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06" r:id="rId13"/>
    <p:sldId id="307" r:id="rId14"/>
    <p:sldId id="299" r:id="rId15"/>
    <p:sldId id="309" r:id="rId16"/>
    <p:sldId id="310" r:id="rId17"/>
    <p:sldId id="304" r:id="rId18"/>
    <p:sldId id="300" r:id="rId19"/>
    <p:sldId id="301" r:id="rId20"/>
    <p:sldId id="311" r:id="rId21"/>
    <p:sldId id="313" r:id="rId22"/>
    <p:sldId id="314" r:id="rId23"/>
    <p:sldId id="316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84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25CF6694-B2BC-4102-9721-D3CC14F90438}"/>
    <pc:docChg chg="custSel modSld">
      <pc:chgData name="James Clegg" userId="c6df1435-7a36-4b38-be4d-16e68e91152f" providerId="ADAL" clId="{25CF6694-B2BC-4102-9721-D3CC14F90438}" dt="2020-10-01T19:39:16.418" v="12"/>
      <pc:docMkLst>
        <pc:docMk/>
      </pc:docMkLst>
      <pc:sldChg chg="modTransition">
        <pc:chgData name="James Clegg" userId="c6df1435-7a36-4b38-be4d-16e68e91152f" providerId="ADAL" clId="{25CF6694-B2BC-4102-9721-D3CC14F90438}" dt="2020-10-01T19:39:16.418" v="12"/>
        <pc:sldMkLst>
          <pc:docMk/>
          <pc:sldMk cId="3463639803" sldId="296"/>
        </pc:sldMkLst>
      </pc:sldChg>
      <pc:sldChg chg="modTransition">
        <pc:chgData name="James Clegg" userId="c6df1435-7a36-4b38-be4d-16e68e91152f" providerId="ADAL" clId="{25CF6694-B2BC-4102-9721-D3CC14F90438}" dt="2020-10-01T19:39:16.418" v="12"/>
        <pc:sldMkLst>
          <pc:docMk/>
          <pc:sldMk cId="861935487" sldId="297"/>
        </pc:sldMkLst>
      </pc:sldChg>
      <pc:sldChg chg="modTransition">
        <pc:chgData name="James Clegg" userId="c6df1435-7a36-4b38-be4d-16e68e91152f" providerId="ADAL" clId="{25CF6694-B2BC-4102-9721-D3CC14F90438}" dt="2020-10-01T19:39:16.418" v="12"/>
        <pc:sldMkLst>
          <pc:docMk/>
          <pc:sldMk cId="895466786" sldId="299"/>
        </pc:sldMkLst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3939627984" sldId="300"/>
        </pc:sldMkLst>
        <pc:picChg chg="del">
          <ac:chgData name="James Clegg" userId="c6df1435-7a36-4b38-be4d-16e68e91152f" providerId="ADAL" clId="{25CF6694-B2BC-4102-9721-D3CC14F90438}" dt="2020-10-01T19:38:51.851" v="5" actId="478"/>
          <ac:picMkLst>
            <pc:docMk/>
            <pc:sldMk cId="3939627984" sldId="300"/>
            <ac:picMk id="3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3782242679" sldId="301"/>
        </pc:sldMkLst>
        <pc:picChg chg="del">
          <ac:chgData name="James Clegg" userId="c6df1435-7a36-4b38-be4d-16e68e91152f" providerId="ADAL" clId="{25CF6694-B2BC-4102-9721-D3CC14F90438}" dt="2020-10-01T19:38:55.126" v="6" actId="478"/>
          <ac:picMkLst>
            <pc:docMk/>
            <pc:sldMk cId="3782242679" sldId="301"/>
            <ac:picMk id="4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3195527484" sldId="304"/>
        </pc:sldMkLst>
        <pc:picChg chg="del">
          <ac:chgData name="James Clegg" userId="c6df1435-7a36-4b38-be4d-16e68e91152f" providerId="ADAL" clId="{25CF6694-B2BC-4102-9721-D3CC14F90438}" dt="2020-10-01T19:38:49.036" v="4" actId="478"/>
          <ac:picMkLst>
            <pc:docMk/>
            <pc:sldMk cId="3195527484" sldId="30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3995070088" sldId="306"/>
        </pc:sldMkLst>
        <pc:picChg chg="del">
          <ac:chgData name="James Clegg" userId="c6df1435-7a36-4b38-be4d-16e68e91152f" providerId="ADAL" clId="{25CF6694-B2BC-4102-9721-D3CC14F90438}" dt="2020-10-01T19:38:36.342" v="0" actId="478"/>
          <ac:picMkLst>
            <pc:docMk/>
            <pc:sldMk cId="3995070088" sldId="306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708477023" sldId="307"/>
        </pc:sldMkLst>
        <pc:picChg chg="del">
          <ac:chgData name="James Clegg" userId="c6df1435-7a36-4b38-be4d-16e68e91152f" providerId="ADAL" clId="{25CF6694-B2BC-4102-9721-D3CC14F90438}" dt="2020-10-01T19:38:39.428" v="1" actId="478"/>
          <ac:picMkLst>
            <pc:docMk/>
            <pc:sldMk cId="708477023" sldId="307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3967353334" sldId="309"/>
        </pc:sldMkLst>
        <pc:picChg chg="del">
          <ac:chgData name="James Clegg" userId="c6df1435-7a36-4b38-be4d-16e68e91152f" providerId="ADAL" clId="{25CF6694-B2BC-4102-9721-D3CC14F90438}" dt="2020-10-01T19:38:42.730" v="2" actId="478"/>
          <ac:picMkLst>
            <pc:docMk/>
            <pc:sldMk cId="3967353334" sldId="309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4204467692" sldId="310"/>
        </pc:sldMkLst>
        <pc:picChg chg="del">
          <ac:chgData name="James Clegg" userId="c6df1435-7a36-4b38-be4d-16e68e91152f" providerId="ADAL" clId="{25CF6694-B2BC-4102-9721-D3CC14F90438}" dt="2020-10-01T19:38:45.651" v="3" actId="478"/>
          <ac:picMkLst>
            <pc:docMk/>
            <pc:sldMk cId="4204467692" sldId="310"/>
            <ac:picMk id="6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327373688" sldId="311"/>
        </pc:sldMkLst>
        <pc:picChg chg="del">
          <ac:chgData name="James Clegg" userId="c6df1435-7a36-4b38-be4d-16e68e91152f" providerId="ADAL" clId="{25CF6694-B2BC-4102-9721-D3CC14F90438}" dt="2020-10-01T19:38:57.438" v="7" actId="478"/>
          <ac:picMkLst>
            <pc:docMk/>
            <pc:sldMk cId="327373688" sldId="311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115533812" sldId="313"/>
        </pc:sldMkLst>
        <pc:picChg chg="del">
          <ac:chgData name="James Clegg" userId="c6df1435-7a36-4b38-be4d-16e68e91152f" providerId="ADAL" clId="{25CF6694-B2BC-4102-9721-D3CC14F90438}" dt="2020-10-01T19:38:59.869" v="8" actId="478"/>
          <ac:picMkLst>
            <pc:docMk/>
            <pc:sldMk cId="115533812" sldId="313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99375114" sldId="314"/>
        </pc:sldMkLst>
        <pc:picChg chg="del">
          <ac:chgData name="James Clegg" userId="c6df1435-7a36-4b38-be4d-16e68e91152f" providerId="ADAL" clId="{25CF6694-B2BC-4102-9721-D3CC14F90438}" dt="2020-10-01T19:39:03.038" v="9" actId="478"/>
          <ac:picMkLst>
            <pc:docMk/>
            <pc:sldMk cId="99375114" sldId="314"/>
            <ac:picMk id="2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4036963807" sldId="315"/>
        </pc:sldMkLst>
        <pc:picChg chg="del">
          <ac:chgData name="James Clegg" userId="c6df1435-7a36-4b38-be4d-16e68e91152f" providerId="ADAL" clId="{25CF6694-B2BC-4102-9721-D3CC14F90438}" dt="2020-10-01T19:39:08.571" v="11" actId="478"/>
          <ac:picMkLst>
            <pc:docMk/>
            <pc:sldMk cId="4036963807" sldId="315"/>
            <ac:picMk id="5" creationId="{00000000-0000-0000-0000-000000000000}"/>
          </ac:picMkLst>
        </pc:picChg>
      </pc:sldChg>
      <pc:sldChg chg="delSp modTransition delAnim">
        <pc:chgData name="James Clegg" userId="c6df1435-7a36-4b38-be4d-16e68e91152f" providerId="ADAL" clId="{25CF6694-B2BC-4102-9721-D3CC14F90438}" dt="2020-10-01T19:39:16.418" v="12"/>
        <pc:sldMkLst>
          <pc:docMk/>
          <pc:sldMk cId="496612658" sldId="316"/>
        </pc:sldMkLst>
        <pc:picChg chg="del">
          <ac:chgData name="James Clegg" userId="c6df1435-7a36-4b38-be4d-16e68e91152f" providerId="ADAL" clId="{25CF6694-B2BC-4102-9721-D3CC14F90438}" dt="2020-10-01T19:39:06.091" v="10" actId="478"/>
          <ac:picMkLst>
            <pc:docMk/>
            <pc:sldMk cId="496612658" sldId="316"/>
            <ac:picMk id="1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01/10/2020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01/10/2020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6.png"/><Relationship Id="rId5" Type="http://schemas.openxmlformats.org/officeDocument/2006/relationships/image" Target="../media/image29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11" Type="http://schemas.openxmlformats.org/officeDocument/2006/relationships/image" Target="../media/image10.emf"/><Relationship Id="rId10" Type="http://schemas.openxmlformats.org/officeDocument/2006/relationships/image" Target="../media/image9.emf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238" y="1701049"/>
            <a:ext cx="6553768" cy="392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9500" y="676729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0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64</a:t>
                </a:r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27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00" y="676729"/>
                <a:ext cx="6807183" cy="769441"/>
              </a:xfrm>
              <a:prstGeom prst="rect">
                <a:avLst/>
              </a:prstGeom>
              <a:blipFill>
                <a:blip r:embed="rId5"/>
                <a:stretch>
                  <a:fillRect l="-1344" t="-7937" b="-31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3524916" y="738284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37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41441"/>
              </p:ext>
            </p:extLst>
          </p:nvPr>
        </p:nvGraphicFramePr>
        <p:xfrm>
          <a:off x="1321929" y="1788123"/>
          <a:ext cx="2364148" cy="35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074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Tens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Ones</a:t>
                      </a: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70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36357" y="3340308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57" y="3340308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796" y="2375962"/>
            <a:ext cx="410901" cy="402764"/>
          </a:xfrm>
          <a:prstGeom prst="rect">
            <a:avLst/>
          </a:prstGeom>
        </p:spPr>
      </p:pic>
      <p:pic>
        <p:nvPicPr>
          <p:cNvPr id="50" name="Picture 49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594" y="2375962"/>
            <a:ext cx="410901" cy="402764"/>
          </a:xfrm>
          <a:prstGeom prst="rect">
            <a:avLst/>
          </a:prstGeom>
        </p:spPr>
      </p:pic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44091"/>
              </p:ext>
            </p:extLst>
          </p:nvPr>
        </p:nvGraphicFramePr>
        <p:xfrm>
          <a:off x="4990119" y="2095818"/>
          <a:ext cx="1196304" cy="25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52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598152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69" name="Straight Connector 68"/>
          <p:cNvCxnSpPr/>
          <p:nvPr/>
        </p:nvCxnSpPr>
        <p:spPr>
          <a:xfrm flipV="1">
            <a:off x="5117381" y="292085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66101" y="2655334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pic>
        <p:nvPicPr>
          <p:cNvPr id="71" name="Picture 7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796" y="2766443"/>
            <a:ext cx="410901" cy="402764"/>
          </a:xfrm>
          <a:prstGeom prst="rect">
            <a:avLst/>
          </a:prstGeom>
        </p:spPr>
      </p:pic>
      <p:pic>
        <p:nvPicPr>
          <p:cNvPr id="72" name="Picture 7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594" y="2766443"/>
            <a:ext cx="410901" cy="40276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075509" y="4054306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45868" y="2655334"/>
            <a:ext cx="35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pic>
        <p:nvPicPr>
          <p:cNvPr id="75" name="Picture 7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838" y="3138033"/>
            <a:ext cx="410901" cy="402764"/>
          </a:xfrm>
          <a:prstGeom prst="rect">
            <a:avLst/>
          </a:prstGeom>
        </p:spPr>
      </p:pic>
      <p:pic>
        <p:nvPicPr>
          <p:cNvPr id="76" name="Picture 7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636" y="3138033"/>
            <a:ext cx="410901" cy="402764"/>
          </a:xfrm>
          <a:prstGeom prst="rect">
            <a:avLst/>
          </a:prstGeom>
        </p:spPr>
      </p:pic>
      <p:pic>
        <p:nvPicPr>
          <p:cNvPr id="77" name="Picture 7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838" y="3534705"/>
            <a:ext cx="410901" cy="402764"/>
          </a:xfrm>
          <a:prstGeom prst="rect">
            <a:avLst/>
          </a:prstGeom>
        </p:spPr>
      </p:pic>
      <p:pic>
        <p:nvPicPr>
          <p:cNvPr id="78" name="Picture 7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636" y="3534705"/>
            <a:ext cx="410901" cy="402764"/>
          </a:xfrm>
          <a:prstGeom prst="rect">
            <a:avLst/>
          </a:prstGeom>
        </p:spPr>
      </p:pic>
      <p:pic>
        <p:nvPicPr>
          <p:cNvPr id="92" name="Picture 9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284" y="2364162"/>
            <a:ext cx="410901" cy="402764"/>
          </a:xfrm>
          <a:prstGeom prst="rect">
            <a:avLst/>
          </a:prstGeom>
        </p:spPr>
      </p:pic>
      <p:pic>
        <p:nvPicPr>
          <p:cNvPr id="93" name="Picture 9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073" y="2364162"/>
            <a:ext cx="410901" cy="402764"/>
          </a:xfrm>
          <a:prstGeom prst="rect">
            <a:avLst/>
          </a:prstGeom>
        </p:spPr>
      </p:pic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284" y="2778726"/>
            <a:ext cx="410901" cy="402764"/>
          </a:xfrm>
          <a:prstGeom prst="rect">
            <a:avLst/>
          </a:prstGeom>
        </p:spPr>
      </p:pic>
      <p:pic>
        <p:nvPicPr>
          <p:cNvPr id="95" name="Picture 9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073" y="2778726"/>
            <a:ext cx="410901" cy="402764"/>
          </a:xfrm>
          <a:prstGeom prst="rect">
            <a:avLst/>
          </a:prstGeom>
        </p:spPr>
      </p:pic>
      <p:pic>
        <p:nvPicPr>
          <p:cNvPr id="96" name="Picture 9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284" y="3235320"/>
            <a:ext cx="410901" cy="402764"/>
          </a:xfrm>
          <a:prstGeom prst="rect">
            <a:avLst/>
          </a:prstGeom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073" y="3235320"/>
            <a:ext cx="410901" cy="402764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688708" y="4054306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7</a:t>
            </a:r>
          </a:p>
        </p:txBody>
      </p:sp>
      <p:pic>
        <p:nvPicPr>
          <p:cNvPr id="104" name="Picture 10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838" y="3931377"/>
            <a:ext cx="410901" cy="402764"/>
          </a:xfrm>
          <a:prstGeom prst="rect">
            <a:avLst/>
          </a:prstGeom>
        </p:spPr>
      </p:pic>
      <p:pic>
        <p:nvPicPr>
          <p:cNvPr id="105" name="Picture 10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636" y="3931377"/>
            <a:ext cx="410901" cy="402764"/>
          </a:xfrm>
          <a:prstGeom prst="rect">
            <a:avLst/>
          </a:prstGeom>
        </p:spPr>
      </p:pic>
      <p:pic>
        <p:nvPicPr>
          <p:cNvPr id="106" name="Picture 10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838" y="4328049"/>
            <a:ext cx="410901" cy="402764"/>
          </a:xfrm>
          <a:prstGeom prst="rect">
            <a:avLst/>
          </a:prstGeom>
        </p:spPr>
      </p:pic>
      <p:pic>
        <p:nvPicPr>
          <p:cNvPr id="107" name="Picture 10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636" y="4328049"/>
            <a:ext cx="410901" cy="402764"/>
          </a:xfrm>
          <a:prstGeom prst="rect">
            <a:avLst/>
          </a:prstGeom>
        </p:spPr>
      </p:pic>
      <p:pic>
        <p:nvPicPr>
          <p:cNvPr id="108" name="Picture 10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838" y="4724720"/>
            <a:ext cx="410901" cy="402764"/>
          </a:xfrm>
          <a:prstGeom prst="rect">
            <a:avLst/>
          </a:prstGeom>
        </p:spPr>
      </p:pic>
      <p:pic>
        <p:nvPicPr>
          <p:cNvPr id="109" name="Picture 10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636" y="4724720"/>
            <a:ext cx="410901" cy="402764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 flipV="1">
            <a:off x="3152852" y="477140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667990" y="479048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135356" y="437473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637603" y="438829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093350" y="399599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649774" y="399599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109566" y="359057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1514277" y="327373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1942813" y="285575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737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8" grpId="0"/>
      <p:bldP spid="70" grpId="0"/>
      <p:bldP spid="73" grpId="0"/>
      <p:bldP spid="74" grpId="0"/>
      <p:bldP spid="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9500" y="676729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0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62</a:t>
                </a:r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27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00" y="676729"/>
                <a:ext cx="6807183" cy="769441"/>
              </a:xfrm>
              <a:prstGeom prst="rect">
                <a:avLst/>
              </a:prstGeom>
              <a:blipFill>
                <a:blip r:embed="rId5"/>
                <a:stretch>
                  <a:fillRect l="-1344" t="-7937" b="-31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3524916" y="738284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641441"/>
              </p:ext>
            </p:extLst>
          </p:nvPr>
        </p:nvGraphicFramePr>
        <p:xfrm>
          <a:off x="1321929" y="1788123"/>
          <a:ext cx="2364148" cy="35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074">
                  <a:extLst>
                    <a:ext uri="{9D8B030D-6E8A-4147-A177-3AD203B41FA5}">
                      <a16:colId xmlns:a16="http://schemas.microsoft.com/office/drawing/2014/main" val="2550450566"/>
                    </a:ext>
                  </a:extLst>
                </a:gridCol>
                <a:gridCol w="1182074">
                  <a:extLst>
                    <a:ext uri="{9D8B030D-6E8A-4147-A177-3AD203B41FA5}">
                      <a16:colId xmlns:a16="http://schemas.microsoft.com/office/drawing/2014/main" val="544942445"/>
                    </a:ext>
                  </a:extLst>
                </a:gridCol>
              </a:tblGrid>
              <a:tr h="48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Tens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+mn-lt"/>
                        </a:rPr>
                        <a:t>Ones</a:t>
                      </a:r>
                    </a:p>
                  </a:txBody>
                  <a:tcPr marL="0" marR="0" marT="0" marB="0" anchor="ctr"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756721"/>
                  </a:ext>
                </a:extLst>
              </a:tr>
              <a:tr h="2700000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Berlin Sans FB" panose="020E0602020502020306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5774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336357" y="3340308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357" y="3340308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875768"/>
              </p:ext>
            </p:extLst>
          </p:nvPr>
        </p:nvGraphicFramePr>
        <p:xfrm>
          <a:off x="4990119" y="2095818"/>
          <a:ext cx="1196304" cy="25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52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598152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69" name="Straight Connector 68"/>
          <p:cNvCxnSpPr/>
          <p:nvPr/>
        </p:nvCxnSpPr>
        <p:spPr>
          <a:xfrm flipV="1">
            <a:off x="5117381" y="292085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30041" y="2726259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pic>
        <p:nvPicPr>
          <p:cNvPr id="71" name="Picture 7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0796" y="2348428"/>
            <a:ext cx="410901" cy="402764"/>
          </a:xfrm>
          <a:prstGeom prst="rect">
            <a:avLst/>
          </a:prstGeom>
        </p:spPr>
      </p:pic>
      <p:pic>
        <p:nvPicPr>
          <p:cNvPr id="72" name="Picture 7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6594" y="2348428"/>
            <a:ext cx="410901" cy="402764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5075509" y="4054306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45868" y="2655334"/>
            <a:ext cx="35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</a:t>
            </a:r>
          </a:p>
        </p:txBody>
      </p:sp>
      <p:pic>
        <p:nvPicPr>
          <p:cNvPr id="75" name="Picture 7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838" y="2720018"/>
            <a:ext cx="410901" cy="402764"/>
          </a:xfrm>
          <a:prstGeom prst="rect">
            <a:avLst/>
          </a:prstGeom>
        </p:spPr>
      </p:pic>
      <p:pic>
        <p:nvPicPr>
          <p:cNvPr id="76" name="Picture 7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636" y="2720018"/>
            <a:ext cx="410901" cy="402764"/>
          </a:xfrm>
          <a:prstGeom prst="rect">
            <a:avLst/>
          </a:prstGeom>
        </p:spPr>
      </p:pic>
      <p:pic>
        <p:nvPicPr>
          <p:cNvPr id="77" name="Picture 7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838" y="3116690"/>
            <a:ext cx="410901" cy="402764"/>
          </a:xfrm>
          <a:prstGeom prst="rect">
            <a:avLst/>
          </a:prstGeom>
        </p:spPr>
      </p:pic>
      <p:pic>
        <p:nvPicPr>
          <p:cNvPr id="78" name="Picture 7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636" y="3116690"/>
            <a:ext cx="410901" cy="402764"/>
          </a:xfrm>
          <a:prstGeom prst="rect">
            <a:avLst/>
          </a:prstGeom>
        </p:spPr>
      </p:pic>
      <p:pic>
        <p:nvPicPr>
          <p:cNvPr id="92" name="Picture 9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284" y="2364162"/>
            <a:ext cx="410901" cy="402764"/>
          </a:xfrm>
          <a:prstGeom prst="rect">
            <a:avLst/>
          </a:prstGeom>
        </p:spPr>
      </p:pic>
      <p:pic>
        <p:nvPicPr>
          <p:cNvPr id="93" name="Picture 9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073" y="2364162"/>
            <a:ext cx="410901" cy="402764"/>
          </a:xfrm>
          <a:prstGeom prst="rect">
            <a:avLst/>
          </a:prstGeom>
        </p:spPr>
      </p:pic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284" y="2778726"/>
            <a:ext cx="410901" cy="402764"/>
          </a:xfrm>
          <a:prstGeom prst="rect">
            <a:avLst/>
          </a:prstGeom>
        </p:spPr>
      </p:pic>
      <p:pic>
        <p:nvPicPr>
          <p:cNvPr id="95" name="Picture 9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073" y="2778726"/>
            <a:ext cx="410901" cy="402764"/>
          </a:xfrm>
          <a:prstGeom prst="rect">
            <a:avLst/>
          </a:prstGeom>
        </p:spPr>
      </p:pic>
      <p:pic>
        <p:nvPicPr>
          <p:cNvPr id="96" name="Picture 9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284" y="3235320"/>
            <a:ext cx="410901" cy="402764"/>
          </a:xfrm>
          <a:prstGeom prst="rect">
            <a:avLst/>
          </a:prstGeom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073" y="3235320"/>
            <a:ext cx="410901" cy="402764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5688708" y="4054306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5</a:t>
            </a:r>
          </a:p>
        </p:txBody>
      </p:sp>
      <p:pic>
        <p:nvPicPr>
          <p:cNvPr id="104" name="Picture 10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838" y="3513362"/>
            <a:ext cx="410901" cy="402764"/>
          </a:xfrm>
          <a:prstGeom prst="rect">
            <a:avLst/>
          </a:prstGeom>
        </p:spPr>
      </p:pic>
      <p:pic>
        <p:nvPicPr>
          <p:cNvPr id="105" name="Picture 10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636" y="3513362"/>
            <a:ext cx="410901" cy="402764"/>
          </a:xfrm>
          <a:prstGeom prst="rect">
            <a:avLst/>
          </a:prstGeom>
        </p:spPr>
      </p:pic>
      <p:pic>
        <p:nvPicPr>
          <p:cNvPr id="106" name="Picture 10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838" y="3910034"/>
            <a:ext cx="410901" cy="402764"/>
          </a:xfrm>
          <a:prstGeom prst="rect">
            <a:avLst/>
          </a:prstGeom>
        </p:spPr>
      </p:pic>
      <p:pic>
        <p:nvPicPr>
          <p:cNvPr id="107" name="Picture 10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636" y="3910034"/>
            <a:ext cx="410901" cy="402764"/>
          </a:xfrm>
          <a:prstGeom prst="rect">
            <a:avLst/>
          </a:prstGeom>
        </p:spPr>
      </p:pic>
      <p:pic>
        <p:nvPicPr>
          <p:cNvPr id="108" name="Picture 10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838" y="4306705"/>
            <a:ext cx="410901" cy="402764"/>
          </a:xfrm>
          <a:prstGeom prst="rect">
            <a:avLst/>
          </a:prstGeom>
        </p:spPr>
      </p:pic>
      <p:pic>
        <p:nvPicPr>
          <p:cNvPr id="109" name="Picture 108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05636" y="4306705"/>
            <a:ext cx="410901" cy="402764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 flipV="1">
            <a:off x="3152852" y="435339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V="1">
            <a:off x="2667990" y="437247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135356" y="395671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V="1">
            <a:off x="2637603" y="397027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V="1">
            <a:off x="3093350" y="357798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649774" y="357798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 flipV="1">
            <a:off x="3109566" y="317255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1514277" y="327373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1942813" y="285575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638" y="534040"/>
            <a:ext cx="747045" cy="747045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402482" y="67672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48" grpId="0"/>
      <p:bldP spid="70" grpId="0"/>
      <p:bldP spid="73" grpId="0"/>
      <p:bldP spid="74" grpId="0"/>
      <p:bldP spid="98" grpId="0"/>
      <p:bldP spid="43" grpId="0"/>
      <p:bldP spid="4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questions </a:t>
            </a:r>
            <a:b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3 and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9937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510" y="878100"/>
            <a:ext cx="1423545" cy="1703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04369" y="3709434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lang="en-GB" sz="40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43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369" y="3709434"/>
                <a:ext cx="6807183" cy="769441"/>
              </a:xfrm>
              <a:prstGeom prst="rect">
                <a:avLst/>
              </a:prstGeom>
              <a:blipFill>
                <a:blip r:embed="rId6"/>
                <a:stretch>
                  <a:fillRect l="-1343" t="-7937" b="-31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3174872" y="3755730"/>
            <a:ext cx="1504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cm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937249" y="4659657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249" y="4659657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726784"/>
              </p:ext>
            </p:extLst>
          </p:nvPr>
        </p:nvGraphicFramePr>
        <p:xfrm>
          <a:off x="5591011" y="3415167"/>
          <a:ext cx="1196304" cy="257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152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598152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643688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cxnSp>
        <p:nvCxnSpPr>
          <p:cNvPr id="69" name="Straight Connector 68"/>
          <p:cNvCxnSpPr/>
          <p:nvPr/>
        </p:nvCxnSpPr>
        <p:spPr>
          <a:xfrm flipV="1">
            <a:off x="5701750" y="42473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130933" y="404560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676401" y="537365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3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577135" y="3955655"/>
            <a:ext cx="35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89600" y="5373655"/>
            <a:ext cx="373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9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968" y="1818790"/>
            <a:ext cx="1389408" cy="1760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9092" y="414225"/>
            <a:ext cx="671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many more cm did Ron’s marble roll?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616098" y="2691030"/>
            <a:ext cx="113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82 cm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16098" y="1960583"/>
            <a:ext cx="1136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43 cm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221823" y="2263302"/>
            <a:ext cx="225468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49494" y="1677108"/>
            <a:ext cx="41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?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52495" y="2263302"/>
            <a:ext cx="2135569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086254" y="2988908"/>
            <a:ext cx="4390256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37" b="2644"/>
          <a:stretch/>
        </p:blipFill>
        <p:spPr>
          <a:xfrm>
            <a:off x="1601877" y="1871012"/>
            <a:ext cx="509452" cy="7438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79" b="8195"/>
          <a:stretch/>
        </p:blipFill>
        <p:spPr>
          <a:xfrm>
            <a:off x="1548890" y="2634779"/>
            <a:ext cx="485137" cy="7014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52496" y="2002624"/>
            <a:ext cx="2169328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2052495" y="2711624"/>
            <a:ext cx="4369951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4863254" y="1701688"/>
            <a:ext cx="15047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39 cm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661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0.25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50486 -0.0030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4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0.43785 0.0060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92" y="301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44444E-6 L -0.32396 0.0009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98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7" grpId="0"/>
      <p:bldP spid="48" grpId="0"/>
      <p:bldP spid="70" grpId="0"/>
      <p:bldP spid="73" grpId="0"/>
      <p:bldP spid="74" grpId="0"/>
      <p:bldP spid="98" grpId="0"/>
      <p:bldP spid="5" grpId="0"/>
      <p:bldP spid="52" grpId="0"/>
      <p:bldP spid="52" grpId="1"/>
      <p:bldP spid="54" grpId="0"/>
      <p:bldP spid="54" grpId="1"/>
      <p:bldP spid="11" grpId="0"/>
      <p:bldP spid="11" grpId="1"/>
      <p:bldP spid="10" grpId="0" animBg="1"/>
      <p:bldP spid="26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4036963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What numbers are represented?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missing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numbers.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			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18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	 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14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14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blipFill>
                <a:blip r:embed="rId4"/>
                <a:stretch>
                  <a:fillRect l="-1707" t="-11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533335" y="2899702"/>
            <a:ext cx="606907" cy="5577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3812" y="2899702"/>
            <a:ext cx="606907" cy="5577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6764" y="3740188"/>
            <a:ext cx="606907" cy="5577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5209" y="3740188"/>
            <a:ext cx="606907" cy="5577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493140" y="740947"/>
            <a:ext cx="472339" cy="1332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67517" y="892537"/>
            <a:ext cx="252000" cy="1044000"/>
            <a:chOff x="6031028" y="1881671"/>
            <a:chExt cx="333195" cy="12714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770578"/>
              <a:ext cx="333193" cy="3825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29" y="2548353"/>
              <a:ext cx="333193" cy="38255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28" y="2103898"/>
              <a:ext cx="333193" cy="38255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28" y="1881671"/>
              <a:ext cx="333193" cy="382554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521521" y="748537"/>
            <a:ext cx="472339" cy="1332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895898" y="900127"/>
            <a:ext cx="252000" cy="1044000"/>
            <a:chOff x="6031030" y="1881670"/>
            <a:chExt cx="333193" cy="127146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770576"/>
              <a:ext cx="333193" cy="3825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548351"/>
              <a:ext cx="333193" cy="38255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103897"/>
              <a:ext cx="333193" cy="38255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1881670"/>
              <a:ext cx="333193" cy="38255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116237" y="905636"/>
            <a:ext cx="252000" cy="1044000"/>
            <a:chOff x="6031030" y="1881670"/>
            <a:chExt cx="333193" cy="127146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770576"/>
              <a:ext cx="333193" cy="38255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548351"/>
              <a:ext cx="333193" cy="38255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103897"/>
              <a:ext cx="333193" cy="38255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1881670"/>
              <a:ext cx="333193" cy="382554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282503" y="748537"/>
            <a:ext cx="472339" cy="1332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901976" y="760173"/>
            <a:ext cx="472339" cy="133200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6276353" y="911763"/>
            <a:ext cx="252000" cy="1044000"/>
            <a:chOff x="6031030" y="1881670"/>
            <a:chExt cx="333193" cy="127146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770576"/>
              <a:ext cx="333193" cy="38255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548351"/>
              <a:ext cx="333193" cy="38255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103897"/>
              <a:ext cx="333193" cy="38255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1881670"/>
              <a:ext cx="333193" cy="382554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496692" y="917272"/>
            <a:ext cx="252000" cy="1044000"/>
            <a:chOff x="6031030" y="1881670"/>
            <a:chExt cx="333193" cy="127146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770576"/>
              <a:ext cx="333193" cy="38255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548351"/>
              <a:ext cx="333193" cy="38255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103897"/>
              <a:ext cx="333193" cy="38255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1881670"/>
              <a:ext cx="333193" cy="382554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6776730" y="911764"/>
            <a:ext cx="252000" cy="1044000"/>
            <a:chOff x="6031030" y="1881670"/>
            <a:chExt cx="333193" cy="127146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770576"/>
              <a:ext cx="333193" cy="38255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548351"/>
              <a:ext cx="333193" cy="382554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2103897"/>
              <a:ext cx="333193" cy="38255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031030" y="1881670"/>
              <a:ext cx="333193" cy="3825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5070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What numbers are represented?</a:t>
                </a: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514350" marR="0" lvl="0" indent="-51435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arenR"/>
                  <a:tabLst/>
                  <a:defRPr/>
                </a:pPr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Calculate</a:t>
                </a: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the missing</a:t>
                </a:r>
                <a:r>
                  <a:rPr kumimoji="0" lang="en-GB" sz="28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numbers.</a:t>
                </a: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			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10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3          10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18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3) 	 Complete the calculations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		14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 14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         14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GB" sz="2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693866"/>
              </a:xfrm>
              <a:prstGeom prst="rect">
                <a:avLst/>
              </a:prstGeom>
              <a:blipFill>
                <a:blip r:embed="rId5"/>
                <a:stretch>
                  <a:fillRect l="-1707" t="-11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533335" y="2899702"/>
            <a:ext cx="606907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9" name="Rectangle 8"/>
          <p:cNvSpPr/>
          <p:nvPr/>
        </p:nvSpPr>
        <p:spPr>
          <a:xfrm>
            <a:off x="4513812" y="2899702"/>
            <a:ext cx="606907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66764" y="3740188"/>
            <a:ext cx="606907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95209" y="3740188"/>
            <a:ext cx="606907" cy="5577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493140" y="740947"/>
            <a:ext cx="472339" cy="13320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867517" y="892537"/>
            <a:ext cx="252000" cy="1044000"/>
            <a:chOff x="6031028" y="1881671"/>
            <a:chExt cx="333195" cy="127146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770578"/>
              <a:ext cx="333193" cy="38255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29" y="2548353"/>
              <a:ext cx="333193" cy="38255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28" y="2103898"/>
              <a:ext cx="333193" cy="38255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28" y="1881671"/>
              <a:ext cx="333193" cy="382554"/>
            </a:xfrm>
            <a:prstGeom prst="rect">
              <a:avLst/>
            </a:prstGeom>
          </p:spPr>
        </p:pic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521521" y="748537"/>
            <a:ext cx="472339" cy="1332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895898" y="900127"/>
            <a:ext cx="252000" cy="1044000"/>
            <a:chOff x="6031030" y="1881670"/>
            <a:chExt cx="333193" cy="127146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770576"/>
              <a:ext cx="333193" cy="382554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548351"/>
              <a:ext cx="333193" cy="38255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103897"/>
              <a:ext cx="333193" cy="382554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1881670"/>
              <a:ext cx="333193" cy="38255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4116237" y="905636"/>
            <a:ext cx="252000" cy="1044000"/>
            <a:chOff x="6031030" y="1881670"/>
            <a:chExt cx="333193" cy="127146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770576"/>
              <a:ext cx="333193" cy="38255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548351"/>
              <a:ext cx="333193" cy="38255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103897"/>
              <a:ext cx="333193" cy="382554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1881670"/>
              <a:ext cx="333193" cy="382554"/>
            </a:xfrm>
            <a:prstGeom prst="rect">
              <a:avLst/>
            </a:prstGeom>
          </p:spPr>
        </p:pic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282503" y="748537"/>
            <a:ext cx="472339" cy="133200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901976" y="760173"/>
            <a:ext cx="472339" cy="1332000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6276353" y="911763"/>
            <a:ext cx="252000" cy="1044000"/>
            <a:chOff x="6031030" y="1881670"/>
            <a:chExt cx="333193" cy="1271460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770576"/>
              <a:ext cx="333193" cy="382554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548351"/>
              <a:ext cx="333193" cy="382554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103897"/>
              <a:ext cx="333193" cy="382554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1881670"/>
              <a:ext cx="333193" cy="382554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>
            <a:off x="6496692" y="917272"/>
            <a:ext cx="252000" cy="1044000"/>
            <a:chOff x="6031030" y="1881670"/>
            <a:chExt cx="333193" cy="127146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770576"/>
              <a:ext cx="333193" cy="382554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548351"/>
              <a:ext cx="333193" cy="382554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103897"/>
              <a:ext cx="333193" cy="382554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1881670"/>
              <a:ext cx="333193" cy="382554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6776730" y="911764"/>
            <a:ext cx="252000" cy="1044000"/>
            <a:chOff x="6031030" y="1881670"/>
            <a:chExt cx="333193" cy="1271460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770576"/>
              <a:ext cx="333193" cy="382554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326124"/>
              <a:ext cx="333193" cy="382554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548351"/>
              <a:ext cx="333193" cy="382554"/>
            </a:xfrm>
            <a:prstGeom prst="rect">
              <a:avLst/>
            </a:prstGeom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2103897"/>
              <a:ext cx="333193" cy="382554"/>
            </a:xfrm>
            <a:prstGeom prst="rect">
              <a:avLst/>
            </a:prstGeom>
          </p:spPr>
        </p:pic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9934" t="34426" r="42244" b="42987"/>
            <a:stretch/>
          </p:blipFill>
          <p:spPr>
            <a:xfrm>
              <a:off x="6031030" y="1881670"/>
              <a:ext cx="333193" cy="382554"/>
            </a:xfrm>
            <a:prstGeom prst="rect">
              <a:avLst/>
            </a:prstGeom>
          </p:spPr>
        </p:pic>
      </p:grpSp>
      <p:sp>
        <p:nvSpPr>
          <p:cNvPr id="113" name="Rectangle 112"/>
          <p:cNvSpPr/>
          <p:nvPr/>
        </p:nvSpPr>
        <p:spPr>
          <a:xfrm>
            <a:off x="2533335" y="2899702"/>
            <a:ext cx="606907" cy="5577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4513812" y="2899702"/>
            <a:ext cx="606907" cy="5577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2566764" y="3740188"/>
            <a:ext cx="606907" cy="5577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6295209" y="3740188"/>
            <a:ext cx="606907" cy="5577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172302" y="1128324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654711" y="1105521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20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056768" y="1099201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25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2517121" y="2899702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494383" y="2899702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16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2566764" y="3754477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13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289119" y="3757470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2972421" y="5027833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5147242" y="5027833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350224" y="5034057"/>
            <a:ext cx="60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84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366" y="1610540"/>
            <a:ext cx="876809" cy="10036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39500" y="676729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0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45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14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00" y="676729"/>
                <a:ext cx="6807183" cy="769441"/>
              </a:xfrm>
              <a:prstGeom prst="rect">
                <a:avLst/>
              </a:prstGeom>
              <a:blipFill>
                <a:blip r:embed="rId6"/>
                <a:stretch>
                  <a:fillRect l="-1344" t="-7937" b="-31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524916" y="738284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6631" y="6531"/>
            <a:ext cx="1521599" cy="424925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6631" y="579361"/>
            <a:ext cx="1521599" cy="424925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6631" y="1152191"/>
            <a:ext cx="1521599" cy="4249258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6631" y="1725022"/>
            <a:ext cx="1521599" cy="4249258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363" y="1610540"/>
            <a:ext cx="876809" cy="100363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81" y="1610540"/>
            <a:ext cx="876809" cy="100363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59" y="1610540"/>
            <a:ext cx="876809" cy="1003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60" y="1610540"/>
            <a:ext cx="876809" cy="10036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6735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3.33333E-6 -1.85185E-6 L 0.04791 0.3784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891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2.77778E-7 -1.85185E-6 L 0.0316 0.328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" y="1643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8.33333E-7 -1.85185E-6 L 0.04792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6" y="1981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-2.77778E-7 -1.85185E-6 L 0.03247 0.3641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181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Motion origin="layout" path="M 2.5E-6 -2.59259E-6 L 0.38906 0.2226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44" y="1113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39500" y="676729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000" noProof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42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14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00" y="676729"/>
                <a:ext cx="6807183" cy="769441"/>
              </a:xfrm>
              <a:prstGeom prst="rect">
                <a:avLst/>
              </a:prstGeom>
              <a:blipFill>
                <a:blip r:embed="rId5"/>
                <a:stretch>
                  <a:fillRect l="-1344" t="-7937" b="-31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3524916" y="738284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1191353" y="3507877"/>
                <a:ext cx="383244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</a:t>
                </a:r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ones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1 ten</a:t>
                </a:r>
                <a:endParaRPr kumimoji="0" lang="en-GB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353" y="3507877"/>
                <a:ext cx="3832445" cy="707886"/>
              </a:xfrm>
              <a:prstGeom prst="rect">
                <a:avLst/>
              </a:prstGeom>
              <a:blipFill>
                <a:blip r:embed="rId6"/>
                <a:stretch>
                  <a:fillRect l="-5564" t="-15385" b="-35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4239" y="-130910"/>
            <a:ext cx="1521599" cy="424925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4239" y="441920"/>
            <a:ext cx="1521599" cy="424925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4239" y="1014750"/>
            <a:ext cx="1521599" cy="424925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4239" y="1587581"/>
            <a:ext cx="1521599" cy="424925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696" y="1473370"/>
            <a:ext cx="790822" cy="90520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97" y="1473370"/>
            <a:ext cx="790822" cy="90520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63" y="2663930"/>
            <a:ext cx="786564" cy="90033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74" y="2663930"/>
            <a:ext cx="786564" cy="90033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106" y="2663930"/>
            <a:ext cx="786564" cy="90033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155" y="2663930"/>
            <a:ext cx="786564" cy="90033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713" y="2663930"/>
            <a:ext cx="786564" cy="900336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098" y="2663930"/>
            <a:ext cx="786564" cy="900336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9" y="2663930"/>
            <a:ext cx="786564" cy="90033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41" y="2663930"/>
            <a:ext cx="786564" cy="900336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090" y="2663930"/>
            <a:ext cx="786564" cy="900336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005" y="2663930"/>
            <a:ext cx="786564" cy="9003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446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animMotion origin="layout" path="M 3.88889E-6 -3.7037E-6 L 0.36979 0.22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0" y="1113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4.44444E-6 2.96296E-6 L 0.15104 0.3930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52" y="1965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21000"/>
                                  </p:stCondLst>
                                  <p:childTnLst>
                                    <p:animMotion origin="layout" path="M 3.61111E-6 2.96296E-6 L 0.17118 0.3340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1669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280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nodeType="withEffect">
                                  <p:stCondLst>
                                    <p:cond delay="39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39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Motion origin="layout" path="M 2.77778E-7 4.81481E-6 L 0.24167 0.16087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803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42000"/>
                                  </p:stCondLst>
                                  <p:childTnLst>
                                    <p:animMotion origin="layout" path="M -5.55556E-7 4.81481E-6 L 0.2276 0.2270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72" y="11343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217" y="527185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65061" y="541454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868359" y="334776"/>
            <a:ext cx="2850125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Need an exchange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164415" y="4478493"/>
                <a:ext cx="291618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600" dirty="0">
                    <a:latin typeface="Calibri" panose="020F0502020204030204" pitchFamily="34" charset="0"/>
                  </a:rPr>
                  <a:t>49 </a:t>
                </a:r>
                <a14:m>
                  <m:oMath xmlns:m="http://schemas.openxmlformats.org/officeDocument/2006/math">
                    <m:r>
                      <a:rPr lang="en-GB" sz="66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6600" dirty="0">
                    <a:latin typeface="Calibri" panose="020F0502020204030204" pitchFamily="34" charset="0"/>
                  </a:rPr>
                  <a:t> 15</a:t>
                </a:r>
                <a:endParaRPr lang="en-GB" sz="66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15" y="4478493"/>
                <a:ext cx="2916183" cy="1107996"/>
              </a:xfrm>
              <a:prstGeom prst="rect">
                <a:avLst/>
              </a:prstGeom>
              <a:blipFill>
                <a:blip r:embed="rId6"/>
                <a:stretch>
                  <a:fillRect l="-14226" t="-19337" r="-13808" b="-41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164415" y="2372205"/>
                <a:ext cx="2916183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600" dirty="0">
                    <a:latin typeface="Calibri" panose="020F0502020204030204" pitchFamily="34" charset="0"/>
                  </a:rPr>
                  <a:t>44 </a:t>
                </a:r>
                <a14:m>
                  <m:oMath xmlns:m="http://schemas.openxmlformats.org/officeDocument/2006/math">
                    <m:r>
                      <a:rPr lang="en-GB" sz="66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6600" dirty="0">
                    <a:latin typeface="Calibri" panose="020F0502020204030204" pitchFamily="34" charset="0"/>
                  </a:rPr>
                  <a:t> 15</a:t>
                </a:r>
                <a:endParaRPr lang="en-GB" sz="66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15" y="2372205"/>
                <a:ext cx="2916183" cy="1107996"/>
              </a:xfrm>
              <a:prstGeom prst="rect">
                <a:avLst/>
              </a:prstGeom>
              <a:blipFill>
                <a:blip r:embed="rId7"/>
                <a:stretch>
                  <a:fillRect l="-14226" t="-18681" r="-13808" b="-41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164415" y="3425349"/>
                <a:ext cx="248657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600" dirty="0">
                    <a:latin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GB" sz="66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6600" dirty="0">
                    <a:latin typeface="Calibri" panose="020F0502020204030204" pitchFamily="34" charset="0"/>
                  </a:rPr>
                  <a:t> 5</a:t>
                </a:r>
                <a:endParaRPr lang="en-GB" sz="6600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15" y="3425349"/>
                <a:ext cx="2486578" cy="1107996"/>
              </a:xfrm>
              <a:prstGeom prst="rect">
                <a:avLst/>
              </a:prstGeom>
              <a:blipFill>
                <a:blip r:embed="rId8"/>
                <a:stretch>
                  <a:fillRect l="-16667" t="-19231" r="-16176" b="-41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164415" y="1319061"/>
                <a:ext cx="2486578" cy="11079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6600" dirty="0">
                    <a:latin typeface="Calibri" panose="020F0502020204030204" pitchFamily="34" charset="0"/>
                  </a:rPr>
                  <a:t>31 </a:t>
                </a:r>
                <a14:m>
                  <m:oMath xmlns:m="http://schemas.openxmlformats.org/officeDocument/2006/math">
                    <m:r>
                      <a:rPr lang="en-GB" sz="66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6600" dirty="0">
                    <a:latin typeface="Calibri" panose="020F0502020204030204" pitchFamily="34" charset="0"/>
                  </a:rPr>
                  <a:t> 5</a:t>
                </a:r>
                <a:endParaRPr lang="en-GB" sz="66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415" y="1319061"/>
                <a:ext cx="2486578" cy="1107996"/>
              </a:xfrm>
              <a:prstGeom prst="rect">
                <a:avLst/>
              </a:prstGeom>
              <a:blipFill>
                <a:blip r:embed="rId9"/>
                <a:stretch>
                  <a:fillRect l="-16667" t="-18681" r="-16176" b="-41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44E6B0A-5D66-794E-AC76-3F54A01194FD}"/>
              </a:ext>
            </a:extLst>
          </p:cNvPr>
          <p:cNvSpPr txBox="1"/>
          <p:nvPr/>
        </p:nvSpPr>
        <p:spPr>
          <a:xfrm>
            <a:off x="4867053" y="383668"/>
            <a:ext cx="3879296" cy="107721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alibri" panose="020F0502020204030204" pitchFamily="34" charset="0"/>
              </a:rPr>
              <a:t>Do not need an exchange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1500260" y="2484732"/>
            <a:ext cx="622896" cy="175656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1891204" y="3409247"/>
            <a:ext cx="333193" cy="38255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1258408" y="2484713"/>
            <a:ext cx="622896" cy="1756569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1008796" y="2484732"/>
            <a:ext cx="622896" cy="175656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5738574" y="2530962"/>
            <a:ext cx="622896" cy="17565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6129518" y="3455477"/>
            <a:ext cx="333193" cy="38255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5496722" y="2530943"/>
            <a:ext cx="622896" cy="1756569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5002" t="23074" r="31995" b="33000"/>
          <a:stretch/>
        </p:blipFill>
        <p:spPr>
          <a:xfrm>
            <a:off x="5247110" y="2530962"/>
            <a:ext cx="622896" cy="175656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6301513" y="3455477"/>
            <a:ext cx="333193" cy="38255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6473508" y="3455477"/>
            <a:ext cx="333193" cy="38255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6645503" y="3455477"/>
            <a:ext cx="333193" cy="38255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9934" t="34426" r="42244" b="42987"/>
          <a:stretch/>
        </p:blipFill>
        <p:spPr>
          <a:xfrm>
            <a:off x="6817496" y="3455477"/>
            <a:ext cx="333193" cy="3825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24982 0.023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18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07407E-6 L 0.2625 -0.2812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-14074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7 L -0.2467 0.2652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1326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3906 -0.0393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39500" y="676729"/>
                <a:ext cx="680718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53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</m:oMath>
                </a14:m>
                <a:r>
                  <a:rPr lang="en-GB" sz="40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 </a:t>
                </a:r>
                <a14:m>
                  <m:oMath xmlns:m="http://schemas.openxmlformats.org/officeDocument/2006/math">
                    <m:r>
                      <a:rPr kumimoji="0" lang="en-GB" sz="4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kumimoji="0" lang="en-GB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500" y="676729"/>
                <a:ext cx="6807183" cy="769441"/>
              </a:xfrm>
              <a:prstGeom prst="rect">
                <a:avLst/>
              </a:prstGeom>
              <a:blipFill>
                <a:blip r:embed="rId5"/>
                <a:stretch>
                  <a:fillRect l="-1344" t="-7937" b="-317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638" y="534040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2482" y="67672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577363" y="1588859"/>
            <a:ext cx="622896" cy="17565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634513" y="2513374"/>
            <a:ext cx="333193" cy="382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335511" y="1588840"/>
            <a:ext cx="622896" cy="17565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2085899" y="1588859"/>
            <a:ext cx="622896" cy="17565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792544" y="2221621"/>
            <a:ext cx="333193" cy="3825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978503" y="2513374"/>
            <a:ext cx="333193" cy="3825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573729" y="1588783"/>
            <a:ext cx="622896" cy="17565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002" t="23074" r="31995" b="33000"/>
          <a:stretch/>
        </p:blipFill>
        <p:spPr>
          <a:xfrm>
            <a:off x="1816346" y="1588821"/>
            <a:ext cx="622896" cy="1756569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690951" y="2254645"/>
            <a:ext cx="277727" cy="49270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940592" y="2258891"/>
            <a:ext cx="293011" cy="48845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44397" y="2515931"/>
            <a:ext cx="379432" cy="2917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975872" y="2513374"/>
            <a:ext cx="379432" cy="2917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014073" y="1811784"/>
            <a:ext cx="357101" cy="4100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014073" y="2074564"/>
            <a:ext cx="357101" cy="4100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014073" y="2337344"/>
            <a:ext cx="357101" cy="4100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014073" y="2862903"/>
            <a:ext cx="357101" cy="41000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014073" y="2600124"/>
            <a:ext cx="357101" cy="4100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257911" y="1811784"/>
            <a:ext cx="357101" cy="41000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257911" y="2074564"/>
            <a:ext cx="357101" cy="4100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257911" y="2337344"/>
            <a:ext cx="357101" cy="41000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257911" y="2862903"/>
            <a:ext cx="357101" cy="4100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9934" t="34426" r="42244" b="42987"/>
          <a:stretch/>
        </p:blipFill>
        <p:spPr>
          <a:xfrm>
            <a:off x="3257911" y="2600124"/>
            <a:ext cx="357101" cy="410006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>
          <a:xfrm>
            <a:off x="3255925" y="1833895"/>
            <a:ext cx="379432" cy="2917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738055" y="2233478"/>
            <a:ext cx="379432" cy="2917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14073" y="1881881"/>
            <a:ext cx="379432" cy="29175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297172" y="5316479"/>
            <a:ext cx="6549511" cy="1063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Arc 52"/>
          <p:cNvSpPr/>
          <p:nvPr/>
        </p:nvSpPr>
        <p:spPr>
          <a:xfrm>
            <a:off x="3136247" y="4459193"/>
            <a:ext cx="953082" cy="1409963"/>
          </a:xfrm>
          <a:prstGeom prst="arc">
            <a:avLst>
              <a:gd name="adj1" fmla="val 10692031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149269" y="3925548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3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9269" y="3925548"/>
                <a:ext cx="801823" cy="584775"/>
              </a:xfrm>
              <a:prstGeom prst="rect">
                <a:avLst/>
              </a:prstGeom>
              <a:blipFill>
                <a:blip r:embed="rId9"/>
                <a:stretch>
                  <a:fillRect t="-14583" r="-19084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2835523" y="529847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28</a:t>
            </a:r>
            <a:endParaRPr lang="en-GB" sz="3200" dirty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3136247" y="5235800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101022" y="5235800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3810273" y="53028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30</a:t>
            </a:r>
            <a:endParaRPr lang="en-GB" sz="3200" dirty="0"/>
          </a:p>
        </p:txBody>
      </p:sp>
      <p:sp>
        <p:nvSpPr>
          <p:cNvPr id="59" name="Arc 58"/>
          <p:cNvSpPr/>
          <p:nvPr/>
        </p:nvSpPr>
        <p:spPr>
          <a:xfrm>
            <a:off x="4089329" y="4456636"/>
            <a:ext cx="988553" cy="1386175"/>
          </a:xfrm>
          <a:prstGeom prst="arc">
            <a:avLst>
              <a:gd name="adj1" fmla="val 10692031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148654" y="3933634"/>
                <a:ext cx="8018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200" dirty="0">
                    <a:solidFill>
                      <a:srgbClr val="FF0000"/>
                    </a:solidFill>
                    <a:latin typeface="KG Primary Penmanship" panose="02000506000000020003" pitchFamily="2" charset="0"/>
                  </a:rPr>
                  <a:t> </a:t>
                </a:r>
                <a:r>
                  <a:rPr lang="en-GB" sz="3200" dirty="0">
                    <a:solidFill>
                      <a:srgbClr val="FF0000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654" y="3933634"/>
                <a:ext cx="801823" cy="584775"/>
              </a:xfrm>
              <a:prstGeom prst="rect">
                <a:avLst/>
              </a:prstGeom>
              <a:blipFill>
                <a:blip r:embed="rId10"/>
                <a:stretch>
                  <a:fillRect t="-14583" r="-19084" b="-322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/>
          <p:cNvSpPr txBox="1"/>
          <p:nvPr/>
        </p:nvSpPr>
        <p:spPr>
          <a:xfrm>
            <a:off x="4780143" y="5288214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33</a:t>
            </a:r>
            <a:endParaRPr lang="en-GB" sz="3200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5077882" y="5235800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532232" y="3908724"/>
                <a:ext cx="9973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 </m:t>
                    </m:r>
                  </m:oMath>
                </a14:m>
                <a:r>
                  <a:rPr lang="en-GB" sz="3200" b="0" i="0" dirty="0">
                    <a:solidFill>
                      <a:srgbClr val="FF0000"/>
                    </a:solidFill>
                  </a:rPr>
                  <a:t>20</a:t>
                </a:r>
                <a:endParaRPr lang="en-GB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2232" y="3908724"/>
                <a:ext cx="997389" cy="584775"/>
              </a:xfrm>
              <a:prstGeom prst="rect">
                <a:avLst/>
              </a:prstGeom>
              <a:blipFill>
                <a:blip r:embed="rId11"/>
                <a:stretch>
                  <a:fillRect t="-12500" r="-14724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Arc 63"/>
          <p:cNvSpPr/>
          <p:nvPr/>
        </p:nvSpPr>
        <p:spPr>
          <a:xfrm>
            <a:off x="5069310" y="4456637"/>
            <a:ext cx="2201386" cy="1412520"/>
          </a:xfrm>
          <a:prstGeom prst="arc">
            <a:avLst>
              <a:gd name="adj1" fmla="val 10692031"/>
              <a:gd name="adj2" fmla="val 0"/>
            </a:avLst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3200">
              <a:latin typeface="KG Primary Penmanship" panose="02000506000000020003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72957" y="530210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53</a:t>
            </a:r>
            <a:endParaRPr lang="en-GB" sz="3200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7270696" y="5235800"/>
            <a:ext cx="0" cy="17331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3524916" y="738284"/>
            <a:ext cx="704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53" grpId="0" animBg="1"/>
      <p:bldP spid="54" grpId="0"/>
      <p:bldP spid="54" grpId="1"/>
      <p:bldP spid="55" grpId="0"/>
      <p:bldP spid="58" grpId="0"/>
      <p:bldP spid="59" grpId="0" animBg="1"/>
      <p:bldP spid="60" grpId="0"/>
      <p:bldP spid="60" grpId="1"/>
      <p:bldP spid="61" grpId="0"/>
      <p:bldP spid="63" grpId="0"/>
      <p:bldP spid="63" grpId="1"/>
      <p:bldP spid="64" grpId="0" animBg="1"/>
      <p:bldP spid="65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|1.1|6.9|3|5.3|5.5|5.4|2.8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3|5.2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0.6|9.4|1.6|7.6|6.1|5.4|0.9|2.9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5.9|3.5|1.3|7.6|1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6.6|2.3|6.5|0.7|7.9|0.4|0.5|5.1|0.9|4.1|0.7|2.4|3.1|3.1|2.6|2|2.6|0.8|2.6|1.6|7.7|1.8|2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2|0.6|6.1|19.5|0.7|5.9|1.8|3.8|5.2|1.4|0.4|0.3|0.3|0.3|0.3|2.2|5.3|0.6|1.5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3|4.6|0.4|0.9|5.7|0.8|2.6|0.6|0.6|4.2|0.5|0.2|0.3|0.3|0.2|0.4|0.7|3.8|0.6|1.6|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0.7|2.4|3.3|4.4|3.3|0.5|0.9|0.5|2.1|7.3|1.2|3.2|20.9|0.9|0.4|7.9|4.3|3.9|3.6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1B61E3-F51A-454C-A17A-EB55EC3C24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522d4c35-b548-4432-90ae-af4376e1c4b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9941</TotalTime>
  <Words>302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Berlin Sans FB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Have a go at questions  3 and 4 on the worksheet</vt:lpstr>
      <vt:lpstr>PowerPoint Presentation</vt:lpstr>
      <vt:lpstr>Have a go at the rest of the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240</cp:revision>
  <dcterms:created xsi:type="dcterms:W3CDTF">2019-07-05T11:02:13Z</dcterms:created>
  <dcterms:modified xsi:type="dcterms:W3CDTF">2020-10-01T19:39:23Z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