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50" r:id="rId10"/>
    <p:sldMasterId id="2147483652" r:id="rId11"/>
  </p:sldMasterIdLst>
  <p:notesMasterIdLst>
    <p:notesMasterId r:id="rId25"/>
  </p:notesMasterIdLst>
  <p:sldIdLst>
    <p:sldId id="279" r:id="rId12"/>
    <p:sldId id="280" r:id="rId13"/>
    <p:sldId id="281" r:id="rId14"/>
    <p:sldId id="287" r:id="rId15"/>
    <p:sldId id="283" r:id="rId16"/>
    <p:sldId id="284" r:id="rId17"/>
    <p:sldId id="273" r:id="rId18"/>
    <p:sldId id="286" r:id="rId19"/>
    <p:sldId id="259" r:id="rId20"/>
    <p:sldId id="260" r:id="rId21"/>
    <p:sldId id="274" r:id="rId22"/>
    <p:sldId id="268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02" autoAdjust="0"/>
    <p:restoredTop sz="94694"/>
  </p:normalViewPr>
  <p:slideViewPr>
    <p:cSldViewPr snapToGrid="0" snapToObjects="1">
      <p:cViewPr varScale="1">
        <p:scale>
          <a:sx n="110" d="100"/>
          <a:sy n="110" d="100"/>
        </p:scale>
        <p:origin x="1312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C2F63DB5-A2AC-4B8B-9D8E-BB7B65A48D33}"/>
    <pc:docChg chg="modSld">
      <pc:chgData name="James Clegg" userId="c6df1435-7a36-4b38-be4d-16e68e91152f" providerId="ADAL" clId="{C2F63DB5-A2AC-4B8B-9D8E-BB7B65A48D33}" dt="2020-10-06T16:51:41.033" v="42"/>
      <pc:docMkLst>
        <pc:docMk/>
      </pc:docMkLst>
      <pc:sldChg chg="modAnim">
        <pc:chgData name="James Clegg" userId="c6df1435-7a36-4b38-be4d-16e68e91152f" providerId="ADAL" clId="{C2F63DB5-A2AC-4B8B-9D8E-BB7B65A48D33}" dt="2020-10-06T16:47:45.301" v="16"/>
        <pc:sldMkLst>
          <pc:docMk/>
          <pc:sldMk cId="1538618932" sldId="259"/>
        </pc:sldMkLst>
      </pc:sldChg>
      <pc:sldChg chg="modSp modAnim">
        <pc:chgData name="James Clegg" userId="c6df1435-7a36-4b38-be4d-16e68e91152f" providerId="ADAL" clId="{C2F63DB5-A2AC-4B8B-9D8E-BB7B65A48D33}" dt="2020-10-06T16:51:18.628" v="40" actId="1076"/>
        <pc:sldMkLst>
          <pc:docMk/>
          <pc:sldMk cId="3027476523" sldId="268"/>
        </pc:sldMkLst>
        <pc:spChg chg="mod">
          <ac:chgData name="James Clegg" userId="c6df1435-7a36-4b38-be4d-16e68e91152f" providerId="ADAL" clId="{C2F63DB5-A2AC-4B8B-9D8E-BB7B65A48D33}" dt="2020-10-06T16:50:27.575" v="26" actId="1035"/>
          <ac:spMkLst>
            <pc:docMk/>
            <pc:sldMk cId="3027476523" sldId="268"/>
            <ac:spMk id="11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6:51:18.628" v="40" actId="1076"/>
          <ac:spMkLst>
            <pc:docMk/>
            <pc:sldMk cId="3027476523" sldId="268"/>
            <ac:spMk id="12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6:50:27.575" v="26" actId="1035"/>
          <ac:spMkLst>
            <pc:docMk/>
            <pc:sldMk cId="3027476523" sldId="268"/>
            <ac:spMk id="15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6:50:31.394" v="35" actId="1036"/>
          <ac:spMkLst>
            <pc:docMk/>
            <pc:sldMk cId="3027476523" sldId="268"/>
            <ac:spMk id="21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6:50:23.953" v="20" actId="1035"/>
          <ac:spMkLst>
            <pc:docMk/>
            <pc:sldMk cId="3027476523" sldId="268"/>
            <ac:spMk id="22" creationId="{00000000-0000-0000-0000-000000000000}"/>
          </ac:spMkLst>
        </pc:spChg>
      </pc:sldChg>
      <pc:sldChg chg="modSp">
        <pc:chgData name="James Clegg" userId="c6df1435-7a36-4b38-be4d-16e68e91152f" providerId="ADAL" clId="{C2F63DB5-A2AC-4B8B-9D8E-BB7B65A48D33}" dt="2020-10-06T15:08:19.746" v="10" actId="1038"/>
        <pc:sldMkLst>
          <pc:docMk/>
          <pc:sldMk cId="219273791" sldId="273"/>
        </pc:sldMkLst>
        <pc:spChg chg="mod">
          <ac:chgData name="James Clegg" userId="c6df1435-7a36-4b38-be4d-16e68e91152f" providerId="ADAL" clId="{C2F63DB5-A2AC-4B8B-9D8E-BB7B65A48D33}" dt="2020-10-06T15:08:19.746" v="10" actId="1038"/>
          <ac:spMkLst>
            <pc:docMk/>
            <pc:sldMk cId="219273791" sldId="273"/>
            <ac:spMk id="56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5:08:19.746" v="10" actId="1038"/>
          <ac:spMkLst>
            <pc:docMk/>
            <pc:sldMk cId="219273791" sldId="273"/>
            <ac:spMk id="66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5:08:19.746" v="10" actId="1038"/>
          <ac:spMkLst>
            <pc:docMk/>
            <pc:sldMk cId="219273791" sldId="273"/>
            <ac:spMk id="67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5:08:19.746" v="10" actId="1038"/>
          <ac:spMkLst>
            <pc:docMk/>
            <pc:sldMk cId="219273791" sldId="273"/>
            <ac:spMk id="68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5:08:19.746" v="10" actId="1038"/>
          <ac:spMkLst>
            <pc:docMk/>
            <pc:sldMk cId="219273791" sldId="273"/>
            <ac:spMk id="69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5:08:19.746" v="10" actId="1038"/>
          <ac:spMkLst>
            <pc:docMk/>
            <pc:sldMk cId="219273791" sldId="273"/>
            <ac:spMk id="70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5:08:19.746" v="10" actId="1038"/>
          <ac:spMkLst>
            <pc:docMk/>
            <pc:sldMk cId="219273791" sldId="273"/>
            <ac:spMk id="71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5:08:19.746" v="10" actId="1038"/>
          <ac:spMkLst>
            <pc:docMk/>
            <pc:sldMk cId="219273791" sldId="273"/>
            <ac:spMk id="72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5:08:19.746" v="10" actId="1038"/>
          <ac:spMkLst>
            <pc:docMk/>
            <pc:sldMk cId="219273791" sldId="273"/>
            <ac:spMk id="73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5:08:19.746" v="10" actId="1038"/>
          <ac:spMkLst>
            <pc:docMk/>
            <pc:sldMk cId="219273791" sldId="273"/>
            <ac:spMk id="77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5:08:19.746" v="10" actId="1038"/>
          <ac:spMkLst>
            <pc:docMk/>
            <pc:sldMk cId="219273791" sldId="273"/>
            <ac:spMk id="78" creationId="{00000000-0000-0000-0000-000000000000}"/>
          </ac:spMkLst>
        </pc:spChg>
        <pc:cxnChg chg="mod">
          <ac:chgData name="James Clegg" userId="c6df1435-7a36-4b38-be4d-16e68e91152f" providerId="ADAL" clId="{C2F63DB5-A2AC-4B8B-9D8E-BB7B65A48D33}" dt="2020-10-06T15:08:19.746" v="10" actId="1038"/>
          <ac:cxnSpMkLst>
            <pc:docMk/>
            <pc:sldMk cId="219273791" sldId="273"/>
            <ac:cxnSpMk id="79" creationId="{00000000-0000-0000-0000-000000000000}"/>
          </ac:cxnSpMkLst>
        </pc:cxnChg>
        <pc:cxnChg chg="mod">
          <ac:chgData name="James Clegg" userId="c6df1435-7a36-4b38-be4d-16e68e91152f" providerId="ADAL" clId="{C2F63DB5-A2AC-4B8B-9D8E-BB7B65A48D33}" dt="2020-10-06T15:08:19.746" v="10" actId="1038"/>
          <ac:cxnSpMkLst>
            <pc:docMk/>
            <pc:sldMk cId="219273791" sldId="273"/>
            <ac:cxnSpMk id="129" creationId="{00000000-0000-0000-0000-000000000000}"/>
          </ac:cxnSpMkLst>
        </pc:cxnChg>
        <pc:cxnChg chg="mod">
          <ac:chgData name="James Clegg" userId="c6df1435-7a36-4b38-be4d-16e68e91152f" providerId="ADAL" clId="{C2F63DB5-A2AC-4B8B-9D8E-BB7B65A48D33}" dt="2020-10-06T15:08:19.746" v="10" actId="1038"/>
          <ac:cxnSpMkLst>
            <pc:docMk/>
            <pc:sldMk cId="219273791" sldId="273"/>
            <ac:cxnSpMk id="130" creationId="{00000000-0000-0000-0000-000000000000}"/>
          </ac:cxnSpMkLst>
        </pc:cxnChg>
        <pc:cxnChg chg="mod">
          <ac:chgData name="James Clegg" userId="c6df1435-7a36-4b38-be4d-16e68e91152f" providerId="ADAL" clId="{C2F63DB5-A2AC-4B8B-9D8E-BB7B65A48D33}" dt="2020-10-06T15:08:19.746" v="10" actId="1038"/>
          <ac:cxnSpMkLst>
            <pc:docMk/>
            <pc:sldMk cId="219273791" sldId="273"/>
            <ac:cxnSpMk id="131" creationId="{00000000-0000-0000-0000-000000000000}"/>
          </ac:cxnSpMkLst>
        </pc:cxnChg>
        <pc:cxnChg chg="mod">
          <ac:chgData name="James Clegg" userId="c6df1435-7a36-4b38-be4d-16e68e91152f" providerId="ADAL" clId="{C2F63DB5-A2AC-4B8B-9D8E-BB7B65A48D33}" dt="2020-10-06T15:08:19.746" v="10" actId="1038"/>
          <ac:cxnSpMkLst>
            <pc:docMk/>
            <pc:sldMk cId="219273791" sldId="273"/>
            <ac:cxnSpMk id="132" creationId="{00000000-0000-0000-0000-000000000000}"/>
          </ac:cxnSpMkLst>
        </pc:cxnChg>
      </pc:sldChg>
      <pc:sldChg chg="modAnim">
        <pc:chgData name="James Clegg" userId="c6df1435-7a36-4b38-be4d-16e68e91152f" providerId="ADAL" clId="{C2F63DB5-A2AC-4B8B-9D8E-BB7B65A48D33}" dt="2020-10-06T16:51:41.033" v="42"/>
        <pc:sldMkLst>
          <pc:docMk/>
          <pc:sldMk cId="1684171897" sldId="274"/>
        </pc:sldMkLst>
      </pc:sldChg>
      <pc:sldChg chg="modSp modAnim">
        <pc:chgData name="James Clegg" userId="c6df1435-7a36-4b38-be4d-16e68e91152f" providerId="ADAL" clId="{C2F63DB5-A2AC-4B8B-9D8E-BB7B65A48D33}" dt="2020-10-06T16:45:56.081" v="14"/>
        <pc:sldMkLst>
          <pc:docMk/>
          <pc:sldMk cId="4285955497" sldId="286"/>
        </pc:sldMkLst>
        <pc:spChg chg="mod">
          <ac:chgData name="James Clegg" userId="c6df1435-7a36-4b38-be4d-16e68e91152f" providerId="ADAL" clId="{C2F63DB5-A2AC-4B8B-9D8E-BB7B65A48D33}" dt="2020-10-06T16:45:50.901" v="13" actId="207"/>
          <ac:spMkLst>
            <pc:docMk/>
            <pc:sldMk cId="4285955497" sldId="286"/>
            <ac:spMk id="59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6:45:50.901" v="13" actId="207"/>
          <ac:spMkLst>
            <pc:docMk/>
            <pc:sldMk cId="4285955497" sldId="286"/>
            <ac:spMk id="60" creationId="{00000000-0000-0000-0000-000000000000}"/>
          </ac:spMkLst>
        </pc:spChg>
        <pc:spChg chg="mod">
          <ac:chgData name="James Clegg" userId="c6df1435-7a36-4b38-be4d-16e68e91152f" providerId="ADAL" clId="{C2F63DB5-A2AC-4B8B-9D8E-BB7B65A48D33}" dt="2020-10-06T16:45:50.901" v="13" actId="207"/>
          <ac:spMkLst>
            <pc:docMk/>
            <pc:sldMk cId="4285955497" sldId="286"/>
            <ac:spMk id="61" creationId="{00000000-0000-0000-0000-000000000000}"/>
          </ac:spMkLst>
        </pc:spChg>
      </pc:sldChg>
    </pc:docChg>
  </pc:docChgLst>
  <pc:docChgLst>
    <pc:chgData name="James Clegg" userId="c6df1435-7a36-4b38-be4d-16e68e91152f" providerId="ADAL" clId="{76FDF051-6F4E-45EA-B38C-0AED4A9BB855}"/>
    <pc:docChg chg="custSel modSld">
      <pc:chgData name="James Clegg" userId="c6df1435-7a36-4b38-be4d-16e68e91152f" providerId="ADAL" clId="{76FDF051-6F4E-45EA-B38C-0AED4A9BB855}" dt="2020-10-06T17:49:36.667" v="10"/>
      <pc:docMkLst>
        <pc:docMk/>
      </pc:docMkLst>
      <pc:sldChg chg="delSp modTransition delAnim">
        <pc:chgData name="James Clegg" userId="c6df1435-7a36-4b38-be4d-16e68e91152f" providerId="ADAL" clId="{76FDF051-6F4E-45EA-B38C-0AED4A9BB855}" dt="2020-10-06T17:49:36.667" v="10"/>
        <pc:sldMkLst>
          <pc:docMk/>
          <pc:sldMk cId="1538618932" sldId="259"/>
        </pc:sldMkLst>
        <pc:picChg chg="del">
          <ac:chgData name="James Clegg" userId="c6df1435-7a36-4b38-be4d-16e68e91152f" providerId="ADAL" clId="{76FDF051-6F4E-45EA-B38C-0AED4A9BB855}" dt="2020-10-06T17:49:17.549" v="5" actId="478"/>
          <ac:picMkLst>
            <pc:docMk/>
            <pc:sldMk cId="1538618932" sldId="259"/>
            <ac:picMk id="1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FDF051-6F4E-45EA-B38C-0AED4A9BB855}" dt="2020-10-06T17:49:36.667" v="10"/>
        <pc:sldMkLst>
          <pc:docMk/>
          <pc:sldMk cId="1153940510" sldId="260"/>
        </pc:sldMkLst>
        <pc:picChg chg="del">
          <ac:chgData name="James Clegg" userId="c6df1435-7a36-4b38-be4d-16e68e91152f" providerId="ADAL" clId="{76FDF051-6F4E-45EA-B38C-0AED4A9BB855}" dt="2020-10-06T17:49:20.703" v="6" actId="478"/>
          <ac:picMkLst>
            <pc:docMk/>
            <pc:sldMk cId="1153940510" sldId="260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FDF051-6F4E-45EA-B38C-0AED4A9BB855}" dt="2020-10-06T17:49:36.667" v="10"/>
        <pc:sldMkLst>
          <pc:docMk/>
          <pc:sldMk cId="3027476523" sldId="268"/>
        </pc:sldMkLst>
        <pc:picChg chg="del">
          <ac:chgData name="James Clegg" userId="c6df1435-7a36-4b38-be4d-16e68e91152f" providerId="ADAL" clId="{76FDF051-6F4E-45EA-B38C-0AED4A9BB855}" dt="2020-10-06T17:49:26.286" v="8" actId="478"/>
          <ac:picMkLst>
            <pc:docMk/>
            <pc:sldMk cId="3027476523" sldId="268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FDF051-6F4E-45EA-B38C-0AED4A9BB855}" dt="2020-10-06T17:49:36.667" v="10"/>
        <pc:sldMkLst>
          <pc:docMk/>
          <pc:sldMk cId="2028528299" sldId="271"/>
        </pc:sldMkLst>
        <pc:picChg chg="del">
          <ac:chgData name="James Clegg" userId="c6df1435-7a36-4b38-be4d-16e68e91152f" providerId="ADAL" clId="{76FDF051-6F4E-45EA-B38C-0AED4A9BB855}" dt="2020-10-06T17:49:29.143" v="9" actId="478"/>
          <ac:picMkLst>
            <pc:docMk/>
            <pc:sldMk cId="2028528299" sldId="27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FDF051-6F4E-45EA-B38C-0AED4A9BB855}" dt="2020-10-06T17:49:36.667" v="10"/>
        <pc:sldMkLst>
          <pc:docMk/>
          <pc:sldMk cId="219273791" sldId="273"/>
        </pc:sldMkLst>
        <pc:picChg chg="del">
          <ac:chgData name="James Clegg" userId="c6df1435-7a36-4b38-be4d-16e68e91152f" providerId="ADAL" clId="{76FDF051-6F4E-45EA-B38C-0AED4A9BB855}" dt="2020-10-06T17:49:12.742" v="3" actId="478"/>
          <ac:picMkLst>
            <pc:docMk/>
            <pc:sldMk cId="219273791" sldId="273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FDF051-6F4E-45EA-B38C-0AED4A9BB855}" dt="2020-10-06T17:49:36.667" v="10"/>
        <pc:sldMkLst>
          <pc:docMk/>
          <pc:sldMk cId="1684171897" sldId="274"/>
        </pc:sldMkLst>
        <pc:picChg chg="del">
          <ac:chgData name="James Clegg" userId="c6df1435-7a36-4b38-be4d-16e68e91152f" providerId="ADAL" clId="{76FDF051-6F4E-45EA-B38C-0AED4A9BB855}" dt="2020-10-06T17:49:23.213" v="7" actId="478"/>
          <ac:picMkLst>
            <pc:docMk/>
            <pc:sldMk cId="1684171897" sldId="274"/>
            <ac:picMk id="32" creationId="{00000000-0000-0000-0000-000000000000}"/>
          </ac:picMkLst>
        </pc:picChg>
      </pc:sldChg>
      <pc:sldChg chg="modTransition">
        <pc:chgData name="James Clegg" userId="c6df1435-7a36-4b38-be4d-16e68e91152f" providerId="ADAL" clId="{76FDF051-6F4E-45EA-B38C-0AED4A9BB855}" dt="2020-10-06T17:49:36.667" v="10"/>
        <pc:sldMkLst>
          <pc:docMk/>
          <pc:sldMk cId="1404035453" sldId="279"/>
        </pc:sldMkLst>
      </pc:sldChg>
      <pc:sldChg chg="modTransition">
        <pc:chgData name="James Clegg" userId="c6df1435-7a36-4b38-be4d-16e68e91152f" providerId="ADAL" clId="{76FDF051-6F4E-45EA-B38C-0AED4A9BB855}" dt="2020-10-06T17:49:36.667" v="10"/>
        <pc:sldMkLst>
          <pc:docMk/>
          <pc:sldMk cId="357116727" sldId="280"/>
        </pc:sldMkLst>
      </pc:sldChg>
      <pc:sldChg chg="delSp modTransition delAnim">
        <pc:chgData name="James Clegg" userId="c6df1435-7a36-4b38-be4d-16e68e91152f" providerId="ADAL" clId="{76FDF051-6F4E-45EA-B38C-0AED4A9BB855}" dt="2020-10-06T17:49:36.667" v="10"/>
        <pc:sldMkLst>
          <pc:docMk/>
          <pc:sldMk cId="1538939060" sldId="281"/>
        </pc:sldMkLst>
        <pc:picChg chg="del">
          <ac:chgData name="James Clegg" userId="c6df1435-7a36-4b38-be4d-16e68e91152f" providerId="ADAL" clId="{76FDF051-6F4E-45EA-B38C-0AED4A9BB855}" dt="2020-10-06T17:49:05.029" v="0" actId="478"/>
          <ac:picMkLst>
            <pc:docMk/>
            <pc:sldMk cId="1538939060" sldId="281"/>
            <ac:picMk id="5" creationId="{00000000-0000-0000-0000-000000000000}"/>
          </ac:picMkLst>
        </pc:picChg>
      </pc:sldChg>
      <pc:sldChg chg="modTransition">
        <pc:chgData name="James Clegg" userId="c6df1435-7a36-4b38-be4d-16e68e91152f" providerId="ADAL" clId="{76FDF051-6F4E-45EA-B38C-0AED4A9BB855}" dt="2020-10-06T17:49:36.667" v="10"/>
        <pc:sldMkLst>
          <pc:docMk/>
          <pc:sldMk cId="3333287493" sldId="283"/>
        </pc:sldMkLst>
      </pc:sldChg>
      <pc:sldChg chg="delSp modTransition delAnim">
        <pc:chgData name="James Clegg" userId="c6df1435-7a36-4b38-be4d-16e68e91152f" providerId="ADAL" clId="{76FDF051-6F4E-45EA-B38C-0AED4A9BB855}" dt="2020-10-06T17:49:36.667" v="10"/>
        <pc:sldMkLst>
          <pc:docMk/>
          <pc:sldMk cId="1273020490" sldId="284"/>
        </pc:sldMkLst>
        <pc:picChg chg="del">
          <ac:chgData name="James Clegg" userId="c6df1435-7a36-4b38-be4d-16e68e91152f" providerId="ADAL" clId="{76FDF051-6F4E-45EA-B38C-0AED4A9BB855}" dt="2020-10-06T17:49:10.274" v="2" actId="478"/>
          <ac:picMkLst>
            <pc:docMk/>
            <pc:sldMk cId="1273020490" sldId="284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FDF051-6F4E-45EA-B38C-0AED4A9BB855}" dt="2020-10-06T17:49:36.667" v="10"/>
        <pc:sldMkLst>
          <pc:docMk/>
          <pc:sldMk cId="4285955497" sldId="286"/>
        </pc:sldMkLst>
        <pc:picChg chg="del">
          <ac:chgData name="James Clegg" userId="c6df1435-7a36-4b38-be4d-16e68e91152f" providerId="ADAL" clId="{76FDF051-6F4E-45EA-B38C-0AED4A9BB855}" dt="2020-10-06T17:49:15.041" v="4" actId="478"/>
          <ac:picMkLst>
            <pc:docMk/>
            <pc:sldMk cId="4285955497" sldId="286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6FDF051-6F4E-45EA-B38C-0AED4A9BB855}" dt="2020-10-06T17:49:36.667" v="10"/>
        <pc:sldMkLst>
          <pc:docMk/>
          <pc:sldMk cId="1949650833" sldId="287"/>
        </pc:sldMkLst>
        <pc:picChg chg="del">
          <ac:chgData name="James Clegg" userId="c6df1435-7a36-4b38-be4d-16e68e91152f" providerId="ADAL" clId="{76FDF051-6F4E-45EA-B38C-0AED4A9BB855}" dt="2020-10-06T17:49:07.730" v="1" actId="478"/>
          <ac:picMkLst>
            <pc:docMk/>
            <pc:sldMk cId="1949650833" sldId="287"/>
            <ac:picMk id="1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6AA71-502A-4458-93BE-06EF0981A4B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3DBDD-48FF-4B3A-870C-CA63D520D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694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we simplify?</a:t>
            </a:r>
          </a:p>
          <a:p>
            <a:endParaRPr lang="en-GB" dirty="0"/>
          </a:p>
          <a:p>
            <a:r>
              <a:rPr lang="en-GB" dirty="0"/>
              <a:t>Discuss</a:t>
            </a:r>
            <a:r>
              <a:rPr lang="en-GB" baseline="0" dirty="0"/>
              <a:t> r</a:t>
            </a:r>
            <a:r>
              <a:rPr lang="en-GB" dirty="0"/>
              <a:t>eduction structure – take away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3DBDD-48FF-4B3A-870C-CA63D520D93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318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we simplify?</a:t>
            </a:r>
          </a:p>
          <a:p>
            <a:endParaRPr lang="en-GB" dirty="0"/>
          </a:p>
          <a:p>
            <a:r>
              <a:rPr lang="en-GB" dirty="0"/>
              <a:t>Discuss</a:t>
            </a:r>
            <a:r>
              <a:rPr lang="en-GB" baseline="0" dirty="0"/>
              <a:t> r</a:t>
            </a:r>
            <a:r>
              <a:rPr lang="en-GB" dirty="0"/>
              <a:t>eduction structure – take away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3DBDD-48FF-4B3A-870C-CA63D520D93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50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we simplify?</a:t>
            </a:r>
          </a:p>
          <a:p>
            <a:endParaRPr lang="en-GB" dirty="0"/>
          </a:p>
          <a:p>
            <a:r>
              <a:rPr lang="en-GB" dirty="0"/>
              <a:t>Discuss</a:t>
            </a:r>
            <a:r>
              <a:rPr lang="en-GB" baseline="0" dirty="0"/>
              <a:t> r</a:t>
            </a:r>
            <a:r>
              <a:rPr lang="en-GB" dirty="0"/>
              <a:t>eduction structure – take away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3DBDD-48FF-4B3A-870C-CA63D520D93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022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we simplify?</a:t>
            </a:r>
          </a:p>
          <a:p>
            <a:endParaRPr lang="en-GB" dirty="0"/>
          </a:p>
          <a:p>
            <a:r>
              <a:rPr lang="en-GB" dirty="0"/>
              <a:t>Discuss</a:t>
            </a:r>
            <a:r>
              <a:rPr lang="en-GB" baseline="0" dirty="0"/>
              <a:t> r</a:t>
            </a:r>
            <a:r>
              <a:rPr lang="en-GB" dirty="0"/>
              <a:t>eduction structure – take away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3DBDD-48FF-4B3A-870C-CA63D520D93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732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we simplify?</a:t>
            </a:r>
          </a:p>
          <a:p>
            <a:endParaRPr lang="en-GB" dirty="0"/>
          </a:p>
          <a:p>
            <a:r>
              <a:rPr lang="en-GB" dirty="0"/>
              <a:t>Discuss</a:t>
            </a:r>
            <a:r>
              <a:rPr lang="en-GB" baseline="0" dirty="0"/>
              <a:t> r</a:t>
            </a:r>
            <a:r>
              <a:rPr lang="en-GB" dirty="0"/>
              <a:t>eduction structure – take away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3DBDD-48FF-4B3A-870C-CA63D520D937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950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5561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068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35E50-1930-44E5-9B14-893AFBD95C69}" type="datetimeFigureOut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06/10/2020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BBDC2-4ED5-4A8D-A28C-1B3F6D2413F0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9382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1413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255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020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272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833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11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14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18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399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65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692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151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3_SP_B5_PP12.jpg">
            <a:extLst>
              <a:ext uri="{FF2B5EF4-FFF2-40B4-BE49-F238E27FC236}">
                <a16:creationId xmlns:a16="http://schemas.microsoft.com/office/drawing/2014/main" id="{02C4704A-7459-1947-800F-A84DF74E38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7" name="Picture 6" descr="Y3_SP_B5_PP12.jpg">
            <a:extLst>
              <a:ext uri="{FF2B5EF4-FFF2-40B4-BE49-F238E27FC236}">
                <a16:creationId xmlns:a16="http://schemas.microsoft.com/office/drawing/2014/main" id="{2994B4EE-78B1-6B46-A7FD-5445984440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867"/>
          <a:stretch/>
        </p:blipFill>
        <p:spPr>
          <a:xfrm>
            <a:off x="0" y="4651513"/>
            <a:ext cx="9144000" cy="22064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3_SP_B5_PP12.jpg">
            <a:extLst>
              <a:ext uri="{FF2B5EF4-FFF2-40B4-BE49-F238E27FC236}">
                <a16:creationId xmlns:a16="http://schemas.microsoft.com/office/drawing/2014/main" id="{02C4704A-7459-1947-800F-A84DF74E38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7" name="Picture 6" descr="Y3_SP_B5_PP12.jpg">
            <a:extLst>
              <a:ext uri="{FF2B5EF4-FFF2-40B4-BE49-F238E27FC236}">
                <a16:creationId xmlns:a16="http://schemas.microsoft.com/office/drawing/2014/main" id="{2994B4EE-78B1-6B46-A7FD-5445984440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867"/>
          <a:stretch/>
        </p:blipFill>
        <p:spPr>
          <a:xfrm>
            <a:off x="0" y="4651513"/>
            <a:ext cx="9144000" cy="22064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4067703" y="-3185203"/>
            <a:ext cx="45719" cy="81811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7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9.png"/><Relationship Id="rId5" Type="http://schemas.openxmlformats.org/officeDocument/2006/relationships/image" Target="../media/image22.png"/><Relationship Id="rId9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9.emf"/><Relationship Id="rId5" Type="http://schemas.openxmlformats.org/officeDocument/2006/relationships/image" Target="../media/image11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6979" y="1673693"/>
            <a:ext cx="5438103" cy="348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035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1 –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153940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8500" y="371873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</a:rPr>
              <a:t>How much more money does Whitney have than Ron?</a:t>
            </a:r>
          </a:p>
        </p:txBody>
      </p:sp>
      <p:sp>
        <p:nvSpPr>
          <p:cNvPr id="3" name="Rectangle 2"/>
          <p:cNvSpPr/>
          <p:nvPr/>
        </p:nvSpPr>
        <p:spPr>
          <a:xfrm>
            <a:off x="2440403" y="1568792"/>
            <a:ext cx="1504950" cy="685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060905" y="1664578"/>
            <a:ext cx="751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Ron</a:t>
            </a:r>
          </a:p>
        </p:txBody>
      </p:sp>
      <p:sp>
        <p:nvSpPr>
          <p:cNvPr id="6" name="Rectangle 5"/>
          <p:cNvSpPr/>
          <p:nvPr/>
        </p:nvSpPr>
        <p:spPr>
          <a:xfrm>
            <a:off x="2440402" y="2414286"/>
            <a:ext cx="4505325" cy="68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726695" y="1587842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£42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5026" y="2449966"/>
            <a:ext cx="1421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Whitney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50128" y="2434020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£117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050128" y="1911007"/>
            <a:ext cx="2844800" cy="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94594" y="1283726"/>
            <a:ext cx="397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?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835286"/>
              </p:ext>
            </p:extLst>
          </p:nvPr>
        </p:nvGraphicFramePr>
        <p:xfrm>
          <a:off x="5542219" y="3358375"/>
          <a:ext cx="2115804" cy="2579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268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705268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705268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5554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5554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55491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659199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868251" y="4568662"/>
                <a:ext cx="67839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GB" sz="40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8251" y="4568662"/>
                <a:ext cx="678391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7095474" y="526086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48223" y="526086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7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5654581" y="4175226"/>
            <a:ext cx="449446" cy="3486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166744" y="3934596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96200" y="3913783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30636" y="3530212"/>
            <a:ext cx="40703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alibri" panose="020F0502020204030204" pitchFamily="34" charset="0"/>
              </a:rPr>
              <a:t>Whitney has £75 more</a:t>
            </a:r>
            <a:endParaRPr lang="en-GB" sz="3200" dirty="0">
              <a:solidFill>
                <a:schemeClr val="accent1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0053" y="4271763"/>
            <a:ext cx="1389408" cy="17607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183" y="4241887"/>
            <a:ext cx="1375243" cy="1695927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1517172" y="4957639"/>
            <a:ext cx="775854" cy="720975"/>
            <a:chOff x="1696918" y="5114675"/>
            <a:chExt cx="775854" cy="720975"/>
          </a:xfrm>
        </p:grpSpPr>
        <p:sp>
          <p:nvSpPr>
            <p:cNvPr id="5" name="Cube 4"/>
            <p:cNvSpPr/>
            <p:nvPr/>
          </p:nvSpPr>
          <p:spPr>
            <a:xfrm>
              <a:off x="1696918" y="5369810"/>
              <a:ext cx="775854" cy="465840"/>
            </a:xfrm>
            <a:prstGeom prst="cub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805620" y="5114675"/>
                  <a:ext cx="579005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GB" sz="3200" b="1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05620" y="5114675"/>
                  <a:ext cx="579005" cy="58477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Group 25"/>
          <p:cNvGrpSpPr/>
          <p:nvPr/>
        </p:nvGrpSpPr>
        <p:grpSpPr>
          <a:xfrm>
            <a:off x="2318870" y="5249237"/>
            <a:ext cx="775854" cy="720975"/>
            <a:chOff x="1696918" y="5114675"/>
            <a:chExt cx="775854" cy="720975"/>
          </a:xfrm>
        </p:grpSpPr>
        <p:sp>
          <p:nvSpPr>
            <p:cNvPr id="27" name="Cube 26"/>
            <p:cNvSpPr/>
            <p:nvPr/>
          </p:nvSpPr>
          <p:spPr>
            <a:xfrm>
              <a:off x="1696918" y="5369810"/>
              <a:ext cx="775854" cy="465840"/>
            </a:xfrm>
            <a:prstGeom prst="cub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805620" y="5114675"/>
                  <a:ext cx="579005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GB" sz="3200" b="1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05620" y="5114675"/>
                  <a:ext cx="579005" cy="58477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1565268" y="5319706"/>
            <a:ext cx="595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£42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15712" y="5640738"/>
            <a:ext cx="865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£117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417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 animBg="1"/>
      <p:bldP spid="7" grpId="0"/>
      <p:bldP spid="8" grpId="0"/>
      <p:bldP spid="9" grpId="0"/>
      <p:bldP spid="12" grpId="0"/>
      <p:bldP spid="14" grpId="0"/>
      <p:bldP spid="15" grpId="0"/>
      <p:bldP spid="16" grpId="0"/>
      <p:bldP spid="21" grpId="0"/>
      <p:bldP spid="23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912737" y="3692138"/>
                <a:ext cx="596871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600" dirty="0">
                    <a:latin typeface="Calibri" panose="020F0502020204030204" pitchFamily="34" charset="0"/>
                  </a:rPr>
                  <a:t>12 ones </a:t>
                </a:r>
                <a14:m>
                  <m:oMath xmlns:m="http://schemas.openxmlformats.org/officeDocument/2006/math">
                    <m:r>
                      <a:rPr lang="en-GB" sz="36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6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3600" dirty="0">
                    <a:latin typeface="Calibri" panose="020F0502020204030204" pitchFamily="34" charset="0"/>
                  </a:rPr>
                  <a:t>? ones </a:t>
                </a:r>
                <a:r>
                  <a:rPr lang="en-GB" sz="36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3600" dirty="0">
                    <a:latin typeface="Calibri" panose="020F0502020204030204" pitchFamily="34" charset="0"/>
                  </a:rPr>
                  <a:t>6 ones 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2737" y="3692138"/>
                <a:ext cx="5968715" cy="646331"/>
              </a:xfrm>
              <a:prstGeom prst="rect">
                <a:avLst/>
              </a:prstGeom>
              <a:blipFill>
                <a:blip r:embed="rId5"/>
                <a:stretch>
                  <a:fillRect l="-3166" t="-16981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034718"/>
              </p:ext>
            </p:extLst>
          </p:nvPr>
        </p:nvGraphicFramePr>
        <p:xfrm>
          <a:off x="3009899" y="699803"/>
          <a:ext cx="2685141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047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895047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389953" y="1902303"/>
                <a:ext cx="67839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GB" sz="40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9953" y="1902303"/>
                <a:ext cx="678391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098103" y="1382425"/>
            <a:ext cx="692727" cy="552449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897095" y="2012724"/>
            <a:ext cx="692727" cy="552449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4127784" y="2632913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123511" y="4038027"/>
                <a:ext cx="509601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600" dirty="0">
                    <a:latin typeface="Calibri" panose="020F0502020204030204" pitchFamily="34" charset="0"/>
                  </a:rPr>
                  <a:t>2 ones </a:t>
                </a:r>
                <a14:m>
                  <m:oMath xmlns:m="http://schemas.openxmlformats.org/officeDocument/2006/math">
                    <m:r>
                      <a:rPr lang="en-GB" sz="36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6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3600" dirty="0">
                    <a:latin typeface="Calibri" panose="020F0502020204030204" pitchFamily="34" charset="0"/>
                  </a:rPr>
                  <a:t>? ones </a:t>
                </a:r>
                <a:r>
                  <a:rPr lang="en-GB" sz="36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3600" dirty="0">
                    <a:latin typeface="Calibri" panose="020F0502020204030204" pitchFamily="34" charset="0"/>
                  </a:rPr>
                  <a:t>6 ones 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511" y="4038027"/>
                <a:ext cx="5096012" cy="646331"/>
              </a:xfrm>
              <a:prstGeom prst="rect">
                <a:avLst/>
              </a:prstGeom>
              <a:blipFill>
                <a:blip r:embed="rId7"/>
                <a:stretch>
                  <a:fillRect l="-3589" t="-16038" r="-2033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3984081" y="2698584"/>
            <a:ext cx="692727" cy="552449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4127746" y="1486604"/>
            <a:ext cx="449446" cy="3486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944042" y="125521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54470" y="125521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40803" y="1977072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891246" y="4420552"/>
                <a:ext cx="587173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600" dirty="0">
                    <a:latin typeface="Calibri" panose="020F0502020204030204" pitchFamily="34" charset="0"/>
                  </a:rPr>
                  <a:t>12 ones </a:t>
                </a:r>
                <a14:m>
                  <m:oMath xmlns:m="http://schemas.openxmlformats.org/officeDocument/2006/math">
                    <m:r>
                      <a:rPr lang="en-GB" sz="36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6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3600" dirty="0">
                    <a:latin typeface="Calibri" panose="020F0502020204030204" pitchFamily="34" charset="0"/>
                  </a:rPr>
                  <a:t>6 ones </a:t>
                </a:r>
                <a:r>
                  <a:rPr lang="en-GB" sz="36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3600" dirty="0">
                    <a:latin typeface="Calibri" panose="020F0502020204030204" pitchFamily="34" charset="0"/>
                  </a:rPr>
                  <a:t>6 ones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1246" y="4420552"/>
                <a:ext cx="5871733" cy="646331"/>
              </a:xfrm>
              <a:prstGeom prst="rect">
                <a:avLst/>
              </a:prstGeom>
              <a:blipFill>
                <a:blip r:embed="rId8"/>
                <a:stretch>
                  <a:fillRect l="-3115" t="-16038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127746" y="2647910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36495" y="1316231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747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1" grpId="0"/>
      <p:bldP spid="11" grpId="1"/>
      <p:bldP spid="12" grpId="0"/>
      <p:bldP spid="12" grpId="1"/>
      <p:bldP spid="19" grpId="0"/>
      <p:bldP spid="20" grpId="0"/>
      <p:bldP spid="21" grpId="0"/>
      <p:bldP spid="14" grpId="0"/>
      <p:bldP spid="15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028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11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32B449F-F24A-4318-ADEC-28C2ADE336A4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53860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1) 	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Which of these calculations are equal to 1?</a:t>
                </a:r>
              </a:p>
              <a:p>
                <a:pPr lvl="0">
                  <a:defRPr/>
                </a:pPr>
                <a:endParaRPr lang="en-GB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7          7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6           6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5         5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 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 ten is equal to ____   ones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1 hundred is equal to ____ tens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calculations</a:t>
                </a:r>
                <a:endParaRPr kumimoji="0" lang="en-GB" sz="2800" b="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1400" baseline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120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____ 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lang="en-GB" sz="10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2800" baseline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120 </a:t>
                </a:r>
                <a14:m>
                  <m:oMath xmlns:m="http://schemas.openxmlformats.org/officeDocument/2006/math">
                    <m:r>
                      <a:rPr lang="en-GB" sz="2800" i="1" baseline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baseline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____ </a:t>
                </a:r>
                <a14:m>
                  <m:oMath xmlns:m="http://schemas.openxmlformats.org/officeDocument/2006/math">
                    <m:r>
                      <a:rPr lang="en-GB" sz="2800" i="1" baseline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baseline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30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lang="en-GB" sz="1000" baseline="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  90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____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  <m:r>
                      <a:rPr lang="en-GB" sz="28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30	 </a:t>
                </a:r>
                <a:endParaRPr lang="en-GB" sz="2800" baseline="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32B449F-F24A-4318-ADEC-28C2ADE336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386090"/>
              </a:xfrm>
              <a:prstGeom prst="rect">
                <a:avLst/>
              </a:prstGeom>
              <a:blipFill>
                <a:blip r:embed="rId4"/>
                <a:stretch>
                  <a:fillRect l="-1707" t="-1133" b="-23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710340"/>
              </p:ext>
            </p:extLst>
          </p:nvPr>
        </p:nvGraphicFramePr>
        <p:xfrm>
          <a:off x="4724401" y="4294909"/>
          <a:ext cx="2576945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9221">
                  <a:extLst>
                    <a:ext uri="{9D8B030D-6E8A-4147-A177-3AD203B41FA5}">
                      <a16:colId xmlns:a16="http://schemas.microsoft.com/office/drawing/2014/main" val="3460610689"/>
                    </a:ext>
                  </a:extLst>
                </a:gridCol>
                <a:gridCol w="1727724">
                  <a:extLst>
                    <a:ext uri="{9D8B030D-6E8A-4147-A177-3AD203B41FA5}">
                      <a16:colId xmlns:a16="http://schemas.microsoft.com/office/drawing/2014/main" val="808951462"/>
                    </a:ext>
                  </a:extLst>
                </a:gridCol>
              </a:tblGrid>
              <a:tr h="285059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30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90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51423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232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939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32B449F-F24A-4318-ADEC-28C2ADE336A4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53860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1) 	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Which of these calculations are equal to 1?</a:t>
                </a:r>
              </a:p>
              <a:p>
                <a:pPr lvl="0">
                  <a:defRPr/>
                </a:pPr>
                <a:endParaRPr lang="en-GB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7          7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6           6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5         5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 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 ten is equal to ____   ones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1 hundred is equal to ____ tens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calculations</a:t>
                </a:r>
                <a:endParaRPr kumimoji="0" lang="en-GB" sz="2800" b="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1400" baseline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120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____ 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lang="en-GB" sz="10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2800" baseline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120 </a:t>
                </a:r>
                <a14:m>
                  <m:oMath xmlns:m="http://schemas.openxmlformats.org/officeDocument/2006/math">
                    <m:r>
                      <a:rPr lang="en-GB" sz="2800" i="1" baseline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baseline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____ </a:t>
                </a:r>
                <a14:m>
                  <m:oMath xmlns:m="http://schemas.openxmlformats.org/officeDocument/2006/math">
                    <m:r>
                      <a:rPr lang="en-GB" sz="2800" i="1" baseline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baseline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30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lang="en-GB" sz="1000" baseline="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  90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____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  <m:r>
                      <a:rPr lang="en-GB" sz="28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30	 </a:t>
                </a:r>
                <a:endParaRPr lang="en-GB" sz="2800" baseline="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32B449F-F24A-4318-ADEC-28C2ADE336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386090"/>
              </a:xfrm>
              <a:prstGeom prst="rect">
                <a:avLst/>
              </a:prstGeom>
              <a:blipFill>
                <a:blip r:embed="rId5"/>
                <a:stretch>
                  <a:fillRect l="-1707" t="-1133" b="-23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710340"/>
              </p:ext>
            </p:extLst>
          </p:nvPr>
        </p:nvGraphicFramePr>
        <p:xfrm>
          <a:off x="4724401" y="4294909"/>
          <a:ext cx="2576945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9221">
                  <a:extLst>
                    <a:ext uri="{9D8B030D-6E8A-4147-A177-3AD203B41FA5}">
                      <a16:colId xmlns:a16="http://schemas.microsoft.com/office/drawing/2014/main" val="3460610689"/>
                    </a:ext>
                  </a:extLst>
                </a:gridCol>
                <a:gridCol w="1727724">
                  <a:extLst>
                    <a:ext uri="{9D8B030D-6E8A-4147-A177-3AD203B41FA5}">
                      <a16:colId xmlns:a16="http://schemas.microsoft.com/office/drawing/2014/main" val="808951462"/>
                    </a:ext>
                  </a:extLst>
                </a:gridCol>
              </a:tblGrid>
              <a:tr h="285059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30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90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51423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232110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409648" y="959984"/>
            <a:ext cx="1164110" cy="678872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2778262" y="959984"/>
            <a:ext cx="1164110" cy="678872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3786031" y="1853177"/>
            <a:ext cx="1288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30267" y="2443662"/>
            <a:ext cx="1288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1118" y="3949879"/>
            <a:ext cx="1288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90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98777" y="4521807"/>
            <a:ext cx="1288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90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97397" y="5104375"/>
            <a:ext cx="1288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120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965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287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05595" y="867047"/>
          <a:ext cx="3868968" cy="4387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9656">
                  <a:extLst>
                    <a:ext uri="{9D8B030D-6E8A-4147-A177-3AD203B41FA5}">
                      <a16:colId xmlns:a16="http://schemas.microsoft.com/office/drawing/2014/main" val="1945284546"/>
                    </a:ext>
                  </a:extLst>
                </a:gridCol>
                <a:gridCol w="1289656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289656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454291"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Hundreds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393349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22140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02537"/>
              </p:ext>
            </p:extLst>
          </p:nvPr>
        </p:nvGraphicFramePr>
        <p:xfrm>
          <a:off x="5465920" y="888147"/>
          <a:ext cx="2230920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640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743640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743640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08624" y="2024141"/>
                <a:ext cx="67839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4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Cambria Math" panose="02040503050406030204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624" y="2024141"/>
                <a:ext cx="678391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124975" y="282393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dirty="0">
                <a:solidFill>
                  <a:schemeClr val="accent1"/>
                </a:solidFill>
                <a:latin typeface="Calibri" panose="020F0502020204030204" pitchFamily="34" charset="0"/>
              </a:rPr>
              <a:t>6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989" y="1419557"/>
            <a:ext cx="982797" cy="102852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989" y="3290772"/>
            <a:ext cx="982797" cy="102852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989" y="2355164"/>
            <a:ext cx="982797" cy="102852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869" y="1419371"/>
            <a:ext cx="362649" cy="101274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166" y="1419371"/>
            <a:ext cx="362649" cy="101274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463" y="1419371"/>
            <a:ext cx="362649" cy="101274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760" y="1419371"/>
            <a:ext cx="362649" cy="101274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250" y="1531780"/>
            <a:ext cx="232788" cy="266459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6372028" y="282393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dirty="0">
                <a:solidFill>
                  <a:schemeClr val="accent1"/>
                </a:solidFill>
                <a:latin typeface="Calibri" panose="020F0502020204030204" pitchFamily="34" charset="0"/>
              </a:rPr>
              <a:t>2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641912" y="282393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869" y="2350649"/>
            <a:ext cx="362649" cy="101274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078" y="1419370"/>
            <a:ext cx="362649" cy="1012743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H="1" flipV="1">
            <a:off x="3106688" y="1791333"/>
            <a:ext cx="234302" cy="3822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2913508" y="1760610"/>
            <a:ext cx="234302" cy="3822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4523" y="1545635"/>
            <a:ext cx="218500" cy="250104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6923" y="1545635"/>
            <a:ext cx="218500" cy="250104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9323" y="1545635"/>
            <a:ext cx="218500" cy="250104"/>
          </a:xfrm>
          <a:prstGeom prst="rect">
            <a:avLst/>
          </a:prstGeom>
        </p:spPr>
      </p:pic>
      <p:sp>
        <p:nvSpPr>
          <p:cNvPr id="62" name="Rectangle 61"/>
          <p:cNvSpPr/>
          <p:nvPr/>
        </p:nvSpPr>
        <p:spPr>
          <a:xfrm>
            <a:off x="2339501" y="2396559"/>
            <a:ext cx="246216" cy="96334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250" y="1809232"/>
            <a:ext cx="232788" cy="266459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4523" y="1823087"/>
            <a:ext cx="218500" cy="250104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6923" y="1823087"/>
            <a:ext cx="218500" cy="250104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9323" y="1823087"/>
            <a:ext cx="218500" cy="250104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250" y="2058699"/>
            <a:ext cx="232788" cy="266459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4523" y="2072554"/>
            <a:ext cx="218500" cy="250104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6923" y="2072554"/>
            <a:ext cx="218500" cy="250104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9323" y="2072554"/>
            <a:ext cx="218500" cy="250104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505" y="1809227"/>
            <a:ext cx="232788" cy="266459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505" y="2058694"/>
            <a:ext cx="232788" cy="266459"/>
          </a:xfrm>
          <a:prstGeom prst="rect">
            <a:avLst/>
          </a:prstGeom>
        </p:spPr>
      </p:pic>
      <p:cxnSp>
        <p:nvCxnSpPr>
          <p:cNvPr id="73" name="Straight Connector 72"/>
          <p:cNvCxnSpPr/>
          <p:nvPr/>
        </p:nvCxnSpPr>
        <p:spPr>
          <a:xfrm flipV="1">
            <a:off x="6366834" y="1712506"/>
            <a:ext cx="381836" cy="3491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6176303" y="1452415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943979" y="1435507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libri" panose="020F0502020204030204" pitchFamily="34" charset="0"/>
              </a:rPr>
              <a:t>1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4339721" y="2061575"/>
            <a:ext cx="117151" cy="2070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 flipV="1">
            <a:off x="4187823" y="2073543"/>
            <a:ext cx="117151" cy="2070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4030071" y="2066866"/>
            <a:ext cx="117151" cy="2070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 flipV="1">
            <a:off x="3875311" y="2061695"/>
            <a:ext cx="117151" cy="2070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3723600" y="2061695"/>
            <a:ext cx="117151" cy="2070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H="1" flipV="1">
            <a:off x="4350808" y="1822192"/>
            <a:ext cx="117151" cy="2070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 flipV="1">
            <a:off x="4171062" y="1819725"/>
            <a:ext cx="117151" cy="2070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 flipV="1">
            <a:off x="4029291" y="1821662"/>
            <a:ext cx="117151" cy="2070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 flipV="1">
            <a:off x="2719753" y="1742682"/>
            <a:ext cx="234302" cy="3822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81"/>
          <p:cNvGrpSpPr/>
          <p:nvPr/>
        </p:nvGrpSpPr>
        <p:grpSpPr>
          <a:xfrm>
            <a:off x="5110652" y="3854745"/>
            <a:ext cx="2963857" cy="2080142"/>
            <a:chOff x="5273308" y="3721168"/>
            <a:chExt cx="2963857" cy="2080142"/>
          </a:xfrm>
        </p:grpSpPr>
        <p:pic>
          <p:nvPicPr>
            <p:cNvPr id="83" name="Picture 8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308" y="3721168"/>
              <a:ext cx="2801201" cy="2080142"/>
            </a:xfrm>
            <a:prstGeom prst="rect">
              <a:avLst/>
            </a:prstGeom>
          </p:spPr>
        </p:pic>
        <p:sp>
          <p:nvSpPr>
            <p:cNvPr id="84" name="TextBox 83"/>
            <p:cNvSpPr txBox="1"/>
            <p:nvPr/>
          </p:nvSpPr>
          <p:spPr>
            <a:xfrm>
              <a:off x="6305687" y="3854745"/>
              <a:ext cx="8549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364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354267" y="4993218"/>
              <a:ext cx="8549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300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414611" y="5071757"/>
              <a:ext cx="8549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50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7382220" y="4993218"/>
              <a:ext cx="8549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14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7302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2" grpId="0"/>
      <p:bldP spid="43" grpId="0"/>
      <p:bldP spid="62" grpId="0" animBg="1"/>
      <p:bldP spid="62" grpId="1" animBg="1"/>
      <p:bldP spid="74" grpId="0"/>
      <p:bldP spid="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717818"/>
              </p:ext>
            </p:extLst>
          </p:nvPr>
        </p:nvGraphicFramePr>
        <p:xfrm>
          <a:off x="845612" y="867047"/>
          <a:ext cx="3868968" cy="4387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9656">
                  <a:extLst>
                    <a:ext uri="{9D8B030D-6E8A-4147-A177-3AD203B41FA5}">
                      <a16:colId xmlns:a16="http://schemas.microsoft.com/office/drawing/2014/main" val="1945284546"/>
                    </a:ext>
                  </a:extLst>
                </a:gridCol>
                <a:gridCol w="1289656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289656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454291"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Hundreds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393349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221402"/>
                  </a:ext>
                </a:extLst>
              </a:tr>
            </a:tbl>
          </a:graphicData>
        </a:graphic>
      </p:graphicFrame>
      <p:sp>
        <p:nvSpPr>
          <p:cNvPr id="88" name="Oval 87"/>
          <p:cNvSpPr/>
          <p:nvPr/>
        </p:nvSpPr>
        <p:spPr>
          <a:xfrm>
            <a:off x="1005877" y="146682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1504710" y="146682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2304651" y="146682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3620707" y="146682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7" name="Table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84116"/>
              </p:ext>
            </p:extLst>
          </p:nvPr>
        </p:nvGraphicFramePr>
        <p:xfrm>
          <a:off x="5662280" y="736995"/>
          <a:ext cx="2023257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4419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674419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674419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968833" y="1904782"/>
                <a:ext cx="67839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4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Cambria Math" panose="02040503050406030204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833" y="1904782"/>
                <a:ext cx="678391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7160632" y="2682991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noProof="0" dirty="0">
                <a:solidFill>
                  <a:schemeClr val="accent1"/>
                </a:solidFill>
                <a:latin typeface="Calibri" panose="020F0502020204030204" pitchFamily="34" charset="0"/>
              </a:rPr>
              <a:t>6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479079" y="268299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dirty="0">
                <a:solidFill>
                  <a:schemeClr val="accent1"/>
                </a:solidFill>
                <a:latin typeface="Calibri" panose="020F0502020204030204" pitchFamily="34" charset="0"/>
              </a:rPr>
              <a:t>4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815021" y="2682989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noProof="0" dirty="0">
                <a:solidFill>
                  <a:schemeClr val="accent1"/>
                </a:solidFill>
                <a:latin typeface="Calibri" panose="020F0502020204030204" pitchFamily="34" charset="0"/>
              </a:rPr>
              <a:t>1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6479079" y="1555593"/>
            <a:ext cx="381836" cy="3491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321023" y="1265400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958728" y="1305008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241317" y="1409524"/>
            <a:ext cx="540000" cy="50400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/>
          <p:cNvSpPr/>
          <p:nvPr/>
        </p:nvSpPr>
        <p:spPr>
          <a:xfrm>
            <a:off x="3606737" y="193369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/>
          <p:cNvSpPr/>
          <p:nvPr/>
        </p:nvSpPr>
        <p:spPr>
          <a:xfrm>
            <a:off x="4105570" y="193369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3609293" y="241466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4108126" y="241466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3604591" y="2881537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4103424" y="2881537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3604591" y="335377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4103424" y="335377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3607147" y="383474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4105980" y="383474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9" name="Straight Connector 78"/>
          <p:cNvCxnSpPr/>
          <p:nvPr/>
        </p:nvCxnSpPr>
        <p:spPr>
          <a:xfrm flipV="1">
            <a:off x="4060123" y="3772410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1438898" y="1409524"/>
            <a:ext cx="540000" cy="50400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>
            <a:off x="2315891" y="14630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>
            <a:off x="2814724" y="14630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>
            <a:off x="2318447" y="194398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/>
          <p:cNvSpPr/>
          <p:nvPr/>
        </p:nvSpPr>
        <p:spPr>
          <a:xfrm>
            <a:off x="2817280" y="194398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>
            <a:off x="2313745" y="241085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>
            <a:off x="2812578" y="241085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/>
          <p:cNvSpPr/>
          <p:nvPr/>
        </p:nvSpPr>
        <p:spPr>
          <a:xfrm>
            <a:off x="2313745" y="288308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/>
          <p:cNvSpPr/>
          <p:nvPr/>
        </p:nvSpPr>
        <p:spPr>
          <a:xfrm>
            <a:off x="2812578" y="288308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/>
          <p:cNvSpPr/>
          <p:nvPr/>
        </p:nvSpPr>
        <p:spPr>
          <a:xfrm>
            <a:off x="2316301" y="336406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/>
          <p:cNvSpPr/>
          <p:nvPr/>
        </p:nvSpPr>
        <p:spPr>
          <a:xfrm>
            <a:off x="2815134" y="336406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9" name="Straight Connector 128"/>
          <p:cNvCxnSpPr/>
          <p:nvPr/>
        </p:nvCxnSpPr>
        <p:spPr>
          <a:xfrm flipV="1">
            <a:off x="3565342" y="3778794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flipV="1">
            <a:off x="4095872" y="3286869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flipV="1">
            <a:off x="3558734" y="3323782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V="1">
            <a:off x="4069410" y="2861963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flipV="1">
            <a:off x="5810116" y="1574466"/>
            <a:ext cx="381836" cy="3491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5598281" y="1265854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6149672" y="1265400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libri" panose="020F0502020204030204" pitchFamily="34" charset="0"/>
              </a:rPr>
              <a:t>1</a:t>
            </a:r>
          </a:p>
        </p:txBody>
      </p:sp>
      <p:cxnSp>
        <p:nvCxnSpPr>
          <p:cNvPr id="137" name="Straight Connector 136"/>
          <p:cNvCxnSpPr/>
          <p:nvPr/>
        </p:nvCxnSpPr>
        <p:spPr>
          <a:xfrm flipV="1">
            <a:off x="2767206" y="3355859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V="1">
            <a:off x="2268214" y="3347827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V="1">
            <a:off x="2751417" y="2887469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flipV="1">
            <a:off x="2269259" y="2858927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flipV="1">
            <a:off x="2797583" y="2374858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V="1">
            <a:off x="2255209" y="2390053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9" name="Picture 1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0611" y="4963348"/>
            <a:ext cx="747045" cy="747045"/>
          </a:xfrm>
          <a:prstGeom prst="rect">
            <a:avLst/>
          </a:prstGeom>
        </p:spPr>
      </p:pic>
      <p:sp>
        <p:nvSpPr>
          <p:cNvPr id="150" name="TextBox 149"/>
          <p:cNvSpPr txBox="1"/>
          <p:nvPr/>
        </p:nvSpPr>
        <p:spPr>
          <a:xfrm>
            <a:off x="5273455" y="510603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27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9" grpId="0"/>
      <p:bldP spid="60" grpId="0"/>
      <p:bldP spid="61" grpId="0"/>
      <p:bldP spid="63" grpId="0"/>
      <p:bldP spid="64" grpId="0"/>
      <p:bldP spid="65" grpId="0" animBg="1"/>
      <p:bldP spid="65" grpId="1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7" grpId="0" animBg="1"/>
      <p:bldP spid="78" grpId="0" animBg="1"/>
      <p:bldP spid="80" grpId="0" animBg="1"/>
      <p:bldP spid="80" grpId="1" animBg="1"/>
      <p:bldP spid="82" grpId="0" animBg="1"/>
      <p:bldP spid="83" grpId="0" animBg="1"/>
      <p:bldP spid="84" grpId="0" animBg="1"/>
      <p:bldP spid="100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35" grpId="0"/>
      <p:bldP spid="136" grpId="0"/>
      <p:bldP spid="150" grpId="0"/>
      <p:bldP spid="15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717818"/>
              </p:ext>
            </p:extLst>
          </p:nvPr>
        </p:nvGraphicFramePr>
        <p:xfrm>
          <a:off x="845612" y="867047"/>
          <a:ext cx="3868968" cy="4387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9656">
                  <a:extLst>
                    <a:ext uri="{9D8B030D-6E8A-4147-A177-3AD203B41FA5}">
                      <a16:colId xmlns:a16="http://schemas.microsoft.com/office/drawing/2014/main" val="1945284546"/>
                    </a:ext>
                  </a:extLst>
                </a:gridCol>
                <a:gridCol w="1289656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289656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454291"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Hundreds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393349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221402"/>
                  </a:ext>
                </a:extLst>
              </a:tr>
            </a:tbl>
          </a:graphicData>
        </a:graphic>
      </p:graphicFrame>
      <p:sp>
        <p:nvSpPr>
          <p:cNvPr id="88" name="Oval 87"/>
          <p:cNvSpPr/>
          <p:nvPr/>
        </p:nvSpPr>
        <p:spPr>
          <a:xfrm>
            <a:off x="1005877" y="146682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1504710" y="146682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2299836" y="146682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3606266" y="146682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7" name="Table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303420"/>
              </p:ext>
            </p:extLst>
          </p:nvPr>
        </p:nvGraphicFramePr>
        <p:xfrm>
          <a:off x="5589434" y="1109698"/>
          <a:ext cx="2023257" cy="2679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4419">
                  <a:extLst>
                    <a:ext uri="{9D8B030D-6E8A-4147-A177-3AD203B41FA5}">
                      <a16:colId xmlns:a16="http://schemas.microsoft.com/office/drawing/2014/main" val="3099043578"/>
                    </a:ext>
                  </a:extLst>
                </a:gridCol>
                <a:gridCol w="674419">
                  <a:extLst>
                    <a:ext uri="{9D8B030D-6E8A-4147-A177-3AD203B41FA5}">
                      <a16:colId xmlns:a16="http://schemas.microsoft.com/office/drawing/2014/main" val="992405871"/>
                    </a:ext>
                  </a:extLst>
                </a:gridCol>
                <a:gridCol w="674419">
                  <a:extLst>
                    <a:ext uri="{9D8B030D-6E8A-4147-A177-3AD203B41FA5}">
                      <a16:colId xmlns:a16="http://schemas.microsoft.com/office/drawing/2014/main" val="3329015639"/>
                    </a:ext>
                  </a:extLst>
                </a:gridCol>
              </a:tblGrid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79671"/>
                  </a:ext>
                </a:extLst>
              </a:tr>
              <a:tr h="6180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521301"/>
                  </a:ext>
                </a:extLst>
              </a:tr>
              <a:tr h="529488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85860"/>
                  </a:ext>
                </a:extLst>
              </a:tr>
              <a:tr h="759581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808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895987" y="2277485"/>
                <a:ext cx="67839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4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Cambria Math" panose="02040503050406030204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5987" y="2277485"/>
                <a:ext cx="678391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7087786" y="305569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dirty="0">
                <a:solidFill>
                  <a:schemeClr val="accent1"/>
                </a:solidFill>
                <a:latin typeface="Calibri" panose="020F0502020204030204" pitchFamily="34" charset="0"/>
              </a:rPr>
              <a:t>9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406233" y="305569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noProof="0" dirty="0">
                <a:solidFill>
                  <a:schemeClr val="accent1"/>
                </a:solidFill>
                <a:latin typeface="Calibri" panose="020F0502020204030204" pitchFamily="34" charset="0"/>
              </a:rPr>
              <a:t>7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742175" y="305569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noProof="0" dirty="0">
                <a:solidFill>
                  <a:schemeClr val="accent1"/>
                </a:solidFill>
                <a:latin typeface="Calibri" panose="020F0502020204030204" pitchFamily="34" charset="0"/>
              </a:rPr>
              <a:t>1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6333854" y="1825419"/>
            <a:ext cx="381836" cy="3491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220756" y="1390422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894139" y="1681528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733307" y="3299298"/>
            <a:ext cx="540000" cy="50400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/>
          <p:cNvSpPr/>
          <p:nvPr/>
        </p:nvSpPr>
        <p:spPr>
          <a:xfrm>
            <a:off x="3592296" y="1947799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/>
          <p:cNvSpPr/>
          <p:nvPr/>
        </p:nvSpPr>
        <p:spPr>
          <a:xfrm>
            <a:off x="4091129" y="193369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3594852" y="241466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4093685" y="241466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3590150" y="2881537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4088983" y="2881537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3590150" y="335377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4088983" y="335377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3592706" y="383474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4091539" y="383474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1450274" y="1419772"/>
            <a:ext cx="540000" cy="50400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>
            <a:off x="2311076" y="14630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>
            <a:off x="2809909" y="146300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>
            <a:off x="2313632" y="194398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/>
          <p:cNvSpPr/>
          <p:nvPr/>
        </p:nvSpPr>
        <p:spPr>
          <a:xfrm>
            <a:off x="2812465" y="194398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/>
          <p:nvPr/>
        </p:nvSpPr>
        <p:spPr>
          <a:xfrm>
            <a:off x="2308930" y="241085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/>
          <p:cNvSpPr/>
          <p:nvPr/>
        </p:nvSpPr>
        <p:spPr>
          <a:xfrm>
            <a:off x="2807763" y="241085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/>
          <p:cNvSpPr/>
          <p:nvPr/>
        </p:nvSpPr>
        <p:spPr>
          <a:xfrm>
            <a:off x="2308930" y="288308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/>
          <p:cNvSpPr/>
          <p:nvPr/>
        </p:nvSpPr>
        <p:spPr>
          <a:xfrm>
            <a:off x="2807763" y="288308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/>
          <p:cNvSpPr/>
          <p:nvPr/>
        </p:nvSpPr>
        <p:spPr>
          <a:xfrm>
            <a:off x="2311486" y="336406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/>
          <p:cNvSpPr/>
          <p:nvPr/>
        </p:nvSpPr>
        <p:spPr>
          <a:xfrm>
            <a:off x="2810319" y="3364062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4" name="Straight Connector 133"/>
          <p:cNvCxnSpPr/>
          <p:nvPr/>
        </p:nvCxnSpPr>
        <p:spPr>
          <a:xfrm flipV="1">
            <a:off x="5716559" y="1928296"/>
            <a:ext cx="381836" cy="3491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5547373" y="1667421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6199800" y="1681528"/>
            <a:ext cx="380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libri" panose="020F0502020204030204" pitchFamily="34" charset="0"/>
              </a:rPr>
              <a:t>1</a:t>
            </a: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226482" y="3304890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V="1">
            <a:off x="2747152" y="2833096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73"/>
          <p:cNvSpPr/>
          <p:nvPr/>
        </p:nvSpPr>
        <p:spPr>
          <a:xfrm>
            <a:off x="4080116" y="1452716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3592706" y="4288167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4091539" y="4288167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9" name="Straight Connector 78"/>
          <p:cNvCxnSpPr/>
          <p:nvPr/>
        </p:nvCxnSpPr>
        <p:spPr>
          <a:xfrm flipV="1">
            <a:off x="4052895" y="4267283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flipV="1">
            <a:off x="3542397" y="4249197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flipV="1">
            <a:off x="4039015" y="3825566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flipV="1">
            <a:off x="3500943" y="3834748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V="1">
            <a:off x="4013492" y="3343905"/>
            <a:ext cx="468319" cy="5206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28595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54" grpId="0" animBg="1"/>
      <p:bldP spid="54" grpId="1" animBg="1"/>
      <p:bldP spid="55" grpId="0" animBg="1"/>
      <p:bldP spid="56" grpId="0" animBg="1"/>
      <p:bldP spid="56" grpId="1" animBg="1"/>
      <p:bldP spid="59" grpId="0"/>
      <p:bldP spid="60" grpId="0"/>
      <p:bldP spid="61" grpId="0"/>
      <p:bldP spid="63" grpId="0"/>
      <p:bldP spid="64" grpId="0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7" grpId="0" animBg="1"/>
      <p:bldP spid="78" grpId="0" animBg="1"/>
      <p:bldP spid="80" grpId="0" animBg="1"/>
      <p:bldP spid="80" grpId="1" animBg="1"/>
      <p:bldP spid="82" grpId="0" animBg="1"/>
      <p:bldP spid="83" grpId="0" animBg="1"/>
      <p:bldP spid="84" grpId="0" animBg="1"/>
      <p:bldP spid="100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8" grpId="1" animBg="1"/>
      <p:bldP spid="135" grpId="0"/>
      <p:bldP spid="136" grpId="0"/>
      <p:bldP spid="74" grpId="0" animBg="1"/>
      <p:bldP spid="74" grpId="1" animBg="1"/>
      <p:bldP spid="75" grpId="0" animBg="1"/>
      <p:bldP spid="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5896" y="409345"/>
            <a:ext cx="747045" cy="74704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568740" y="55203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5440" y="1543582"/>
            <a:ext cx="2266339" cy="23633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2619" y="1543582"/>
            <a:ext cx="2306121" cy="238513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29172" y="1543582"/>
            <a:ext cx="2234938" cy="2340000"/>
          </a:xfrm>
          <a:prstGeom prst="rect">
            <a:avLst/>
          </a:prstGeom>
        </p:spPr>
      </p:pic>
      <p:sp>
        <p:nvSpPr>
          <p:cNvPr id="81" name="Rectangle 80"/>
          <p:cNvSpPr/>
          <p:nvPr/>
        </p:nvSpPr>
        <p:spPr>
          <a:xfrm>
            <a:off x="2393777" y="2097190"/>
            <a:ext cx="501822" cy="1671246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4878745" y="2097190"/>
            <a:ext cx="501822" cy="1671246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6133152" y="2097190"/>
            <a:ext cx="1730958" cy="535174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861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3" grpId="1"/>
      <p:bldP spid="81" grpId="0" animBg="1"/>
      <p:bldP spid="82" grpId="0" animBg="1"/>
      <p:bldP spid="8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1.9|7.7|4.6|6.2|3.9|4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.6|1.2|1.1|3.7|11.2|3.4|0.6|5.5|0.8|3.9|7.1|9.7|0.8|0.3|0.2|0.3|0.3|0.3|0.3|0.4|5.8|0.5|0.3|0.4|1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2.6|7.6|0.7|0.4|0.3|8.2|9|0.8|0.6|3.3|0.9|0.4|0.5|0.6|0.3|0.3|0.3|0.5|16.8|0.7|0.7|3.8|0.4|0.4|2.8|0.5|0.2|0.2|0.2|0.2|0.5|5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0.6|0.6|4.1|17.5|1|0.8|3.2|0.5|1.5|9.5|1|0.9|1|0.8|2.2|7.5|0.2|0.2|0.2|0.1|0.7|3.9|0.3|0.8|6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7|3.4|5.3|15.6|17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6.9|7.1|7|9.4|4.2|4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|7.2|5.6|10.3|0.8|1.1|2.9|8.5|1.2|8.1|16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7B3572-DBA7-43BA-BADC-7AFA5FF280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2A2878-286F-4603-BF06-A2BD54E638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7711CD-1AE6-475E-827E-CD32B5B2A836}">
  <ds:schemaRefs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522d4c35-b548-4432-90ae-af4376e1c4b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366</Words>
  <Application>Microsoft Office PowerPoint</Application>
  <PresentationFormat>On-screen Show (4:3)</PresentationFormat>
  <Paragraphs>166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Calibri</vt:lpstr>
      <vt:lpstr>Cambria Math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– 3 on the worksheet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140</cp:revision>
  <dcterms:created xsi:type="dcterms:W3CDTF">2019-07-05T11:02:13Z</dcterms:created>
  <dcterms:modified xsi:type="dcterms:W3CDTF">2020-10-06T17:49:51Z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