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2" r:id="rId5"/>
    <p:sldId id="267" r:id="rId6"/>
    <p:sldId id="264" r:id="rId7"/>
    <p:sldId id="268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4BEA-9EBC-41B4-B21B-3D5421948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CD4FF-B322-4D3E-8824-BA06EBFF3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F8AB1-A8FC-43DF-81BD-E5370EC5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0B6B-DD97-4B86-9F2B-A3D9F3E6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2317C-5ED3-4447-934C-62124BFD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0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AC20-1AFB-4153-83C7-CC64FAF1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BAD25-55FD-4738-9036-017D8B78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1A65E-A5DC-4C48-BE21-542B9805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11F09-4B53-4A83-AEDC-21FA899D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F4FF-83C5-43FF-94BB-C099EAC6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2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D5CDF-C5FA-4165-9856-13C7EB138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4E61D-2B51-4BD3-A9E9-CBC04A69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A39B-B82D-4B30-ABB7-1FA18300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42B27-58FD-41F4-8018-77C14C8B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599D-9E6D-4E1D-8EAD-835D20F1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6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254E-9C96-43E7-9374-BC9D3E55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F28A8-364D-41F7-8B14-065D78686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19C79-61E9-4403-8A98-690F4E1A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CE26-B1EC-4E23-A1F0-4AB93935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72182-0213-435A-A9FB-7DFD5E08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8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BD6C-2020-4DF1-B3A0-7EC4F673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E0617-69E8-4B23-98C4-0FF26390E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2459A-A817-4915-BDDF-A480858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D9425-C5A6-4712-9EA5-E736F7D8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F7B9-5F64-4B11-ABF2-D818CD41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1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A38D-8F5A-4F3C-99F3-7D556389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CB05-58FB-416C-B170-59F584327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D1696-11BA-43EC-991C-5F8E08EDE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3CA86-E1CC-45D6-B76F-BEE418AC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2A14-4923-4A10-BB3E-66C1DB364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6FA6-968F-4689-8087-1691860C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7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1EBD-543A-4D7E-8487-A4F6E562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899BF-9C6B-4427-AE2C-18A854F87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4EAFB-8894-4F60-9B63-9F467A40E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09711-4D1D-47DE-8816-67EC14657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1F685-204F-4933-B709-08E695987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28853-73AA-486D-90B8-E51D9F73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09622-4E68-4B85-8B1E-B0E48859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4DE2B-4E22-44A5-BF28-12E89389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7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D8AF-2585-4255-BCAF-703B7243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E7319-0308-4D50-AE84-66ACB049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E97E2-7A79-4D9F-9E96-26998FA0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47B1F-1279-4CB6-B34D-1E04AD21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C09FF-6E90-4AAF-9036-F2ED7E71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E986D-4724-4AE0-A0ED-E1D891E4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5828A-2629-4077-9B45-2248027E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9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F565-E9DF-4A05-816B-993117E6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8FC8-CEE5-4DCD-BA67-ACC1B3D1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A853D-0808-4BA2-AAAB-4133F125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51E9B-ED86-40A5-B68C-FE5DFDCE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C0BE5-D3B0-4F60-84A7-A8E90208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B930-3059-4A45-9309-28F9645A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601E-1155-4D66-B702-54377427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E3537-A9B7-48D9-AAA3-BB55DC156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B8A1-36F1-4F4A-A88E-81557C59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85F7A-EF5F-48FD-8C16-CFF00F02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49793-E3EB-4958-911F-2F74FC9E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5A895-C75F-49C0-A95A-9493FA57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8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C2B65-45DF-416D-A2C6-2439C0BA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3A6-5936-4922-B13D-5E76C9D2A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6D82-90C6-41B9-B619-15D885C4E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C176-F31B-4229-8B6D-7B9A9C514CC9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7AE86-8197-4DA2-BB5E-334FA19FB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9DB2-EDCE-44E4-B6AD-BE2642DED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C62C-D43A-4F7A-9BF4-9E4A21117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crypted-tbn0.gstatic.com/images?q=tbn:ANd9GcQhJdAWl6NKHXN7pjBTqnFiLQ-pb3KQtSkzkw&amp;usqp=CA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724AXGqQj6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Gmh_xMMJ2Pw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Gmh_xMMJ2P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3222171" y="914401"/>
            <a:ext cx="64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ANIMALS INCLUDING HUMANS</a:t>
            </a:r>
          </a:p>
          <a:p>
            <a:r>
              <a:rPr lang="en-GB" sz="40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 :To identify that animals, including humans, need the right types and amount of nutrition.</a:t>
            </a:r>
            <a:endParaRPr lang="en-GB" sz="4000" b="1" u="sng" dirty="0"/>
          </a:p>
          <a:p>
            <a:r>
              <a:rPr lang="en-GB" sz="4000" b="1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7F0553-4568-4299-B09D-46E07BE6A337}"/>
              </a:ext>
            </a:extLst>
          </p:cNvPr>
          <p:cNvGrpSpPr/>
          <p:nvPr/>
        </p:nvGrpSpPr>
        <p:grpSpPr>
          <a:xfrm>
            <a:off x="1" y="1"/>
            <a:ext cx="2104570" cy="6857999"/>
            <a:chOff x="1" y="1"/>
            <a:chExt cx="2147910" cy="57933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A2EA22-0234-4D8A-99A0-C90579AE1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"/>
              <a:ext cx="2147910" cy="193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6BC503D-A769-4C34-96C9-106799933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" y="3860801"/>
              <a:ext cx="2145978" cy="19325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60A916-51F7-4FA1-8750-909DCBA3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3" y="1930401"/>
              <a:ext cx="2145978" cy="1932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6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2507587" y="607951"/>
            <a:ext cx="740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do Macronutrients help 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40743-D6F2-42CC-833D-2530F428ACA1}"/>
              </a:ext>
            </a:extLst>
          </p:cNvPr>
          <p:cNvSpPr txBox="1"/>
          <p:nvPr/>
        </p:nvSpPr>
        <p:spPr>
          <a:xfrm>
            <a:off x="1857828" y="5612563"/>
            <a:ext cx="847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https://encrypted-tbn0.gstatic.com/images?q=tbn:ANd9GcQhJdAWl6NKHXN7pjBTqnFiLQ-pb3KQtSkzkw&amp;usqp=CAU</a:t>
            </a:r>
            <a:endParaRPr lang="en-GB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9DFDCA6-5A13-47AD-9CDB-9BC4A3DB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25" y="2014724"/>
            <a:ext cx="7011378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4310743" y="420914"/>
            <a:ext cx="640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NUTRITION</a:t>
            </a:r>
          </a:p>
          <a:p>
            <a:r>
              <a:rPr lang="en-GB" sz="4000" b="1" dirty="0"/>
              <a:t>Nutrition is the process of eating and digesting. </a:t>
            </a:r>
          </a:p>
          <a:p>
            <a:r>
              <a:rPr lang="en-GB" sz="4000" b="1" dirty="0"/>
              <a:t>Nutrients are the foods we eat and our body absorbs to be healthy.</a:t>
            </a:r>
          </a:p>
          <a:p>
            <a:endParaRPr lang="en-GB" sz="4000" b="1" dirty="0"/>
          </a:p>
          <a:p>
            <a:r>
              <a:rPr lang="en-GB" sz="4000" b="1" dirty="0"/>
              <a:t>Why do we eat? To create glucose (a kind of sugar)for Energy.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EEBBC-E8AB-450F-8081-57A8B14EF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772"/>
            <a:ext cx="3454401" cy="22987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DE7B500-51AC-4F7C-8F86-89630FD8981E}"/>
              </a:ext>
            </a:extLst>
          </p:cNvPr>
          <p:cNvGrpSpPr/>
          <p:nvPr/>
        </p:nvGrpSpPr>
        <p:grpSpPr>
          <a:xfrm>
            <a:off x="0" y="3775482"/>
            <a:ext cx="3454401" cy="2666874"/>
            <a:chOff x="0" y="3775482"/>
            <a:chExt cx="3454401" cy="26668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AE4D62-EEB8-443B-98A2-22D096C18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75482"/>
              <a:ext cx="3454401" cy="23338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BBBF59-C88E-4EE9-9B03-4771C96396E4}"/>
                </a:ext>
              </a:extLst>
            </p:cNvPr>
            <p:cNvSpPr txBox="1"/>
            <p:nvPr/>
          </p:nvSpPr>
          <p:spPr>
            <a:xfrm>
              <a:off x="203200" y="5980691"/>
              <a:ext cx="3251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The Digestive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0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2895161" y="22693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ENERGY</a:t>
            </a:r>
          </a:p>
          <a:p>
            <a:r>
              <a:rPr lang="en-GB" sz="4000" b="1" dirty="0"/>
              <a:t>What do animals use energy  for?</a:t>
            </a:r>
          </a:p>
          <a:p>
            <a:r>
              <a:rPr lang="en-GB" sz="2400" b="1" dirty="0"/>
              <a:t>The body converts food to energy through digestion and chemical processes called Metabolism!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E9E4A4-6381-4E58-94F2-ED495D2C918E}"/>
              </a:ext>
            </a:extLst>
          </p:cNvPr>
          <p:cNvGrpSpPr/>
          <p:nvPr/>
        </p:nvGrpSpPr>
        <p:grpSpPr>
          <a:xfrm>
            <a:off x="326284" y="1110182"/>
            <a:ext cx="2395764" cy="1734324"/>
            <a:chOff x="644173" y="1255057"/>
            <a:chExt cx="2395764" cy="17343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F30BFC-202D-4556-B342-46F6163E2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941" y="1255057"/>
              <a:ext cx="1945604" cy="14573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5DF19D-588B-4C9D-BC05-75D382AB83FE}"/>
                </a:ext>
              </a:extLst>
            </p:cNvPr>
            <p:cNvSpPr txBox="1"/>
            <p:nvPr/>
          </p:nvSpPr>
          <p:spPr>
            <a:xfrm>
              <a:off x="644173" y="2527716"/>
              <a:ext cx="2395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Moving</a:t>
              </a:r>
              <a:endParaRPr lang="en-GB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0FAF4-04AB-4667-8AB1-3ADBD3FC1F12}"/>
              </a:ext>
            </a:extLst>
          </p:cNvPr>
          <p:cNvGrpSpPr/>
          <p:nvPr/>
        </p:nvGrpSpPr>
        <p:grpSpPr>
          <a:xfrm>
            <a:off x="857474" y="3840166"/>
            <a:ext cx="1917318" cy="1897743"/>
            <a:chOff x="724282" y="3429000"/>
            <a:chExt cx="2206374" cy="2204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D7BD6DC-CA9B-4F56-9F34-1FDE3651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282" y="3429000"/>
              <a:ext cx="1653924" cy="14031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C93E58-8CF5-472E-9521-C54C4170662D}"/>
                </a:ext>
              </a:extLst>
            </p:cNvPr>
            <p:cNvSpPr txBox="1"/>
            <p:nvPr/>
          </p:nvSpPr>
          <p:spPr>
            <a:xfrm>
              <a:off x="825357" y="4803000"/>
              <a:ext cx="2105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Maintaining  Temperature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8E929-3A51-45EF-9EEB-AB707E8E2C77}"/>
              </a:ext>
            </a:extLst>
          </p:cNvPr>
          <p:cNvGrpSpPr/>
          <p:nvPr/>
        </p:nvGrpSpPr>
        <p:grpSpPr>
          <a:xfrm>
            <a:off x="4111966" y="3983528"/>
            <a:ext cx="2669397" cy="2143881"/>
            <a:chOff x="4355193" y="3194504"/>
            <a:chExt cx="2669397" cy="21438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BC54F6-3B43-461A-810A-A5A8226D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5193" y="3194504"/>
              <a:ext cx="2422416" cy="138656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05B24C-496B-4300-B4CC-8DE5B3DBD255}"/>
                </a:ext>
              </a:extLst>
            </p:cNvPr>
            <p:cNvSpPr txBox="1"/>
            <p:nvPr/>
          </p:nvSpPr>
          <p:spPr>
            <a:xfrm>
              <a:off x="4500012" y="4599721"/>
              <a:ext cx="25245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Growing</a:t>
              </a:r>
            </a:p>
            <a:p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AF8CB3-52D7-425E-9DB8-A11084A0B4C0}"/>
              </a:ext>
            </a:extLst>
          </p:cNvPr>
          <p:cNvGrpSpPr/>
          <p:nvPr/>
        </p:nvGrpSpPr>
        <p:grpSpPr>
          <a:xfrm>
            <a:off x="8343785" y="4050203"/>
            <a:ext cx="2904787" cy="2379828"/>
            <a:chOff x="8121893" y="2921621"/>
            <a:chExt cx="3425934" cy="29044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FDB9F6-7295-40B4-9E27-9E8B2023B534}"/>
                </a:ext>
              </a:extLst>
            </p:cNvPr>
            <p:cNvGrpSpPr/>
            <p:nvPr/>
          </p:nvGrpSpPr>
          <p:grpSpPr>
            <a:xfrm>
              <a:off x="8121893" y="2921621"/>
              <a:ext cx="3425934" cy="2166096"/>
              <a:chOff x="7619093" y="3915390"/>
              <a:chExt cx="3696844" cy="243461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18564DA-FAEC-41B1-9313-D18EC3D9C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9093" y="3915390"/>
                <a:ext cx="2076450" cy="234704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45C2F2D-92F7-41F1-994A-CCCE543AD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0813" y="3915390"/>
                <a:ext cx="1585124" cy="243461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E81F5A-10DF-4921-9A43-C83D7AA1897F}"/>
                </a:ext>
              </a:extLst>
            </p:cNvPr>
            <p:cNvSpPr txBox="1"/>
            <p:nvPr/>
          </p:nvSpPr>
          <p:spPr>
            <a:xfrm>
              <a:off x="8441207" y="5087395"/>
              <a:ext cx="28363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Digestion</a:t>
              </a:r>
            </a:p>
            <a:p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AA36511-6A96-4375-ABC2-BF9C636EFE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0321" y="1389268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5312228" y="552204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NUTRITION</a:t>
            </a:r>
          </a:p>
          <a:p>
            <a:r>
              <a:rPr lang="en-GB" sz="4000" b="1" dirty="0"/>
              <a:t>What are the macronutrients?</a:t>
            </a:r>
          </a:p>
          <a:p>
            <a:r>
              <a:rPr lang="en-GB" sz="4000" b="1" dirty="0"/>
              <a:t>What foods can you see?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639BA-1373-410E-B5C0-C992EB9F4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47" y="552204"/>
            <a:ext cx="4182823" cy="2783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24C2B1-A6D8-4C23-A2B7-5367C9210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8" y="3553028"/>
            <a:ext cx="4144963" cy="2783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59D1A-2C01-4A96-B0B1-21AF176EF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92" y="4191657"/>
            <a:ext cx="6400800" cy="203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2507587" y="607951"/>
            <a:ext cx="7409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do Macronutrients help us?</a:t>
            </a:r>
          </a:p>
          <a:p>
            <a:r>
              <a:rPr lang="en-GB" sz="4000" b="1" dirty="0"/>
              <a:t>Click to find out!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2891FC31-16BD-4F49-8E27-52A6E5C5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1" y="1902272"/>
            <a:ext cx="6677957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3367315" y="456671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NUTRITION</a:t>
            </a:r>
          </a:p>
          <a:p>
            <a:r>
              <a:rPr lang="en-GB" sz="4000" b="1" dirty="0"/>
              <a:t>How do we balance our diet so that we are healthy?</a:t>
            </a:r>
          </a:p>
          <a:p>
            <a:r>
              <a:rPr lang="en-GB" sz="4000" b="1" dirty="0"/>
              <a:t>Click the plate to find out!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40F1ECB-3590-46D1-AA80-CD68DD09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1" y="3011216"/>
            <a:ext cx="6400800" cy="37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3367315" y="456671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NUTRITION</a:t>
            </a:r>
          </a:p>
          <a:p>
            <a:r>
              <a:rPr lang="en-GB" sz="4000" b="1" dirty="0"/>
              <a:t>How do we balance our diet so that we are healthy?</a:t>
            </a:r>
          </a:p>
          <a:p>
            <a:r>
              <a:rPr lang="en-GB" sz="4000" b="1" dirty="0"/>
              <a:t>Click the plate to find out!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40F1ECB-3590-46D1-AA80-CD68DD095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1" y="3011216"/>
            <a:ext cx="6400800" cy="37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638629" y="391887"/>
            <a:ext cx="10116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TASK: What’s on your plate?</a:t>
            </a:r>
          </a:p>
          <a:p>
            <a:r>
              <a:rPr lang="en-GB" sz="2800" b="1" dirty="0"/>
              <a:t>Draw a food plate and fill it with examples of different types of healthy macronutrients. Show the portions for a balanced diet and give reasons why it is healthy example.</a:t>
            </a:r>
          </a:p>
          <a:p>
            <a:endParaRPr lang="en-GB" sz="2800" b="1" dirty="0"/>
          </a:p>
          <a:p>
            <a:endParaRPr lang="en-GB" sz="2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70FD31-66A9-42DC-8DB4-FCBEF0A9A586}"/>
              </a:ext>
            </a:extLst>
          </p:cNvPr>
          <p:cNvGrpSpPr/>
          <p:nvPr/>
        </p:nvGrpSpPr>
        <p:grpSpPr>
          <a:xfrm>
            <a:off x="1030827" y="2956148"/>
            <a:ext cx="9332059" cy="3309257"/>
            <a:chOff x="888493" y="2999691"/>
            <a:chExt cx="9332059" cy="3309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E861E2-87B1-4494-81EE-E0479367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1295" y="2999691"/>
              <a:ext cx="3309257" cy="33092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6B7111-EC7F-4436-9EBF-6F4002C3D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8493" y="3014205"/>
              <a:ext cx="4392214" cy="329474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F75229-FB3C-4525-9CCA-D54CCF7278BC}"/>
                </a:ext>
              </a:extLst>
            </p:cNvPr>
            <p:cNvCxnSpPr/>
            <p:nvPr/>
          </p:nvCxnSpPr>
          <p:spPr>
            <a:xfrm>
              <a:off x="5280707" y="4397829"/>
              <a:ext cx="313757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5CF3F1-B1DE-43DA-9D79-9B7A5922B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3076" y="3299762"/>
              <a:ext cx="1085850" cy="1052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04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13F8F-D0CE-4EE6-B605-283BDF8A4888}"/>
              </a:ext>
            </a:extLst>
          </p:cNvPr>
          <p:cNvSpPr txBox="1"/>
          <p:nvPr/>
        </p:nvSpPr>
        <p:spPr>
          <a:xfrm>
            <a:off x="4354286" y="391887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Tell the class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FCE1E-D968-469F-9220-7AD286E66DC6}"/>
              </a:ext>
            </a:extLst>
          </p:cNvPr>
          <p:cNvSpPr/>
          <p:nvPr/>
        </p:nvSpPr>
        <p:spPr>
          <a:xfrm>
            <a:off x="3048000" y="1546776"/>
            <a:ext cx="6096000" cy="2684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What did you have for breakfast or lunch today?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What macronutrients did it have?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/>
              <a:t>Was it healthy? Why? Why not?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healthy your last meal was.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AD347-15D3-4FFF-A1A4-FFC972A9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91887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F01DA-4252-4878-88C3-3B02AF4A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4343756"/>
            <a:ext cx="2662238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8FE88-CEC7-4063-9E3B-A6B0EDE43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391721"/>
            <a:ext cx="2619375" cy="175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4F217-5DD4-4810-B3BD-9C5E20220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0" y="455139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SHazelby</dc:creator>
  <cp:lastModifiedBy>SHazelby</cp:lastModifiedBy>
  <cp:revision>63</cp:revision>
  <dcterms:created xsi:type="dcterms:W3CDTF">2021-02-18T10:22:33Z</dcterms:created>
  <dcterms:modified xsi:type="dcterms:W3CDTF">2021-02-23T08:53:08Z</dcterms:modified>
</cp:coreProperties>
</file>