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1" r:id="rId7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1599"/>
    <a:srgbClr val="673333"/>
    <a:srgbClr val="D61CC9"/>
    <a:srgbClr val="240FC3"/>
    <a:srgbClr val="2DA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1CCA1-F6F9-414F-A135-B0BE94C90F98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DA956-ECE8-4C7F-8C68-5D664EBCF4C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0315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96A49-D201-40B5-B55C-490EA7ADCC9E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2C870-643A-4BEC-B558-DA801A96D7C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573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2427-9FA1-4891-97F4-93124F5D52B1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63EB5-8182-4F74-B837-E515034E5CA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341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B03CA-C1D6-4DA6-B82F-5230655DCF74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18194-2D90-4283-A617-62AC19BBDB0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934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0EA64-69A6-4EB8-8005-7474F71FBB5F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EDE92-1669-47B3-A65D-9ABE5963953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084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030A-1F51-427A-B1D1-D0002AA99097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B9FC1-A025-40EF-83CE-A1900E37669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71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C850B-5F16-4FBD-894C-11B3431AC1A1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96788-CD9A-4D81-9273-0B8885BB1E8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766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61DC-358C-4397-949D-A1A1FC936571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8400E-07AB-4569-AFE2-EAD6E82FCE0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222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80023-AB7D-4D6A-B2AD-9115E483C74D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C912-CCB8-47F6-8B05-E662C060F9B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89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AD3B7-209A-46D7-ACC9-5F21990C7373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538B1-E97A-4427-9C8F-77CB6603D8B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519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Recortar y redondear rectángulo de esquina sencilla"/>
          <p:cNvSpPr/>
          <p:nvPr/>
        </p:nvSpPr>
        <p:spPr>
          <a:xfrm rot="420000" flipV="1">
            <a:off x="3165475" y="831850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14 Triángulo rectángulo"/>
          <p:cNvSpPr/>
          <p:nvPr/>
        </p:nvSpPr>
        <p:spPr>
          <a:xfrm rot="420000" flipV="1">
            <a:off x="8004175" y="4019550"/>
            <a:ext cx="155575" cy="1174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15 Forma libre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6 Forma libre"/>
          <p:cNvSpPr>
            <a:spLocks/>
          </p:cNvSpPr>
          <p:nvPr/>
        </p:nvSpPr>
        <p:spPr bwMode="auto">
          <a:xfrm flipV="1">
            <a:off x="4381500" y="4665663"/>
            <a:ext cx="4762500" cy="4778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6DC39-89BD-4795-8130-A105BB562459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8AFA3-8EA8-4CB6-A911-046E0CAC900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159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4763"/>
            <a:ext cx="9163050" cy="781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4763"/>
            <a:ext cx="4762500" cy="4778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528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50975"/>
            <a:ext cx="8229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D70DC67-81E3-4AC6-99D8-B22BC281CD50}" type="datetimeFigureOut">
              <a:rPr lang="fr-CA"/>
              <a:pPr>
                <a:defRPr/>
              </a:pPr>
              <a:t>2013-04-21</a:t>
            </a:fld>
            <a:endParaRPr lang="fr-CA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463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540DF78-8ECE-42FF-B19F-7A5D9C61ACC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152400"/>
            <a:ext cx="9180513" cy="485775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1" r:id="rId2"/>
    <p:sldLayoutId id="2147483710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11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fl-cymru.org.uk/vtc/healthy_eating/eng/Introduction/MainSessionPart1.swf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ainpop.com/health/nutrition/nutrition/" TargetMode="External"/><Relationship Id="rId5" Type="http://schemas.openxmlformats.org/officeDocument/2006/relationships/hyperlink" Target="a)%09http:/www.ngfl-cymru.org.uk/vtc/healthy_eating/eng/Introduction/MainSessionPart1.swf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hyperlink" Target="http://wsgfl2.westsussex.gov.uk/aplaws/intergames/food/FoodFamilly.sw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.gov.uk/multimedia/flash/a_balanced_plate_intro.sw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42938" y="384166"/>
            <a:ext cx="7772400" cy="830262"/>
          </a:xfrm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sz="48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Teeth</a:t>
            </a:r>
            <a:r>
              <a:rPr lang="fr-CA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and </a:t>
            </a:r>
            <a:r>
              <a:rPr lang="fr-CA" sz="48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Eating</a:t>
            </a:r>
            <a:endParaRPr lang="fr-CA" sz="48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428750" y="1214438"/>
            <a:ext cx="6400800" cy="857250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fr-CA" sz="2400" b="1" u="sng" smtClean="0">
                <a:solidFill>
                  <a:schemeClr val="bg1"/>
                </a:solidFill>
                <a:latin typeface="Comic Sans MS" pitchFamily="66" charset="0"/>
              </a:rPr>
              <a:t>Learning Objective</a:t>
            </a:r>
          </a:p>
          <a:p>
            <a:pPr marR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fr-CA" b="1" smtClean="0">
                <a:solidFill>
                  <a:schemeClr val="bg1"/>
                </a:solidFill>
                <a:latin typeface="Comic Sans MS" pitchFamily="66" charset="0"/>
              </a:rPr>
              <a:t>To sort foods into groups</a:t>
            </a:r>
          </a:p>
          <a:p>
            <a:pPr marR="0" algn="ctr" eaLnBrk="1" hangingPunct="1">
              <a:lnSpc>
                <a:spcPct val="90000"/>
              </a:lnSpc>
              <a:buFont typeface="Arial" charset="0"/>
              <a:buNone/>
            </a:pPr>
            <a:endParaRPr lang="fr-CA" b="1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124" name="Picture 13" descr="http://www.londonstreeturc.org.uk/images/food-animation-che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13"/>
            <a:ext cx="1433513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arolina\Documents\School\Presentation Tools\animations\Subjects\Science\Teeth\stick_figure_dentist_business_card_pc_1600_cl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52" y="269440"/>
            <a:ext cx="6687616" cy="511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267494"/>
            <a:ext cx="4464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Steps to Success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9792" y="2612400"/>
            <a:ext cx="3600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1) Think of ways we can group food.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04696" y="2612400"/>
            <a:ext cx="37905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) Understand what foods are unhealthy.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38471" y="2283718"/>
            <a:ext cx="365681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) Know the names of the main food groups.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532" name="Picture 4" descr="C:\Users\Carolina\Documents\School\Presentation Tools\animations\People, Questions + speech bubbles\Ticking\stick_figure_drawing_three_check_marks_nonlooping_500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3905"/>
            <a:ext cx="172819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Carolina\Documents\School\Presentation Tools\animations\People, Questions + speech bubbles\Ticking\Tick 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3905"/>
            <a:ext cx="172819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:\Users\Carolina\Documents\School\Presentation Tools\animations\People, Questions + speech bubbles\Ticking\tick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9966"/>
            <a:ext cx="172819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28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2"/>
      <p:bldP spid="10" grpId="0"/>
      <p:bldP spid="10" grpId="2"/>
      <p:bldP spid="1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fr-C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What’s</a:t>
            </a:r>
            <a:r>
              <a:rPr lang="fr-C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in </a:t>
            </a:r>
            <a:r>
              <a:rPr lang="fr-C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your</a:t>
            </a:r>
            <a:r>
              <a:rPr lang="fr-C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lunch box?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6215063" y="1960563"/>
            <a:ext cx="2786062" cy="1682750"/>
          </a:xfrm>
        </p:spPr>
        <p:txBody>
          <a:bodyPr/>
          <a:lstStyle/>
          <a:p>
            <a:pPr eaLnBrk="1" hangingPunct="1"/>
            <a:r>
              <a:rPr lang="fr-CA" dirty="0" smtClean="0">
                <a:solidFill>
                  <a:srgbClr val="0070C0"/>
                </a:solidFill>
                <a:latin typeface="Comic Sans MS" pitchFamily="66" charset="0"/>
              </a:rPr>
              <a:t>Can </a:t>
            </a:r>
            <a:r>
              <a:rPr lang="fr-CA" dirty="0" err="1" smtClean="0">
                <a:solidFill>
                  <a:srgbClr val="0070C0"/>
                </a:solidFill>
                <a:latin typeface="Comic Sans MS" pitchFamily="66" charset="0"/>
              </a:rPr>
              <a:t>you</a:t>
            </a:r>
            <a:r>
              <a:rPr lang="fr-CA" dirty="0" smtClean="0">
                <a:solidFill>
                  <a:srgbClr val="0070C0"/>
                </a:solidFill>
                <a:latin typeface="Comic Sans MS" pitchFamily="66" charset="0"/>
              </a:rPr>
              <a:t> spot </a:t>
            </a:r>
            <a:r>
              <a:rPr lang="fr-CA" dirty="0" err="1" smtClean="0">
                <a:solidFill>
                  <a:srgbClr val="0070C0"/>
                </a:solidFill>
                <a:latin typeface="Comic Sans MS" pitchFamily="66" charset="0"/>
              </a:rPr>
              <a:t>anything</a:t>
            </a:r>
            <a:r>
              <a:rPr lang="fr-CA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fr-CA" dirty="0" err="1" smtClean="0">
                <a:solidFill>
                  <a:srgbClr val="0070C0"/>
                </a:solidFill>
                <a:latin typeface="Comic Sans MS" pitchFamily="66" charset="0"/>
              </a:rPr>
              <a:t>unhealthy</a:t>
            </a:r>
            <a:r>
              <a:rPr lang="fr-CA" dirty="0" smtClean="0">
                <a:solidFill>
                  <a:srgbClr val="0070C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0" name="9 Marcador de contenido"/>
          <p:cNvSpPr>
            <a:spLocks noGrp="1"/>
          </p:cNvSpPr>
          <p:nvPr>
            <p:ph sz="half" idx="2"/>
          </p:nvPr>
        </p:nvSpPr>
        <p:spPr>
          <a:xfrm>
            <a:off x="2411760" y="1266031"/>
            <a:ext cx="4038600" cy="33258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latin typeface="Comic Sans MS" pitchFamily="66" charset="0"/>
              </a:rPr>
              <a:t>Can you put the foods on your table into groups?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Like / Dislike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>
                <a:ln w="31550" cmpd="sng">
                  <a:solidFill>
                    <a:srgbClr val="A31599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Hot / Cold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Soft / hard</a:t>
            </a:r>
            <a:endParaRPr lang="en-GB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5" descr="http://27.media.tumblr.com/tumblr_kp3604X56E1qz5964o1_2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928938"/>
            <a:ext cx="22145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7" descr="data:image/jpg;base64,/9j/4AAQSkZJRgABAQAAAQABAAD/2wCEAAkGBhQQEBUREhQWFRQUGRgVFRgVGBUaFRUcFxgVFBUVGBkeHSYeIh8jGhUUHy8hJCgpLSwsFh4xNjAqNScrLCwBCQoKDgwOGg8PGi0kHyQwLDAuKzAvNSwvKjQpLCwwLC80LiwpLDQvLDYsKSwqLiwtKSosLDQ0NCwtNCwpLC8vKf/AABEIAJAA8AMBIgACEQEDEQH/xAAbAAACAwEBAQAAAAAAAAAAAAAAAQUGBwQDAv/EAD4QAAEEAAQEAwUFBgQHAAAAAAEAAgMRBBIhMQUGQVETImEHMnGB8BQjQpGhFVKSscHRM1NichYkVIKTwuH/xAAaAQEAAwEBAQAAAAAAAAAAAAAAAwQFAQIG/8QAKxEAAgIBAwMDAwQDAAAAAAAAAAECAxEEEiExQVETYfAycaEiI4GRBRTR/9oADAMBAAIRAxEAPwDb/rqj66pIQD+uqYC+V9BAFIpNCAVIpNCAVIpNCAVIpNCAVIpNcXFeJCBl1bnaNHc+voOq8zmoRcpdEeoxcntR1PeG7mta1NanYL6pUTHSyzP+8OYDVu2TcAgNG2nUr7wHFZcPs4yNvVhNgdSA7pV/BZkf8nBzw1heS89C9uU+fBeKRS5eHcTZO3Mw/EdR8Qutaiaayig008MVIpNC6cFSKTQgFSKTQgFSKTQgEQl9dUykgD66oSQgGhCPrqgAJhIJhANCEIAQhCAEIQgBCEIAVFn40JZnuN++Y21rQaS0H0sgk/FXpZ3zhyk6OR2IwwIz+Z7Rte5cP7Khr6p214gXtFOuM3v4z3JGrGpF9PVeJAJ3BNi9CNCdiPrqqfBzVMx4aS0nbK4demx3KsWA4w6TSSF8Z2zDVn8Wm/8AVfOyhKPVGu4YWU8o98r4Xh8byw7kVYPcVfpp2U5w/m9pFTAN1AJabAJ1GYbjSj81FTYfMNWg+jtTYNjTbfXdeUmDzeZwzusVZAbfXQf1U1Gpsp+l8eCCymFn1L+S4z8YiZQLwSdg2yf02+a5jzJGHUQ4NusxqrJrUXYUAyPLeahl1NaD4rwxcTjG4NIo371jfXTrvWiuS/yVrfCS9ivHR193/JemPBFjVfSqPIHEXPjdG825hrVW5byaayjKaaeGCEIXTgIQhAIpJlJAJCf11SQDQhCAAmEkwgGhCEAIQhACELnxWMDNN3HZo3Pr6D1QHs94AskADqdlxycSv3BfqdB/cqucT5pja0vLhK5t0G/4bCNCb9D11O9Ksv45xKaU+FLCxoOZrGwl7staF5J0v4qvPU1weG+fbklrqnZ9KLVxnmhsDj4khIaMzwymlt3l03N0evZVvA+0zBzSOjdE8OFHzjMa08xzfEdSqXxTizjOWSuyzB1uElNJFhwrOK3qu6ufA8HAyNudwdI8Zn5SBbneZ19xZ220CpvU2dV/C6Fyelri8b/Hv9yb/wCIsFiGOijma0usAtbWV241qrsbddVXuF82tMjoZHtzNcWucCacRoa/Ty11RxvlOJ7TLhwI3jV/lAc4AdMteZu+16KmY9rZmPnjyOmBBMjSAZNdMw081UA749d4b/3vrWH5+Mjqn6UtueGapFiWEXWmZwGWzmo7nQVf0V6Qvc7UtDT+Eb0P7qg8v8xTxA+O0lo2eaIb+8QOpAJB+CmsXznh42nzmRxb71gEXuB1+VLOcJReMGmluXBaXOr4bfHt+q5cVims1dTSa6iz2Gvqs64v7TjVR+XvWl9td1VcRzQMQ8Ne8gEjXp8ydfmpoaWyzjGEcbhDmTNd5bx4ZxBwDgQ/XQgi/iFpSyTkDlSTxGy1TBt6rWgF9BTB11qL7GLbNTm5LuNCEKUiBCEIBFJMpIBIQhANCEIATCSYQDQhCAEIQgPDGYrw27W46NHc/wBupKpnMXNTMP4kYcHYnJmI+OgA9Reg6Xr1UnxrisQa58rwwPDo4vNlcRqCWnezvY2ACxjCQ3jHOLHGD8b3EHIHVT73fRGoAsi9lV1FritsepJGuTW5J4Pds+Jw0kbpWfdAgPJHmjBIzOoa2BXff5LRuQ8ZHJC8hwMniP8AE2sanJ8slV6fNQuN5m8HLh5MK4QuADnNe17TbgA9vUgg3r5ksHgWxgOhjHiP0jdECcw93PfUFgAshZysjXLclnsXKFmtwzw8fPsV72kYqObH4cgC2CpLAtuZ1C/lr6WoTAcMxLJpY4wXiN2Rt35m6ZaB026+is3MuHiw5Y+SJwfIRUwexzHuaAMjgCayij0KOFcQsE3Tmj82/wDzT9O+ni2yW1ZRpPRq6rdDqvydOEGKAALXMN0HPGZoAskGnVqNiqpJyO+CQtbM5j334Z0yXqSAR7rgNh8VomE4iYoi5wIBaXtzA66WNPlp8VwTxHEYX3mxvBa9pksusODryNF91FXbJcZKXpxlxJZ9yCg5VmxGHjbHiG2G5ZIX5s0ZHujTUitTdd1WJuCFgeZzboi5uRp0BBAyuNa738O6u2FwD4Zzjpp4w5oIaxrDGZG6EBxJvcdQdtDuqHxPij58RPE0D7yUuc7923bA9N626K5B71w/uRuU3BVLzwd3HuB4d2HiyR5JNHOk8wB0JdGBsTsbOopRmC5W8d4EWpqiBe43I7ivlutI4TxyTDYDE4eX70RR3GQ0mNhc4MbFbtXHzWD1ylV/lLFNGJawBrS+nPoCmlxuvz+guepKEeHkglFOXBd+SJpeGxNZI4uw+g83vQE0N+sd/wAN9lpkUgcARqCqEePQtid4lOAJY7LTmuu6bd1q3XfqvfkbmAZ3YVxd5dY89ZshvLmrqKr5LSquhNJJ8leUWnyXlCEKY8ghCEAikmUkAfXVJCEA0IQgBMJJhANCEIAXHxeYtheRdkZbG4zHKXfIG/kuxRnGjfhtug4m+2jTQPzK420uDqMD5q5ifNiAZQcsQ8NmYFhc0OsHL6GzZ6lRcfG/Pmu+99R2+uysvtM5QdG84iM+8aeA4HpYOU6qsYXlcS5Q2cNtxaHPaRG4jQ1Wo+e6yP04/U+Te012K/TjHK7l54HzI2WaDDBgt2VkbhZskGjX4TW/peyvD8RBD4+HLaighEk0n4SXWWtfXmIrWhpWion7JiwmGaWF75ozbJGNe02LLnAloGlLjwHtAeGmbG4mOUlpHgRMaHyEbMnkygBo6jW+yUxim5JclLO79uPQsGO50wckccc8DZ5jfg+JFUVE0MlgWNAPKNaAVKc6SN73lmTI/UfhAJA0rTQ22htYX1gufftWLzu1leQxjy37nDto+4O+mnTc6rulwxxbxhsLIDmsSykEDU27SutCzovM9zkoy6e5YjfHTySqefPgnOF4sYjzl7jTaY3cXpofW/zVj4DA2MEEgvf5nUQQMxNNvsAqnieR8Rw7JKzEtc43lGUtBc0ZspsnQgb9OymeA4F7sI+KednjzscXOjIL2Zi7RpFaDb1ObouVUuFvPY7q3CWJVvhma8b47mfJozIHSNY6y59WRmI2qth31UNFjSA51nO85iet7D8l0cY5TmhcW22RoJ1bYNtNUW9F8Y/h5w0UczXNke8uaGNDi6MgA5iKo6HT1ViMYdIlWm1QlKzHPZE/xnmN+Fwj8DK5jy54fbX5rH4WtPaySSdeirGD5icwF2rnE2el/ErhfwOY5Xy+Uy6sz3mfrVhtX8FYG8luZAJHe9Y8nUg6En160NhpqV6arisSeStW5SmR/DubJ44nR5jkLs9CtHk3mGis3KvMTnTNxWoc2QMkGtBshph7e8GqNw3JMhBt3hWT2ccu4FDa/irhgMFkh8ANaI6bYAFuI81uPXUWu+pXGW5Imjo7J9zaeH45skbHWLcLAvU911rJOCcbMM+SMZnuAbfYda/IfktWwpOQZt61V2EtyyVbIKEtqeT1QhC9kYikmUkAkJ/XVJANCEIATCSYQDQhCAFB8zzFgjytc4uJHl3ADS7bfp0U4ozmDyxtl/yntef9t5ZD8mOcfkvM4KcXFnU8PJiXOrYsxkyuo2JHNoSOJBrM407Q1oRt8FW3cRyQBrqoGzV631PrWiufP8mIZiJIA2GaMgEMe0FwDrcRfp/KtVQf2zhMN5fsv2iQauMskjYmH9wRb6aak7rJrqf0vnDNGnVKluS8E7jeYXTQOyviEFZZHjxTI+vdDg40Kq6G6q8mIwsfmyGVxOYOdZHbbQfzXf8Asx3EZ/AijMbgC8ii2NrQRTGM1/e94nX5qT4RwZscT8PiYh5HBpc4bX5ra4CxbaHobNr23GCy2/sUWs8ohRzi4s8FkcbYjQdpq4A2NBVbrUeG8TEMbH+GNKqM00yVsOpHm117KhQ8EwsLo5Q1xdeYNL7aCCctkjYadNV2YXjvjPzOpleUs1qL09BfU9Sq92J4da6F3SQU5bX0L5jW4nEyxzSEZbLcsZ0ga6sxF+881qT2AGikOa8K+INxMbw1ga2KTo57XPAonY9PW/muDhOIEgEcLmuOmZ1jJGOpcdvQBVnnbmYcRxLMFA8jDwG5nG/O5lg2botaBd9SVzTOdm6U/wCybW1wjJRj/RGcd4zTpZGVbnOyvB92jXQ9fUJcOimEhmxUoiijAc90haHSuIzCOMbCtNTZ7KuYTExiaXL5o485jbW5B+7Difz+ICXDeJSEDxonzgG22aZmB3JG9Wp5VPnHzP3KsYYlmXHz2LtwvhAknfjpiSXH7gGxkZ0Ov4j37fFfXFsWDt0uu3y+uypY51xUbixxa5u+U616Zk3c4BwsMId1BrL8inozwizpnVGTc3yady3xFuKjLH0JY6/729HfG9D8lzczf8tC+UmgNu99Gj47KlayszwSGN48wLTq01dEduhCOI43GYiOJmKHlztyuFU/8R+YDSvcI7+CTUSdEt0ejNJ9mvBPEkMzta117rVVT/ZthcuHvurgtNcGM3nlghCF04IpJlJAJCEIBoQhACYSTCAaEIQAviWIPaWuFhwII7giiF9oQFNn4WyWKSKRgM0PkzbOIb5oXZtyC0N7i2uG4WPcycnsle6Vm7tSQ4b6nL1sgBb5xzBGxiI25nsGV7RvLGdSwf6h7zfWxpmJVWxfBImYdsuFaHi83ncQCDY000IdpXSj1Co6quafq19up7jh8MyjB4k4GTDSvOZ2HI8QUNYneU10JAo+mVXvmQMNSxkObKGmm6g2bY6xuNxp0Ko/NfC3wy+JJWXXO1nmBB3FOIN/W6h+F4meJkk2GlYYWO1gc42G2CC1p1FE1W4rruqOx2QyuvzgsUOMZ4muGSmNizStkLmsbmySAgBoJOVuvSjQXDj+V8Rg8Q7xY3nO0lsjGue1ubS7FixVa3oVwT81iVro5ImBjhRNEmx7ri0GrHp2+KvXJ3tbhw8TYcSJiAMrJWDMXAbZ2kg2NBY3rVWK4WQ7EqlFcrsV5s+InYMKcWI2Fpa1rWtiDztRy+Z11re+tWoXhPB5Jpfs0Tya/wAUs91oBIq+97LT2YvA8Qjmhb4bHYg5nHLlfnzZ2vDqsG/1XM7lMwh0HDJcsrRnmzms/wDtzgkOIzG/d031XhWykmorD8MljCKnu7exG8y4DCRMhw9iF+gaWe9l0sO08wJ79aKpfMUTsPK1rA9gePK1wOrQaBF66m/mCvbgPEo3YnxcVnlkvytNk6agu9Oq7+I48zzOmc0ZtmmtQ29G39blea4ype2WX/1ltReq/VHhfPyRXC+ECQObLmD7zEh3e9CV2cY5aYwBsTy9xBf5hQjY3V8jz2Gw7kpHB4iKsRkIicHAO8vmI3+Gl1e9eitvIfDBjwS4AYcOBfQp2Ic3VjCd/Dada6keguzXunPOeDKvUa5yjErPL3s8xMzRKPJm90G7I7kevZTOHwcpxDcK94kGHc5oIH435TJffKAG/wAS0PmvmRuAhyRV9plBbCOkbdnTOHZvQdToo72acrW4SOBIGtndxJsuPqSSb9VdUEnkg9R7dnY0fl/A+DAxnopJIBNeyMEIQgEUkykgD66pIQgGhCEAJhJMIBoQhACEIQAqvxvhDoS+WFpfHIbmhBok6HxYjsJNBY2dWuuqtCRCNZ4YM3x3L+HxcJlw7fGcfK4PeczSNcrg7Vrga0Kybmnl77LIHwtfVOdKG+av3Wvb01/qt841ylmf9owzzDP+8yqf/pe0+Vw+I06Uq7+2/s5czHYXLmNumgYXMef3ns98fLMFVenW7dHjyux7UvJgEb45bJkbEdvMxzh8nD+oXRhOU55sr4y1wcba/wAwbYPqNtCFqXGOXOFTuuN7Xl5L3iJ3mGUdW7jf81yOxowsTYcPERCBmeJszm0b129Nxv2VW6+Vb2xXP4LNcFa8zkV/g8zIWkYuOUyB2UCFppwGlsdqL3NdlbMJz5HiY/suEhfFGaZJMRb8uzrO9kaa7WobD85mRxjEf3YqhExxvXVo9D3Hde2OZxSdmXBwmCIjTKAxwB3DQKDR6jX1UNfqSbW3DfzwWLdkEsSyQPFnRjFvihGUjLDqKP3YqmjfKNNeu6jvtDjP4OHZ47xoQwF3m9K7d1fOR/ZCWky463aX4YLhTv3i4GyrdJxfhnDBkjMTHf5cDc8h+Ibf6kK9DTLuRf71ir2R4Kxyt7OJ3ES4+Ukf9OD5SNw152r/AEjTvanOP8w4fh1xwsa/EEaRN0azs+Uj3W+nvHoOqhOJ884rF+TDMOHYdM2jp3D4jys+VnbVdvK3s4c855BQJzG7txO5cTqT6lW1FRWEii23yyM5b5cmx05mmJe55t7yK22a0dGgaADZbNw3h7YIwxooBLh3DGQMDGCgutdOAhCEAIQhAIpJlJAJCf11SQDQhCAEwkgFAfSEsyMyAaErRaAaErRmQDXhisEyQU9oK9syMyApXHPZdhsRZyi/gP57qBHs/wAXhQW4aeRrNsthza7U8HT0Wp5kZkBkI4XxOI+V7f8AwQ3+jUObxd2njvH+2OJv/qtd+SKHb+SAxx/I+NxP+PLNIOz5Hlv8IIH6KZ4V7Jw33qA7AUtLtGZAQvC+UoMPs0E91NNbWyMyMyAaEsyLQDQlaLQDQlmRmQAUkEoQCQhCA//Z"/>
          <p:cNvSpPr>
            <a:spLocks noChangeAspect="1" noChangeArrowheads="1"/>
          </p:cNvSpPr>
          <p:nvPr/>
        </p:nvSpPr>
        <p:spPr bwMode="auto">
          <a:xfrm>
            <a:off x="123825" y="-598488"/>
            <a:ext cx="205105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111" name="Picture 15" descr="http://www.goforyourlife.vic.gov.au/hav/admin.nsf/Images/healthy_lunchbox_ideas.gif/$File/healthy_lunchbox_idea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389063"/>
            <a:ext cx="3071812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fr-C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Food Groups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339975" y="1200150"/>
            <a:ext cx="6346825" cy="33940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r-CA" smtClean="0">
                <a:solidFill>
                  <a:srgbClr val="A31599"/>
                </a:solidFill>
                <a:latin typeface="Comic Sans MS" pitchFamily="66" charset="0"/>
              </a:rPr>
              <a:t>Here’s another way of grouping foods:</a:t>
            </a:r>
          </a:p>
        </p:txBody>
      </p:sp>
      <p:pic>
        <p:nvPicPr>
          <p:cNvPr id="5125" name="Picture 5" descr="http://www.childrenfirst.nhs.uk/kids/images/health/eat_smart/food_group_plate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4660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>
            <a:hlinkClick r:id="rId5"/>
          </p:cNvPr>
          <p:cNvSpPr/>
          <p:nvPr/>
        </p:nvSpPr>
        <p:spPr>
          <a:xfrm>
            <a:off x="6500826" y="2786064"/>
            <a:ext cx="236955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Click</a:t>
            </a:r>
            <a:r>
              <a:rPr lang="es-E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s-E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</a:t>
            </a:r>
            <a:r>
              <a:rPr lang="es-E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s-E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plate</a:t>
            </a:r>
            <a:endParaRPr lang="es-ES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s-E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to</a:t>
            </a:r>
            <a:r>
              <a:rPr lang="es-E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s-E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learn</a:t>
            </a:r>
            <a:r>
              <a:rPr lang="es-E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more</a:t>
            </a:r>
          </a:p>
        </p:txBody>
      </p:sp>
      <p:pic>
        <p:nvPicPr>
          <p:cNvPr id="5127" name="Picture 7" descr="http://www.brainpop.com/educators/blog/wp-content/uploads/2009/04/moby-waving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928813"/>
            <a:ext cx="1293812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4214813" y="1928813"/>
            <a:ext cx="4286250" cy="1357312"/>
          </a:xfrm>
          <a:prstGeom prst="wedgeEllipseCallout">
            <a:avLst>
              <a:gd name="adj1" fmla="val -59370"/>
              <a:gd name="adj2" fmla="val -1573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8 Rectángulo"/>
          <p:cNvSpPr/>
          <p:nvPr/>
        </p:nvSpPr>
        <p:spPr>
          <a:xfrm>
            <a:off x="4283968" y="2067694"/>
            <a:ext cx="4225645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200" b="1" dirty="0" err="1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Click</a:t>
            </a:r>
            <a:r>
              <a:rPr lang="es-ES" sz="3200" b="1" dirty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me </a:t>
            </a:r>
            <a:r>
              <a:rPr lang="es-ES" sz="3200" b="1" dirty="0" err="1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es-ES" sz="3200" b="1" dirty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dirty="0" err="1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learn</a:t>
            </a:r>
            <a:r>
              <a:rPr lang="es-ES" sz="3200" b="1" dirty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3" grpId="1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5500688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5343525" y="0"/>
            <a:ext cx="3586163" cy="857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fr-C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Your</a:t>
            </a:r>
            <a:r>
              <a:rPr lang="fr-C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C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task</a:t>
            </a:r>
            <a:endParaRPr lang="fr-CA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572125" y="993775"/>
            <a:ext cx="3357563" cy="3292475"/>
          </a:xfrm>
        </p:spPr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fr-CA" smtClean="0">
                <a:latin typeface="Comic Sans MS" pitchFamily="66" charset="0"/>
              </a:rPr>
              <a:t>1)  Complete these questions:</a:t>
            </a:r>
          </a:p>
          <a:p>
            <a:pPr marL="514350" indent="-514350" eaLnBrk="1" hangingPunct="1">
              <a:buClr>
                <a:schemeClr val="tx1"/>
              </a:buClr>
            </a:pPr>
            <a:endParaRPr lang="fr-CA" smtClean="0">
              <a:latin typeface="Comic Sans MS" pitchFamily="66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fr-CA" smtClean="0">
                <a:latin typeface="Comic Sans MS" pitchFamily="66" charset="0"/>
              </a:rPr>
              <a:t>2)  Click the plate to check your knowledge.</a:t>
            </a:r>
          </a:p>
        </p:txBody>
      </p:sp>
      <p:pic>
        <p:nvPicPr>
          <p:cNvPr id="4" name="Picture 11" descr="http://thegreatestmonth.files.wordpress.com/2010/07/food_animation.gif?w=301&amp;h=180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143125"/>
            <a:ext cx="1643063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7504" y="987574"/>
            <a:ext cx="2489448" cy="857250"/>
          </a:xfrm>
        </p:spPr>
        <p:txBody>
          <a:bodyPr/>
          <a:lstStyle/>
          <a:p>
            <a:pPr algn="ctr" eaLnBrk="1" hangingPunct="1"/>
            <a:r>
              <a:rPr lang="fr-CA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Final </a:t>
            </a:r>
            <a:r>
              <a:rPr lang="fr-CA" sz="48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thing</a:t>
            </a:r>
            <a:endParaRPr lang="fr-CA" sz="4800" b="1" dirty="0" smtClean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3" name="Picture 5" descr="http://www.fullfreestuff.com/free-graphics/downloads/animation/Food/Vegetables/animated%20vegetable%20salad%20in%20wooden%20bowl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627534"/>
            <a:ext cx="4007934" cy="400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979712" y="627534"/>
            <a:ext cx="667453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200" b="1" dirty="0" err="1">
                <a:ln w="11430">
                  <a:solidFill>
                    <a:schemeClr val="bg1"/>
                  </a:solidFill>
                </a:ln>
                <a:solidFill>
                  <a:srgbClr val="D61C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Click</a:t>
            </a:r>
            <a:r>
              <a:rPr lang="es-ES" sz="3200" b="1" dirty="0">
                <a:ln w="11430">
                  <a:solidFill>
                    <a:schemeClr val="bg1"/>
                  </a:solidFill>
                </a:ln>
                <a:solidFill>
                  <a:srgbClr val="D61C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dirty="0" err="1">
                <a:ln w="11430">
                  <a:solidFill>
                    <a:schemeClr val="bg1"/>
                  </a:solidFill>
                </a:ln>
                <a:solidFill>
                  <a:srgbClr val="D61C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es-ES" sz="3200" b="1" dirty="0">
                <a:ln w="11430">
                  <a:solidFill>
                    <a:schemeClr val="bg1"/>
                  </a:solidFill>
                </a:ln>
                <a:solidFill>
                  <a:srgbClr val="D61C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dirty="0" err="1">
                <a:ln w="11430">
                  <a:solidFill>
                    <a:schemeClr val="bg1"/>
                  </a:solidFill>
                </a:ln>
                <a:solidFill>
                  <a:srgbClr val="D61C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bowl</a:t>
            </a:r>
            <a:r>
              <a:rPr lang="es-ES" sz="3200" b="1" dirty="0">
                <a:ln w="11430">
                  <a:solidFill>
                    <a:schemeClr val="bg1"/>
                  </a:solidFill>
                </a:ln>
                <a:solidFill>
                  <a:srgbClr val="D61C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dirty="0" err="1">
                <a:ln w="11430">
                  <a:solidFill>
                    <a:schemeClr val="bg1"/>
                  </a:solidFill>
                </a:ln>
                <a:solidFill>
                  <a:srgbClr val="D61C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es-ES" sz="3200" b="1" dirty="0">
                <a:ln w="11430">
                  <a:solidFill>
                    <a:schemeClr val="bg1"/>
                  </a:solidFill>
                </a:ln>
                <a:solidFill>
                  <a:srgbClr val="D61C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dirty="0" err="1">
                <a:ln w="11430">
                  <a:solidFill>
                    <a:schemeClr val="bg1"/>
                  </a:solidFill>
                </a:ln>
                <a:solidFill>
                  <a:srgbClr val="D61C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see</a:t>
            </a:r>
            <a:r>
              <a:rPr lang="es-ES" sz="3200" b="1" dirty="0">
                <a:ln w="11430">
                  <a:solidFill>
                    <a:schemeClr val="bg1"/>
                  </a:solidFill>
                </a:ln>
                <a:solidFill>
                  <a:srgbClr val="D61C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dirty="0" err="1" smtClean="0">
                <a:ln w="11430">
                  <a:solidFill>
                    <a:schemeClr val="bg1"/>
                  </a:solidFill>
                </a:ln>
                <a:solidFill>
                  <a:srgbClr val="D61C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es-ES" sz="3200" b="1" dirty="0" smtClean="0">
                <a:ln w="11430">
                  <a:solidFill>
                    <a:schemeClr val="bg1"/>
                  </a:solidFill>
                </a:ln>
                <a:solidFill>
                  <a:srgbClr val="D61C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dirty="0" err="1" smtClean="0">
                <a:ln w="11430">
                  <a:solidFill>
                    <a:schemeClr val="bg1"/>
                  </a:solidFill>
                </a:ln>
                <a:solidFill>
                  <a:srgbClr val="D61C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food</a:t>
            </a:r>
            <a:r>
              <a:rPr lang="es-ES" sz="3200" b="1" dirty="0" smtClean="0">
                <a:ln w="11430">
                  <a:solidFill>
                    <a:schemeClr val="bg1"/>
                  </a:solidFill>
                </a:ln>
                <a:solidFill>
                  <a:srgbClr val="D61C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dirty="0" err="1" smtClean="0">
                <a:ln w="11430">
                  <a:solidFill>
                    <a:schemeClr val="bg1"/>
                  </a:solidFill>
                </a:ln>
                <a:solidFill>
                  <a:srgbClr val="D61C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groups</a:t>
            </a:r>
            <a:endParaRPr lang="es-ES" sz="3200" b="1" dirty="0">
              <a:ln w="11430">
                <a:solidFill>
                  <a:schemeClr val="bg1"/>
                </a:solidFill>
              </a:ln>
              <a:solidFill>
                <a:srgbClr val="D61CC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</TotalTime>
  <Words>122</Words>
  <Application>Microsoft Office PowerPoint</Application>
  <PresentationFormat>On-screen Show (16:9)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Flujo</vt:lpstr>
      <vt:lpstr>Teeth and Eating</vt:lpstr>
      <vt:lpstr>PowerPoint Presentation</vt:lpstr>
      <vt:lpstr>What’s in your lunch box?</vt:lpstr>
      <vt:lpstr>Food Groups</vt:lpstr>
      <vt:lpstr>Your task</vt:lpstr>
      <vt:lpstr>Final thing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Philip</dc:creator>
  <cp:lastModifiedBy>Carolina</cp:lastModifiedBy>
  <cp:revision>18</cp:revision>
  <dcterms:created xsi:type="dcterms:W3CDTF">2011-08-21T14:57:19Z</dcterms:created>
  <dcterms:modified xsi:type="dcterms:W3CDTF">2013-04-21T22:15:04Z</dcterms:modified>
</cp:coreProperties>
</file>