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61CC9"/>
    <a:srgbClr val="A31599"/>
    <a:srgbClr val="008000"/>
    <a:srgbClr val="0F6FC6"/>
    <a:srgbClr val="673333"/>
    <a:srgbClr val="240FC3"/>
    <a:srgbClr val="2D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067A-606E-4EF0-A7D2-5F881915BCFC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9ED8-F805-479D-909D-D749B5B15D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81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04E7-E4D5-404D-A066-09535B0E544D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291A-8B3B-4874-B03B-78FF995E73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5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9CA0-4CD4-4291-ADF3-DD3F0E4C660E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6593-993A-4805-B420-1FDCE0A2FF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538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FC6B-D8D8-42D9-AEC6-84BB1B4639EE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AA7D-C597-4325-984F-9CA195C47B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89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A2C1-7561-4FA4-A63C-874AB3DF3F3C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7253-6E82-4A38-9B8A-EA99E0A0AE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42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9872-1781-45BE-A23D-7B40B31C7D28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386C-50AB-4BA3-9160-21ADAEE4A6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908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DA2F-292F-419C-ADCC-3550E85DA80D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E6FB-07D1-4352-AB87-CAE654B4A5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6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3D52-01EF-49C5-8C00-4379BB8D99F6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5365-F121-4818-831B-D58CD61F7D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63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5EAB-63B2-4129-AC91-B5D555C71D91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125-B0EF-4619-85EC-E61801EDEF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21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3F64-C705-44EC-9777-E2FD5A3AEA2E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E587-63C7-4298-9612-CBE24216BF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8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ortar y redondear rectángulo de esquina sencilla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4 Triángulo rectángulo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9437-E1B5-4BD2-8FC0-E85533CBF06A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0AEF-F84E-41A8-9263-EC4422F11E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7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33F48D-57FC-4D21-9702-B1DF959D51CA}" type="datetimeFigureOut">
              <a:rPr lang="fr-CA"/>
              <a:pPr>
                <a:defRPr/>
              </a:pPr>
              <a:t>2013-04-18</a:t>
            </a:fld>
            <a:endParaRPr lang="fr-C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5B0D07-F5BC-4D5C-B091-7751C0A571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od.gov.uk/multimedia/flash/a_balanced_plate_intro.swf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sgfl2.westsussex.gov.uk/aplaws/intergames/food/FoodFamilly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)%09http:/www.ngfl-cymru.org.uk/vtc/healthy_eating/eng/Introduction/MainSessionPart1.sw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flclassroom.com/flash/song/zoo.swf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www.bbc.co.uk/schools/digger/5_7entry/9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123478"/>
            <a:ext cx="7772400" cy="83026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Teath</a:t>
            </a:r>
            <a:r>
              <a:rPr lang="fr-CA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and </a:t>
            </a:r>
            <a:r>
              <a:rPr lang="fr-CA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Eating</a:t>
            </a:r>
            <a:endParaRPr lang="fr-CA" sz="4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03648" y="1131590"/>
            <a:ext cx="6400800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Learning Objective</a:t>
            </a: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identify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different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animals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eat</a:t>
            </a:r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pPr marR="0" algn="ctr" eaLnBrk="1" hangingPunct="1">
              <a:lnSpc>
                <a:spcPct val="90000"/>
              </a:lnSpc>
              <a:buFont typeface="Arial" charset="0"/>
              <a:buNone/>
            </a:pPr>
            <a:endParaRPr lang="fr-C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2" y="269440"/>
            <a:ext cx="6687616" cy="51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67494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2612400"/>
            <a:ext cx="38194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Know if all animals eat the same things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2612400"/>
            <a:ext cx="3790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Say what you think different animals eat.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322" y="2612400"/>
            <a:ext cx="3656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Link animals to the type of food they eat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05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9966"/>
            <a:ext cx="17281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10" grpId="0"/>
      <p:bldP spid="10" grpId="2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27.media.tumblr.com/tumblr_kp3604X56E1qz5964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7150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2571750" y="785813"/>
            <a:ext cx="3929063" cy="1143000"/>
          </a:xfrm>
          <a:prstGeom prst="wedgeRoundRectCallout">
            <a:avLst>
              <a:gd name="adj1" fmla="val 59530"/>
              <a:gd name="adj2" fmla="val 40000"/>
              <a:gd name="adj3" fmla="val 16667"/>
            </a:avLst>
          </a:prstGeom>
          <a:solidFill>
            <a:srgbClr val="0F6FC6">
              <a:alpha val="65098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2675706" y="851545"/>
            <a:ext cx="3912518" cy="10001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C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Click on a </a:t>
            </a:r>
            <a:r>
              <a:rPr lang="fr-C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pyramid</a:t>
            </a:r>
            <a:r>
              <a:rPr lang="fr-C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to </a:t>
            </a:r>
            <a:r>
              <a:rPr lang="fr-C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review</a:t>
            </a:r>
            <a:r>
              <a:rPr lang="fr-C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C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your</a:t>
            </a:r>
            <a:r>
              <a:rPr lang="fr-C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C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knowledge</a:t>
            </a:r>
            <a:r>
              <a:rPr lang="fr-C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7173" name="AutoShape 7" descr="data:image/jpg;base64,/9j/4AAQSkZJRgABAQAAAQABAAD/2wCEAAkGBhQQEBUREhQWFRQUGRgVFRgVGBUaFRUcFxgVFBUVGBkeHSYeIh8jGhUUHy8hJCgpLSwsFh4xNjAqNScrLCwBCQoKDgwOGg8PGi0kHyQwLDAuKzAvNSwvKjQpLCwwLC80LiwpLDQvLDYsKSwqLiwtKSosLDQ0NCwtNCwpLC8vKf/AABEIAJAA8AMBIgACEQEDEQH/xAAbAAACAwEBAQAAAAAAAAAAAAAAAQUGBwQDAv/EAD4QAAEEAAQEAwUFBgQHAAAAAAEAAgMRBBIhMQUGQVETImEHMnGB8BQjQpGhFVKSscHRM1NichYkVIKTwuH/xAAaAQEAAwEBAQAAAAAAAAAAAAAAAwQFAQIG/8QAKxEAAgIBAwMDAwQDAAAAAAAAAAECAxEEEiExQVETYfAycaEiI4GRBRTR/9oADAMBAAIRAxEAPwDb/rqj66pIQD+uqYC+V9BAFIpNCAVIpNCAVIpNCAVIpNCAVIpNcXFeJCBl1bnaNHc+voOq8zmoRcpdEeoxcntR1PeG7mta1NanYL6pUTHSyzP+8OYDVu2TcAgNG2nUr7wHFZcPs4yNvVhNgdSA7pV/BZkf8nBzw1heS89C9uU+fBeKRS5eHcTZO3Mw/EdR8Qutaiaayig008MVIpNC6cFSKTQgFSKTQgFSKTQgEQl9dUykgD66oSQgGhCPrqgAJhIJhANCEIAQhCAEIQgBCEIAVFn40JZnuN++Y21rQaS0H0sgk/FXpZ3zhyk6OR2IwwIz+Z7Rte5cP7Khr6p214gXtFOuM3v4z3JGrGpF9PVeJAJ3BNi9CNCdiPrqqfBzVMx4aS0nbK4demx3KsWA4w6TSSF8Z2zDVn8Wm/8AVfOyhKPVGu4YWU8o98r4Xh8byw7kVYPcVfpp2U5w/m9pFTAN1AJabAJ1GYbjSj81FTYfMNWg+jtTYNjTbfXdeUmDzeZwzusVZAbfXQf1U1Gpsp+l8eCCymFn1L+S4z8YiZQLwSdg2yf02+a5jzJGHUQ4NusxqrJrUXYUAyPLeahl1NaD4rwxcTjG4NIo371jfXTrvWiuS/yVrfCS9ivHR193/JemPBFjVfSqPIHEXPjdG825hrVW5byaayjKaaeGCEIXTgIQhAIpJlJAJCf11SQDQhCAAmEkwgGhCEAIQhACELnxWMDNN3HZo3Pr6D1QHs94AskADqdlxycSv3BfqdB/cqucT5pja0vLhK5t0G/4bCNCb9D11O9Ksv45xKaU+FLCxoOZrGwl7staF5J0v4qvPU1weG+fbklrqnZ9KLVxnmhsDj4khIaMzwymlt3l03N0evZVvA+0zBzSOjdE8OFHzjMa08xzfEdSqXxTizjOWSuyzB1uElNJFhwrOK3qu6ufA8HAyNudwdI8Zn5SBbneZ19xZ220CpvU2dV/C6Fyelri8b/Hv9yb/wCIsFiGOijma0usAtbWV241qrsbddVXuF82tMjoZHtzNcWucCacRoa/Ty11RxvlOJ7TLhwI3jV/lAc4AdMteZu+16KmY9rZmPnjyOmBBMjSAZNdMw081UA749d4b/3vrWH5+Mjqn6UtueGapFiWEXWmZwGWzmo7nQVf0V6Qvc7UtDT+Eb0P7qg8v8xTxA+O0lo2eaIb+8QOpAJB+CmsXznh42nzmRxb71gEXuB1+VLOcJReMGmluXBaXOr4bfHt+q5cVims1dTSa6iz2Gvqs64v7TjVR+XvWl9td1VcRzQMQ8Ne8gEjXp8ydfmpoaWyzjGEcbhDmTNd5bx4ZxBwDgQ/XQgi/iFpSyTkDlSTxGy1TBt6rWgF9BTB11qL7GLbNTm5LuNCEKUiBCEIBFJMpIBIQhANCEIATCSYQDQhCAEIQgPDGYrw27W46NHc/wBupKpnMXNTMP4kYcHYnJmI+OgA9Reg6Xr1UnxrisQa58rwwPDo4vNlcRqCWnezvY2ACxjCQ3jHOLHGD8b3EHIHVT73fRGoAsi9lV1FritsepJGuTW5J4Pds+Jw0kbpWfdAgPJHmjBIzOoa2BXff5LRuQ8ZHJC8hwMniP8AE2sanJ8slV6fNQuN5m8HLh5MK4QuADnNe17TbgA9vUgg3r5ksHgWxgOhjHiP0jdECcw93PfUFgAshZysjXLclnsXKFmtwzw8fPsV72kYqObH4cgC2CpLAtuZ1C/lr6WoTAcMxLJpY4wXiN2Rt35m6ZaB026+is3MuHiw5Y+SJwfIRUwexzHuaAMjgCayij0KOFcQsE3Tmj82/wDzT9O+ni2yW1ZRpPRq6rdDqvydOEGKAALXMN0HPGZoAskGnVqNiqpJyO+CQtbM5j334Z0yXqSAR7rgNh8VomE4iYoi5wIBaXtzA66WNPlp8VwTxHEYX3mxvBa9pksusODryNF91FXbJcZKXpxlxJZ9yCg5VmxGHjbHiG2G5ZIX5s0ZHujTUitTdd1WJuCFgeZzboi5uRp0BBAyuNa738O6u2FwD4Zzjpp4w5oIaxrDGZG6EBxJvcdQdtDuqHxPij58RPE0D7yUuc7923bA9N626K5B71w/uRuU3BVLzwd3HuB4d2HiyR5JNHOk8wB0JdGBsTsbOopRmC5W8d4EWpqiBe43I7ivlutI4TxyTDYDE4eX70RR3GQ0mNhc4MbFbtXHzWD1ylV/lLFNGJawBrS+nPoCmlxuvz+guepKEeHkglFOXBd+SJpeGxNZI4uw+g83vQE0N+sd/wAN9lpkUgcARqCqEePQtid4lOAJY7LTmuu6bd1q3XfqvfkbmAZ3YVxd5dY89ZshvLmrqKr5LSquhNJJ8leUWnyXlCEKY8ghCEAikmUkAfXVJCEA0IQgBMJJhANCEIAXHxeYtheRdkZbG4zHKXfIG/kuxRnGjfhtug4m+2jTQPzK420uDqMD5q5ifNiAZQcsQ8NmYFhc0OsHL6GzZ6lRcfG/Pmu+99R2+uysvtM5QdG84iM+8aeA4HpYOU6qsYXlcS5Q2cNtxaHPaRG4jQ1Wo+e6yP04/U+Te012K/TjHK7l54HzI2WaDDBgt2VkbhZskGjX4TW/peyvD8RBD4+HLaighEk0n4SXWWtfXmIrWhpWion7JiwmGaWF75ozbJGNe02LLnAloGlLjwHtAeGmbG4mOUlpHgRMaHyEbMnkygBo6jW+yUxim5JclLO79uPQsGO50wckccc8DZ5jfg+JFUVE0MlgWNAPKNaAVKc6SN73lmTI/UfhAJA0rTQ22htYX1gufftWLzu1leQxjy37nDto+4O+mnTc6rulwxxbxhsLIDmsSykEDU27SutCzovM9zkoy6e5YjfHTySqefPgnOF4sYjzl7jTaY3cXpofW/zVj4DA2MEEgvf5nUQQMxNNvsAqnieR8Rw7JKzEtc43lGUtBc0ZspsnQgb9OymeA4F7sI+KednjzscXOjIL2Zi7RpFaDb1ObouVUuFvPY7q3CWJVvhma8b47mfJozIHSNY6y59WRmI2qth31UNFjSA51nO85iet7D8l0cY5TmhcW22RoJ1bYNtNUW9F8Y/h5w0UczXNke8uaGNDi6MgA5iKo6HT1ViMYdIlWm1QlKzHPZE/xnmN+Fwj8DK5jy54fbX5rH4WtPaySSdeirGD5icwF2rnE2el/ErhfwOY5Xy+Uy6sz3mfrVhtX8FYG8luZAJHe9Y8nUg6En160NhpqV6arisSeStW5SmR/DubJ44nR5jkLs9CtHk3mGis3KvMTnTNxWoc2QMkGtBshph7e8GqNw3JMhBt3hWT2ccu4FDa/irhgMFkh8ANaI6bYAFuI81uPXUWu+pXGW5Imjo7J9zaeH45skbHWLcLAvU911rJOCcbMM+SMZnuAbfYda/IfktWwpOQZt61V2EtyyVbIKEtqeT1QhC9kYikmUkAkJ/XVJANCEIATCSYQDQhCAFB8zzFgjytc4uJHl3ADS7bfp0U4ozmDyxtl/yntef9t5ZD8mOcfkvM4KcXFnU8PJiXOrYsxkyuo2JHNoSOJBrM407Q1oRt8FW3cRyQBrqoGzV631PrWiufP8mIZiJIA2GaMgEMe0FwDrcRfp/KtVQf2zhMN5fsv2iQauMskjYmH9wRb6aak7rJrqf0vnDNGnVKluS8E7jeYXTQOyviEFZZHjxTI+vdDg40Kq6G6q8mIwsfmyGVxOYOdZHbbQfzXf8Asx3EZ/AijMbgC8ii2NrQRTGM1/e94nX5qT4RwZscT8PiYh5HBpc4bX5ra4CxbaHobNr23GCy2/sUWs8ohRzi4s8FkcbYjQdpq4A2NBVbrUeG8TEMbH+GNKqM00yVsOpHm117KhQ8EwsLo5Q1xdeYNL7aCCctkjYadNV2YXjvjPzOpleUs1qL09BfU9Sq92J4da6F3SQU5bX0L5jW4nEyxzSEZbLcsZ0ga6sxF+881qT2AGikOa8K+INxMbw1ga2KTo57XPAonY9PW/muDhOIEgEcLmuOmZ1jJGOpcdvQBVnnbmYcRxLMFA8jDwG5nG/O5lg2botaBd9SVzTOdm6U/wCybW1wjJRj/RGcd4zTpZGVbnOyvB92jXQ9fUJcOimEhmxUoiijAc90haHSuIzCOMbCtNTZ7KuYTExiaXL5o485jbW5B+7Difz+ICXDeJSEDxonzgG22aZmB3JG9Wp5VPnHzP3KsYYlmXHz2LtwvhAknfjpiSXH7gGxkZ0Ov4j37fFfXFsWDt0uu3y+uypY51xUbixxa5u+U616Zk3c4BwsMId1BrL8inozwizpnVGTc3yady3xFuKjLH0JY6/729HfG9D8lzczf8tC+UmgNu99Gj47KlayszwSGN48wLTq01dEduhCOI43GYiOJmKHlztyuFU/8R+YDSvcI7+CTUSdEt0ejNJ9mvBPEkMzta117rVVT/ZthcuHvurgtNcGM3nlghCF04IpJlJAJCEIBoQhACYSTCAaEIQAviWIPaWuFhwII7giiF9oQFNn4WyWKSKRgM0PkzbOIb5oXZtyC0N7i2uG4WPcycnsle6Vm7tSQ4b6nL1sgBb5xzBGxiI25nsGV7RvLGdSwf6h7zfWxpmJVWxfBImYdsuFaHi83ncQCDY000IdpXSj1Co6quafq19up7jh8MyjB4k4GTDSvOZ2HI8QUNYneU10JAo+mVXvmQMNSxkObKGmm6g2bY6xuNxp0Ko/NfC3wy+JJWXXO1nmBB3FOIN/W6h+F4meJkk2GlYYWO1gc42G2CC1p1FE1W4rruqOx2QyuvzgsUOMZ4muGSmNizStkLmsbmySAgBoJOVuvSjQXDj+V8Rg8Q7xY3nO0lsjGue1ubS7FixVa3oVwT81iVro5ImBjhRNEmx7ri0GrHp2+KvXJ3tbhw8TYcSJiAMrJWDMXAbZ2kg2NBY3rVWK4WQ7EqlFcrsV5s+InYMKcWI2Fpa1rWtiDztRy+Z11re+tWoXhPB5Jpfs0Tya/wAUs91oBIq+97LT2YvA8Qjmhb4bHYg5nHLlfnzZ2vDqsG/1XM7lMwh0HDJcsrRnmzms/wDtzgkOIzG/d031XhWykmorD8MljCKnu7exG8y4DCRMhw9iF+gaWe9l0sO08wJ79aKpfMUTsPK1rA9gePK1wOrQaBF66m/mCvbgPEo3YnxcVnlkvytNk6agu9Oq7+I48zzOmc0ZtmmtQ29G39blea4ype2WX/1ltReq/VHhfPyRXC+ECQObLmD7zEh3e9CV2cY5aYwBsTy9xBf5hQjY3V8jz2Gw7kpHB4iKsRkIicHAO8vmI3+Gl1e9eitvIfDBjwS4AYcOBfQp2Ic3VjCd/Dada6keguzXunPOeDKvUa5yjErPL3s8xMzRKPJm90G7I7kevZTOHwcpxDcK94kGHc5oIH435TJffKAG/wAS0PmvmRuAhyRV9plBbCOkbdnTOHZvQdToo72acrW4SOBIGtndxJsuPqSSb9VdUEnkg9R7dnY0fl/A+DAxnopJIBNeyMEIQgEUkykgD66pIQgGhCEAJhJMIBoQhACEIQAqvxvhDoS+WFpfHIbmhBok6HxYjsJNBY2dWuuqtCRCNZ4YM3x3L+HxcJlw7fGcfK4PeczSNcrg7Vrga0Kybmnl77LIHwtfVOdKG+av3Wvb01/qt841ylmf9owzzDP+8yqf/pe0+Vw+I06Uq7+2/s5czHYXLmNumgYXMef3ns98fLMFVenW7dHjyux7UvJgEb45bJkbEdvMxzh8nD+oXRhOU55sr4y1wcba/wAwbYPqNtCFqXGOXOFTuuN7Xl5L3iJ3mGUdW7jf81yOxowsTYcPERCBmeJszm0b129Nxv2VW6+Vb2xXP4LNcFa8zkV/g8zIWkYuOUyB2UCFppwGlsdqL3NdlbMJz5HiY/suEhfFGaZJMRb8uzrO9kaa7WobD85mRxjEf3YqhExxvXVo9D3Hde2OZxSdmXBwmCIjTKAxwB3DQKDR6jX1UNfqSbW3DfzwWLdkEsSyQPFnRjFvihGUjLDqKP3YqmjfKNNeu6jvtDjP4OHZ47xoQwF3m9K7d1fOR/ZCWky463aX4YLhTv3i4GyrdJxfhnDBkjMTHf5cDc8h+Ibf6kK9DTLuRf71ir2R4Kxyt7OJ3ES4+Ukf9OD5SNw152r/AEjTvanOP8w4fh1xwsa/EEaRN0azs+Uj3W+nvHoOqhOJ884rF+TDMOHYdM2jp3D4jys+VnbVdvK3s4c855BQJzG7txO5cTqT6lW1FRWEii23yyM5b5cmx05mmJe55t7yK22a0dGgaADZbNw3h7YIwxooBLh3DGQMDGCgutdOAhCEAIQhAIpJlJAJCf11SQDQhCAEwkgFAfSEsyMyAaErRaAaErRmQDXhisEyQU9oK9syMyApXHPZdhsRZyi/gP57qBHs/wAXhQW4aeRrNsthza7U8HT0Wp5kZkBkI4XxOI+V7f8AwQ3+jUObxd2njvH+2OJv/qtd+SKHb+SAxx/I+NxP+PLNIOz5Hlv8IIH6KZ4V7Jw33qA7AUtLtGZAQvC+UoMPs0E91NNbWyMyMyAaEsyLQDQlaLQDQlmRmQAUkEoQCQhCA//Z"/>
          <p:cNvSpPr>
            <a:spLocks noChangeAspect="1" noChangeArrowheads="1"/>
          </p:cNvSpPr>
          <p:nvPr/>
        </p:nvSpPr>
        <p:spPr bwMode="auto">
          <a:xfrm>
            <a:off x="123825" y="-598488"/>
            <a:ext cx="20510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7" name="Picture 9" descr="http://thumbs.ifood.tv/files/images/Food_Pyramid_is_a_nutrition_guide_for_all_parent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28875"/>
            <a:ext cx="2717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www.bbc.co.uk/northernireland/schools/4_11/uptoyou/images/foodfacts_pyramid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8766" y="2871805"/>
            <a:ext cx="2373696" cy="1914523"/>
          </a:xfrm>
          <a:prstGeom prst="roundRect">
            <a:avLst>
              <a:gd name="adj" fmla="val 24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hlinkClick r:id="rId3"/>
          </p:cNvPr>
          <p:cNvSpPr/>
          <p:nvPr/>
        </p:nvSpPr>
        <p:spPr>
          <a:xfrm>
            <a:off x="3357554" y="299851"/>
            <a:ext cx="44037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What</a:t>
            </a:r>
            <a:r>
              <a:rPr lang="es-E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s-E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pets</a:t>
            </a:r>
            <a:r>
              <a:rPr lang="es-E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do </a:t>
            </a:r>
            <a:r>
              <a:rPr lang="es-E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you</a:t>
            </a:r>
            <a:r>
              <a:rPr lang="es-E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s-ES" sz="36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have</a:t>
            </a:r>
            <a:r>
              <a:rPr lang="es-ES" sz="3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at home?</a:t>
            </a:r>
            <a:endParaRPr lang="es-ES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3786188" y="1643063"/>
            <a:ext cx="3429000" cy="3000375"/>
          </a:xfrm>
          <a:prstGeom prst="foldedCorner">
            <a:avLst/>
          </a:prstGeom>
          <a:solidFill>
            <a:srgbClr val="D61CC9">
              <a:alpha val="7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198248"/>
              </p:ext>
            </p:extLst>
          </p:nvPr>
        </p:nvGraphicFramePr>
        <p:xfrm>
          <a:off x="2428875" y="1714500"/>
          <a:ext cx="6096000" cy="2640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5713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Carnivore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Comic Sans MS" pitchFamily="66" charset="0"/>
                        </a:rPr>
                        <a:t>Herbivore</a:t>
                      </a:r>
                      <a:endParaRPr lang="en-GB" sz="2800" b="1" dirty="0">
                        <a:solidFill>
                          <a:srgbClr val="008000"/>
                        </a:solidFill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Omnivore</a:t>
                      </a:r>
                      <a:endParaRPr lang="en-GB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67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omic Sans MS" pitchFamily="66" charset="0"/>
                      </a:endParaRPr>
                    </a:p>
                  </a:txBody>
                  <a:tcPr marT="45707" marB="4570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10" name="Picture 12" descr="http://www.goodfriendsanimal.com/previous_files/images/animal-animation-9_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7429500" cy="857250"/>
          </a:xfrm>
        </p:spPr>
        <p:txBody>
          <a:bodyPr/>
          <a:lstStyle/>
          <a:p>
            <a:pPr algn="ctr" eaLnBrk="1" hangingPunct="1"/>
            <a:r>
              <a:rPr lang="fr-CA" sz="4400" b="1" dirty="0" err="1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fr-CA" sz="4400" b="1" dirty="0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about </a:t>
            </a:r>
            <a:r>
              <a:rPr lang="fr-CA" sz="4400" b="1" dirty="0" err="1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these</a:t>
            </a:r>
            <a:r>
              <a:rPr lang="fr-CA" sz="4400" b="1" dirty="0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sz="4400" b="1" dirty="0" err="1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animals</a:t>
            </a:r>
            <a:r>
              <a:rPr lang="fr-CA" sz="4400" b="1" dirty="0" smtClean="0">
                <a:ln w="31550" cmpd="sng">
                  <a:solidFill>
                    <a:srgbClr val="D61C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35696" y="4095729"/>
            <a:ext cx="4286250" cy="857250"/>
          </a:xfrm>
        </p:spPr>
        <p:txBody>
          <a:bodyPr/>
          <a:lstStyle/>
          <a:p>
            <a:pPr marL="514350" indent="-514350" algn="ctr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fr-CA" sz="2800" b="1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What do you think they eat?</a:t>
            </a:r>
          </a:p>
        </p:txBody>
      </p:sp>
      <p:pic>
        <p:nvPicPr>
          <p:cNvPr id="9223" name="Picture 7" descr="http://t1.gstatic.com/images?q=tbn:ANd9GcQ2uwjs2m-nzRzsKTfQzBsOYUhVWs947ZSKvD6Hikr_vTRZl-wV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8"/>
            <a:ext cx="2466975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5" name="Picture 9" descr="http://www.djsphotography.co.uk/images/Birds/Little-Owl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500180"/>
            <a:ext cx="1726723" cy="2595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7" name="Picture 11" descr="http://www.wildchicken.com/nature/garden/spider_web_f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829" y="1485911"/>
            <a:ext cx="1982749" cy="1943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Rectángulo">
            <a:hlinkClick r:id="rId6"/>
          </p:cNvPr>
          <p:cNvSpPr/>
          <p:nvPr/>
        </p:nvSpPr>
        <p:spPr>
          <a:xfrm>
            <a:off x="1357290" y="4011910"/>
            <a:ext cx="540643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Click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here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trip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zoo</a:t>
            </a:r>
          </a:p>
        </p:txBody>
      </p:sp>
      <p:pic>
        <p:nvPicPr>
          <p:cNvPr id="9224" name="Picture 10" descr="http://www.all-creatures.org/anan/momandcalf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928688"/>
            <a:ext cx="1333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1500"/>
            <a:ext cx="61055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051720" y="-86271"/>
            <a:ext cx="6346825" cy="7858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fr-C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Your</a:t>
            </a:r>
            <a:r>
              <a:rPr lang="fr-C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C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task</a:t>
            </a:r>
            <a:endParaRPr lang="fr-C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360" y="4558743"/>
            <a:ext cx="598593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Match </a:t>
            </a:r>
            <a:r>
              <a:rPr lang="es-ES" sz="3200" b="1" dirty="0" err="1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" sz="3200" b="1" dirty="0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animal </a:t>
            </a:r>
            <a:r>
              <a:rPr lang="es-ES" sz="3200" b="1" dirty="0" err="1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" sz="3200" b="1" dirty="0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its</a:t>
            </a:r>
            <a:r>
              <a:rPr lang="es-ES" sz="3200" b="1" dirty="0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dirty="0" err="1">
                <a:ln w="11430">
                  <a:solidFill>
                    <a:srgbClr val="D61CC9"/>
                  </a:solidFill>
                </a:ln>
                <a:solidFill>
                  <a:srgbClr val="D61C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food</a:t>
            </a:r>
            <a:endParaRPr lang="es-ES" sz="3200" b="1" dirty="0">
              <a:ln w="11430">
                <a:solidFill>
                  <a:srgbClr val="D61CC9"/>
                </a:solidFill>
              </a:ln>
              <a:solidFill>
                <a:srgbClr val="D61CC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7" name="Picture 7" descr="http://scratch.mit.edu/static/icons/gallery/72148.png?t=2010-02-06+09%3A20%3A0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10001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785813" y="0"/>
            <a:ext cx="1857375" cy="1214438"/>
          </a:xfrm>
          <a:prstGeom prst="wedgeEllipseCallout">
            <a:avLst>
              <a:gd name="adj1" fmla="val -43444"/>
              <a:gd name="adj2" fmla="val 7707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69104" y="156577"/>
            <a:ext cx="1586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Extension: 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Click me to see some more</a:t>
            </a: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102</Words>
  <Application>Microsoft Office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Constantia</vt:lpstr>
      <vt:lpstr>Wingdings 2</vt:lpstr>
      <vt:lpstr>Comic Sans MS</vt:lpstr>
      <vt:lpstr>Flujo</vt:lpstr>
      <vt:lpstr>Teath and Eating</vt:lpstr>
      <vt:lpstr>PowerPoint Presentation</vt:lpstr>
      <vt:lpstr>PowerPoint Presentation</vt:lpstr>
      <vt:lpstr>PowerPoint Presentation</vt:lpstr>
      <vt:lpstr>What about these animals?</vt:lpstr>
      <vt:lpstr>Your task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Philip</dc:creator>
  <cp:lastModifiedBy>Carolina</cp:lastModifiedBy>
  <cp:revision>25</cp:revision>
  <dcterms:created xsi:type="dcterms:W3CDTF">2011-08-21T14:57:19Z</dcterms:created>
  <dcterms:modified xsi:type="dcterms:W3CDTF">2013-04-18T09:48:33Z</dcterms:modified>
</cp:coreProperties>
</file>