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C14AE"/>
    <a:srgbClr val="42A6B0"/>
    <a:srgbClr val="008000"/>
    <a:srgbClr val="240FC3"/>
    <a:srgbClr val="FF9900"/>
    <a:srgbClr val="FF00FF"/>
    <a:srgbClr val="D61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A2E9-2AB3-4271-A236-F2DDB426681E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A811-DE51-44F2-893F-5FF64078411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00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8D0B-F0A9-4C5A-B380-157F940846F2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4591-CDB2-4F98-A6B5-593C2D9D78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72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52CC-4CBB-40FD-9A17-14FF492ECF4B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DD93-A03C-4DB6-AB55-358E954E2EF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61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0BB9-7BED-4BEF-81D7-C1A174CFD235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5F33-1C31-4829-8CF1-AE326605D3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573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E67E-EADE-4708-9CB3-E779FC795D65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79A4-707D-4126-8EC9-2EF729F373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75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800F-B637-4353-92E5-35BF7504C101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0BF7-1B33-4814-9F7E-819A6B6961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4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AD41-BC38-4C87-BFCA-E61168099A20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567F-4BE4-4978-A727-5078A0A726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55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B3DF-6647-4E91-8B6D-EC96CFCD764F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ADE7-ED70-4280-9A8E-8CF2FBA438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8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CAD0-4172-473F-80E2-FE55AA1C406A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9F37-F7DC-4CE5-AE3D-501A8B1EBA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80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79E6-06A0-4E70-99E3-862E45B46A9E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023A-93B9-43EB-B732-502DFACD59D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28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ortar y redondear rectángulo de esquina sencilla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4 Triángulo rectángulo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54D4-2962-4B6F-8C4A-F2A3860DF2A9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7B49-D611-4C56-9549-109E6393EB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2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DEBD98-3363-4CE7-B0C6-AAD68FA1524C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B6642E5-85F5-41B2-825C-11B937B17A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hyperlink" Target="http://www.bbc.co.uk/schools/digger/5_7entry/9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)%09http:/www.ngfl-cymru.org.uk/vtc/healthy_eating/eng/Introduction/MainSessionPart1.sw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384175"/>
            <a:ext cx="7772400" cy="83026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Teeth</a:t>
            </a:r>
            <a:r>
              <a:rPr lang="fr-CA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and </a:t>
            </a: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Eating</a:t>
            </a:r>
            <a:endParaRPr lang="fr-CA" sz="4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28750" y="1214438"/>
            <a:ext cx="6400800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Learning Objective</a:t>
            </a: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Investigate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animal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foods</a:t>
            </a:r>
            <a:endParaRPr lang="fr-C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endParaRPr lang="fr-C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268215"/>
            <a:ext cx="6687616" cy="51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67494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2658274"/>
            <a:ext cx="3672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Think about what animals eat.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1" y="2612400"/>
            <a:ext cx="3456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Ask questions and record answers.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6406" y="2704732"/>
            <a:ext cx="36568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Create a graph using recorded answers.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9966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27.media.tumblr.com/tumblr_kp3604X56E1qz5964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71750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2571750" y="857250"/>
            <a:ext cx="3929063" cy="1357313"/>
          </a:xfrm>
          <a:prstGeom prst="wedgeRoundRectCallout">
            <a:avLst>
              <a:gd name="adj1" fmla="val 63659"/>
              <a:gd name="adj2" fmla="val 151918"/>
              <a:gd name="adj3" fmla="val 16667"/>
            </a:avLst>
          </a:prstGeom>
          <a:solidFill>
            <a:srgbClr val="D61CC9">
              <a:alpha val="65098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2500314" y="928688"/>
            <a:ext cx="4000500" cy="1214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He looks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hungry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!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What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 do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animals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eat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?  Click on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him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 to </a:t>
            </a:r>
            <a:r>
              <a:rPr lang="fr-CA" dirty="0" err="1" smtClean="0">
                <a:solidFill>
                  <a:schemeClr val="bg1"/>
                </a:solidFill>
                <a:latin typeface="Comic Sans MS" pitchFamily="66" charset="0"/>
              </a:rPr>
              <a:t>find</a:t>
            </a:r>
            <a:r>
              <a:rPr lang="fr-CA" dirty="0" smtClean="0">
                <a:solidFill>
                  <a:schemeClr val="bg1"/>
                </a:solidFill>
                <a:latin typeface="Comic Sans MS" pitchFamily="66" charset="0"/>
              </a:rPr>
              <a:t> out!</a:t>
            </a:r>
          </a:p>
        </p:txBody>
      </p:sp>
      <p:sp>
        <p:nvSpPr>
          <p:cNvPr id="7173" name="AutoShape 7" descr="data:image/jpg;base64,/9j/4AAQSkZJRgABAQAAAQABAAD/2wCEAAkGBhQQEBUREhQWFRQUGRgVFRgVGBUaFRUcFxgVFBUVGBkeHSYeIh8jGhUUHy8hJCgpLSwsFh4xNjAqNScrLCwBCQoKDgwOGg8PGi0kHyQwLDAuKzAvNSwvKjQpLCwwLC80LiwpLDQvLDYsKSwqLiwtKSosLDQ0NCwtNCwpLC8vKf/AABEIAJAA8AMBIgACEQEDEQH/xAAbAAACAwEBAQAAAAAAAAAAAAAAAQUGBwQDAv/EAD4QAAEEAAQEAwUFBgQHAAAAAAEAAgMRBBIhMQUGQVETImEHMnGB8BQjQpGhFVKSscHRM1NichYkVIKTwuH/xAAaAQEAAwEBAQAAAAAAAAAAAAAAAwQFAQIG/8QAKxEAAgIBAwMDAwQDAAAAAAAAAAECAxEEEiExQVETYfAycaEiI4GRBRTR/9oADAMBAAIRAxEAPwDb/rqj66pIQD+uqYC+V9BAFIpNCAVIpNCAVIpNCAVIpNCAVIpNcXFeJCBl1bnaNHc+voOq8zmoRcpdEeoxcntR1PeG7mta1NanYL6pUTHSyzP+8OYDVu2TcAgNG2nUr7wHFZcPs4yNvVhNgdSA7pV/BZkf8nBzw1heS89C9uU+fBeKRS5eHcTZO3Mw/EdR8Qutaiaayig008MVIpNC6cFSKTQgFSKTQgFSKTQgEQl9dUykgD66oSQgGhCPrqgAJhIJhANCEIAQhCAEIQgBCEIAVFn40JZnuN++Y21rQaS0H0sgk/FXpZ3zhyk6OR2IwwIz+Z7Rte5cP7Khr6p214gXtFOuM3v4z3JGrGpF9PVeJAJ3BNi9CNCdiPrqqfBzVMx4aS0nbK4demx3KsWA4w6TSSF8Z2zDVn8Wm/8AVfOyhKPVGu4YWU8o98r4Xh8byw7kVYPcVfpp2U5w/m9pFTAN1AJabAJ1GYbjSj81FTYfMNWg+jtTYNjTbfXdeUmDzeZwzusVZAbfXQf1U1Gpsp+l8eCCymFn1L+S4z8YiZQLwSdg2yf02+a5jzJGHUQ4NusxqrJrUXYUAyPLeahl1NaD4rwxcTjG4NIo371jfXTrvWiuS/yVrfCS9ivHR193/JemPBFjVfSqPIHEXPjdG825hrVW5byaayjKaaeGCEIXTgIQhAIpJlJAJCf11SQDQhCAAmEkwgGhCEAIQhACELnxWMDNN3HZo3Pr6D1QHs94AskADqdlxycSv3BfqdB/cqucT5pja0vLhK5t0G/4bCNCb9D11O9Ksv45xKaU+FLCxoOZrGwl7staF5J0v4qvPU1weG+fbklrqnZ9KLVxnmhsDj4khIaMzwymlt3l03N0evZVvA+0zBzSOjdE8OFHzjMa08xzfEdSqXxTizjOWSuyzB1uElNJFhwrOK3qu6ufA8HAyNudwdI8Zn5SBbneZ19xZ220CpvU2dV/C6Fyelri8b/Hv9yb/wCIsFiGOijma0usAtbWV241qrsbddVXuF82tMjoZHtzNcWucCacRoa/Ty11RxvlOJ7TLhwI3jV/lAc4AdMteZu+16KmY9rZmPnjyOmBBMjSAZNdMw081UA749d4b/3vrWH5+Mjqn6UtueGapFiWEXWmZwGWzmo7nQVf0V6Qvc7UtDT+Eb0P7qg8v8xTxA+O0lo2eaIb+8QOpAJB+CmsXznh42nzmRxb71gEXuB1+VLOcJReMGmluXBaXOr4bfHt+q5cVims1dTSa6iz2Gvqs64v7TjVR+XvWl9td1VcRzQMQ8Ne8gEjXp8ydfmpoaWyzjGEcbhDmTNd5bx4ZxBwDgQ/XQgi/iFpSyTkDlSTxGy1TBt6rWgF9BTB11qL7GLbNTm5LuNCEKUiBCEIBFJMpIBIQhANCEIATCSYQDQhCAEIQgPDGYrw27W46NHc/wBupKpnMXNTMP4kYcHYnJmI+OgA9Reg6Xr1UnxrisQa58rwwPDo4vNlcRqCWnezvY2ACxjCQ3jHOLHGD8b3EHIHVT73fRGoAsi9lV1FritsepJGuTW5J4Pds+Jw0kbpWfdAgPJHmjBIzOoa2BXff5LRuQ8ZHJC8hwMniP8AE2sanJ8slV6fNQuN5m8HLh5MK4QuADnNe17TbgA9vUgg3r5ksHgWxgOhjHiP0jdECcw93PfUFgAshZysjXLclnsXKFmtwzw8fPsV72kYqObH4cgC2CpLAtuZ1C/lr6WoTAcMxLJpY4wXiN2Rt35m6ZaB026+is3MuHiw5Y+SJwfIRUwexzHuaAMjgCayij0KOFcQsE3Tmj82/wDzT9O+ni2yW1ZRpPRq6rdDqvydOEGKAALXMN0HPGZoAskGnVqNiqpJyO+CQtbM5j334Z0yXqSAR7rgNh8VomE4iYoi5wIBaXtzA66WNPlp8VwTxHEYX3mxvBa9pksusODryNF91FXbJcZKXpxlxJZ9yCg5VmxGHjbHiG2G5ZIX5s0ZHujTUitTdd1WJuCFgeZzboi5uRp0BBAyuNa738O6u2FwD4Zzjpp4w5oIaxrDGZG6EBxJvcdQdtDuqHxPij58RPE0D7yUuc7923bA9N626K5B71w/uRuU3BVLzwd3HuB4d2HiyR5JNHOk8wB0JdGBsTsbOopRmC5W8d4EWpqiBe43I7ivlutI4TxyTDYDE4eX70RR3GQ0mNhc4MbFbtXHzWD1ylV/lLFNGJawBrS+nPoCmlxuvz+guepKEeHkglFOXBd+SJpeGxNZI4uw+g83vQE0N+sd/wAN9lpkUgcARqCqEePQtid4lOAJY7LTmuu6bd1q3XfqvfkbmAZ3YVxd5dY89ZshvLmrqKr5LSquhNJJ8leUWnyXlCEKY8ghCEAikmUkAfXVJCEA0IQgBMJJhANCEIAXHxeYtheRdkZbG4zHKXfIG/kuxRnGjfhtug4m+2jTQPzK420uDqMD5q5ifNiAZQcsQ8NmYFhc0OsHL6GzZ6lRcfG/Pmu+99R2+uysvtM5QdG84iM+8aeA4HpYOU6qsYXlcS5Q2cNtxaHPaRG4jQ1Wo+e6yP04/U+Te012K/TjHK7l54HzI2WaDDBgt2VkbhZskGjX4TW/peyvD8RBD4+HLaighEk0n4SXWWtfXmIrWhpWion7JiwmGaWF75ozbJGNe02LLnAloGlLjwHtAeGmbG4mOUlpHgRMaHyEbMnkygBo6jW+yUxim5JclLO79uPQsGO50wckccc8DZ5jfg+JFUVE0MlgWNAPKNaAVKc6SN73lmTI/UfhAJA0rTQ22htYX1gufftWLzu1leQxjy37nDto+4O+mnTc6rulwxxbxhsLIDmsSykEDU27SutCzovM9zkoy6e5YjfHTySqefPgnOF4sYjzl7jTaY3cXpofW/zVj4DA2MEEgvf5nUQQMxNNvsAqnieR8Rw7JKzEtc43lGUtBc0ZspsnQgb9OymeA4F7sI+KednjzscXOjIL2Zi7RpFaDb1ObouVUuFvPY7q3CWJVvhma8b47mfJozIHSNY6y59WRmI2qth31UNFjSA51nO85iet7D8l0cY5TmhcW22RoJ1bYNtNUW9F8Y/h5w0UczXNke8uaGNDi6MgA5iKo6HT1ViMYdIlWm1QlKzHPZE/xnmN+Fwj8DK5jy54fbX5rH4WtPaySSdeirGD5icwF2rnE2el/ErhfwOY5Xy+Uy6sz3mfrVhtX8FYG8luZAJHe9Y8nUg6En160NhpqV6arisSeStW5SmR/DubJ44nR5jkLs9CtHk3mGis3KvMTnTNxWoc2QMkGtBshph7e8GqNw3JMhBt3hWT2ccu4FDa/irhgMFkh8ANaI6bYAFuI81uPXUWu+pXGW5Imjo7J9zaeH45skbHWLcLAvU911rJOCcbMM+SMZnuAbfYda/IfktWwpOQZt61V2EtyyVbIKEtqeT1QhC9kYikmUkAkJ/XVJANCEIATCSYQDQhCAFB8zzFgjytc4uJHl3ADS7bfp0U4ozmDyxtl/yntef9t5ZD8mOcfkvM4KcXFnU8PJiXOrYsxkyuo2JHNoSOJBrM407Q1oRt8FW3cRyQBrqoGzV631PrWiufP8mIZiJIA2GaMgEMe0FwDrcRfp/KtVQf2zhMN5fsv2iQauMskjYmH9wRb6aak7rJrqf0vnDNGnVKluS8E7jeYXTQOyviEFZZHjxTI+vdDg40Kq6G6q8mIwsfmyGVxOYOdZHbbQfzXf8Asx3EZ/AijMbgC8ii2NrQRTGM1/e94nX5qT4RwZscT8PiYh5HBpc4bX5ra4CxbaHobNr23GCy2/sUWs8ohRzi4s8FkcbYjQdpq4A2NBVbrUeG8TEMbH+GNKqM00yVsOpHm117KhQ8EwsLo5Q1xdeYNL7aCCctkjYadNV2YXjvjPzOpleUs1qL09BfU9Sq92J4da6F3SQU5bX0L5jW4nEyxzSEZbLcsZ0ga6sxF+881qT2AGikOa8K+INxMbw1ga2KTo57XPAonY9PW/muDhOIEgEcLmuOmZ1jJGOpcdvQBVnnbmYcRxLMFA8jDwG5nG/O5lg2botaBd9SVzTOdm6U/wCybW1wjJRj/RGcd4zTpZGVbnOyvB92jXQ9fUJcOimEhmxUoiijAc90haHSuIzCOMbCtNTZ7KuYTExiaXL5o485jbW5B+7Difz+ICXDeJSEDxonzgG22aZmB3JG9Wp5VPnHzP3KsYYlmXHz2LtwvhAknfjpiSXH7gGxkZ0Ov4j37fFfXFsWDt0uu3y+uypY51xUbixxa5u+U616Zk3c4BwsMId1BrL8inozwizpnVGTc3yady3xFuKjLH0JY6/729HfG9D8lzczf8tC+UmgNu99Gj47KlayszwSGN48wLTq01dEduhCOI43GYiOJmKHlztyuFU/8R+YDSvcI7+CTUSdEt0ejNJ9mvBPEkMzta117rVVT/ZthcuHvurgtNcGM3nlghCF04IpJlJAJCEIBoQhACYSTCAaEIQAviWIPaWuFhwII7giiF9oQFNn4WyWKSKRgM0PkzbOIb5oXZtyC0N7i2uG4WPcycnsle6Vm7tSQ4b6nL1sgBb5xzBGxiI25nsGV7RvLGdSwf6h7zfWxpmJVWxfBImYdsuFaHi83ncQCDY000IdpXSj1Co6quafq19up7jh8MyjB4k4GTDSvOZ2HI8QUNYneU10JAo+mVXvmQMNSxkObKGmm6g2bY6xuNxp0Ko/NfC3wy+JJWXXO1nmBB3FOIN/W6h+F4meJkk2GlYYWO1gc42G2CC1p1FE1W4rruqOx2QyuvzgsUOMZ4muGSmNizStkLmsbmySAgBoJOVuvSjQXDj+V8Rg8Q7xY3nO0lsjGue1ubS7FixVa3oVwT81iVro5ImBjhRNEmx7ri0GrHp2+KvXJ3tbhw8TYcSJiAMrJWDMXAbZ2kg2NBY3rVWK4WQ7EqlFcrsV5s+InYMKcWI2Fpa1rWtiDztRy+Z11re+tWoXhPB5Jpfs0Tya/wAUs91oBIq+97LT2YvA8Qjmhb4bHYg5nHLlfnzZ2vDqsG/1XM7lMwh0HDJcsrRnmzms/wDtzgkOIzG/d031XhWykmorD8MljCKnu7exG8y4DCRMhw9iF+gaWe9l0sO08wJ79aKpfMUTsPK1rA9gePK1wOrQaBF66m/mCvbgPEo3YnxcVnlkvytNk6agu9Oq7+I48zzOmc0ZtmmtQ29G39blea4ype2WX/1ltReq/VHhfPyRXC+ECQObLmD7zEh3e9CV2cY5aYwBsTy9xBf5hQjY3V8jz2Gw7kpHB4iKsRkIicHAO8vmI3+Gl1e9eitvIfDBjwS4AYcOBfQp2Ic3VjCd/Dada6keguzXunPOeDKvUa5yjErPL3s8xMzRKPJm90G7I7kevZTOHwcpxDcK94kGHc5oIH435TJffKAG/wAS0PmvmRuAhyRV9plBbCOkbdnTOHZvQdToo72acrW4SOBIGtndxJsuPqSSb9VdUEnkg9R7dnY0fl/A+DAxnopJIBNeyMEIQgEUkykgD66pIQgGhCEAJhJMIBoQhACEIQAqvxvhDoS+WFpfHIbmhBok6HxYjsJNBY2dWuuqtCRCNZ4YM3x3L+HxcJlw7fGcfK4PeczSNcrg7Vrga0Kybmnl77LIHwtfVOdKG+av3Wvb01/qt841ylmf9owzzDP+8yqf/pe0+Vw+I06Uq7+2/s5czHYXLmNumgYXMef3ns98fLMFVenW7dHjyux7UvJgEb45bJkbEdvMxzh8nD+oXRhOU55sr4y1wcba/wAwbYPqNtCFqXGOXOFTuuN7Xl5L3iJ3mGUdW7jf81yOxowsTYcPERCBmeJszm0b129Nxv2VW6+Vb2xXP4LNcFa8zkV/g8zIWkYuOUyB2UCFppwGlsdqL3NdlbMJz5HiY/suEhfFGaZJMRb8uzrO9kaa7WobD85mRxjEf3YqhExxvXVo9D3Hde2OZxSdmXBwmCIjTKAxwB3DQKDR6jX1UNfqSbW3DfzwWLdkEsSyQPFnRjFvihGUjLDqKP3YqmjfKNNeu6jvtDjP4OHZ47xoQwF3m9K7d1fOR/ZCWky463aX4YLhTv3i4GyrdJxfhnDBkjMTHf5cDc8h+Ibf6kK9DTLuRf71ir2R4Kxyt7OJ3ES4+Ukf9OD5SNw152r/AEjTvanOP8w4fh1xwsa/EEaRN0azs+Uj3W+nvHoOqhOJ884rF+TDMOHYdM2jp3D4jys+VnbVdvK3s4c855BQJzG7txO5cTqT6lW1FRWEii23yyM5b5cmx05mmJe55t7yK22a0dGgaADZbNw3h7YIwxooBLh3DGQMDGCgutdOAhCEAIQhAIpJlJAJCf11SQDQhCAEwkgFAfSEsyMyAaErRaAaErRmQDXhisEyQU9oK9syMyApXHPZdhsRZyi/gP57qBHs/wAXhQW4aeRrNsthza7U8HT0Wp5kZkBkI4XxOI+V7f8AwQ3+jUObxd2njvH+2OJv/qtd+SKHb+SAxx/I+NxP+PLNIOz5Hlv8IIH6KZ4V7Jw33qA7AUtLtGZAQvC+UoMPs0E91NNbWyMyMyAaEsyLQDQlaLQDQlmRmQAUkEoQCQhCA//Z"/>
          <p:cNvSpPr>
            <a:spLocks noChangeAspect="1" noChangeArrowheads="1"/>
          </p:cNvSpPr>
          <p:nvPr/>
        </p:nvSpPr>
        <p:spPr bwMode="auto">
          <a:xfrm>
            <a:off x="123825" y="-598488"/>
            <a:ext cx="20510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4" name="Picture 15" descr="http://www.frontiernet.net/~cgrafe/Tigers/tigerroar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143250"/>
            <a:ext cx="229076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hlinkClick r:id="rId3"/>
          </p:cNvPr>
          <p:cNvSpPr/>
          <p:nvPr/>
        </p:nvSpPr>
        <p:spPr>
          <a:xfrm>
            <a:off x="2640386" y="428610"/>
            <a:ext cx="59121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 </a:t>
            </a:r>
            <a:r>
              <a:rPr lang="es-ES" sz="4000" b="1" dirty="0" err="1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cats</a:t>
            </a:r>
            <a:r>
              <a:rPr lang="es-ES" sz="4000" b="1" dirty="0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4000" b="1" dirty="0" err="1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favourite</a:t>
            </a:r>
            <a:r>
              <a:rPr lang="es-ES" sz="4000" b="1" dirty="0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4000" b="1" dirty="0" err="1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food</a:t>
            </a:r>
            <a:r>
              <a:rPr lang="es-ES" sz="4000" b="1" dirty="0">
                <a:ln w="1905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?</a:t>
            </a:r>
            <a:endParaRPr lang="es-ES" sz="4000" b="1" dirty="0">
              <a:ln w="1905">
                <a:solidFill>
                  <a:schemeClr val="tx1"/>
                </a:solidFill>
              </a:ln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0" y="1214438"/>
            <a:ext cx="5191125" cy="36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16 Rectángulo"/>
          <p:cNvSpPr/>
          <p:nvPr/>
        </p:nvSpPr>
        <p:spPr>
          <a:xfrm>
            <a:off x="-71470" y="1159725"/>
            <a:ext cx="38607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cat’s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food</a:t>
            </a:r>
            <a:r>
              <a:rPr lang="es-ES" sz="32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0" y="1357304"/>
            <a:ext cx="337943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least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food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0" y="1285866"/>
            <a:ext cx="362429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difference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chicken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es-ES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fish</a:t>
            </a:r>
            <a:r>
              <a:rPr lang="es-ES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-49427" y="1142990"/>
            <a:ext cx="376417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How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many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more</a:t>
            </a:r>
          </a:p>
          <a:p>
            <a:pPr algn="ctr">
              <a:defRPr/>
            </a:pP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votes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meat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in a </a:t>
            </a:r>
          </a:p>
          <a:p>
            <a:pPr algn="ctr">
              <a:defRPr/>
            </a:pP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fresh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meat</a:t>
            </a:r>
            <a:r>
              <a:rPr lang="es-ES" sz="28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240FC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285852" y="571486"/>
            <a:ext cx="64556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 err="1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es-ES" sz="3200" b="1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does</a:t>
            </a:r>
            <a:r>
              <a:rPr lang="es-ES" sz="3200" b="1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a ____ </a:t>
            </a:r>
            <a:r>
              <a:rPr lang="es-ES" sz="3200" b="1" dirty="0" err="1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like</a:t>
            </a:r>
            <a:r>
              <a:rPr lang="es-ES" sz="3200" b="1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b="1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eat</a:t>
            </a:r>
            <a:r>
              <a:rPr lang="es-ES" sz="3200" b="1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85750" y="1785938"/>
          <a:ext cx="5429250" cy="3143250"/>
        </p:xfrm>
        <a:graphic>
          <a:graphicData uri="http://schemas.openxmlformats.org/drawingml/2006/table">
            <a:tbl>
              <a:tblPr/>
              <a:tblGrid>
                <a:gridCol w="2714625"/>
                <a:gridCol w="2714625"/>
              </a:tblGrid>
              <a:tr h="99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240FC3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Type of food</a:t>
                      </a:r>
                      <a:endParaRPr lang="en-GB" sz="1200" b="1" dirty="0">
                        <a:solidFill>
                          <a:srgbClr val="240FC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8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Number of votes</a:t>
                      </a:r>
                      <a:endParaRPr lang="en-GB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929313" y="1362075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mic Sans MS" pitchFamily="66" charset="0"/>
              </a:rPr>
              <a:t>Find out what 12 children think about your animal’s food?</a:t>
            </a:r>
            <a:endParaRPr lang="en-GB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6346825" cy="785813"/>
          </a:xfrm>
        </p:spPr>
        <p:txBody>
          <a:bodyPr/>
          <a:lstStyle/>
          <a:p>
            <a:pPr algn="ctr" eaLnBrk="1" hangingPunct="1"/>
            <a:r>
              <a:rPr lang="fr-CA" sz="4400" b="1" dirty="0" err="1" smtClean="0">
                <a:ln w="31550" cmpd="sng">
                  <a:solidFill>
                    <a:srgbClr val="EC14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Making</a:t>
            </a:r>
            <a:r>
              <a:rPr lang="fr-CA" sz="4400" b="1" dirty="0" smtClean="0">
                <a:ln w="31550" cmpd="sng">
                  <a:solidFill>
                    <a:srgbClr val="EC14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 graph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68306" y="4435247"/>
            <a:ext cx="41889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BrowalliaUPC" pitchFamily="34" charset="-34"/>
              </a:rPr>
              <a:t>Complete </a:t>
            </a:r>
            <a:r>
              <a:rPr lang="es-ES" sz="32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BrowalliaUPC" pitchFamily="34" charset="-34"/>
              </a:rPr>
              <a:t>the</a:t>
            </a:r>
            <a:r>
              <a:rPr lang="es-ES" sz="32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BrowalliaUPC" pitchFamily="34" charset="-34"/>
              </a:rPr>
              <a:t> </a:t>
            </a:r>
            <a:r>
              <a:rPr lang="es-ES" sz="32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BrowalliaUPC" pitchFamily="34" charset="-34"/>
              </a:rPr>
              <a:t>graph</a:t>
            </a:r>
            <a:endParaRPr lang="es-ES" sz="32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125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Constantia</vt:lpstr>
      <vt:lpstr>Wingdings 2</vt:lpstr>
      <vt:lpstr>Comic Sans MS</vt:lpstr>
      <vt:lpstr>Times New Roman</vt:lpstr>
      <vt:lpstr>Flujo</vt:lpstr>
      <vt:lpstr>Teeth and Eating</vt:lpstr>
      <vt:lpstr>PowerPoint Presentation</vt:lpstr>
      <vt:lpstr>PowerPoint Presentation</vt:lpstr>
      <vt:lpstr>PowerPoint Presentation</vt:lpstr>
      <vt:lpstr>PowerPoint Presentation</vt:lpstr>
      <vt:lpstr>Making a graph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Philip</dc:creator>
  <cp:lastModifiedBy>Carolina</cp:lastModifiedBy>
  <cp:revision>25</cp:revision>
  <dcterms:created xsi:type="dcterms:W3CDTF">2011-08-21T14:57:19Z</dcterms:created>
  <dcterms:modified xsi:type="dcterms:W3CDTF">2013-04-18T09:54:07Z</dcterms:modified>
</cp:coreProperties>
</file>