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E23A64-8A26-4985-93D1-192CB3D7B238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30154B-987F-4D6C-BF99-81A300C0A3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university.manchester.ac.uk/interactives/science/teethandeating/teethandeating_b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childrensuniversity.manchester.ac.uk/interactives/science/teethandeating/teethandeating_e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rainpop.com/health/bodysystems/teeth/preview.we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1785938" y="228600"/>
            <a:ext cx="5929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Teeth and Eating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7 CuadroTexto"/>
          <p:cNvSpPr txBox="1">
            <a:spLocks noChangeArrowheads="1"/>
          </p:cNvSpPr>
          <p:nvPr/>
        </p:nvSpPr>
        <p:spPr bwMode="auto">
          <a:xfrm>
            <a:off x="285750" y="2819400"/>
            <a:ext cx="40799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To know what </a:t>
            </a:r>
            <a:r>
              <a:rPr lang="en-US" sz="4000" b="1" dirty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types of </a:t>
            </a:r>
          </a:p>
          <a:p>
            <a:pPr algn="ctr" eaLnBrk="1" hangingPunct="1"/>
            <a:r>
              <a:rPr lang="en-US" sz="4000" b="1" dirty="0" smtClean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teeth </a:t>
            </a:r>
            <a:r>
              <a:rPr lang="en-US" sz="4000" b="1" dirty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we have?</a:t>
            </a:r>
            <a:endParaRPr lang="en-GB" sz="4000" b="1" dirty="0">
              <a:ln w="31550" cmpd="sng">
                <a:solidFill>
                  <a:srgbClr val="FF3399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6" descr="C:\Users\Carolina\Documents\School\Presentation Tools\animations\Subjects\Science\Teeth\brushing_a_large_tooth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3" y="75148"/>
            <a:ext cx="2525266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olina\Documents\School\Presentation Tools\animations\Subjects\Science\Teeth\stick_figure_dentist_business_card_pc_16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52" y="359254"/>
            <a:ext cx="6687616" cy="68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356659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3483200"/>
            <a:ext cx="38194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1) To know how many sets of teeth we have.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1083" y="3657600"/>
            <a:ext cx="3790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To know the names of each set.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1126" y="3657600"/>
            <a:ext cx="3656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To know what types of teeth we have.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C:\Users\Carolina\Documents\School\Presentation Tools\animations\People, Questions + speech bubbles\Ticking\stick_figure_drawing_three_check_marks_nonlooping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540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Carolina\Documents\School\Presentation Tools\animations\People, Questions + speech bubbles\Ticking\Tick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540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Carolina\Documents\School\Presentation Tools\animations\People, Questions + speech bubbles\Ticking\tic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6621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9 CuadroTexto"/>
          <p:cNvSpPr txBox="1">
            <a:spLocks noChangeArrowheads="1"/>
          </p:cNvSpPr>
          <p:nvPr/>
        </p:nvSpPr>
        <p:spPr bwMode="auto">
          <a:xfrm>
            <a:off x="1785938" y="150674"/>
            <a:ext cx="5929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What’s in your mouth?</a:t>
            </a:r>
            <a:endParaRPr lang="en-GB" sz="54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18667" y="3599240"/>
            <a:ext cx="4433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 a mirror to look </a:t>
            </a:r>
          </a:p>
          <a:p>
            <a:pPr marL="742950" indent="-742950">
              <a:defRPr/>
            </a:pPr>
            <a:r>
              <a:rPr lang="en-US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your partners mouth!</a:t>
            </a:r>
          </a:p>
        </p:txBody>
      </p:sp>
      <p:pic>
        <p:nvPicPr>
          <p:cNvPr id="4106" name="Picture 10" descr="http://www.gifs.net/Animation11/Jobs_and_People/Dentists/Tooth_in_mirr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74" y="4299734"/>
            <a:ext cx="1613638" cy="21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500562" y="3519215"/>
            <a:ext cx="4500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>
              <a:defRPr/>
            </a:pPr>
            <a:r>
              <a:rPr lang="en-US" sz="3600" b="1" dirty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 all the teeth </a:t>
            </a:r>
          </a:p>
          <a:p>
            <a:pPr marL="742950" indent="-742950" algn="ctr">
              <a:defRPr/>
            </a:pPr>
            <a:r>
              <a:rPr lang="en-US" sz="3600" b="1" dirty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look the same</a:t>
            </a:r>
            <a:r>
              <a:rPr lang="en-US" sz="3600" b="1" dirty="0" smtClean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n-US" sz="3600" b="1" dirty="0">
              <a:ln w="31550" cmpd="sng">
                <a:solidFill>
                  <a:srgbClr val="FF3399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00562" y="2857496"/>
            <a:ext cx="44614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>
              <a:defRPr/>
            </a:pPr>
            <a:r>
              <a:rPr lang="en-US" sz="4000" b="1" dirty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do you </a:t>
            </a:r>
          </a:p>
          <a:p>
            <a:pPr marL="742950" indent="-742950" algn="ctr">
              <a:defRPr/>
            </a:pPr>
            <a:r>
              <a:rPr lang="en-US" sz="4000" b="1" dirty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see these </a:t>
            </a:r>
            <a:r>
              <a:rPr lang="en-US" sz="4000" b="1" dirty="0" smtClean="0">
                <a:ln w="31550" cmpd="sng">
                  <a:solidFill>
                    <a:srgbClr val="FF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teeth?</a:t>
            </a:r>
            <a:endParaRPr lang="en-US" sz="4000" b="1" dirty="0">
              <a:ln w="31550" cmpd="sng">
                <a:solidFill>
                  <a:srgbClr val="FF3399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10" y="2362200"/>
            <a:ext cx="396240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C:\Users\Carolina\Documents\School\Presentation Tools\animations\Subjects\Science\Teeth\checking_tooth_with_mirror_1600_cl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0" y="553765"/>
            <a:ext cx="2409428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9 CuadroTexto"/>
          <p:cNvSpPr txBox="1">
            <a:spLocks noChangeArrowheads="1"/>
          </p:cNvSpPr>
          <p:nvPr/>
        </p:nvSpPr>
        <p:spPr bwMode="auto">
          <a:xfrm>
            <a:off x="685800" y="152400"/>
            <a:ext cx="5929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Match the name </a:t>
            </a:r>
          </a:p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the tooth?</a:t>
            </a:r>
            <a:endParaRPr lang="en-GB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714348" y="5214950"/>
            <a:ext cx="1857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Molar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714348" y="2214554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en-US" sz="4000" b="1" dirty="0">
                <a:ln w="31550" cmpd="sng">
                  <a:solidFill>
                    <a:srgbClr val="00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Incisor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14348" y="3643314"/>
            <a:ext cx="1857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en-US" sz="40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Canine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476" y="1652486"/>
            <a:ext cx="604837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4040" y="3143248"/>
            <a:ext cx="898525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7847" y="4998618"/>
            <a:ext cx="638175" cy="148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17 Llamada ovalada"/>
          <p:cNvSpPr/>
          <p:nvPr/>
        </p:nvSpPr>
        <p:spPr>
          <a:xfrm>
            <a:off x="5638800" y="1357298"/>
            <a:ext cx="3357554" cy="1785950"/>
          </a:xfrm>
          <a:prstGeom prst="wedgeEllipseCallout">
            <a:avLst>
              <a:gd name="adj1" fmla="val 7611"/>
              <a:gd name="adj2" fmla="val 109230"/>
            </a:avLst>
          </a:prstGeom>
          <a:solidFill>
            <a:srgbClr val="FF3399">
              <a:alpha val="96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Click the molar to find out more!</a:t>
            </a:r>
            <a:endParaRPr lang="en-GB" sz="2400" b="1" dirty="0">
              <a:ln w="24500" cmpd="dbl">
                <a:solidFill>
                  <a:srgbClr val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Carolina\Documents\School\Presentation Tools\animations\Subjects\Science\Teeth\stick_figure_holding_toothbrush_1600_c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3580870"/>
            <a:ext cx="1838449" cy="35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9 CuadroTexto"/>
          <p:cNvSpPr txBox="1">
            <a:spLocks noChangeArrowheads="1"/>
          </p:cNvSpPr>
          <p:nvPr/>
        </p:nvSpPr>
        <p:spPr bwMode="auto">
          <a:xfrm>
            <a:off x="-76200" y="219670"/>
            <a:ext cx="5929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Your Task</a:t>
            </a:r>
            <a:endParaRPr lang="en-GB" sz="54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7 Llamada ovalada"/>
          <p:cNvSpPr/>
          <p:nvPr/>
        </p:nvSpPr>
        <p:spPr>
          <a:xfrm>
            <a:off x="5715008" y="1500174"/>
            <a:ext cx="3357554" cy="1785950"/>
          </a:xfrm>
          <a:prstGeom prst="wedgeEllipseCallout">
            <a:avLst>
              <a:gd name="adj1" fmla="val 4109"/>
              <a:gd name="adj2" fmla="val 100453"/>
            </a:avLst>
          </a:prstGeom>
          <a:solidFill>
            <a:srgbClr val="33CC33">
              <a:alpha val="67059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Use the words in the box to help!</a:t>
            </a:r>
            <a:endParaRPr lang="en-GB" sz="2800" b="1" dirty="0">
              <a:ln w="24500" cmpd="dbl">
                <a:solidFill>
                  <a:srgbClr val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71438" y="1357313"/>
            <a:ext cx="59293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 Humans have ________ sets of teeth in their lifetime. </a:t>
            </a:r>
            <a:endParaRPr lang="en-GB" b="1"/>
          </a:p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The first set of teeth is called ____________________ and there are a total of ________.</a:t>
            </a:r>
            <a:endParaRPr lang="en-GB" b="1"/>
          </a:p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The second set of teeth is called ____________________.  This set has up to ________ teeth.</a:t>
            </a:r>
            <a:endParaRPr lang="en-GB" b="1"/>
          </a:p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There are  _____ main types of teeth.  These are called </a:t>
            </a:r>
            <a:endParaRPr lang="en-GB" b="1"/>
          </a:p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____________________________ </a:t>
            </a:r>
            <a:endParaRPr lang="en-GB" b="1"/>
          </a:p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____________________________</a:t>
            </a:r>
            <a:endParaRPr lang="en-GB" b="1"/>
          </a:p>
          <a:p>
            <a:pPr eaLnBrk="0" hangingPunct="0"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____________________________</a:t>
            </a:r>
            <a:endParaRPr lang="en-GB" sz="3200" b="1"/>
          </a:p>
        </p:txBody>
      </p:sp>
      <p:sp>
        <p:nvSpPr>
          <p:cNvPr id="12" name="11 Rectángulo"/>
          <p:cNvSpPr/>
          <p:nvPr/>
        </p:nvSpPr>
        <p:spPr>
          <a:xfrm>
            <a:off x="5357818" y="105297"/>
            <a:ext cx="35157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 err="1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Click</a:t>
            </a:r>
            <a:r>
              <a:rPr lang="es-ES" sz="36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 </a:t>
            </a:r>
            <a:r>
              <a:rPr lang="es-ES" sz="3600" b="1" dirty="0" err="1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here</a:t>
            </a:r>
            <a:r>
              <a:rPr lang="es-ES" sz="36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 </a:t>
            </a:r>
            <a:r>
              <a:rPr lang="es-ES" sz="3600" b="1" dirty="0" err="1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for</a:t>
            </a:r>
            <a:r>
              <a:rPr lang="es-ES" sz="36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 </a:t>
            </a:r>
          </a:p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a </a:t>
            </a:r>
            <a:r>
              <a:rPr lang="es-ES" sz="3600" b="1" dirty="0" err="1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little</a:t>
            </a:r>
            <a:r>
              <a:rPr lang="es-ES" sz="36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 extra</a:t>
            </a:r>
            <a:endParaRPr lang="es-ES" sz="3600" b="1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Carolina\Documents\School\Presentation Tools\animations\Subjects\Science\Teeth\dentist_with_drill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23" y="3312250"/>
            <a:ext cx="2857539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chickensaltash.edublogs.org/files/2010/02/clipart_tim-mob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128962"/>
            <a:ext cx="1717057" cy="3500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099" name="9 CuadroTexto"/>
          <p:cNvSpPr txBox="1">
            <a:spLocks noChangeArrowheads="1"/>
          </p:cNvSpPr>
          <p:nvPr/>
        </p:nvSpPr>
        <p:spPr bwMode="auto">
          <a:xfrm>
            <a:off x="1785938" y="148216"/>
            <a:ext cx="5929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Final thing</a:t>
            </a:r>
            <a:endParaRPr lang="en-GB" sz="54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7 Llamada ovalada"/>
          <p:cNvSpPr/>
          <p:nvPr/>
        </p:nvSpPr>
        <p:spPr>
          <a:xfrm>
            <a:off x="6391274" y="1981200"/>
            <a:ext cx="2609881" cy="1590676"/>
          </a:xfrm>
          <a:prstGeom prst="wedgeEllipseCallout">
            <a:avLst>
              <a:gd name="adj1" fmla="val -41257"/>
              <a:gd name="adj2" fmla="val 54103"/>
            </a:avLst>
          </a:prstGeom>
          <a:solidFill>
            <a:srgbClr val="7030A0">
              <a:alpha val="67059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Click us to learn more!</a:t>
            </a:r>
            <a:endParaRPr lang="en-GB" sz="2800" b="1" dirty="0">
              <a:ln w="24500" cmpd="dbl">
                <a:solidFill>
                  <a:srgbClr val="000000"/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0331" y="2105085"/>
            <a:ext cx="52136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32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Arial" pitchFamily="34" charset="0"/>
              </a:rPr>
              <a:t>Some animals have teeth that grow back all the time!</a:t>
            </a:r>
          </a:p>
          <a:p>
            <a:pPr eaLnBrk="0" hangingPunct="0">
              <a:defRPr/>
            </a:pPr>
            <a:endParaRPr lang="en-US" sz="32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32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32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32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32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3200" b="1" spc="5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Arial" pitchFamily="34" charset="0"/>
              </a:rPr>
              <a:t>Why is that helpful?</a:t>
            </a:r>
            <a:endParaRPr lang="en-GB" sz="3200" b="1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9698" name="Picture 2" descr="http://www.gifs.net/Animation11/Animals/Sharks/Angry_shar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9" y="3534865"/>
            <a:ext cx="2286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http://www.greatbluemarble.com/_borders/sharkwake_lg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952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http://www.greatbluemarble.com/_borders/sharkwake_lg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1275" y="214313"/>
            <a:ext cx="2752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193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</dc:creator>
  <cp:lastModifiedBy>Carolina</cp:lastModifiedBy>
  <cp:revision>3</cp:revision>
  <dcterms:created xsi:type="dcterms:W3CDTF">2013-04-18T10:00:16Z</dcterms:created>
  <dcterms:modified xsi:type="dcterms:W3CDTF">2013-04-18T11:13:46Z</dcterms:modified>
</cp:coreProperties>
</file>