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63" r:id="rId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5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C87B2A-3A91-40A3-8DE9-AB0EDBF389E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university.manchester.ac.uk/interactives/science/teethandeating/teethandeating_b.sw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rainpop.com/health/bodysystems/teeth/preview.we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6 CuadroTexto"/>
          <p:cNvSpPr txBox="1">
            <a:spLocks noChangeArrowheads="1"/>
          </p:cNvSpPr>
          <p:nvPr/>
        </p:nvSpPr>
        <p:spPr bwMode="auto">
          <a:xfrm>
            <a:off x="1785938" y="263899"/>
            <a:ext cx="5929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Teeth and Eating</a:t>
            </a:r>
            <a:endParaRPr lang="en-GB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7 CuadroTexto"/>
          <p:cNvSpPr txBox="1">
            <a:spLocks noChangeArrowheads="1"/>
          </p:cNvSpPr>
          <p:nvPr/>
        </p:nvSpPr>
        <p:spPr bwMode="auto">
          <a:xfrm>
            <a:off x="251520" y="2600414"/>
            <a:ext cx="5286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Comic Sans MS" pitchFamily="66" charset="0"/>
              </a:rPr>
              <a:t>To know what different teeth do.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2054" name="Picture 6" descr="C:\Users\Carolina\Documents\School\Presentation Tools\animations\Subjects\Science\Teeth\brushing_a_large_tooth_500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3" y="75148"/>
            <a:ext cx="2525266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olina\Documents\School\Presentation Tools\animations\Subjects\Science\Teeth\stick_figure_dentist_business_card_pc_16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52" y="359254"/>
            <a:ext cx="6687616" cy="68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356659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3483200"/>
            <a:ext cx="38194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1) To know 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the name of each tooth type.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274" y="3717032"/>
            <a:ext cx="3790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To understand what each tooth does.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4775" y="3470810"/>
            <a:ext cx="36568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) To explain why each tooth is a different shape.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2" name="Picture 4" descr="C:\Users\Carolina\Documents\School\Presentation Tools\animations\People, Questions + speech bubbles\Ticking\stick_figure_drawing_three_check_marks_nonlooping_500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540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Carolina\Documents\School\Presentation Tools\animations\People, Questions + speech bubbles\Ticking\Tick 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8540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Carolina\Documents\School\Presentation Tools\animations\People, Questions + speech bubbles\Ticking\tic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6621"/>
            <a:ext cx="1728192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9 CuadroTexto"/>
          <p:cNvSpPr txBox="1">
            <a:spLocks noChangeArrowheads="1"/>
          </p:cNvSpPr>
          <p:nvPr/>
        </p:nvSpPr>
        <p:spPr bwMode="auto">
          <a:xfrm>
            <a:off x="1691680" y="203156"/>
            <a:ext cx="5929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Can you remember?</a:t>
            </a:r>
            <a:endParaRPr lang="en-GB" sz="48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370827" y="2204864"/>
            <a:ext cx="1857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defRPr/>
            </a:pPr>
            <a:r>
              <a:rPr lang="en-US" sz="4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Molar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96612" y="2216245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defRPr/>
            </a:pPr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Incisor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282595" y="2216245"/>
            <a:ext cx="1857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defRPr/>
            </a:pP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Canine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4712119"/>
            <a:ext cx="604837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5437" y="4602582"/>
            <a:ext cx="898525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295" y="4757364"/>
            <a:ext cx="638175" cy="148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6" name="Picture 10" descr="C:\Users\Carolina\Documents\School\Presentation Tools\animations\People, Questions + speech bubbles\Questions\question_mark_serious_thinker_500_cl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47" y="2663138"/>
            <a:ext cx="3394402" cy="42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444208" y="784806"/>
            <a:ext cx="2448272" cy="1636082"/>
          </a:xfrm>
          <a:prstGeom prst="wedgeRoundRectCallout">
            <a:avLst>
              <a:gd name="adj1" fmla="val 17614"/>
              <a:gd name="adj2" fmla="val 92089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How many different types of teeth do we have?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491114" y="784806"/>
            <a:ext cx="2448272" cy="1636082"/>
          </a:xfrm>
          <a:prstGeom prst="wedgeRoundRectCallout">
            <a:avLst>
              <a:gd name="adj1" fmla="val 17614"/>
              <a:gd name="adj2" fmla="val 92089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What are their names?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91114" y="784806"/>
            <a:ext cx="2448272" cy="1636082"/>
          </a:xfrm>
          <a:prstGeom prst="wedgeRoundRectCallout">
            <a:avLst>
              <a:gd name="adj1" fmla="val 17614"/>
              <a:gd name="adj2" fmla="val 92089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Can you join them?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516230" y="614591"/>
            <a:ext cx="2448272" cy="1944216"/>
          </a:xfrm>
          <a:prstGeom prst="wedgeRoundRectCallout">
            <a:avLst>
              <a:gd name="adj1" fmla="val 17614"/>
              <a:gd name="adj2" fmla="val 92089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Who can give a tooth name without using your eyes and the feely bag?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0100" y="428604"/>
            <a:ext cx="75264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es-E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what</a:t>
            </a:r>
            <a:r>
              <a:rPr lang="es-E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do </a:t>
            </a:r>
            <a:r>
              <a:rPr lang="es-E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they</a:t>
            </a:r>
            <a:r>
              <a:rPr lang="es-E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do?</a:t>
            </a:r>
          </a:p>
        </p:txBody>
      </p:sp>
      <p:pic>
        <p:nvPicPr>
          <p:cNvPr id="5124" name="Image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115" y="5169043"/>
            <a:ext cx="695325" cy="148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3829" y="1702575"/>
            <a:ext cx="382587" cy="157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Image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4807" y="3437508"/>
            <a:ext cx="555625" cy="143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7" name="8 CuadroTexto"/>
          <p:cNvSpPr txBox="1">
            <a:spLocks noChangeArrowheads="1"/>
          </p:cNvSpPr>
          <p:nvPr/>
        </p:nvSpPr>
        <p:spPr bwMode="auto">
          <a:xfrm>
            <a:off x="3635896" y="5366172"/>
            <a:ext cx="2857500" cy="120015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These teeth </a:t>
            </a:r>
            <a:r>
              <a:rPr lang="en-US" b="1" dirty="0">
                <a:latin typeface="Comic Sans MS" pitchFamily="66" charset="0"/>
              </a:rPr>
              <a:t>cut</a:t>
            </a:r>
            <a:r>
              <a:rPr lang="en-US" dirty="0">
                <a:latin typeface="Comic Sans MS" pitchFamily="66" charset="0"/>
              </a:rPr>
              <a:t> food.  They are responsible for </a:t>
            </a:r>
            <a:r>
              <a:rPr lang="en-US" b="1" dirty="0">
                <a:latin typeface="Comic Sans MS" pitchFamily="66" charset="0"/>
              </a:rPr>
              <a:t>slicing</a:t>
            </a:r>
            <a:r>
              <a:rPr lang="en-US" dirty="0">
                <a:latin typeface="Comic Sans MS" pitchFamily="66" charset="0"/>
              </a:rPr>
              <a:t> through food to help put it in our mouth.</a:t>
            </a:r>
            <a:r>
              <a:rPr lang="en-GB" dirty="0">
                <a:latin typeface="Comic Sans MS" pitchFamily="66" charset="0"/>
              </a:rPr>
              <a:t> </a:t>
            </a:r>
          </a:p>
        </p:txBody>
      </p:sp>
      <p:sp>
        <p:nvSpPr>
          <p:cNvPr id="5128" name="9 CuadroTexto"/>
          <p:cNvSpPr txBox="1">
            <a:spLocks noChangeArrowheads="1"/>
          </p:cNvSpPr>
          <p:nvPr/>
        </p:nvSpPr>
        <p:spPr bwMode="auto">
          <a:xfrm>
            <a:off x="3707904" y="3391198"/>
            <a:ext cx="2784922" cy="1477962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omic Sans MS" pitchFamily="66" charset="0"/>
              </a:rPr>
              <a:t>These </a:t>
            </a:r>
            <a:r>
              <a:rPr lang="en-US" b="1" dirty="0">
                <a:latin typeface="Comic Sans MS" pitchFamily="66" charset="0"/>
              </a:rPr>
              <a:t>grind</a:t>
            </a:r>
            <a:r>
              <a:rPr lang="en-US" dirty="0">
                <a:latin typeface="Comic Sans MS" pitchFamily="66" charset="0"/>
              </a:rPr>
              <a:t> the food.  They are responsible for </a:t>
            </a:r>
            <a:r>
              <a:rPr lang="en-US" b="1" dirty="0">
                <a:latin typeface="Comic Sans MS" pitchFamily="66" charset="0"/>
              </a:rPr>
              <a:t>chewing</a:t>
            </a:r>
            <a:r>
              <a:rPr lang="en-US" dirty="0">
                <a:latin typeface="Comic Sans MS" pitchFamily="66" charset="0"/>
              </a:rPr>
              <a:t> up food to make it easier to </a:t>
            </a:r>
            <a:r>
              <a:rPr lang="en-US" b="1" dirty="0">
                <a:latin typeface="Comic Sans MS" pitchFamily="66" charset="0"/>
              </a:rPr>
              <a:t>swallow.</a:t>
            </a:r>
            <a:r>
              <a:rPr lang="en-GB" dirty="0">
                <a:latin typeface="Comic Sans MS" pitchFamily="66" charset="0"/>
              </a:rPr>
              <a:t>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931914" y="1713863"/>
            <a:ext cx="2440286" cy="1415772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/>
            <a:r>
              <a:rPr lang="en-US" dirty="0">
                <a:latin typeface="Comic Sans MS" pitchFamily="66" charset="0"/>
              </a:rPr>
              <a:t>This tooth helps us to </a:t>
            </a:r>
            <a:r>
              <a:rPr lang="en-US" b="1" dirty="0">
                <a:latin typeface="Comic Sans MS" pitchFamily="66" charset="0"/>
              </a:rPr>
              <a:t>tear</a:t>
            </a:r>
            <a:r>
              <a:rPr lang="en-US" dirty="0">
                <a:latin typeface="Comic Sans MS" pitchFamily="66" charset="0"/>
              </a:rPr>
              <a:t> things!  They are responsible for </a:t>
            </a:r>
            <a:r>
              <a:rPr lang="en-US" b="1" dirty="0" smtClean="0">
                <a:latin typeface="Comic Sans MS" pitchFamily="66" charset="0"/>
              </a:rPr>
              <a:t>ripping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>
                <a:latin typeface="Comic Sans MS" pitchFamily="66" charset="0"/>
              </a:rPr>
              <a:t>food.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130" name="Picture 10" descr="C:\Users\Carolina\Documents\School\Presentation Tools\animations\Subjects\Science\Teeth\dentist_holding_toothbrush_500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5" y="4437112"/>
            <a:ext cx="2358397" cy="26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39552" y="2060848"/>
            <a:ext cx="2520280" cy="2094210"/>
          </a:xfrm>
          <a:prstGeom prst="wedgeEllipseCallout">
            <a:avLst>
              <a:gd name="adj1" fmla="val -24568"/>
              <a:gd name="adj2" fmla="val 66353"/>
            </a:avLst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Can you match each tooth to what it does?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65539" y="2035969"/>
            <a:ext cx="2520280" cy="2094210"/>
          </a:xfrm>
          <a:prstGeom prst="wedgeEllipseCallout">
            <a:avLst>
              <a:gd name="adj1" fmla="val -24568"/>
              <a:gd name="adj2" fmla="val 66353"/>
            </a:avLst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Cut and paste each tooth and join it to it´s job.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2" grpId="0" animBg="1"/>
      <p:bldP spid="2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hickensaltash.edublogs.org/files/2010/02/clipart_tim-mob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239" y="3128962"/>
            <a:ext cx="1717057" cy="3500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17 Llamada ovalada"/>
          <p:cNvSpPr/>
          <p:nvPr/>
        </p:nvSpPr>
        <p:spPr>
          <a:xfrm>
            <a:off x="6377863" y="1545218"/>
            <a:ext cx="2609881" cy="1590676"/>
          </a:xfrm>
          <a:prstGeom prst="wedgeEllipseCallout">
            <a:avLst>
              <a:gd name="adj1" fmla="val -31468"/>
              <a:gd name="adj2" fmla="val 67629"/>
            </a:avLst>
          </a:prstGeom>
          <a:solidFill>
            <a:srgbClr val="7030A0">
              <a:alpha val="67059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Click us to </a:t>
            </a:r>
            <a:r>
              <a:rPr lang="en-US" sz="2800" b="1" dirty="0" smtClean="0">
                <a:ln w="24500" cmpd="dbl">
                  <a:solidFill>
                    <a:srgbClr val="000000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see the rest!</a:t>
            </a:r>
            <a:endParaRPr lang="en-GB" sz="2800" b="1" dirty="0">
              <a:ln w="24500" cmpd="dbl">
                <a:solidFill>
                  <a:srgbClr val="000000"/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1723" y="548680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Final Thing</a:t>
            </a:r>
            <a:endParaRPr lang="en-US" sz="5400" b="1" cap="none" spc="0" dirty="0">
              <a:ln w="31550" cmpd="sng">
                <a:solidFill>
                  <a:srgbClr val="FF33CC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848546"/>
            <a:ext cx="2376264" cy="15165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2610" y="2848546"/>
            <a:ext cx="2376264" cy="15165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4725144"/>
            <a:ext cx="2376264" cy="15165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2610" y="4725144"/>
            <a:ext cx="2376264" cy="15165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28485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7251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47295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4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916832"/>
            <a:ext cx="4895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Draw a cartoon strip to show how a child loses a milk tooth.  The last picture should show what has happened a few weeks later.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473</TotalTime>
  <Words>210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Carolina</cp:lastModifiedBy>
  <cp:revision>32</cp:revision>
  <dcterms:created xsi:type="dcterms:W3CDTF">2009-10-07T17:55:06Z</dcterms:created>
  <dcterms:modified xsi:type="dcterms:W3CDTF">2013-04-19T09:24:23Z</dcterms:modified>
</cp:coreProperties>
</file>