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2" r:id="rId5"/>
    <p:sldId id="261" r:id="rId6"/>
    <p:sldId id="265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33CC"/>
    <a:srgbClr val="008000"/>
    <a:srgbClr val="0000FF"/>
    <a:srgbClr val="33CC33"/>
    <a:srgbClr val="5CB22C"/>
    <a:srgbClr val="7D7D7D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24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F25208-0DED-4387-B1A3-7038C2B8F82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hyperlink" Target="http://www.e-learningforkids.org/Courses/Liquid_Animation/Body_Parts/Teeth/teeth_object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ZXSMU2lA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7 CuadroTexto"/>
          <p:cNvSpPr txBox="1">
            <a:spLocks noChangeArrowheads="1"/>
          </p:cNvSpPr>
          <p:nvPr/>
        </p:nvSpPr>
        <p:spPr bwMode="auto">
          <a:xfrm>
            <a:off x="179512" y="3068960"/>
            <a:ext cx="5286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latin typeface="Comic Sans MS" pitchFamily="66" charset="0"/>
              </a:rPr>
              <a:t>To know how to take care of teeth</a:t>
            </a:r>
            <a:endParaRPr lang="en-GB" sz="3600" b="1">
              <a:latin typeface="Comic Sans MS" pitchFamily="66" charset="0"/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1785938" y="263899"/>
            <a:ext cx="5929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Teeth and Eating</a:t>
            </a:r>
            <a:endParaRPr lang="en-GB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6" descr="C:\Users\Carolina\Documents\School\Presentation Tools\animations\Subjects\Science\Teeth\brushing_a_large_tooth_500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3" y="75148"/>
            <a:ext cx="2525266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olina\Documents\School\Presentation Tools\animations\Subjects\Science\Teeth\stick_figure_dentist_business_card_pc_16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52" y="359254"/>
            <a:ext cx="6687616" cy="68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356659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0510" y="3429000"/>
            <a:ext cx="365274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1) To know 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things that can help protect teeth.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274" y="3501008"/>
            <a:ext cx="379059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To understand 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why keeping teeth healthy is important.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8399" y="3898395"/>
            <a:ext cx="3656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To 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create a model set of adult teeth.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C:\Users\Carolina\Documents\School\Presentation Tools\animations\People, Questions + speech bubbles\Ticking\stick_figure_drawing_three_check_marks_nonlooping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540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Carolina\Documents\School\Presentation Tools\animations\People, Questions + speech bubbles\Ticking\Tick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540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Carolina\Documents\School\Presentation Tools\animations\People, Questions + speech bubbles\Ticking\tic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6621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96248" y="214290"/>
            <a:ext cx="67762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es-E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es-E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remember</a:t>
            </a:r>
            <a:r>
              <a:rPr lang="es-E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5124" name="Image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71625"/>
            <a:ext cx="695325" cy="148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143250"/>
            <a:ext cx="382587" cy="157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Image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25"/>
            <a:ext cx="555625" cy="143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7" name="8 CuadroTexto"/>
          <p:cNvSpPr txBox="1">
            <a:spLocks noChangeArrowheads="1"/>
          </p:cNvSpPr>
          <p:nvPr/>
        </p:nvSpPr>
        <p:spPr bwMode="auto">
          <a:xfrm>
            <a:off x="3571875" y="5157788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These teeth </a:t>
            </a:r>
            <a:r>
              <a:rPr lang="en-US" b="1">
                <a:latin typeface="Comic Sans MS" pitchFamily="66" charset="0"/>
              </a:rPr>
              <a:t>cut</a:t>
            </a:r>
            <a:r>
              <a:rPr lang="en-US">
                <a:latin typeface="Comic Sans MS" pitchFamily="66" charset="0"/>
              </a:rPr>
              <a:t> food.  They are responsible for </a:t>
            </a:r>
            <a:r>
              <a:rPr lang="en-US" b="1">
                <a:latin typeface="Comic Sans MS" pitchFamily="66" charset="0"/>
              </a:rPr>
              <a:t>slicing</a:t>
            </a:r>
            <a:r>
              <a:rPr lang="en-US">
                <a:latin typeface="Comic Sans MS" pitchFamily="66" charset="0"/>
              </a:rPr>
              <a:t> through food to help put it in our mouth.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5128" name="9 CuadroTexto"/>
          <p:cNvSpPr txBox="1">
            <a:spLocks noChangeArrowheads="1"/>
          </p:cNvSpPr>
          <p:nvPr/>
        </p:nvSpPr>
        <p:spPr bwMode="auto">
          <a:xfrm>
            <a:off x="3571875" y="3443288"/>
            <a:ext cx="2928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These tear </a:t>
            </a:r>
            <a:r>
              <a:rPr lang="en-US" b="1">
                <a:latin typeface="Comic Sans MS" pitchFamily="66" charset="0"/>
              </a:rPr>
              <a:t>grind</a:t>
            </a:r>
            <a:r>
              <a:rPr lang="en-US">
                <a:latin typeface="Comic Sans MS" pitchFamily="66" charset="0"/>
              </a:rPr>
              <a:t> the food.  They are responsible for </a:t>
            </a:r>
            <a:r>
              <a:rPr lang="en-US" b="1">
                <a:latin typeface="Comic Sans MS" pitchFamily="66" charset="0"/>
              </a:rPr>
              <a:t>chewing</a:t>
            </a:r>
            <a:r>
              <a:rPr lang="en-US">
                <a:latin typeface="Comic Sans MS" pitchFamily="66" charset="0"/>
              </a:rPr>
              <a:t> up food to make it easier to </a:t>
            </a:r>
            <a:r>
              <a:rPr lang="en-US" b="1">
                <a:latin typeface="Comic Sans MS" pitchFamily="66" charset="0"/>
              </a:rPr>
              <a:t>swallow.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571875" y="1643063"/>
            <a:ext cx="28575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This tooth helps us to </a:t>
            </a:r>
            <a:r>
              <a:rPr lang="en-US" b="1">
                <a:latin typeface="Comic Sans MS" pitchFamily="66" charset="0"/>
              </a:rPr>
              <a:t>tear</a:t>
            </a:r>
            <a:r>
              <a:rPr lang="en-US">
                <a:latin typeface="Comic Sans MS" pitchFamily="66" charset="0"/>
              </a:rPr>
              <a:t> things!  They are responsible for </a:t>
            </a:r>
            <a:r>
              <a:rPr lang="en-US" b="1">
                <a:latin typeface="Comic Sans MS" pitchFamily="66" charset="0"/>
              </a:rPr>
              <a:t>ripping</a:t>
            </a:r>
            <a:r>
              <a:rPr lang="en-US">
                <a:latin typeface="Comic Sans MS" pitchFamily="66" charset="0"/>
              </a:rPr>
              <a:t> the food. </a:t>
            </a:r>
            <a:endParaRPr 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28860" y="169111"/>
            <a:ext cx="45448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dirty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True </a:t>
            </a:r>
            <a:r>
              <a:rPr lang="es-ES" sz="4800" b="1" dirty="0" err="1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</a:t>
            </a:r>
            <a:r>
              <a:rPr lang="es-ES" sz="4800" b="1" dirty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false?</a:t>
            </a:r>
          </a:p>
        </p:txBody>
      </p:sp>
      <p:sp>
        <p:nvSpPr>
          <p:cNvPr id="5127" name="8 CuadroTexto"/>
          <p:cNvSpPr txBox="1">
            <a:spLocks noChangeArrowheads="1"/>
          </p:cNvSpPr>
          <p:nvPr/>
        </p:nvSpPr>
        <p:spPr bwMode="auto">
          <a:xfrm>
            <a:off x="936104" y="2357438"/>
            <a:ext cx="45720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7030A0"/>
                </a:solidFill>
                <a:latin typeface="Comic Sans MS" pitchFamily="66" charset="0"/>
              </a:rPr>
              <a:t>When we eat food some stuff called </a:t>
            </a:r>
            <a:r>
              <a:rPr lang="en-US" b="1" u="sng">
                <a:solidFill>
                  <a:srgbClr val="7030A0"/>
                </a:solidFill>
                <a:latin typeface="Comic Sans MS" pitchFamily="66" charset="0"/>
              </a:rPr>
              <a:t>plaque</a:t>
            </a:r>
            <a:r>
              <a:rPr lang="en-US" b="1">
                <a:solidFill>
                  <a:srgbClr val="7030A0"/>
                </a:solidFill>
                <a:latin typeface="Comic Sans MS" pitchFamily="66" charset="0"/>
              </a:rPr>
              <a:t> stays on our teeth.</a:t>
            </a:r>
            <a:endParaRPr lang="en-GB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128" name="9 CuadroTexto"/>
          <p:cNvSpPr txBox="1">
            <a:spLocks noChangeArrowheads="1"/>
          </p:cNvSpPr>
          <p:nvPr/>
        </p:nvSpPr>
        <p:spPr bwMode="auto">
          <a:xfrm>
            <a:off x="936104" y="1285875"/>
            <a:ext cx="4572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It’s ok to lose an adult tooth because another will grow!</a:t>
            </a:r>
            <a:endParaRPr lang="en-GB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936104" y="4572000"/>
            <a:ext cx="4572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If we do not brush our teeth then they get dirty. 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936104" y="3500438"/>
            <a:ext cx="45720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If we get a hole (</a:t>
            </a:r>
            <a:r>
              <a:rPr lang="en-US" b="1" u="sng" dirty="0">
                <a:solidFill>
                  <a:srgbClr val="008000"/>
                </a:solidFill>
                <a:latin typeface="Comic Sans MS" pitchFamily="66" charset="0"/>
              </a:rPr>
              <a:t>cavity</a:t>
            </a: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) in our teeth it will heal itself</a:t>
            </a:r>
            <a:endParaRPr lang="en-GB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936104" y="5568950"/>
            <a:ext cx="4572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mic Sans MS" pitchFamily="66" charset="0"/>
              </a:rPr>
              <a:t>We must clean the front and back of our teeth to keep them healthy.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308304" y="1285875"/>
            <a:ext cx="928687" cy="6429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13 Rectángulo"/>
          <p:cNvSpPr/>
          <p:nvPr/>
        </p:nvSpPr>
        <p:spPr>
          <a:xfrm>
            <a:off x="7308304" y="2357438"/>
            <a:ext cx="928687" cy="64293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14 Rectángulo"/>
          <p:cNvSpPr/>
          <p:nvPr/>
        </p:nvSpPr>
        <p:spPr>
          <a:xfrm>
            <a:off x="7308304" y="3500438"/>
            <a:ext cx="928687" cy="64293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15 Rectángulo"/>
          <p:cNvSpPr/>
          <p:nvPr/>
        </p:nvSpPr>
        <p:spPr>
          <a:xfrm>
            <a:off x="7308304" y="4572000"/>
            <a:ext cx="928687" cy="6429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16 Rectángulo"/>
          <p:cNvSpPr/>
          <p:nvPr/>
        </p:nvSpPr>
        <p:spPr>
          <a:xfrm>
            <a:off x="7308304" y="5572125"/>
            <a:ext cx="928687" cy="6429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9 CuadroTexto"/>
          <p:cNvSpPr txBox="1">
            <a:spLocks noChangeArrowheads="1"/>
          </p:cNvSpPr>
          <p:nvPr/>
        </p:nvSpPr>
        <p:spPr bwMode="auto">
          <a:xfrm>
            <a:off x="1758951" y="350838"/>
            <a:ext cx="5929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How can we protect them?</a:t>
            </a:r>
            <a:endParaRPr lang="en-GB" sz="48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28625" cy="111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57188"/>
            <a:ext cx="573088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357188"/>
            <a:ext cx="500062" cy="116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Llamada rectangular redondeada"/>
          <p:cNvSpPr/>
          <p:nvPr/>
        </p:nvSpPr>
        <p:spPr>
          <a:xfrm>
            <a:off x="7000892" y="214290"/>
            <a:ext cx="2000264" cy="1714512"/>
          </a:xfrm>
          <a:prstGeom prst="wedgeRoundRectCallout">
            <a:avLst>
              <a:gd name="adj1" fmla="val 663"/>
              <a:gd name="adj2" fmla="val 190658"/>
              <a:gd name="adj3" fmla="val 16667"/>
            </a:avLst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the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incisor 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find out more</a:t>
            </a:r>
            <a:endParaRPr lang="en-GB" sz="2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48064" y="2860885"/>
            <a:ext cx="204575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 err="1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Brushing</a:t>
            </a:r>
            <a:endParaRPr lang="es-ES" sz="36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14996" y="3763059"/>
            <a:ext cx="189987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 err="1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Flossing</a:t>
            </a:r>
            <a:endParaRPr lang="es-ES" sz="3600" b="1" dirty="0">
              <a:ln w="11430"/>
              <a:solidFill>
                <a:srgbClr val="CC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8785" y="2854677"/>
            <a:ext cx="272382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Mouthwash</a:t>
            </a:r>
            <a:endParaRPr lang="es-E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1" descr="http://www.chelanews.com/images/toothbrush1_brushingmotion_anima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8" y="3852863"/>
            <a:ext cx="1952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http://staff.jccc.net/jrunser/tutorial/Graphics/10animated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82" y="5024438"/>
            <a:ext cx="18002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http://download.wapday.com/animation/ccontennt/8550-m/boy_gargling.gif?__sid=YMWIM&amp;lang=e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741372"/>
            <a:ext cx="12858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C:\Users\Carolina\Documents\School\Presentation Tools\animations\Subjects\Science\Teeth\dentist_holding_toothbrush_500_clr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50" y="4086225"/>
            <a:ext cx="2622862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439" y="404664"/>
            <a:ext cx="64091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Let´s practice</a:t>
            </a:r>
            <a:endParaRPr lang="en-US" sz="7200" b="1" cap="none" spc="0" dirty="0">
              <a:ln w="11430">
                <a:solidFill>
                  <a:schemeClr val="tx1"/>
                </a:solidFill>
              </a:ln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9" name="Picture 3" descr="C:\Users\Carolina\Documents\School\Presentation Tools\animations\Subjects\Science\Teeth\stick_figure_dentist_giving_toothbrush_pc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05" y="3004969"/>
            <a:ext cx="4083039" cy="43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741312" y="1988840"/>
            <a:ext cx="2711008" cy="1944216"/>
          </a:xfrm>
          <a:prstGeom prst="wedgeRoundRectCallout">
            <a:avLst>
              <a:gd name="adj1" fmla="val 54121"/>
              <a:gd name="adj2" fmla="val 4473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Time to brush, floss and use some mouthwash!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462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" y="3920480"/>
            <a:ext cx="4707776" cy="24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84604" y="2492896"/>
            <a:ext cx="3223300" cy="1584176"/>
          </a:xfrm>
          <a:prstGeom prst="wedgeRoundRectCallout">
            <a:avLst/>
          </a:prstGeom>
          <a:solidFill>
            <a:srgbClr val="CC3399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Click us for a little brushing information!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560</TotalTime>
  <Words>214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Carolina</cp:lastModifiedBy>
  <cp:revision>42</cp:revision>
  <dcterms:created xsi:type="dcterms:W3CDTF">2009-10-07T17:55:06Z</dcterms:created>
  <dcterms:modified xsi:type="dcterms:W3CDTF">2013-04-21T22:08:26Z</dcterms:modified>
</cp:coreProperties>
</file>