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2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0E8C3-C6C0-47AE-A8A4-09C724EAC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10071-F396-41D9-9A87-1F7088103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3676F-E359-4B40-8062-4E4FE9E8F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02BE2-25CB-42C8-B0A8-28C6FA8D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B1207-1310-4D28-A798-D5D3D72F0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8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4ECEF-B59E-46B7-BEE2-A15ACA081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FB5473-D638-4D4B-9B24-B675A9E10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976DB-B7A0-4BA2-8AC0-69825650F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F353E-8243-45FF-8A30-4E8AF98B7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A987D-CBF0-4681-8CAF-CCCBDC4C5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86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87DF1E-07E9-4C96-9788-4629E25D2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D414D-759A-4F77-AF4E-0C3C57FA4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654BE-BFFB-465F-9B30-FCECE807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29EB6-5B0F-48A5-BA56-BC0B20C8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B00CA-B9D4-4F65-8D22-952234028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10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381CB-DFA1-4947-97FC-7158ADF5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678C-F981-4337-A2FA-898BDEF09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B544F-C9C7-40FE-B891-9E9EC7EA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8FEFC-E078-4F3A-9450-69B0C1A7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6956B-C49C-428F-B9CA-7227108F0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7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D2735-CD12-43ED-8C86-51C9B111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59E3-368C-48E0-B177-FFE065F9A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5AC75-7C5E-4002-A924-2D5BBADF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B92EE-D528-4370-92E9-A09F37C1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CD29D-3E99-4378-9D89-DF1C3441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EBD93-314A-4848-802E-0F3908F0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939AA-8529-4D83-98FA-DB4EEC4D6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0D324-D414-4D4C-A58F-D21AC03C5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3989C-D297-45FB-BD81-E76C88BF6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021BC-A94B-4D80-BDE7-7C11048AA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37365-C909-4AE2-B646-145C0C91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93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6CC7E-4601-4CDC-A645-54ACC88A5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01086-D2C7-4B74-87FD-63C3547E8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389FB-EB22-4E93-B19F-7B1A0290F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7C8D6D-B21A-4D01-B88B-429611240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D6F15-175E-46A7-8054-D0D6361080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E4674C-C8D5-448C-924F-604597580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2FC69-80AC-4BF8-B329-C12CFA7C6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6A9C9-A535-4065-B6BC-E673CFDFE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32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60C45-109F-49A9-AFBA-E77295480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66A919-ADD0-4C7F-95BB-A1B2B9A84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5BE22B-9541-47AC-BE11-620639BE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39E1FA-AF05-4652-9820-1DCABA4A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26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933C8A-6551-454E-A4FD-2BF7440C7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142C4-5C25-4113-ADE9-3137CF12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BF777-13BA-4FBD-B063-386AA6ABD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9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427B-89CA-42A0-8A3B-7053253FD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716FA-DA68-456E-9771-F30CD5FBD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C3E6E8-CB50-46EE-B9DF-4E29FAD4A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49D11E-F4B0-4EFF-91C4-A29C28C6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6D980-3846-4673-93B8-E47331016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0BBB6-39C9-4255-B8EF-95A5B715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085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D5A0B-0C93-4E62-9117-EFCFD227B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6E2D2-AAB0-4DB5-976B-FBB217A2D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472E2-E1A1-4E96-B41A-BDA20EC42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77CFD5-92A1-4060-99A6-9BE401E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92947-0449-4D0E-B6A5-228F3C66B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8F2447-3596-4C5F-8E39-62DD4A6F4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41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E888A-F318-4995-A148-1685686D7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8A04F-0F2B-4480-A015-E81AD93E8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2D177-B293-453F-84B4-18F7268D6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E81A6-7C7D-4D3C-B519-2B2708725CC4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E1CFD-64B3-479D-9407-67E487385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191A2-1F4E-432E-995D-3AC49CB267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A4F1D-CE3D-47B7-AE33-02C59473AD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85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AA7048-0BF8-4F62-992C-049EB5289F23}"/>
              </a:ext>
            </a:extLst>
          </p:cNvPr>
          <p:cNvSpPr txBox="1"/>
          <p:nvPr/>
        </p:nvSpPr>
        <p:spPr>
          <a:xfrm>
            <a:off x="1638300" y="777239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SPAG: How can I make the start of my sentence more interesting?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93F69F-CB43-4777-92F9-0049058C6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468" y="2801529"/>
            <a:ext cx="2515993" cy="1894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F21DC8-7D04-4A32-95BE-2AA0EC61D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302" y="5087174"/>
            <a:ext cx="2178685" cy="115954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B3E7AF0-515D-4D16-B486-6596260B7E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6957" y="2410167"/>
            <a:ext cx="3155505" cy="26770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337947-6834-4FCC-BD57-B0F3BB5510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4974" y="2863042"/>
            <a:ext cx="3362325" cy="189428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05AC554-8282-4730-A12D-E88EE8BC10F9}"/>
              </a:ext>
            </a:extLst>
          </p:cNvPr>
          <p:cNvSpPr txBox="1"/>
          <p:nvPr/>
        </p:nvSpPr>
        <p:spPr>
          <a:xfrm>
            <a:off x="928468" y="2142898"/>
            <a:ext cx="2515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Use an adjective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16C02B-AAE1-4FDF-9477-BA883C18A400}"/>
              </a:ext>
            </a:extLst>
          </p:cNvPr>
          <p:cNvSpPr txBox="1"/>
          <p:nvPr/>
        </p:nvSpPr>
        <p:spPr>
          <a:xfrm>
            <a:off x="4211649" y="2169325"/>
            <a:ext cx="2515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Use an adverb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F9F355-E133-485A-B956-3C66CD3E91F6}"/>
              </a:ext>
            </a:extLst>
          </p:cNvPr>
          <p:cNvSpPr txBox="1"/>
          <p:nvPr/>
        </p:nvSpPr>
        <p:spPr>
          <a:xfrm>
            <a:off x="7915610" y="2142899"/>
            <a:ext cx="2515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Use an –</a:t>
            </a:r>
            <a:r>
              <a:rPr lang="en-GB" sz="2400" b="1" dirty="0" err="1"/>
              <a:t>ing</a:t>
            </a:r>
            <a:r>
              <a:rPr lang="en-GB" sz="2400" b="1" dirty="0"/>
              <a:t> verb</a:t>
            </a:r>
          </a:p>
        </p:txBody>
      </p:sp>
    </p:spTree>
    <p:extLst>
      <p:ext uri="{BB962C8B-B14F-4D97-AF65-F5344CB8AC3E}">
        <p14:creationId xmlns:p14="http://schemas.microsoft.com/office/powerpoint/2010/main" val="38597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BAEE26-077E-4CE9-92BC-A002DE9FAD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405" y="2611754"/>
            <a:ext cx="5559190" cy="2905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EC5EC6-396E-467B-9701-741B17D2F455}"/>
              </a:ext>
            </a:extLst>
          </p:cNvPr>
          <p:cNvSpPr txBox="1"/>
          <p:nvPr/>
        </p:nvSpPr>
        <p:spPr>
          <a:xfrm>
            <a:off x="1569720" y="100584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How do we use these?</a:t>
            </a:r>
          </a:p>
        </p:txBody>
      </p:sp>
    </p:spTree>
    <p:extLst>
      <p:ext uri="{BB962C8B-B14F-4D97-AF65-F5344CB8AC3E}">
        <p14:creationId xmlns:p14="http://schemas.microsoft.com/office/powerpoint/2010/main" val="35778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FE506-FCA5-4687-B177-E59E1AA93D28}"/>
              </a:ext>
            </a:extLst>
          </p:cNvPr>
          <p:cNvSpPr txBox="1"/>
          <p:nvPr/>
        </p:nvSpPr>
        <p:spPr>
          <a:xfrm>
            <a:off x="1234440" y="624840"/>
            <a:ext cx="957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First, let’s use a </a:t>
            </a:r>
            <a:r>
              <a:rPr lang="en-GB" sz="4800" b="1" dirty="0">
                <a:solidFill>
                  <a:srgbClr val="0070C0"/>
                </a:solidFill>
              </a:rPr>
              <a:t>VERB: RUN</a:t>
            </a:r>
          </a:p>
          <a:p>
            <a:r>
              <a:rPr lang="en-GB" sz="4800" dirty="0"/>
              <a:t>Add the suffix –</a:t>
            </a:r>
            <a:r>
              <a:rPr lang="en-GB" sz="4800" dirty="0" err="1"/>
              <a:t>ing</a:t>
            </a:r>
            <a:r>
              <a:rPr lang="en-GB" sz="4800" dirty="0"/>
              <a:t> to it: </a:t>
            </a:r>
            <a:r>
              <a:rPr lang="en-GB" sz="4800" b="1" dirty="0">
                <a:solidFill>
                  <a:srgbClr val="0070C0"/>
                </a:solidFill>
              </a:rPr>
              <a:t>RUNNING</a:t>
            </a:r>
          </a:p>
          <a:p>
            <a:r>
              <a:rPr lang="en-GB" sz="4800" b="1" dirty="0"/>
              <a:t>Then write it as your first word! </a:t>
            </a:r>
          </a:p>
          <a:p>
            <a:endParaRPr lang="en-GB" sz="4800" b="1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6A4B47-5761-4667-9BCB-C6EA1058D5D0}"/>
              </a:ext>
            </a:extLst>
          </p:cNvPr>
          <p:cNvSpPr txBox="1"/>
          <p:nvPr/>
        </p:nvSpPr>
        <p:spPr>
          <a:xfrm>
            <a:off x="9258959" y="5358741"/>
            <a:ext cx="2468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Thief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D0647E-1186-4EEB-995E-EE8EC9FCB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837" y="3019639"/>
            <a:ext cx="2143125" cy="21431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2585023-1CFB-4E38-8410-47A4BC19147B}"/>
              </a:ext>
            </a:extLst>
          </p:cNvPr>
          <p:cNvSpPr txBox="1"/>
          <p:nvPr/>
        </p:nvSpPr>
        <p:spPr>
          <a:xfrm>
            <a:off x="1012873" y="3137095"/>
            <a:ext cx="8187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/>
                </a:solidFill>
              </a:rPr>
              <a:t>Running</a:t>
            </a:r>
            <a:r>
              <a:rPr lang="en-GB" sz="2800" dirty="0"/>
              <a:t> quickly along the alley, the thief escaped with the money.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29BDE8-EE0D-47EB-853F-53DF38E639BB}"/>
              </a:ext>
            </a:extLst>
          </p:cNvPr>
          <p:cNvSpPr txBox="1"/>
          <p:nvPr/>
        </p:nvSpPr>
        <p:spPr>
          <a:xfrm>
            <a:off x="1125415" y="4783015"/>
            <a:ext cx="7934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Notice the comma to show that this is a subordinate clause!</a:t>
            </a:r>
          </a:p>
          <a:p>
            <a:r>
              <a:rPr lang="en-GB" sz="2400" dirty="0"/>
              <a:t>It’s extra , interesting information about the thief.</a:t>
            </a:r>
          </a:p>
          <a:p>
            <a:r>
              <a:rPr lang="en-GB" sz="2400" dirty="0"/>
              <a:t>The main idea is the thief escaped with the money!</a:t>
            </a:r>
          </a:p>
        </p:txBody>
      </p:sp>
    </p:spTree>
    <p:extLst>
      <p:ext uri="{BB962C8B-B14F-4D97-AF65-F5344CB8AC3E}">
        <p14:creationId xmlns:p14="http://schemas.microsoft.com/office/powerpoint/2010/main" val="281379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FE506-FCA5-4687-B177-E59E1AA93D28}"/>
              </a:ext>
            </a:extLst>
          </p:cNvPr>
          <p:cNvSpPr txBox="1"/>
          <p:nvPr/>
        </p:nvSpPr>
        <p:spPr>
          <a:xfrm>
            <a:off x="1234440" y="624840"/>
            <a:ext cx="957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Next, let’s use an </a:t>
            </a:r>
            <a:r>
              <a:rPr lang="en-GB" sz="4800" b="1" dirty="0">
                <a:solidFill>
                  <a:srgbClr val="0070C0"/>
                </a:solidFill>
              </a:rPr>
              <a:t>ADJECTIVE: Terrified!</a:t>
            </a:r>
          </a:p>
          <a:p>
            <a:r>
              <a:rPr lang="en-GB" sz="4800" b="1" dirty="0"/>
              <a:t>Write it as your first word! </a:t>
            </a:r>
          </a:p>
          <a:p>
            <a:endParaRPr lang="en-GB" sz="4800" b="1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6A4B47-5761-4667-9BCB-C6EA1058D5D0}"/>
              </a:ext>
            </a:extLst>
          </p:cNvPr>
          <p:cNvSpPr txBox="1"/>
          <p:nvPr/>
        </p:nvSpPr>
        <p:spPr>
          <a:xfrm>
            <a:off x="8848578" y="5358741"/>
            <a:ext cx="2879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Shopkeeper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585023-1CFB-4E38-8410-47A4BC19147B}"/>
              </a:ext>
            </a:extLst>
          </p:cNvPr>
          <p:cNvSpPr txBox="1"/>
          <p:nvPr/>
        </p:nvSpPr>
        <p:spPr>
          <a:xfrm>
            <a:off x="1012873" y="3137095"/>
            <a:ext cx="8187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/>
                </a:solidFill>
              </a:rPr>
              <a:t>Terrified, </a:t>
            </a:r>
            <a:r>
              <a:rPr lang="en-GB" sz="2800" b="1" dirty="0"/>
              <a:t>the shopkeeper hid under the counter, sweating in fear.</a:t>
            </a:r>
            <a:r>
              <a:rPr lang="en-GB" sz="28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29BDE8-EE0D-47EB-853F-53DF38E639BB}"/>
              </a:ext>
            </a:extLst>
          </p:cNvPr>
          <p:cNvSpPr txBox="1"/>
          <p:nvPr/>
        </p:nvSpPr>
        <p:spPr>
          <a:xfrm>
            <a:off x="1125415" y="4783015"/>
            <a:ext cx="79341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Notice the comma to show that this is a subordinate clause!</a:t>
            </a:r>
          </a:p>
          <a:p>
            <a:r>
              <a:rPr lang="en-GB" sz="2400" dirty="0"/>
              <a:t>It’s extra , interesting information about  how the shopkeeper felt.</a:t>
            </a:r>
          </a:p>
          <a:p>
            <a:r>
              <a:rPr lang="en-GB" sz="2400" dirty="0"/>
              <a:t>The main idea is they hid under the counter!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A71A32-1A94-4BFA-9B99-B35EC03A6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1161" y="2952101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87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FE506-FCA5-4687-B177-E59E1AA93D28}"/>
              </a:ext>
            </a:extLst>
          </p:cNvPr>
          <p:cNvSpPr txBox="1"/>
          <p:nvPr/>
        </p:nvSpPr>
        <p:spPr>
          <a:xfrm>
            <a:off x="1234440" y="624840"/>
            <a:ext cx="9570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Finally, let’s use an </a:t>
            </a:r>
            <a:r>
              <a:rPr lang="en-GB" sz="4800" b="1" dirty="0">
                <a:solidFill>
                  <a:schemeClr val="accent1"/>
                </a:solidFill>
              </a:rPr>
              <a:t>AD</a:t>
            </a:r>
            <a:r>
              <a:rPr lang="en-GB" sz="4800" b="1" dirty="0">
                <a:solidFill>
                  <a:srgbClr val="0070C0"/>
                </a:solidFill>
              </a:rPr>
              <a:t>VERB: quickly</a:t>
            </a:r>
          </a:p>
          <a:p>
            <a:r>
              <a:rPr lang="en-GB" sz="4800" b="1" dirty="0"/>
              <a:t>Write it as your first word! </a:t>
            </a:r>
          </a:p>
          <a:p>
            <a:endParaRPr lang="en-GB" sz="4800" b="1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6A4B47-5761-4667-9BCB-C6EA1058D5D0}"/>
              </a:ext>
            </a:extLst>
          </p:cNvPr>
          <p:cNvSpPr txBox="1"/>
          <p:nvPr/>
        </p:nvSpPr>
        <p:spPr>
          <a:xfrm>
            <a:off x="9258959" y="5358741"/>
            <a:ext cx="2468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Police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585023-1CFB-4E38-8410-47A4BC19147B}"/>
              </a:ext>
            </a:extLst>
          </p:cNvPr>
          <p:cNvSpPr txBox="1"/>
          <p:nvPr/>
        </p:nvSpPr>
        <p:spPr>
          <a:xfrm>
            <a:off x="1012873" y="3137095"/>
            <a:ext cx="81873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1"/>
                </a:solidFill>
              </a:rPr>
              <a:t>Quickly, </a:t>
            </a:r>
            <a:r>
              <a:rPr lang="en-GB" sz="2800" b="1" dirty="0"/>
              <a:t>the police chased after the thief in their superfast police car!</a:t>
            </a:r>
            <a:r>
              <a:rPr lang="en-GB" sz="28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29BDE8-EE0D-47EB-853F-53DF38E639BB}"/>
              </a:ext>
            </a:extLst>
          </p:cNvPr>
          <p:cNvSpPr txBox="1"/>
          <p:nvPr/>
        </p:nvSpPr>
        <p:spPr>
          <a:xfrm>
            <a:off x="1125415" y="4783015"/>
            <a:ext cx="7934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Notice the comma to show that this is a subordinate clause!</a:t>
            </a:r>
          </a:p>
          <a:p>
            <a:r>
              <a:rPr lang="en-GB" sz="2400" dirty="0"/>
              <a:t>It’s extra , interesting information about the police.</a:t>
            </a:r>
          </a:p>
          <a:p>
            <a:r>
              <a:rPr lang="en-GB" sz="2400" dirty="0"/>
              <a:t>The main idea is the police chased after the thief.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B7DA06-9065-4718-9656-056A72562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272" y="341710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59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0338A6-B004-42A7-96AF-7AC10ACA2E43}"/>
              </a:ext>
            </a:extLst>
          </p:cNvPr>
          <p:cNvSpPr txBox="1"/>
          <p:nvPr/>
        </p:nvSpPr>
        <p:spPr>
          <a:xfrm>
            <a:off x="1859280" y="1731317"/>
            <a:ext cx="84734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Try making your own  exciting sentences by starting them using  verbs, adjectives and adverbs!</a:t>
            </a:r>
          </a:p>
          <a:p>
            <a:r>
              <a:rPr lang="en-GB" sz="2800" dirty="0"/>
              <a:t>Try  these at the start of your sentences  and make an interesting mini-story of your own!</a:t>
            </a:r>
          </a:p>
          <a:p>
            <a:endParaRPr lang="en-GB" sz="2800" dirty="0"/>
          </a:p>
          <a:p>
            <a:r>
              <a:rPr lang="en-GB" sz="2800" b="1" dirty="0"/>
              <a:t>Verbs:  </a:t>
            </a:r>
            <a:r>
              <a:rPr lang="en-GB" sz="2800" dirty="0"/>
              <a:t>Galloping,  Gobbling up,  Grabbing</a:t>
            </a:r>
          </a:p>
          <a:p>
            <a:endParaRPr lang="en-GB" sz="2800" dirty="0"/>
          </a:p>
          <a:p>
            <a:r>
              <a:rPr lang="en-GB" sz="2800" b="1" dirty="0"/>
              <a:t>Adverbs:</a:t>
            </a:r>
            <a:r>
              <a:rPr lang="en-GB" sz="2800" dirty="0"/>
              <a:t> Slowly, Cautiously, Suddenly, sleepily</a:t>
            </a:r>
          </a:p>
          <a:p>
            <a:endParaRPr lang="en-GB" sz="2800" dirty="0"/>
          </a:p>
          <a:p>
            <a:r>
              <a:rPr lang="en-GB" sz="2800" b="1" dirty="0"/>
              <a:t>Adjectives:</a:t>
            </a:r>
            <a:r>
              <a:rPr lang="en-GB" sz="2800" dirty="0"/>
              <a:t>  Petrified,  Annoyed, Amused,  Astounded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D96526-5C26-4BF8-BB74-2F5B5A9046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4877" y="0"/>
            <a:ext cx="1772603" cy="177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62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286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SHazelby</dc:creator>
  <cp:lastModifiedBy>SHazelby</cp:lastModifiedBy>
  <cp:revision>39</cp:revision>
  <dcterms:created xsi:type="dcterms:W3CDTF">2021-01-13T11:17:26Z</dcterms:created>
  <dcterms:modified xsi:type="dcterms:W3CDTF">2021-01-29T10:44:47Z</dcterms:modified>
</cp:coreProperties>
</file>