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8"/>
  </p:notesMasterIdLst>
  <p:sldIdLst>
    <p:sldId id="453" r:id="rId2"/>
    <p:sldId id="547" r:id="rId3"/>
    <p:sldId id="548" r:id="rId4"/>
    <p:sldId id="549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79" r:id="rId35"/>
    <p:sldId id="580" r:id="rId36"/>
    <p:sldId id="581" r:id="rId37"/>
    <p:sldId id="582" r:id="rId38"/>
    <p:sldId id="583" r:id="rId39"/>
    <p:sldId id="584" r:id="rId40"/>
    <p:sldId id="585" r:id="rId41"/>
    <p:sldId id="586" r:id="rId42"/>
    <p:sldId id="587" r:id="rId43"/>
    <p:sldId id="588" r:id="rId44"/>
    <p:sldId id="589" r:id="rId45"/>
    <p:sldId id="590" r:id="rId46"/>
    <p:sldId id="591" r:id="rId47"/>
    <p:sldId id="592" r:id="rId48"/>
    <p:sldId id="593" r:id="rId49"/>
    <p:sldId id="594" r:id="rId50"/>
    <p:sldId id="595" r:id="rId51"/>
    <p:sldId id="596" r:id="rId52"/>
    <p:sldId id="597" r:id="rId53"/>
    <p:sldId id="598" r:id="rId54"/>
    <p:sldId id="599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3" r:id="rId65"/>
    <p:sldId id="464" r:id="rId66"/>
    <p:sldId id="465" r:id="rId67"/>
    <p:sldId id="466" r:id="rId68"/>
    <p:sldId id="467" r:id="rId69"/>
    <p:sldId id="468" r:id="rId70"/>
    <p:sldId id="469" r:id="rId71"/>
    <p:sldId id="470" r:id="rId72"/>
    <p:sldId id="471" r:id="rId73"/>
    <p:sldId id="472" r:id="rId74"/>
    <p:sldId id="473" r:id="rId75"/>
    <p:sldId id="474" r:id="rId76"/>
    <p:sldId id="475" r:id="rId77"/>
    <p:sldId id="476" r:id="rId78"/>
    <p:sldId id="477" r:id="rId79"/>
    <p:sldId id="478" r:id="rId80"/>
    <p:sldId id="479" r:id="rId81"/>
    <p:sldId id="480" r:id="rId82"/>
    <p:sldId id="481" r:id="rId83"/>
    <p:sldId id="482" r:id="rId84"/>
    <p:sldId id="483" r:id="rId85"/>
    <p:sldId id="484" r:id="rId86"/>
    <p:sldId id="485" r:id="rId87"/>
    <p:sldId id="486" r:id="rId88"/>
    <p:sldId id="487" r:id="rId89"/>
    <p:sldId id="488" r:id="rId90"/>
    <p:sldId id="489" r:id="rId91"/>
    <p:sldId id="490" r:id="rId92"/>
    <p:sldId id="491" r:id="rId93"/>
    <p:sldId id="492" r:id="rId94"/>
    <p:sldId id="493" r:id="rId95"/>
    <p:sldId id="494" r:id="rId96"/>
    <p:sldId id="495" r:id="rId97"/>
    <p:sldId id="496" r:id="rId98"/>
    <p:sldId id="497" r:id="rId99"/>
    <p:sldId id="498" r:id="rId100"/>
    <p:sldId id="499" r:id="rId101"/>
    <p:sldId id="500" r:id="rId102"/>
    <p:sldId id="501" r:id="rId103"/>
    <p:sldId id="502" r:id="rId104"/>
    <p:sldId id="504" r:id="rId105"/>
    <p:sldId id="505" r:id="rId106"/>
    <p:sldId id="506" r:id="rId107"/>
    <p:sldId id="507" r:id="rId108"/>
    <p:sldId id="508" r:id="rId109"/>
    <p:sldId id="509" r:id="rId110"/>
    <p:sldId id="510" r:id="rId111"/>
    <p:sldId id="511" r:id="rId112"/>
    <p:sldId id="512" r:id="rId113"/>
    <p:sldId id="513" r:id="rId114"/>
    <p:sldId id="514" r:id="rId115"/>
    <p:sldId id="515" r:id="rId116"/>
    <p:sldId id="516" r:id="rId117"/>
    <p:sldId id="517" r:id="rId118"/>
    <p:sldId id="518" r:id="rId119"/>
    <p:sldId id="519" r:id="rId120"/>
    <p:sldId id="520" r:id="rId121"/>
    <p:sldId id="521" r:id="rId122"/>
    <p:sldId id="522" r:id="rId123"/>
    <p:sldId id="523" r:id="rId124"/>
    <p:sldId id="524" r:id="rId125"/>
    <p:sldId id="525" r:id="rId126"/>
    <p:sldId id="526" r:id="rId127"/>
    <p:sldId id="527" r:id="rId128"/>
    <p:sldId id="528" r:id="rId129"/>
    <p:sldId id="529" r:id="rId130"/>
    <p:sldId id="530" r:id="rId131"/>
    <p:sldId id="531" r:id="rId132"/>
    <p:sldId id="532" r:id="rId133"/>
    <p:sldId id="533" r:id="rId134"/>
    <p:sldId id="534" r:id="rId135"/>
    <p:sldId id="535" r:id="rId136"/>
    <p:sldId id="536" r:id="rId137"/>
    <p:sldId id="537" r:id="rId138"/>
    <p:sldId id="538" r:id="rId139"/>
    <p:sldId id="539" r:id="rId140"/>
    <p:sldId id="540" r:id="rId141"/>
    <p:sldId id="541" r:id="rId142"/>
    <p:sldId id="542" r:id="rId143"/>
    <p:sldId id="543" r:id="rId144"/>
    <p:sldId id="544" r:id="rId145"/>
    <p:sldId id="545" r:id="rId146"/>
    <p:sldId id="546" r:id="rId14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CC0000"/>
    <a:srgbClr val="9900CC"/>
    <a:srgbClr val="FF0066"/>
    <a:srgbClr val="3F9FFF"/>
    <a:srgbClr val="6DB6FF"/>
    <a:srgbClr val="33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64" autoAdjust="0"/>
  </p:normalViewPr>
  <p:slideViewPr>
    <p:cSldViewPr>
      <p:cViewPr>
        <p:scale>
          <a:sx n="50" d="100"/>
          <a:sy n="50" d="100"/>
        </p:scale>
        <p:origin x="-14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42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7FA813B-F4D3-4C4A-88BC-17088936A4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88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3F2F984-41A6-4B3D-AA64-FA32282E23F6}" type="slidenum">
              <a:rPr lang="en-GB" altLang="en-US" sz="1200" smtClean="0">
                <a:latin typeface="Times New Roman" pitchFamily="18" charset="0"/>
              </a:rPr>
              <a:pPr/>
              <a:t>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0EE1476-187C-4733-8955-68BB809E66A8}" type="slidenum">
              <a:rPr lang="en-GB" altLang="en-US" sz="1200" smtClean="0">
                <a:latin typeface="Times New Roman" pitchFamily="18" charset="0"/>
              </a:rPr>
              <a:pPr/>
              <a:t>10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6EF57DC-0C9E-454F-A83B-75590AB355F9}" type="slidenum">
              <a:rPr lang="en-GB" altLang="en-US" sz="1200" smtClean="0">
                <a:latin typeface="Times New Roman" pitchFamily="18" charset="0"/>
              </a:rPr>
              <a:pPr/>
              <a:t>100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13505F7-9502-4198-92CB-D93714ED9270}" type="slidenum">
              <a:rPr lang="en-GB" altLang="en-US" sz="1200" smtClean="0">
                <a:latin typeface="Times New Roman" pitchFamily="18" charset="0"/>
              </a:rPr>
              <a:pPr/>
              <a:t>101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B6580F5-8ED0-42C1-BB9D-8B77AF46DF53}" type="slidenum">
              <a:rPr lang="en-GB" altLang="en-US" sz="1200" smtClean="0">
                <a:latin typeface="Times New Roman" pitchFamily="18" charset="0"/>
              </a:rPr>
              <a:pPr/>
              <a:t>102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DADE93D-2BB6-4C11-9F83-3625CCC8FCEC}" type="slidenum">
              <a:rPr lang="en-GB" altLang="en-US" sz="1200" smtClean="0">
                <a:latin typeface="Times New Roman" pitchFamily="18" charset="0"/>
              </a:rPr>
              <a:pPr/>
              <a:t>103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109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923A88E-9F68-48DF-94DB-E8355F4FB8D6}" type="slidenum">
              <a:rPr lang="en-GB" altLang="en-US" sz="1200" smtClean="0">
                <a:latin typeface="Times New Roman" pitchFamily="18" charset="0"/>
              </a:rPr>
              <a:pPr/>
              <a:t>11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119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4BAE0A0-79DA-47FD-B0B3-5C17BAE761D6}" type="slidenum">
              <a:rPr lang="en-GB" altLang="en-US" sz="1200" smtClean="0">
                <a:latin typeface="Times New Roman" pitchFamily="18" charset="0"/>
              </a:rPr>
              <a:pPr/>
              <a:t>12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129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43EFB697-6A98-435D-AB61-2F6CC71F0D5D}" type="slidenum">
              <a:rPr lang="en-GB" altLang="en-US" sz="1200" smtClean="0">
                <a:latin typeface="Times New Roman" pitchFamily="18" charset="0"/>
              </a:rPr>
              <a:pPr/>
              <a:t>13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139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039AF97-EACE-4C57-B5DF-3A2FBC201A3C}" type="slidenum">
              <a:rPr lang="en-GB" altLang="en-US" sz="1200" smtClean="0">
                <a:latin typeface="Times New Roman" pitchFamily="18" charset="0"/>
              </a:rPr>
              <a:pPr/>
              <a:t>14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C018264-8DAA-41D2-BFDF-A07D7A07F550}" type="slidenum">
              <a:rPr lang="en-GB" altLang="en-US" sz="1200" smtClean="0">
                <a:latin typeface="Times New Roman" pitchFamily="18" charset="0"/>
              </a:rPr>
              <a:pPr/>
              <a:t>146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5385EE5-0D3C-40B3-829B-8A26D92FD02E}" type="slidenum">
              <a:rPr lang="en-GB" altLang="en-US" sz="1200" smtClean="0">
                <a:latin typeface="Times New Roman" pitchFamily="18" charset="0"/>
              </a:rPr>
              <a:pPr/>
              <a:t>15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4B864DF-19A6-4FD7-BE34-5CBE12CFA583}" type="slidenum">
              <a:rPr lang="en-GB" altLang="en-US" sz="1200" smtClean="0">
                <a:latin typeface="Times New Roman" pitchFamily="18" charset="0"/>
              </a:rPr>
              <a:pPr/>
              <a:t>16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EE6B181A-8220-41F7-9308-6119D5C24665}" type="slidenum">
              <a:rPr lang="en-GB" altLang="en-US" sz="1200" smtClean="0">
                <a:latin typeface="Times New Roman" pitchFamily="18" charset="0"/>
              </a:rPr>
              <a:pPr/>
              <a:t>17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B52FFB5-5C86-4543-A7D1-F4EA1844906A}" type="slidenum">
              <a:rPr lang="en-GB" altLang="en-US" sz="1200" smtClean="0">
                <a:latin typeface="Times New Roman" pitchFamily="18" charset="0"/>
              </a:rPr>
              <a:pPr/>
              <a:t>18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B52FFB5-5C86-4543-A7D1-F4EA1844906A}" type="slidenum">
              <a:rPr lang="en-GB" altLang="en-US" sz="1200" smtClean="0">
                <a:latin typeface="Times New Roman" pitchFamily="18" charset="0"/>
              </a:rPr>
              <a:pPr/>
              <a:t>19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EAE28EB-1220-4695-9C0C-29D46074EA82}" type="slidenum">
              <a:rPr lang="en-GB" altLang="en-US" sz="1200" smtClean="0">
                <a:latin typeface="Times New Roman" pitchFamily="18" charset="0"/>
              </a:rPr>
              <a:pPr/>
              <a:t>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E75A4F61-D2F4-4EA6-96A7-00B29C58A762}" type="slidenum">
              <a:rPr lang="en-GB" altLang="en-US" sz="1200" smtClean="0">
                <a:latin typeface="Times New Roman" pitchFamily="18" charset="0"/>
              </a:rPr>
              <a:pPr/>
              <a:t>20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2CEFCE0F-C7A5-4A83-AA60-C46429DFDE1A}" type="slidenum">
              <a:rPr lang="en-GB" altLang="en-US" sz="1200" smtClean="0">
                <a:latin typeface="Times New Roman" pitchFamily="18" charset="0"/>
              </a:rPr>
              <a:pPr/>
              <a:t>21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2CEFCE0F-C7A5-4A83-AA60-C46429DFDE1A}" type="slidenum">
              <a:rPr lang="en-GB" altLang="en-US" sz="1200" smtClean="0">
                <a:latin typeface="Times New Roman" pitchFamily="18" charset="0"/>
              </a:rPr>
              <a:pPr/>
              <a:t>22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227088C-8BB0-444A-8225-E7B3A48E43E6}" type="slidenum">
              <a:rPr lang="en-GB" altLang="en-US" sz="1200" smtClean="0">
                <a:latin typeface="Times New Roman" pitchFamily="18" charset="0"/>
              </a:rPr>
              <a:pPr/>
              <a:t>23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52CDEAE-CB06-4642-B067-31EBD204697F}" type="slidenum">
              <a:rPr lang="en-GB" altLang="en-US" sz="1200" smtClean="0">
                <a:latin typeface="Times New Roman" pitchFamily="18" charset="0"/>
              </a:rPr>
              <a:pPr/>
              <a:t>24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52CDEAE-CB06-4642-B067-31EBD204697F}" type="slidenum">
              <a:rPr lang="en-GB" altLang="en-US" sz="1200" smtClean="0">
                <a:latin typeface="Times New Roman" pitchFamily="18" charset="0"/>
              </a:rPr>
              <a:pPr/>
              <a:t>25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79121F2-D652-4D23-AD06-EB00A826DB81}" type="slidenum">
              <a:rPr lang="en-GB" altLang="en-US" sz="1200" smtClean="0">
                <a:latin typeface="Times New Roman" pitchFamily="18" charset="0"/>
              </a:rPr>
              <a:pPr/>
              <a:t>26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46DB7411-5B8C-4558-A7B6-A1177A766BBA}" type="slidenum">
              <a:rPr lang="en-GB" altLang="en-US" sz="1200" smtClean="0">
                <a:latin typeface="Times New Roman" pitchFamily="18" charset="0"/>
              </a:rPr>
              <a:pPr/>
              <a:t>27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71574EE-68FF-4FF8-8092-52875176494A}" type="slidenum">
              <a:rPr lang="en-GB" altLang="en-US" sz="1200" smtClean="0">
                <a:latin typeface="Times New Roman" pitchFamily="18" charset="0"/>
              </a:rPr>
              <a:pPr/>
              <a:t>28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44DD2B6-BF95-49E8-B570-00C9DEE866B8}" type="slidenum">
              <a:rPr lang="en-GB" altLang="en-US" sz="1200" smtClean="0">
                <a:latin typeface="Times New Roman" pitchFamily="18" charset="0"/>
              </a:rPr>
              <a:pPr/>
              <a:t>29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C18CB4C-D876-4AEF-AF34-7B4D83F6B314}" type="slidenum">
              <a:rPr lang="en-GB" altLang="en-US" sz="1200" smtClean="0">
                <a:latin typeface="Times New Roman" pitchFamily="18" charset="0"/>
              </a:rPr>
              <a:pPr/>
              <a:t>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0F32AB5B-26A0-4D91-90AF-27A4D35455C4}" type="slidenum">
              <a:rPr lang="en-GB" altLang="en-US" sz="1200" smtClean="0">
                <a:latin typeface="Times New Roman" pitchFamily="18" charset="0"/>
              </a:rPr>
              <a:pPr/>
              <a:t>30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7876349E-A885-41A6-8942-4F911E6C521C}" type="slidenum">
              <a:rPr lang="en-GB" altLang="en-US" sz="1200" smtClean="0">
                <a:latin typeface="Times New Roman" pitchFamily="18" charset="0"/>
              </a:rPr>
              <a:pPr/>
              <a:t>31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612D44F-99FD-4CA3-B30F-7794E36E4F1F}" type="slidenum">
              <a:rPr lang="en-GB" altLang="en-US" sz="1200" smtClean="0">
                <a:latin typeface="Times New Roman" pitchFamily="18" charset="0"/>
              </a:rPr>
              <a:pPr/>
              <a:t>32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612D44F-99FD-4CA3-B30F-7794E36E4F1F}" type="slidenum">
              <a:rPr lang="en-GB" altLang="en-US" sz="1200" smtClean="0">
                <a:latin typeface="Times New Roman" pitchFamily="18" charset="0"/>
              </a:rPr>
              <a:pPr/>
              <a:t>33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612D44F-99FD-4CA3-B30F-7794E36E4F1F}" type="slidenum">
              <a:rPr lang="en-GB" altLang="en-US" sz="1200" smtClean="0">
                <a:latin typeface="Times New Roman" pitchFamily="18" charset="0"/>
              </a:rPr>
              <a:pPr/>
              <a:t>34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86B7F9E-6DA9-417C-93BC-880417758655}" type="slidenum">
              <a:rPr lang="en-GB" altLang="en-US" sz="1200" smtClean="0">
                <a:latin typeface="Times New Roman" pitchFamily="18" charset="0"/>
              </a:rPr>
              <a:pPr/>
              <a:t>35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60BFF9B-C7B6-440C-9ADE-AD7AF0601310}" type="slidenum">
              <a:rPr lang="en-GB" altLang="en-US" sz="1200" smtClean="0">
                <a:latin typeface="Times New Roman" pitchFamily="18" charset="0"/>
              </a:rPr>
              <a:pPr/>
              <a:t>36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97EE48C-3972-447F-907C-E8EE4AA00CD3}" type="slidenum">
              <a:rPr lang="en-GB" altLang="en-US" sz="1200" smtClean="0">
                <a:latin typeface="Times New Roman" pitchFamily="18" charset="0"/>
              </a:rPr>
              <a:pPr/>
              <a:t>37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2B43289B-7094-4B46-BCCB-8C4BA736799F}" type="slidenum">
              <a:rPr lang="en-GB" altLang="en-US" sz="1200" smtClean="0">
                <a:latin typeface="Times New Roman" pitchFamily="18" charset="0"/>
              </a:rPr>
              <a:pPr/>
              <a:t>38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419CA132-A69E-4784-A8BF-8879C8B3B9D3}" type="slidenum">
              <a:rPr lang="en-GB" altLang="en-US" sz="1200" smtClean="0">
                <a:latin typeface="Times New Roman" pitchFamily="18" charset="0"/>
              </a:rPr>
              <a:pPr/>
              <a:t>39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C18CB4C-D876-4AEF-AF34-7B4D83F6B314}" type="slidenum">
              <a:rPr lang="en-GB" altLang="en-US" sz="1200" smtClean="0">
                <a:latin typeface="Times New Roman" pitchFamily="18" charset="0"/>
              </a:rPr>
              <a:pPr/>
              <a:t>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48BAC3C-32AF-4D57-9DDD-A7BFE8516EAF}" type="slidenum">
              <a:rPr lang="en-GB" altLang="en-US" sz="1200" smtClean="0">
                <a:latin typeface="Times New Roman" pitchFamily="18" charset="0"/>
              </a:rPr>
              <a:pPr/>
              <a:t>40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48BAC3C-32AF-4D57-9DDD-A7BFE8516EAF}" type="slidenum">
              <a:rPr lang="en-GB" altLang="en-US" sz="1200" smtClean="0">
                <a:latin typeface="Times New Roman" pitchFamily="18" charset="0"/>
              </a:rPr>
              <a:pPr/>
              <a:t>41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CD84FD9-AEE4-4B9E-8352-3C6BDD58D421}" type="slidenum">
              <a:rPr lang="en-GB" altLang="en-US" sz="1200" smtClean="0">
                <a:latin typeface="Times New Roman" pitchFamily="18" charset="0"/>
              </a:rPr>
              <a:pPr/>
              <a:t>42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CF0C948-B36A-47C1-A6F1-D6EBC7E48295}" type="slidenum">
              <a:rPr lang="en-GB" altLang="en-US" sz="1200" smtClean="0">
                <a:latin typeface="Times New Roman" pitchFamily="18" charset="0"/>
              </a:rPr>
              <a:pPr/>
              <a:t>43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AEE2FA9-9EF3-4B3B-86FF-B3FE61575C02}" type="slidenum">
              <a:rPr lang="en-GB" altLang="en-US" sz="1200" smtClean="0">
                <a:latin typeface="Times New Roman" pitchFamily="18" charset="0"/>
              </a:rPr>
              <a:pPr/>
              <a:t>44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99545E6-28F1-4062-809B-47A34FAFC818}" type="slidenum">
              <a:rPr lang="en-GB" altLang="en-US" sz="1200" smtClean="0">
                <a:latin typeface="Times New Roman" pitchFamily="18" charset="0"/>
              </a:rPr>
              <a:pPr/>
              <a:t>45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4FDF0AB-EEB4-4121-B4C6-70D922A9DEA9}" type="slidenum">
              <a:rPr lang="en-GB" altLang="en-US" sz="1200" smtClean="0">
                <a:latin typeface="Times New Roman" pitchFamily="18" charset="0"/>
              </a:rPr>
              <a:pPr/>
              <a:t>46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6A5BB0B-C29E-408E-92D9-8EE7DB572DA5}" type="slidenum">
              <a:rPr lang="en-GB" altLang="en-US" sz="1200" smtClean="0">
                <a:latin typeface="Times New Roman" pitchFamily="18" charset="0"/>
              </a:rPr>
              <a:pPr/>
              <a:t>47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117CAF9-8ABE-436E-96C2-1C3F7B3ED0C0}" type="slidenum">
              <a:rPr lang="en-GB" altLang="en-US" sz="1200" smtClean="0">
                <a:latin typeface="Times New Roman" pitchFamily="18" charset="0"/>
              </a:rPr>
              <a:pPr/>
              <a:t>48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117CAF9-8ABE-436E-96C2-1C3F7B3ED0C0}" type="slidenum">
              <a:rPr lang="en-GB" altLang="en-US" sz="1200" smtClean="0">
                <a:latin typeface="Times New Roman" pitchFamily="18" charset="0"/>
              </a:rPr>
              <a:pPr/>
              <a:t>49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1350CE5-857E-4CDF-9188-1DDDAB5FE6D2}" type="slidenum">
              <a:rPr lang="en-GB" altLang="en-US" sz="1200" smtClean="0">
                <a:latin typeface="Times New Roman" pitchFamily="18" charset="0"/>
              </a:rPr>
              <a:pPr/>
              <a:t>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D117CAF9-8ABE-436E-96C2-1C3F7B3ED0C0}" type="slidenum">
              <a:rPr lang="en-GB" altLang="en-US" sz="1200" smtClean="0">
                <a:latin typeface="Times New Roman" pitchFamily="18" charset="0"/>
              </a:rPr>
              <a:pPr/>
              <a:t>50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EEEA685-73F0-44F8-8BAF-BCE02E306C36}" type="slidenum">
              <a:rPr lang="en-GB" altLang="en-US" sz="1200" smtClean="0">
                <a:latin typeface="Times New Roman" pitchFamily="18" charset="0"/>
              </a:rPr>
              <a:pPr/>
              <a:t>51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92B79ED-3F6D-47D8-828D-6B09C8A97200}" type="slidenum">
              <a:rPr lang="en-GB" altLang="en-US" sz="1200" smtClean="0">
                <a:latin typeface="Times New Roman" pitchFamily="18" charset="0"/>
              </a:rPr>
              <a:pPr/>
              <a:t>52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9144418-9ACF-4705-BED7-D083BF5FBDF1}" type="slidenum">
              <a:rPr lang="en-GB" altLang="en-US" sz="1200" smtClean="0">
                <a:latin typeface="Times New Roman" pitchFamily="18" charset="0"/>
              </a:rPr>
              <a:pPr/>
              <a:t>53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40B2F46-0296-46BD-8BF0-DBA4114680C9}" type="slidenum">
              <a:rPr lang="en-GB" altLang="en-US" sz="1200" smtClean="0">
                <a:latin typeface="Times New Roman" pitchFamily="18" charset="0"/>
              </a:rPr>
              <a:pPr/>
              <a:t>54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3F2F984-41A6-4B3D-AA64-FA32282E23F6}" type="slidenum">
              <a:rPr lang="en-GB" altLang="en-US" sz="1200" smtClean="0">
                <a:latin typeface="Times New Roman" pitchFamily="18" charset="0"/>
              </a:rPr>
              <a:pPr/>
              <a:t>55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56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57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58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59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E1F6D6BE-2E23-448A-8B96-FEE22EE725CF}" type="slidenum">
              <a:rPr lang="en-GB" altLang="en-US" sz="1200" smtClean="0">
                <a:latin typeface="Times New Roman" pitchFamily="18" charset="0"/>
              </a:rPr>
              <a:pPr/>
              <a:t>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69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5529A5CD-1639-4483-A75C-9B55352200BE}" type="slidenum">
              <a:rPr lang="en-GB" altLang="en-US" sz="1200" smtClean="0">
                <a:latin typeface="Times New Roman" pitchFamily="18" charset="0"/>
              </a:rPr>
              <a:pPr/>
              <a:t>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8FB8C1B-50C4-4F35-91E5-23311FC13F90}" type="slidenum">
              <a:rPr lang="en-GB" altLang="en-US" sz="1200" smtClean="0">
                <a:latin typeface="Times New Roman" pitchFamily="18" charset="0"/>
              </a:rPr>
              <a:pPr/>
              <a:t>77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3F2F984-41A6-4B3D-AA64-FA32282E23F6}" type="slidenum">
              <a:rPr lang="en-GB" altLang="en-US" sz="1200" smtClean="0">
                <a:latin typeface="Times New Roman" pitchFamily="18" charset="0"/>
              </a:rPr>
              <a:pPr/>
              <a:t>78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FC03BFF-05FB-42A3-93E4-3563A8919030}" type="slidenum">
              <a:rPr lang="en-GB" altLang="en-US" sz="1200" smtClean="0">
                <a:latin typeface="Times New Roman" pitchFamily="18" charset="0"/>
              </a:rPr>
              <a:pPr/>
              <a:t>79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AA59208-1635-41CF-B8FA-FCCFBE21DD33}" type="slidenum">
              <a:rPr lang="en-GB" altLang="en-US" sz="1200" smtClean="0">
                <a:latin typeface="Times New Roman" pitchFamily="18" charset="0"/>
              </a:rPr>
              <a:pPr/>
              <a:t>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749DD02C-E1D5-49D5-BEB6-643197DCB794}" type="slidenum">
              <a:rPr lang="en-GB" altLang="en-US" sz="1200" smtClean="0">
                <a:latin typeface="Times New Roman" pitchFamily="18" charset="0"/>
              </a:rPr>
              <a:pPr/>
              <a:t>80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591C3BD-2203-43FE-80CA-183ACCC3AF96}" type="slidenum">
              <a:rPr lang="en-GB" altLang="en-US" sz="1200" smtClean="0">
                <a:latin typeface="Times New Roman" pitchFamily="18" charset="0"/>
              </a:rPr>
              <a:pPr/>
              <a:t>81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9E83AB2D-8183-4E78-94DE-80D4661BD4F1}" type="slidenum">
              <a:rPr lang="en-GB" altLang="en-US" sz="1200" smtClean="0">
                <a:latin typeface="Times New Roman" pitchFamily="18" charset="0"/>
              </a:rPr>
              <a:pPr/>
              <a:t>82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FD719E1B-4D11-41B0-908C-39CE1FA86AFB}" type="slidenum">
              <a:rPr lang="en-GB" altLang="en-US" sz="1200" smtClean="0">
                <a:latin typeface="Times New Roman" pitchFamily="18" charset="0"/>
              </a:rPr>
              <a:pPr/>
              <a:t>83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6C2E48B-5A54-49BD-B061-CF41486BDF94}" type="slidenum">
              <a:rPr lang="en-GB" altLang="en-US" sz="1200" smtClean="0">
                <a:latin typeface="Times New Roman" pitchFamily="18" charset="0"/>
              </a:rPr>
              <a:pPr/>
              <a:t>84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6C2B2B3C-4917-43AF-A320-CD369B59E984}" type="slidenum">
              <a:rPr lang="en-GB" altLang="en-US" sz="1200" smtClean="0">
                <a:latin typeface="Times New Roman" pitchFamily="18" charset="0"/>
              </a:rPr>
              <a:pPr/>
              <a:t>85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CE5659D-797C-404A-9B8F-BBCEE77B3A0A}" type="slidenum">
              <a:rPr lang="en-GB" altLang="en-US" sz="1200" smtClean="0">
                <a:latin typeface="Times New Roman" pitchFamily="18" charset="0"/>
              </a:rPr>
              <a:pPr/>
              <a:t>86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72AE850F-7167-45F0-BD10-186138B75A10}" type="slidenum">
              <a:rPr lang="en-GB" altLang="en-US" sz="1200" smtClean="0">
                <a:latin typeface="Times New Roman" pitchFamily="18" charset="0"/>
              </a:rPr>
              <a:pPr/>
              <a:t>87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8FD8D5B-5476-4868-B4AB-4901AFAE882C}" type="slidenum">
              <a:rPr lang="en-GB" altLang="en-US" sz="1200" smtClean="0">
                <a:latin typeface="Times New Roman" pitchFamily="18" charset="0"/>
              </a:rPr>
              <a:pPr/>
              <a:t>88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F55D048-D112-43BC-905B-B24B81864E22}" type="slidenum">
              <a:rPr lang="en-GB" altLang="en-US" sz="1200" smtClean="0">
                <a:latin typeface="Times New Roman" pitchFamily="18" charset="0"/>
              </a:rPr>
              <a:pPr/>
              <a:t>89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E8FB1B86-90EE-45A9-AE33-9B1466A30786}" type="slidenum">
              <a:rPr lang="en-GB" altLang="en-US" sz="1200" smtClean="0">
                <a:latin typeface="Times New Roman" pitchFamily="18" charset="0"/>
              </a:rPr>
              <a:pPr/>
              <a:t>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114B0A87-A683-4363-8C50-52D4DE00CBD5}" type="slidenum">
              <a:rPr lang="en-GB" altLang="en-US" sz="1200" smtClean="0">
                <a:latin typeface="Times New Roman" pitchFamily="18" charset="0"/>
              </a:rPr>
              <a:pPr/>
              <a:t>90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A9918A52-C64E-4BDA-98B2-66A2A8AA3AC1}" type="slidenum">
              <a:rPr lang="en-GB" altLang="en-US" sz="1200" smtClean="0">
                <a:latin typeface="Times New Roman" pitchFamily="18" charset="0"/>
              </a:rPr>
              <a:pPr/>
              <a:t>91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8AB3CAE8-CF63-4B9D-B90F-39C25C642BFC}" type="slidenum">
              <a:rPr lang="en-GB" altLang="en-US" sz="1200" smtClean="0">
                <a:latin typeface="Times New Roman" pitchFamily="18" charset="0"/>
              </a:rPr>
              <a:pPr/>
              <a:t>92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C747665F-312A-431A-B288-B15632A61C5F}" type="slidenum">
              <a:rPr lang="en-GB" altLang="en-US" sz="1200" smtClean="0">
                <a:latin typeface="Times New Roman" pitchFamily="18" charset="0"/>
              </a:rPr>
              <a:pPr/>
              <a:t>93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7949D568-821F-4F96-8290-39108F14F467}" type="slidenum">
              <a:rPr lang="en-GB" altLang="en-US" sz="1200" smtClean="0">
                <a:latin typeface="Times New Roman" pitchFamily="18" charset="0"/>
              </a:rPr>
              <a:pPr/>
              <a:t>94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0CF509C7-EC5E-4DF6-BEE8-0E1F25FEBB27}" type="slidenum">
              <a:rPr lang="en-GB" altLang="en-US" sz="1200" smtClean="0">
                <a:latin typeface="Times New Roman" pitchFamily="18" charset="0"/>
              </a:rPr>
              <a:pPr/>
              <a:t>95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05A0B5B4-B4EA-43FE-8E22-7515051BA96B}" type="slidenum">
              <a:rPr lang="en-GB" altLang="en-US" sz="1200" smtClean="0">
                <a:latin typeface="Times New Roman" pitchFamily="18" charset="0"/>
              </a:rPr>
              <a:pPr/>
              <a:t>96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262E926F-F2BE-46BF-839F-51E1898CCCBE}" type="slidenum">
              <a:rPr lang="en-GB" altLang="en-US" sz="1200" smtClean="0">
                <a:latin typeface="Times New Roman" pitchFamily="18" charset="0"/>
              </a:rPr>
              <a:pPr/>
              <a:t>97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BEA01355-66FF-4831-8077-22F6585285DE}" type="slidenum">
              <a:rPr lang="en-GB" altLang="en-US" sz="1200" smtClean="0">
                <a:latin typeface="Times New Roman" pitchFamily="18" charset="0"/>
              </a:rPr>
              <a:pPr/>
              <a:t>98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fld id="{3B38BBD5-9656-4ED4-8874-07FC6A23BED7}" type="slidenum">
              <a:rPr lang="en-GB" altLang="en-US" sz="1200" smtClean="0">
                <a:latin typeface="Times New Roman" pitchFamily="18" charset="0"/>
              </a:rPr>
              <a:pPr/>
              <a:t>99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86F1-5235-4B7B-9241-B0DFE48945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65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BA3B-7558-4E94-91C2-B66137FEA5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96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3E94-79DF-4085-B434-ECB97A73C8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28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D44D-92AA-425A-BB6B-D9851E7D42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54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EB515-079B-40ED-A708-FC67A8FC3C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11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126D-C799-4E3C-A6B4-2B4BF1F48B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93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C0D6D-C5CB-4D5C-B76A-4ED1497B92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8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1574-AE9A-47BB-BAF2-7EC10290B1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4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1507-5E13-4CBE-BD6D-853E5DA168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50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4E5-9D8B-45DF-B606-C420BAC058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3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DB9B-FFC4-454C-99F8-EA4A88445C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69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5D0A-CB22-4FFF-830F-2A564756E3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81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FFD1"/>
            </a:gs>
            <a:gs pos="50000">
              <a:schemeClr val="bg1"/>
            </a:gs>
            <a:gs pos="100000">
              <a:srgbClr val="47F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700E655-0B6B-4E07-AAF3-C8BEDF02DA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532813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2" name="AutoShape 8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993063" y="6237288"/>
            <a:ext cx="431800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3" name="AutoShape 9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7451725" y="6237288"/>
            <a:ext cx="433388" cy="43338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assoonPrimaryInfant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PrimaryInfant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PrimaryInfa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PrimaryInfant" pitchFamily="2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9.xml"/><Relationship Id="rId13" Type="http://schemas.openxmlformats.org/officeDocument/2006/relationships/slide" Target="slide138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7" Type="http://schemas.openxmlformats.org/officeDocument/2006/relationships/slide" Target="slide108.xml"/><Relationship Id="rId12" Type="http://schemas.openxmlformats.org/officeDocument/2006/relationships/image" Target="../media/image4.jpeg"/><Relationship Id="rId1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04.xml"/><Relationship Id="rId11" Type="http://schemas.openxmlformats.org/officeDocument/2006/relationships/image" Target="../media/image3.jpeg"/><Relationship Id="rId5" Type="http://schemas.openxmlformats.org/officeDocument/2006/relationships/slide" Target="slide78.xml"/><Relationship Id="rId15" Type="http://schemas.openxmlformats.org/officeDocument/2006/relationships/image" Target="../media/image6.gif"/><Relationship Id="rId10" Type="http://schemas.openxmlformats.org/officeDocument/2006/relationships/image" Target="../media/image2.png"/><Relationship Id="rId4" Type="http://schemas.openxmlformats.org/officeDocument/2006/relationships/slide" Target="slide55.xml"/><Relationship Id="rId9" Type="http://schemas.openxmlformats.org/officeDocument/2006/relationships/image" Target="../media/image1.png"/><Relationship Id="rId1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hyperlink" Target="http://www.google.co.uk/url?sa=i&amp;rct=j&amp;q=&amp;esrc=s&amp;source=images&amp;cd=&amp;cad=rja&amp;uact=8&amp;ved=0ahUKEwjHiIOt7PrKAhWDXBQKHZVbBaYQjRwIBw&amp;url=http://www.clipartbest.com/clipart-yTkeqEAEc&amp;bvm=bv.114195076,d.d24&amp;psig=AFQjCNGMjBWf6wSLO-th8OOjVTumE1io3Q&amp;ust=1455662691607222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://www.google.co.uk/url?sa=i&amp;rct=j&amp;q=&amp;esrc=s&amp;source=images&amp;cd=&amp;cad=rja&amp;uact=8&amp;ved=0ahUKEwio8P397PrKAhWIxRQKHWxmBgMQjRwIBw&amp;url=http://clipart-finder.com/impossible-objects-clipart.html&amp;bvm=bv.114195076,d.d24&amp;psig=AFQjCNHSiLWrvJZRUCtJTHzMIanBQ1dfrg&amp;ust=1455662856692379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hyperlink" Target="http://www.google.co.uk/url?sa=i&amp;rct=j&amp;q=&amp;esrc=s&amp;source=images&amp;cd=&amp;cad=rja&amp;uact=8&amp;ved=0ahUKEwi45ITy7vrKAhVIRBQKHepHCeMQjRwIBw&amp;url=http://enligne.arabepro.com/&amp;psig=AFQjCNG0kfPJzN7SSmMUvUA8ijLL9i_-CQ&amp;ust=145566338813056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45ITy7vrKAhVIRBQKHepHCeMQjRwIBw&amp;url=http://enligne.arabepro.com/&amp;psig=AFQjCNG0kfPJzN7SSmMUvUA8ijLL9i_-CQ&amp;ust=1455663388130561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6ge-d7vrKAhVIRBQKHepHCeMQjRwIBw&amp;url=http://k8schoollessons.com/irreversible-changes/&amp;psig=AFQjCNEUJFsOKLGIm0sSnsoTrq3ZQdnkfw&amp;ust=1455663198421000" TargetMode="Externa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18.xml"/><Relationship Id="rId7" Type="http://schemas.openxmlformats.org/officeDocument/2006/relationships/hyperlink" Target="http://www.google.co.uk/url?sa=i&amp;rct=j&amp;q=&amp;esrc=s&amp;source=images&amp;cd=&amp;cad=rja&amp;uact=8&amp;ved=0CAcQjRxqFQoTCOjykJzo7cgCFcxYFAod9LsKmQ&amp;url=http://www.123rf.com/photo_16513724_cartoon-of-an-unlucky-golfer-layered-and-high-resolution-jpeg-files-available.html&amp;psig=AFQjCNGimsmTjqxiLBuaRk0FFPFpm8BRmA&amp;ust=144641880439397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uk/url?sa=i&amp;rct=j&amp;q=&amp;esrc=s&amp;source=images&amp;cd=&amp;cad=rja&amp;uact=8&amp;ved=0CAcQjRxqFQoTCJmxoPrn7cgCFcE7FAodL-0Fvg&amp;url=http://forum.onverse.com/showthread.php?t%3D6234&amp;psig=AFQjCNFCmEOQoEG_VftWW-4zik6afCnMRw&amp;ust=1446418732100217" TargetMode="Externa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image" Target="../media/image1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.uk/url?sa=i&amp;rct=j&amp;q=&amp;esrc=s&amp;source=images&amp;cd=&amp;cad=rja&amp;uact=8&amp;ved=0CAcQjRxqFQoTCPL8-Njr7cgCFcxpFAodO70Mag&amp;url=http://creativerecreationsystems.over-blog.com/do-children-really-misbehave-when-they-got-nothing-to-do.html&amp;psig=AFQjCNEitcO36zQPaNNjf604QZDTmUIdZg&amp;ust=1446419592323180" TargetMode="External"/><Relationship Id="rId4" Type="http://schemas.openxmlformats.org/officeDocument/2006/relationships/slide" Target="slide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07504" y="6464369"/>
            <a:ext cx="1180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solidFill>
                  <a:srgbClr val="0033CC"/>
                </a:solidFill>
                <a:latin typeface="SassoonPrimaryInfant" pitchFamily="2" charset="0"/>
              </a:rPr>
              <a:t>D. Bryant 2016</a:t>
            </a:r>
            <a:endParaRPr lang="en-GB" altLang="en-US" sz="1200" dirty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10" name="TextBox 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1589956"/>
            <a:ext cx="30325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un-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6" name="TextBox 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2906393"/>
            <a:ext cx="30325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dis-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7" name="TextBox 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4222829"/>
            <a:ext cx="30325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mis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8" name="TextBox 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803059" y="1596362"/>
            <a:ext cx="308131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il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9" name="TextBox 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03059" y="2471851"/>
            <a:ext cx="308131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im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2" name="TextBox 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803059" y="3347340"/>
            <a:ext cx="308131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in-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255" y="332656"/>
            <a:ext cx="843528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noFill/>
                  <a:prstDash val="solid"/>
                  <a:miter lim="800000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Year 3 prefixes - 1</a:t>
            </a:r>
            <a:endParaRPr lang="en-US" sz="5400" b="1" cap="none" spc="0" dirty="0">
              <a:ln w="24500" cmpd="dbl">
                <a:noFill/>
                <a:prstDash val="solid"/>
                <a:miter lim="800000"/>
              </a:ln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54093" y="4958566"/>
            <a:ext cx="2514051" cy="1854810"/>
            <a:chOff x="4557128" y="260648"/>
            <a:chExt cx="3550762" cy="2619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4" name="Picture 10" descr="http://www.clipartbest.com/cliparts/yTk/4bj/yTk4bjGT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60648"/>
              <a:ext cx="1951714" cy="2595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clipartbest.com/cliparts/9cz/6GE/9cz6GEgc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354813" y="521706"/>
              <a:ext cx="2560928" cy="2156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567223" y="1142979"/>
              <a:ext cx="1129621" cy="1011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600" dirty="0" smtClean="0">
                  <a:latin typeface="Comic Sans MS" pitchFamily="66" charset="0"/>
                </a:rPr>
                <a:t>root</a:t>
              </a:r>
            </a:p>
            <a:p>
              <a:pPr algn="ctr"/>
              <a:r>
                <a:rPr lang="en-GB" sz="1600" dirty="0" smtClean="0">
                  <a:latin typeface="Comic Sans MS" pitchFamily="66" charset="0"/>
                </a:rPr>
                <a:t>word</a:t>
              </a:r>
              <a:endParaRPr lang="en-GB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52569" y="1311150"/>
              <a:ext cx="1365420" cy="585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600" dirty="0" smtClean="0">
                  <a:latin typeface="Comic Sans MS" pitchFamily="66" charset="0"/>
                </a:rPr>
                <a:t>prefix</a:t>
              </a:r>
              <a:endParaRPr lang="en-GB" sz="1800" dirty="0"/>
            </a:p>
          </p:txBody>
        </p:sp>
      </p:grpSp>
      <p:pic>
        <p:nvPicPr>
          <p:cNvPr id="22" name="Picture 9" descr="http://cdn.business2community.com/wp-content/uploads/2012/11/KID_disagreemen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" y="2846320"/>
            <a:ext cx="1174261" cy="77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http://img.over-blog-kiwi.com/1/54/12/20/20150928/ob_780bcd_anger-chil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37037"/>
            <a:ext cx="1184317" cy="7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4803059" y="4222829"/>
            <a:ext cx="308131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ir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25" name="Picture 12" descr="http://previews.123rf.com/images/toonerman/toonerman1211/toonerman121100091/16513724-Cartoon-of-an-unlucky-golfer-Layered-and-high-resolution-jpeg-files-available--Stock-Vecto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7" y="1556792"/>
            <a:ext cx="1063496" cy="77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ttp://21cif.com/tutorials/micro/mm/opaque/images/invisible_man.gif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83" y="3299476"/>
            <a:ext cx="625848" cy="8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http://clipart-finder.com/data/mini/100-Penrose_impossible_staircas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21" y="2422270"/>
            <a:ext cx="1039373" cy="7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lipartbest.com/cliparts/yTk/eqE/yTkeqEAEc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68" y="1462341"/>
            <a:ext cx="676879" cy="8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liparthut.com/clip-arts/43/sunny-side-up-egg-clip-art-4300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90" y="4255295"/>
            <a:ext cx="946755" cy="5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6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clean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2276475"/>
            <a:ext cx="8964488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read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979712" y="2276475"/>
            <a:ext cx="7164288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understand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252536" y="2276871"/>
            <a:ext cx="2448272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20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08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2276475"/>
            <a:ext cx="8964488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spell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use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 bwMode="auto">
          <a:xfrm>
            <a:off x="683568" y="4005064"/>
            <a:ext cx="2592288" cy="1529662"/>
          </a:xfrm>
          <a:prstGeom prst="wedgeEllipseCallout">
            <a:avLst>
              <a:gd name="adj1" fmla="val 52816"/>
              <a:gd name="adj2" fmla="val -6300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PrimaryInfant" pitchFamily="2" charset="0"/>
              </a:rPr>
              <a:t>Use when base word begins with ‘l’.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1412379"/>
            <a:ext cx="9144000" cy="37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il</a:t>
            </a:r>
            <a:r>
              <a:rPr lang="en-GB" altLang="en-US" sz="17300" kern="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</a:t>
            </a:r>
            <a:endParaRPr lang="en-GB" altLang="en-US" sz="25000" kern="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il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this prefix, the meaning of the base word often changes to the opposite, or ‘</a:t>
            </a:r>
            <a:r>
              <a:rPr lang="en-GB" altLang="en-US" sz="2000" i="1" dirty="0" smtClean="0">
                <a:latin typeface="Comic Sans MS" pitchFamily="66" charset="0"/>
              </a:rPr>
              <a:t>not</a:t>
            </a:r>
            <a:r>
              <a:rPr lang="en-GB" altLang="en-US" sz="2000" dirty="0" smtClean="0">
                <a:latin typeface="Comic Sans MS" pitchFamily="66" charset="0"/>
              </a:rPr>
              <a:t>’ something – 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il</a:t>
            </a:r>
            <a:r>
              <a:rPr lang="en-GB" altLang="en-US" sz="2000" i="1" dirty="0" smtClean="0">
                <a:latin typeface="Comic Sans MS" pitchFamily="66" charset="0"/>
              </a:rPr>
              <a:t>legal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legal.</a:t>
            </a:r>
            <a:endParaRPr lang="en-GB" altLang="en-US" sz="4800" i="1" dirty="0">
              <a:latin typeface="Comic Sans MS" pitchFamily="66" charset="0"/>
            </a:endParaRPr>
          </a:p>
        </p:txBody>
      </p:sp>
      <p:sp>
        <p:nvSpPr>
          <p:cNvPr id="6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824315" y="5934262"/>
            <a:ext cx="149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il</a:t>
            </a:r>
            <a:r>
              <a:rPr lang="en-GB" altLang="en-US" sz="2000" dirty="0" smtClean="0">
                <a:latin typeface="Comic Sans MS" pitchFamily="66" charset="0"/>
              </a:rPr>
              <a:t>logical</a:t>
            </a:r>
            <a:endParaRPr lang="en-GB" altLang="en-US" sz="2000" dirty="0">
              <a:latin typeface="Comic Sans MS" pitchFamily="66" charset="0"/>
            </a:endParaRPr>
          </a:p>
        </p:txBody>
      </p:sp>
      <p:pic>
        <p:nvPicPr>
          <p:cNvPr id="1026" name="Picture 2" descr="http://www.clipartbest.com/cliparts/yTk/eqE/yTkeqEAEc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70" y="3901183"/>
            <a:ext cx="1572062" cy="2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legal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02413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il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logical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02413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il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legible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02413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il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1412379"/>
            <a:ext cx="9144000" cy="37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im</a:t>
            </a:r>
            <a:r>
              <a:rPr lang="en-GB" altLang="en-US" sz="17300" kern="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</a:t>
            </a:r>
            <a:endParaRPr lang="en-GB" altLang="en-US" sz="25000" kern="0" dirty="0" smtClean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683568" y="4005064"/>
            <a:ext cx="2592288" cy="1529662"/>
          </a:xfrm>
          <a:prstGeom prst="wedgeEllipseCallout">
            <a:avLst>
              <a:gd name="adj1" fmla="val 52816"/>
              <a:gd name="adj2" fmla="val -6300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PrimaryInfant" pitchFamily="2" charset="0"/>
              </a:rPr>
              <a:t>Use when base word begins with ‘m’ or ‘p’.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ssoonPrimaryInfant" pitchFamily="2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im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this prefix, the meaning of the base word often changes to the opposite, or ‘</a:t>
            </a:r>
            <a:r>
              <a:rPr lang="en-GB" altLang="en-US" sz="2000" i="1" dirty="0" smtClean="0">
                <a:latin typeface="Comic Sans MS" pitchFamily="66" charset="0"/>
              </a:rPr>
              <a:t>not</a:t>
            </a:r>
            <a:r>
              <a:rPr lang="en-GB" altLang="en-US" sz="2000" dirty="0" smtClean="0">
                <a:latin typeface="Comic Sans MS" pitchFamily="66" charset="0"/>
              </a:rPr>
              <a:t>’ something – 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im</a:t>
            </a:r>
            <a:r>
              <a:rPr lang="en-GB" altLang="en-US" sz="2000" i="1" dirty="0" smtClean="0">
                <a:latin typeface="Comic Sans MS" pitchFamily="66" charset="0"/>
              </a:rPr>
              <a:t>patient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patient.</a:t>
            </a:r>
            <a:endParaRPr lang="en-GB" altLang="en-US" sz="4800" i="1" dirty="0">
              <a:latin typeface="Comic Sans MS" pitchFamily="66" charset="0"/>
            </a:endParaRPr>
          </a:p>
        </p:txBody>
      </p:sp>
      <p:sp>
        <p:nvSpPr>
          <p:cNvPr id="6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778571" y="5524643"/>
            <a:ext cx="158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im</a:t>
            </a:r>
            <a:r>
              <a:rPr lang="en-GB" altLang="en-US" sz="2000" dirty="0" smtClean="0">
                <a:latin typeface="Comic Sans MS" pitchFamily="66" charset="0"/>
              </a:rPr>
              <a:t>possible</a:t>
            </a:r>
            <a:endParaRPr lang="en-GB" altLang="en-US" sz="2000" dirty="0">
              <a:latin typeface="Comic Sans MS" pitchFamily="66" charset="0"/>
            </a:endParaRPr>
          </a:p>
        </p:txBody>
      </p:sp>
      <p:pic>
        <p:nvPicPr>
          <p:cNvPr id="2050" name="Picture 2" descr="http://clipart-finder.com/data/mini/100-Penrose_impossible_staircas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4167860"/>
            <a:ext cx="1509608" cy="11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mature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clear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mobile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modest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moral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mortal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movable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892297" y="2276475"/>
            <a:ext cx="7144199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measurable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317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partial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patient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perfect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personal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clip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polite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possible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practical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precise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08321" y="2276475"/>
            <a:ext cx="685616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probable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1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08321" y="2276475"/>
            <a:ext cx="685616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proper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08321" y="2276475"/>
            <a:ext cx="46959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pure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balance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mortal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im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1412379"/>
            <a:ext cx="9144000" cy="37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in-</a:t>
            </a:r>
            <a:endParaRPr lang="en-GB" altLang="en-US" sz="25000" kern="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in-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this prefix, the meaning of the base word often changes to the opposite, or ‘</a:t>
            </a:r>
            <a:r>
              <a:rPr lang="en-GB" altLang="en-US" sz="2000" i="1" dirty="0" smtClean="0">
                <a:latin typeface="Comic Sans MS" pitchFamily="66" charset="0"/>
              </a:rPr>
              <a:t>not</a:t>
            </a:r>
            <a:r>
              <a:rPr lang="en-GB" altLang="en-US" sz="2000" dirty="0" smtClean="0">
                <a:latin typeface="Comic Sans MS" pitchFamily="66" charset="0"/>
              </a:rPr>
              <a:t>’ something – 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in</a:t>
            </a:r>
            <a:r>
              <a:rPr lang="en-GB" altLang="en-US" sz="2000" i="1" dirty="0" smtClean="0">
                <a:latin typeface="Comic Sans MS" pitchFamily="66" charset="0"/>
              </a:rPr>
              <a:t>active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active.</a:t>
            </a:r>
            <a:endParaRPr lang="en-GB" altLang="en-US" sz="4800" i="1" dirty="0">
              <a:latin typeface="Comic Sans MS" pitchFamily="66" charset="0"/>
            </a:endParaRPr>
          </a:p>
        </p:txBody>
      </p:sp>
      <p:sp>
        <p:nvSpPr>
          <p:cNvPr id="6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778571" y="5778125"/>
            <a:ext cx="158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in</a:t>
            </a:r>
            <a:r>
              <a:rPr lang="en-GB" altLang="en-US" sz="2000" dirty="0" smtClean="0">
                <a:latin typeface="Comic Sans MS" pitchFamily="66" charset="0"/>
              </a:rPr>
              <a:t>visible</a:t>
            </a:r>
            <a:endParaRPr lang="en-GB" altLang="en-US" sz="2000" dirty="0">
              <a:latin typeface="Comic Sans MS" pitchFamily="66" charset="0"/>
            </a:endParaRPr>
          </a:p>
        </p:txBody>
      </p:sp>
      <p:pic>
        <p:nvPicPr>
          <p:cNvPr id="7" name="Picture 2" descr="http://i11.servimg.com/u/f11/14/41/56/75/invisi1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3982150"/>
            <a:ext cx="12382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cover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31222" y="2276475"/>
            <a:ext cx="6212778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active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34461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2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accurate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532256" y="2276475"/>
            <a:ext cx="7611744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appropriate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317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2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capable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2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correct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2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credible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468361" y="2276475"/>
            <a:ext cx="5560023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sincere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2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visible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2276872"/>
            <a:ext cx="1913403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in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  <p:pic>
        <p:nvPicPr>
          <p:cNvPr id="5122" name="Picture 2" descr="http://i11.servimg.com/u/f11/14/41/56/75/invisi10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382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1412379"/>
            <a:ext cx="9144000" cy="37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ir</a:t>
            </a:r>
            <a:r>
              <a:rPr lang="en-GB" altLang="en-US" sz="17300" kern="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</a:t>
            </a:r>
            <a:endParaRPr lang="en-GB" altLang="en-US" sz="25000" kern="0" dirty="0" smtClean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168846" y="2763434"/>
            <a:ext cx="2592288" cy="1529662"/>
          </a:xfrm>
          <a:prstGeom prst="wedgeEllipseCallout">
            <a:avLst>
              <a:gd name="adj1" fmla="val 64014"/>
              <a:gd name="adj2" fmla="val -2789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PrimaryInfant" pitchFamily="2" charset="0"/>
              </a:rPr>
              <a:t>Use when base word begins with ‘r’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PrimaryInfant" pitchFamily="2" charset="0"/>
              </a:rPr>
              <a:t>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ssoonPrimaryInfant" pitchFamily="2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ir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this prefix, the meaning of the base word often changes to the opposite, or ‘</a:t>
            </a:r>
            <a:r>
              <a:rPr lang="en-GB" altLang="en-US" sz="2000" i="1" dirty="0" smtClean="0">
                <a:latin typeface="Comic Sans MS" pitchFamily="66" charset="0"/>
              </a:rPr>
              <a:t>not</a:t>
            </a:r>
            <a:r>
              <a:rPr lang="en-GB" altLang="en-US" sz="2000" dirty="0" smtClean="0">
                <a:latin typeface="Comic Sans MS" pitchFamily="66" charset="0"/>
              </a:rPr>
              <a:t>’ something – 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ir</a:t>
            </a:r>
            <a:r>
              <a:rPr lang="en-GB" altLang="en-US" sz="2000" i="1" dirty="0" smtClean="0">
                <a:latin typeface="Comic Sans MS" pitchFamily="66" charset="0"/>
              </a:rPr>
              <a:t>regular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regular.</a:t>
            </a:r>
            <a:endParaRPr lang="en-GB" altLang="en-US" sz="4800" i="1" dirty="0">
              <a:latin typeface="Comic Sans MS" pitchFamily="66" charset="0"/>
            </a:endParaRPr>
          </a:p>
        </p:txBody>
      </p:sp>
      <p:pic>
        <p:nvPicPr>
          <p:cNvPr id="6" name="Picture 2" descr="http://k8schoollessons.com/wp-content/uploads/2013/02/irreversible-changes-examples-baking-b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4293096"/>
            <a:ext cx="47625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778571" y="5524643"/>
            <a:ext cx="158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ir</a:t>
            </a:r>
            <a:r>
              <a:rPr lang="en-GB" altLang="en-US" sz="2000" dirty="0" smtClean="0">
                <a:latin typeface="Comic Sans MS" pitchFamily="66" charset="0"/>
              </a:rPr>
              <a:t>reversible</a:t>
            </a:r>
            <a:endParaRPr lang="en-GB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rational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8397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cut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regular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8397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96353" y="2276475"/>
            <a:ext cx="6496127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relevant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58397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357428" y="2276475"/>
            <a:ext cx="7642556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replaceable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2276872"/>
            <a:ext cx="1841395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861484" y="2276475"/>
            <a:ext cx="7103004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resistible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2276872"/>
            <a:ext cx="212942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393940" y="2276475"/>
            <a:ext cx="6922476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respective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2276872"/>
            <a:ext cx="1841395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357428" y="2276475"/>
            <a:ext cx="7642556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responsible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2276872"/>
            <a:ext cx="1841395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357428" y="2276475"/>
            <a:ext cx="6670956" cy="230465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reversible 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2276872"/>
            <a:ext cx="1841395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ir</a:t>
            </a:r>
            <a:endParaRPr lang="en-GB" altLang="en-US" sz="17300" kern="0" dirty="0" smtClean="0">
              <a:latin typeface="SassoonCRInfant" pitchFamily="2" charset="0"/>
            </a:endParaRPr>
          </a:p>
        </p:txBody>
      </p:sp>
      <p:pic>
        <p:nvPicPr>
          <p:cNvPr id="2" name="Picture 2" descr="http://k8schoollessons.com/wp-content/uploads/2013/02/irreversible-changes-examples-baking-bread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625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do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dress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even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equal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556322" y="1844675"/>
            <a:ext cx="6587678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expected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41438"/>
            <a:ext cx="9144000" cy="29876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7300" dirty="0" smtClean="0">
                <a:solidFill>
                  <a:srgbClr val="0000CC"/>
                </a:solidFill>
                <a:latin typeface="Comic Sans MS" pitchFamily="66" charset="0"/>
              </a:rPr>
              <a:t>un</a:t>
            </a:r>
            <a:r>
              <a:rPr lang="en-GB" altLang="en-US" sz="17300" dirty="0" smtClean="0">
                <a:latin typeface="Comic Sans MS" pitchFamily="66" charset="0"/>
              </a:rPr>
              <a:t>-</a:t>
            </a:r>
            <a:endParaRPr lang="en-GB" altLang="en-US" sz="25000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3850" y="6237288"/>
            <a:ext cx="8493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CC"/>
                </a:solidFill>
                <a:latin typeface="SassoonPrimaryInfant" pitchFamily="2" charset="0"/>
              </a:rPr>
              <a:t>Year 3</a:t>
            </a:r>
          </a:p>
        </p:txBody>
      </p:sp>
      <p:sp>
        <p:nvSpPr>
          <p:cNvPr id="2052" name="TextBox 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un- 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the ‘</a:t>
            </a: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un-</a:t>
            </a:r>
            <a:r>
              <a:rPr lang="en-GB" altLang="en-US" sz="2000" dirty="0" smtClean="0">
                <a:latin typeface="Comic Sans MS" pitchFamily="66" charset="0"/>
              </a:rPr>
              <a:t>’ prefix, the meaning of the base word changes to the opposite - </a:t>
            </a:r>
            <a:r>
              <a:rPr lang="en-GB" altLang="en-US" sz="2000" i="1" dirty="0">
                <a:latin typeface="Comic Sans MS" pitchFamily="66" charset="0"/>
              </a:rPr>
              <a:t>u</a:t>
            </a:r>
            <a:r>
              <a:rPr lang="en-GB" altLang="en-US" sz="2000" i="1" dirty="0" smtClean="0">
                <a:latin typeface="Comic Sans MS" pitchFamily="66" charset="0"/>
              </a:rPr>
              <a:t>nwell</a:t>
            </a:r>
            <a:r>
              <a:rPr lang="en-GB" altLang="en-US" sz="2000" dirty="0" smtClean="0">
                <a:latin typeface="Comic Sans MS" pitchFamily="66" charset="0"/>
              </a:rPr>
              <a:t> is the opposite of </a:t>
            </a:r>
            <a:r>
              <a:rPr lang="en-GB" altLang="en-US" sz="2000" i="1" dirty="0" smtClean="0">
                <a:latin typeface="Comic Sans MS" pitchFamily="66" charset="0"/>
              </a:rPr>
              <a:t>well.</a:t>
            </a:r>
            <a:endParaRPr lang="en-GB" altLang="en-US" sz="4800" i="1" dirty="0">
              <a:latin typeface="Comic Sans MS" pitchFamily="66" charset="0"/>
            </a:endParaRPr>
          </a:p>
        </p:txBody>
      </p:sp>
      <p:sp>
        <p:nvSpPr>
          <p:cNvPr id="2053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1009650" y="5499100"/>
            <a:ext cx="1292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CC"/>
                </a:solidFill>
                <a:latin typeface="Comic Sans MS" pitchFamily="66" charset="0"/>
              </a:rPr>
              <a:t>un</a:t>
            </a:r>
            <a:r>
              <a:rPr lang="en-GB" altLang="en-US" sz="2400">
                <a:latin typeface="Comic Sans MS" pitchFamily="66" charset="0"/>
              </a:rPr>
              <a:t>tie</a:t>
            </a:r>
          </a:p>
        </p:txBody>
      </p:sp>
      <p:sp>
        <p:nvSpPr>
          <p:cNvPr id="2054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6697663" y="5499100"/>
            <a:ext cx="1292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CC"/>
                </a:solidFill>
                <a:latin typeface="Comic Sans MS" pitchFamily="66" charset="0"/>
              </a:rPr>
              <a:t>un</a:t>
            </a:r>
            <a:r>
              <a:rPr lang="en-GB" altLang="en-US" sz="2400">
                <a:latin typeface="Comic Sans MS" pitchFamily="66" charset="0"/>
              </a:rPr>
              <a:t>lucky</a:t>
            </a:r>
          </a:p>
        </p:txBody>
      </p:sp>
      <p:pic>
        <p:nvPicPr>
          <p:cNvPr id="2055" name="Picture 10" descr="http://www.smithmag.net/community/img/docs/9729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32300"/>
            <a:ext cx="1231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http://previews.123rf.com/images/toonerman/toonerman1211/toonerman121100091/16513724-Cartoon-of-an-unlucky-golfer-Layered-and-high-resolution-jpeg-files-available--Stock-Vector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432300"/>
            <a:ext cx="11874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4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fair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fasten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fit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fold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happy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helpful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kind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known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lace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like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95513" y="1844675"/>
            <a:ext cx="6948487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able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450" y="1844675"/>
            <a:ext cx="3097213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load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lock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lucky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made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904110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noticed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open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pack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paid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pick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plug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067944" y="1844675"/>
            <a:ext cx="4859338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afraid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450" y="1844675"/>
            <a:ext cx="3097213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read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real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safe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seen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anose="02010503020300020003" pitchFamily="2" charset="0"/>
              </a:rPr>
              <a:t>stuck</a:t>
            </a:r>
            <a:endParaRPr lang="en-GB" altLang="en-US" sz="25000" dirty="0" smtClean="0">
              <a:solidFill>
                <a:srgbClr val="0033CC"/>
              </a:solidFill>
              <a:latin typeface="SassoonCRInfant" panose="02010503020300020003" pitchFamily="2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sure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tidy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tied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told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usual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1844675"/>
            <a:ext cx="5976938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aided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1600" y="1844675"/>
            <a:ext cx="3097213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6048697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wanted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well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wind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wrap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PrimaryInfant" pitchFamily="2" charset="0"/>
              </a:rPr>
              <a:t>zip</a:t>
            </a:r>
            <a:endParaRPr lang="en-GB" altLang="en-US" sz="2500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341438"/>
            <a:ext cx="91440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smtClean="0">
                <a:solidFill>
                  <a:srgbClr val="0000CC"/>
                </a:solidFill>
                <a:latin typeface="Comic Sans MS" pitchFamily="66" charset="0"/>
              </a:rPr>
              <a:t>dis-</a:t>
            </a:r>
            <a:endParaRPr lang="en-GB" altLang="en-US" sz="25000" kern="0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3850" y="6237288"/>
            <a:ext cx="1630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33CC"/>
                </a:solidFill>
                <a:latin typeface="SassoonPrimaryInfant" pitchFamily="2" charset="0"/>
              </a:rPr>
              <a:t>Year 3 spellings</a:t>
            </a:r>
          </a:p>
        </p:txBody>
      </p:sp>
      <p:sp>
        <p:nvSpPr>
          <p:cNvPr id="2053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926682" y="5537063"/>
            <a:ext cx="1290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CC"/>
                </a:solidFill>
                <a:latin typeface="Comic Sans MS" pitchFamily="66" charset="0"/>
              </a:rPr>
              <a:t>dis</a:t>
            </a:r>
            <a:r>
              <a:rPr lang="en-GB" altLang="en-US" sz="2000" dirty="0">
                <a:latin typeface="Comic Sans MS" pitchFamily="66" charset="0"/>
              </a:rPr>
              <a:t>agree</a:t>
            </a:r>
          </a:p>
        </p:txBody>
      </p:sp>
      <p:pic>
        <p:nvPicPr>
          <p:cNvPr id="2056" name="Picture 9" descr="http://cdn.business2community.com/wp-content/uploads/2012/11/KID_disagreement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07" y="4113075"/>
            <a:ext cx="1906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dis-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the ‘</a:t>
            </a: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dis</a:t>
            </a:r>
            <a:r>
              <a:rPr lang="en-GB" altLang="en-US" sz="2000" dirty="0" smtClean="0">
                <a:latin typeface="Comic Sans MS" pitchFamily="66" charset="0"/>
              </a:rPr>
              <a:t>-’ prefix, the meaning of the base word often changes to the opposite – 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dis</a:t>
            </a:r>
            <a:r>
              <a:rPr lang="en-GB" altLang="en-US" sz="2000" i="1" dirty="0" smtClean="0">
                <a:latin typeface="Comic Sans MS" pitchFamily="66" charset="0"/>
              </a:rPr>
              <a:t>agree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agree.</a:t>
            </a:r>
            <a:endParaRPr lang="en-GB" altLang="en-US" sz="48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9573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agree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9573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able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32248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allow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32248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cover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aware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32248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grace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like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loyal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obey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order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own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012160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mount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please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repair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4860032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trust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beaten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5724128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appear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084168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appoint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approve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belief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believe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comfort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honest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844675"/>
            <a:ext cx="6516216" cy="2952477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continue</a:t>
            </a:r>
            <a:endParaRPr lang="en-GB" altLang="en-US" sz="25000" dirty="0" smtClean="0">
              <a:solidFill>
                <a:srgbClr val="0033CC"/>
              </a:solidFill>
              <a:latin typeface="SassoonPrimaryInfant" pitchFamily="2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itchFamily="66" charset="0"/>
              </a:rPr>
              <a:t>prefix </a:t>
            </a:r>
            <a:r>
              <a:rPr lang="en-GB" altLang="en-US" sz="2800" dirty="0" smtClean="0">
                <a:latin typeface="Comic Sans MS" pitchFamily="66" charset="0"/>
              </a:rPr>
              <a:t>dis-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44675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dis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341438"/>
            <a:ext cx="91440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GB" altLang="en-US" sz="17300" kern="0" dirty="0" err="1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GB" altLang="en-US" sz="17300" kern="0" dirty="0" err="1" smtClean="0">
                <a:solidFill>
                  <a:srgbClr val="0000CC"/>
                </a:solidFill>
                <a:latin typeface="Comic Sans MS" pitchFamily="66" charset="0"/>
              </a:rPr>
              <a:t>is</a:t>
            </a:r>
            <a:r>
              <a:rPr lang="en-GB" altLang="en-US" sz="17300" kern="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endParaRPr lang="en-GB" altLang="en-US" sz="25000" kern="0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3850" y="6237288"/>
            <a:ext cx="1630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33CC"/>
                </a:solidFill>
                <a:latin typeface="SassoonPrimaryInfant" pitchFamily="2" charset="0"/>
              </a:rPr>
              <a:t>Year 3 spellings</a:t>
            </a:r>
          </a:p>
        </p:txBody>
      </p:sp>
      <p:sp>
        <p:nvSpPr>
          <p:cNvPr id="2053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921948">
            <a:off x="3824314" y="5536764"/>
            <a:ext cx="149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CC"/>
                </a:solidFill>
                <a:latin typeface="Comic Sans MS" pitchFamily="66" charset="0"/>
              </a:rPr>
              <a:t>mis</a:t>
            </a:r>
            <a:r>
              <a:rPr lang="en-GB" altLang="en-US" sz="2000" dirty="0" smtClean="0">
                <a:latin typeface="Comic Sans MS" pitchFamily="66" charset="0"/>
              </a:rPr>
              <a:t>behave</a:t>
            </a:r>
            <a:endParaRPr lang="en-GB" altLang="en-US" sz="2000" dirty="0">
              <a:latin typeface="Comic Sans MS" pitchFamily="66" charset="0"/>
            </a:endParaRPr>
          </a:p>
        </p:txBody>
      </p:sp>
      <p:sp>
        <p:nvSpPr>
          <p:cNvPr id="10" name="TextBox 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68846" y="188913"/>
            <a:ext cx="8867650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latin typeface="Comic Sans MS" pitchFamily="66" charset="0"/>
              </a:rPr>
              <a:t>Prefix </a:t>
            </a:r>
            <a:r>
              <a:rPr lang="en-GB" altLang="en-US" sz="3600" dirty="0" err="1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GB" altLang="en-US" sz="3600" dirty="0" err="1" smtClean="0">
                <a:solidFill>
                  <a:srgbClr val="0000CC"/>
                </a:solidFill>
                <a:latin typeface="Comic Sans MS" pitchFamily="66" charset="0"/>
              </a:rPr>
              <a:t>is</a:t>
            </a:r>
            <a:r>
              <a:rPr lang="en-GB" altLang="en-US" sz="3600" dirty="0" smtClean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GB" altLang="en-US" sz="3600" dirty="0" smtClean="0"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Comic Sans MS" pitchFamily="66" charset="0"/>
              </a:rPr>
              <a:t>By adding the ‘</a:t>
            </a:r>
            <a:r>
              <a:rPr lang="en-GB" altLang="en-US" sz="2000" dirty="0" err="1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GB" altLang="en-US" sz="2000" dirty="0" err="1" smtClean="0">
                <a:solidFill>
                  <a:srgbClr val="0000CC"/>
                </a:solidFill>
                <a:latin typeface="Comic Sans MS" pitchFamily="66" charset="0"/>
              </a:rPr>
              <a:t>is</a:t>
            </a:r>
            <a:r>
              <a:rPr lang="en-GB" altLang="en-US" sz="2000" dirty="0" smtClean="0">
                <a:latin typeface="Comic Sans MS" pitchFamily="66" charset="0"/>
              </a:rPr>
              <a:t>-’ prefix, the meaning of the base word often changes to the opposite – </a:t>
            </a:r>
            <a:r>
              <a:rPr lang="en-GB" altLang="en-US" sz="2000" i="1" dirty="0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GB" altLang="en-US" sz="2000" i="1" dirty="0" smtClean="0">
                <a:solidFill>
                  <a:srgbClr val="0000CC"/>
                </a:solidFill>
                <a:latin typeface="Comic Sans MS" pitchFamily="66" charset="0"/>
              </a:rPr>
              <a:t>is</a:t>
            </a:r>
            <a:r>
              <a:rPr lang="en-GB" altLang="en-US" sz="2000" i="1" dirty="0" smtClean="0">
                <a:latin typeface="Comic Sans MS" pitchFamily="66" charset="0"/>
              </a:rPr>
              <a:t>behave </a:t>
            </a:r>
            <a:r>
              <a:rPr lang="en-GB" altLang="en-US" sz="2000" dirty="0" smtClean="0">
                <a:latin typeface="Comic Sans MS" pitchFamily="66" charset="0"/>
              </a:rPr>
              <a:t>is the opposite of </a:t>
            </a:r>
            <a:r>
              <a:rPr lang="en-GB" altLang="en-US" sz="2000" i="1" dirty="0" smtClean="0">
                <a:latin typeface="Comic Sans MS" pitchFamily="66" charset="0"/>
              </a:rPr>
              <a:t>behave.</a:t>
            </a:r>
            <a:endParaRPr lang="en-GB" altLang="en-US" sz="4800" i="1" dirty="0">
              <a:latin typeface="Comic Sans MS" pitchFamily="66" charset="0"/>
            </a:endParaRPr>
          </a:p>
        </p:txBody>
      </p:sp>
      <p:pic>
        <p:nvPicPr>
          <p:cNvPr id="8" name="Picture 11" descr="http://img.over-blog-kiwi.com/1/54/12/20/20150928/ob_780bcd_anger-chil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149080"/>
            <a:ext cx="16287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012160" cy="266469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lead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block</a:t>
            </a:r>
            <a:endParaRPr lang="en-GB" altLang="en-US" sz="2500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2808709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behave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228184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lay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627784" y="2276475"/>
            <a:ext cx="6516216" cy="2736701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2000" dirty="0" smtClean="0">
                <a:latin typeface="SassoonCRInfant" pitchFamily="2" charset="0"/>
              </a:rPr>
              <a:t>calculate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276871"/>
            <a:ext cx="2771800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20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conduct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012160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guide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fire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fit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hap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hear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fortune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844675"/>
            <a:ext cx="5400675" cy="30241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smtClean="0">
                <a:latin typeface="SassoonCRInfant" pitchFamily="2" charset="0"/>
              </a:rPr>
              <a:t>certain</a:t>
            </a:r>
            <a:endParaRPr lang="en-GB" altLang="en-US" sz="25000" smtClean="0">
              <a:solidFill>
                <a:srgbClr val="0033CC"/>
              </a:solidFill>
              <a:latin typeface="SassoonCRInfant" pitchFamily="2" charset="0"/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79388" y="6218238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itchFamily="66" charset="0"/>
              </a:rPr>
              <a:t>prefix un-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844675"/>
            <a:ext cx="2376959" cy="25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  <a:defRPr/>
            </a:pPr>
            <a:r>
              <a:rPr lang="en-GB" altLang="en-US" sz="14400" kern="0" dirty="0" smtClean="0">
                <a:solidFill>
                  <a:srgbClr val="0000CC"/>
                </a:solidFill>
                <a:latin typeface="SassoonCRInfant" pitchFamily="2" charset="0"/>
              </a:rPr>
              <a:t>un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228184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heard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228184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lead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228184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inform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judge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place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276475"/>
            <a:ext cx="9144000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take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276475"/>
            <a:ext cx="9144000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time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2276475"/>
            <a:ext cx="6156176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PrimaryInfant" pitchFamily="2" charset="0"/>
              </a:rPr>
              <a:t>treat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95736" y="2276475"/>
            <a:ext cx="6804248" cy="35290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2000" dirty="0" smtClean="0">
                <a:latin typeface="SassoonPrimaryInfant" pitchFamily="2" charset="0"/>
              </a:rPr>
              <a:t>pronounce</a:t>
            </a:r>
            <a:endParaRPr lang="en-GB" altLang="en-US" sz="17300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376264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20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20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2276475"/>
            <a:ext cx="6012160" cy="35290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4400" dirty="0" smtClean="0">
                <a:latin typeface="SassoonCRInfant" pitchFamily="2" charset="0"/>
              </a:rPr>
              <a:t>took</a:t>
            </a:r>
            <a:endParaRPr lang="en-GB" altLang="en-US" sz="17300" dirty="0" smtClean="0">
              <a:latin typeface="SassoonCRInfant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276871"/>
            <a:ext cx="2952328" cy="3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GB" altLang="en-US" sz="14400" kern="0" dirty="0" err="1">
                <a:solidFill>
                  <a:srgbClr val="0000CC"/>
                </a:solidFill>
                <a:latin typeface="SassoonCRInfant" pitchFamily="2" charset="0"/>
              </a:rPr>
              <a:t>m</a:t>
            </a:r>
            <a:r>
              <a:rPr lang="en-GB" altLang="en-US" sz="14400" kern="0" dirty="0" err="1" smtClean="0">
                <a:solidFill>
                  <a:srgbClr val="0000CC"/>
                </a:solidFill>
                <a:latin typeface="SassoonCRInfant" pitchFamily="2" charset="0"/>
              </a:rPr>
              <a:t>is</a:t>
            </a:r>
            <a:endParaRPr lang="en-GB" altLang="en-US" sz="25000" kern="0" dirty="0" smtClean="0">
              <a:solidFill>
                <a:srgbClr val="0033CC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assoonPrimaryInfan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assoonPrimaryInfant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864</Words>
  <Application>Microsoft Office PowerPoint</Application>
  <PresentationFormat>On-screen Show (4:3)</PresentationFormat>
  <Paragraphs>543</Paragraphs>
  <Slides>146</Slides>
  <Notes>146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Jersey Education Committee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Dave Bryant</dc:creator>
  <cp:lastModifiedBy>Dave</cp:lastModifiedBy>
  <cp:revision>224</cp:revision>
  <dcterms:created xsi:type="dcterms:W3CDTF">2000-10-14T08:46:00Z</dcterms:created>
  <dcterms:modified xsi:type="dcterms:W3CDTF">2016-02-16T20:39:44Z</dcterms:modified>
</cp:coreProperties>
</file>