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2"/>
  </p:notesMasterIdLst>
  <p:handoutMasterIdLst>
    <p:handoutMasterId r:id="rId93"/>
  </p:handoutMasterIdLst>
  <p:sldIdLst>
    <p:sldId id="290" r:id="rId2"/>
    <p:sldId id="426" r:id="rId3"/>
    <p:sldId id="427" r:id="rId4"/>
    <p:sldId id="428" r:id="rId5"/>
    <p:sldId id="429" r:id="rId6"/>
    <p:sldId id="430" r:id="rId7"/>
    <p:sldId id="431" r:id="rId8"/>
    <p:sldId id="432" r:id="rId9"/>
    <p:sldId id="433" r:id="rId10"/>
    <p:sldId id="434" r:id="rId11"/>
    <p:sldId id="435" r:id="rId12"/>
    <p:sldId id="346" r:id="rId13"/>
    <p:sldId id="378" r:id="rId14"/>
    <p:sldId id="337" r:id="rId15"/>
    <p:sldId id="329" r:id="rId16"/>
    <p:sldId id="347" r:id="rId17"/>
    <p:sldId id="345" r:id="rId18"/>
    <p:sldId id="379" r:id="rId19"/>
    <p:sldId id="380" r:id="rId20"/>
    <p:sldId id="381" r:id="rId21"/>
    <p:sldId id="348" r:id="rId22"/>
    <p:sldId id="344" r:id="rId23"/>
    <p:sldId id="383" r:id="rId24"/>
    <p:sldId id="384" r:id="rId25"/>
    <p:sldId id="385" r:id="rId26"/>
    <p:sldId id="386" r:id="rId27"/>
    <p:sldId id="333" r:id="rId28"/>
    <p:sldId id="387" r:id="rId29"/>
    <p:sldId id="388" r:id="rId30"/>
    <p:sldId id="350" r:id="rId31"/>
    <p:sldId id="389" r:id="rId32"/>
    <p:sldId id="390" r:id="rId33"/>
    <p:sldId id="342" r:id="rId34"/>
    <p:sldId id="332" r:id="rId35"/>
    <p:sldId id="343" r:id="rId36"/>
    <p:sldId id="391" r:id="rId37"/>
    <p:sldId id="315" r:id="rId38"/>
    <p:sldId id="335" r:id="rId39"/>
    <p:sldId id="341" r:id="rId40"/>
    <p:sldId id="330" r:id="rId41"/>
    <p:sldId id="392" r:id="rId42"/>
    <p:sldId id="339" r:id="rId43"/>
    <p:sldId id="394" r:id="rId44"/>
    <p:sldId id="334" r:id="rId45"/>
    <p:sldId id="393" r:id="rId46"/>
    <p:sldId id="331" r:id="rId47"/>
    <p:sldId id="409" r:id="rId48"/>
    <p:sldId id="410" r:id="rId49"/>
    <p:sldId id="411" r:id="rId50"/>
    <p:sldId id="412" r:id="rId51"/>
    <p:sldId id="413" r:id="rId52"/>
    <p:sldId id="395" r:id="rId53"/>
    <p:sldId id="396" r:id="rId54"/>
    <p:sldId id="416" r:id="rId55"/>
    <p:sldId id="425" r:id="rId56"/>
    <p:sldId id="397" r:id="rId57"/>
    <p:sldId id="398" r:id="rId58"/>
    <p:sldId id="399" r:id="rId59"/>
    <p:sldId id="400" r:id="rId60"/>
    <p:sldId id="401" r:id="rId61"/>
    <p:sldId id="414" r:id="rId62"/>
    <p:sldId id="402" r:id="rId63"/>
    <p:sldId id="403" r:id="rId64"/>
    <p:sldId id="404" r:id="rId65"/>
    <p:sldId id="424" r:id="rId66"/>
    <p:sldId id="405" r:id="rId67"/>
    <p:sldId id="406" r:id="rId68"/>
    <p:sldId id="407" r:id="rId69"/>
    <p:sldId id="408" r:id="rId70"/>
    <p:sldId id="415" r:id="rId71"/>
    <p:sldId id="423" r:id="rId72"/>
    <p:sldId id="365" r:id="rId73"/>
    <p:sldId id="376" r:id="rId74"/>
    <p:sldId id="417" r:id="rId75"/>
    <p:sldId id="418" r:id="rId76"/>
    <p:sldId id="374" r:id="rId77"/>
    <p:sldId id="419" r:id="rId78"/>
    <p:sldId id="375" r:id="rId79"/>
    <p:sldId id="420" r:id="rId80"/>
    <p:sldId id="373" r:id="rId81"/>
    <p:sldId id="372" r:id="rId82"/>
    <p:sldId id="369" r:id="rId83"/>
    <p:sldId id="421" r:id="rId84"/>
    <p:sldId id="368" r:id="rId85"/>
    <p:sldId id="367" r:id="rId86"/>
    <p:sldId id="370" r:id="rId87"/>
    <p:sldId id="366" r:id="rId88"/>
    <p:sldId id="356" r:id="rId89"/>
    <p:sldId id="371" r:id="rId90"/>
    <p:sldId id="422" r:id="rId9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assoonPrimaryInfant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assoonPrimaryInfant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assoonPrimaryInfant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assoonPrimaryInfant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assoonPrimaryInfant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SassoonPrimaryInfant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SassoonPrimaryInfant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SassoonPrimaryInfant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SassoonPrimaryInfant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0000FF"/>
    <a:srgbClr val="66FFFF"/>
    <a:srgbClr val="00C894"/>
    <a:srgbClr val="A2A2E8"/>
    <a:srgbClr val="FFFF99"/>
    <a:srgbClr val="00CC00"/>
    <a:srgbClr val="9900CC"/>
    <a:srgbClr val="FF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2" autoAdjust="0"/>
    <p:restoredTop sz="93536" autoAdjust="0"/>
  </p:normalViewPr>
  <p:slideViewPr>
    <p:cSldViewPr>
      <p:cViewPr varScale="1">
        <p:scale>
          <a:sx n="64" d="100"/>
          <a:sy n="64" d="100"/>
        </p:scale>
        <p:origin x="-7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13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19A86-271C-42E7-80A1-D70E19DCEC30}" type="datetimeFigureOut">
              <a:rPr lang="en-GB" smtClean="0"/>
              <a:t>06/04/2016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63DC7-2DBD-4A0B-B2F1-598577CAD9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227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D09D79D-831B-4181-9B25-BF792802BC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919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8892B233-2A12-4822-BB31-120887BB59C5}" type="slidenum">
              <a:rPr lang="en-GB" altLang="en-US" sz="1200" smtClean="0">
                <a:latin typeface="Times New Roman" pitchFamily="18" charset="0"/>
              </a:rPr>
              <a:pPr/>
              <a:t>1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10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11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7B8002E2-F05E-48D0-B77C-2A8D6B36F70E}" type="slidenum">
              <a:rPr lang="en-GB" altLang="en-US" sz="1200" smtClean="0">
                <a:latin typeface="Times New Roman" pitchFamily="18" charset="0"/>
              </a:rPr>
              <a:pPr/>
              <a:t>12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7B8002E2-F05E-48D0-B77C-2A8D6B36F70E}" type="slidenum">
              <a:rPr lang="en-GB" altLang="en-US" sz="1200" smtClean="0">
                <a:latin typeface="Times New Roman" pitchFamily="18" charset="0"/>
              </a:rPr>
              <a:pPr/>
              <a:t>13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255A775-BED8-42A4-8BF8-523D4AAA8DA1}" type="slidenum">
              <a:rPr lang="en-GB" altLang="en-US" sz="1200" smtClean="0">
                <a:latin typeface="Times New Roman" pitchFamily="18" charset="0"/>
              </a:rPr>
              <a:pPr/>
              <a:t>14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54480C41-30A4-4548-A5E4-F29A0EE5EDF6}" type="slidenum">
              <a:rPr lang="en-GB" altLang="en-US" sz="1200" smtClean="0">
                <a:latin typeface="Times New Roman" pitchFamily="18" charset="0"/>
              </a:rPr>
              <a:pPr/>
              <a:t>15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DED565EE-E907-4FAA-9880-95DC3EE645B0}" type="slidenum">
              <a:rPr lang="en-GB" altLang="en-US" sz="1200" smtClean="0">
                <a:latin typeface="Times New Roman" pitchFamily="18" charset="0"/>
              </a:rPr>
              <a:pPr/>
              <a:t>16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F26275A2-CCBC-455E-9C3F-D5BFEB993129}" type="slidenum">
              <a:rPr lang="en-GB" altLang="en-US" sz="1200" smtClean="0">
                <a:latin typeface="Times New Roman" pitchFamily="18" charset="0"/>
              </a:rPr>
              <a:pPr/>
              <a:t>17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F26275A2-CCBC-455E-9C3F-D5BFEB993129}" type="slidenum">
              <a:rPr lang="en-GB" altLang="en-US" sz="1200" smtClean="0">
                <a:latin typeface="Times New Roman" pitchFamily="18" charset="0"/>
              </a:rPr>
              <a:pPr/>
              <a:t>18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F26275A2-CCBC-455E-9C3F-D5BFEB993129}" type="slidenum">
              <a:rPr lang="en-GB" altLang="en-US" sz="1200" smtClean="0">
                <a:latin typeface="Times New Roman" pitchFamily="18" charset="0"/>
              </a:rPr>
              <a:pPr/>
              <a:t>19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2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F26275A2-CCBC-455E-9C3F-D5BFEB993129}" type="slidenum">
              <a:rPr lang="en-GB" altLang="en-US" sz="1200" smtClean="0">
                <a:latin typeface="Times New Roman" pitchFamily="18" charset="0"/>
              </a:rPr>
              <a:pPr/>
              <a:t>20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F50364C1-E22F-4D63-A285-9278EEEFA1A7}" type="slidenum">
              <a:rPr lang="en-GB" altLang="en-US" sz="1200" smtClean="0">
                <a:latin typeface="Times New Roman" pitchFamily="18" charset="0"/>
              </a:rPr>
              <a:pPr/>
              <a:t>21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ED5897E4-6ED2-4AAA-A3B1-E68BF6C2E6AE}" type="slidenum">
              <a:rPr lang="en-GB" altLang="en-US" sz="1200" smtClean="0">
                <a:latin typeface="Times New Roman" pitchFamily="18" charset="0"/>
              </a:rPr>
              <a:pPr/>
              <a:t>22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ED5897E4-6ED2-4AAA-A3B1-E68BF6C2E6AE}" type="slidenum">
              <a:rPr lang="en-GB" altLang="en-US" sz="1200" smtClean="0">
                <a:latin typeface="Times New Roman" pitchFamily="18" charset="0"/>
              </a:rPr>
              <a:pPr/>
              <a:t>23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ED5897E4-6ED2-4AAA-A3B1-E68BF6C2E6AE}" type="slidenum">
              <a:rPr lang="en-GB" altLang="en-US" sz="1200" smtClean="0">
                <a:latin typeface="Times New Roman" pitchFamily="18" charset="0"/>
              </a:rPr>
              <a:pPr/>
              <a:t>24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ED5897E4-6ED2-4AAA-A3B1-E68BF6C2E6AE}" type="slidenum">
              <a:rPr lang="en-GB" altLang="en-US" sz="1200" smtClean="0">
                <a:latin typeface="Times New Roman" pitchFamily="18" charset="0"/>
              </a:rPr>
              <a:pPr/>
              <a:t>25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ED5897E4-6ED2-4AAA-A3B1-E68BF6C2E6AE}" type="slidenum">
              <a:rPr lang="en-GB" altLang="en-US" sz="1200" smtClean="0">
                <a:latin typeface="Times New Roman" pitchFamily="18" charset="0"/>
              </a:rPr>
              <a:pPr/>
              <a:t>26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D7FD2141-36DD-47FC-B0FF-F77092B2D3D7}" type="slidenum">
              <a:rPr lang="en-GB" altLang="en-US" sz="1200" smtClean="0">
                <a:latin typeface="Times New Roman" pitchFamily="18" charset="0"/>
              </a:rPr>
              <a:pPr/>
              <a:t>27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D7FD2141-36DD-47FC-B0FF-F77092B2D3D7}" type="slidenum">
              <a:rPr lang="en-GB" altLang="en-US" sz="1200" smtClean="0">
                <a:latin typeface="Times New Roman" pitchFamily="18" charset="0"/>
              </a:rPr>
              <a:pPr/>
              <a:t>28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D7FD2141-36DD-47FC-B0FF-F77092B2D3D7}" type="slidenum">
              <a:rPr lang="en-GB" altLang="en-US" sz="1200" smtClean="0">
                <a:latin typeface="Times New Roman" pitchFamily="18" charset="0"/>
              </a:rPr>
              <a:pPr/>
              <a:t>29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3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98B350A2-9162-4A3E-BBCC-E5B26EF7420B}" type="slidenum">
              <a:rPr lang="en-GB" altLang="en-US" sz="1200" smtClean="0">
                <a:latin typeface="Times New Roman" pitchFamily="18" charset="0"/>
              </a:rPr>
              <a:pPr/>
              <a:t>30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98B350A2-9162-4A3E-BBCC-E5B26EF7420B}" type="slidenum">
              <a:rPr lang="en-GB" altLang="en-US" sz="1200" smtClean="0">
                <a:latin typeface="Times New Roman" pitchFamily="18" charset="0"/>
              </a:rPr>
              <a:pPr/>
              <a:t>31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98B350A2-9162-4A3E-BBCC-E5B26EF7420B}" type="slidenum">
              <a:rPr lang="en-GB" altLang="en-US" sz="1200" smtClean="0">
                <a:latin typeface="Times New Roman" pitchFamily="18" charset="0"/>
              </a:rPr>
              <a:pPr/>
              <a:t>32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18163C08-BED2-405C-A23D-341B6BE7613B}" type="slidenum">
              <a:rPr lang="en-GB" altLang="en-US" sz="1200" smtClean="0">
                <a:latin typeface="Times New Roman" pitchFamily="18" charset="0"/>
              </a:rPr>
              <a:pPr/>
              <a:t>33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FF343065-C2DA-438A-9FBB-648EC53799ED}" type="slidenum">
              <a:rPr lang="en-GB" altLang="en-US" sz="1200" smtClean="0">
                <a:latin typeface="Times New Roman" pitchFamily="18" charset="0"/>
              </a:rPr>
              <a:pPr/>
              <a:t>34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905E0FF9-19C8-419B-B667-5BDD005359A1}" type="slidenum">
              <a:rPr lang="en-GB" altLang="en-US" sz="1200" smtClean="0">
                <a:latin typeface="Times New Roman" pitchFamily="18" charset="0"/>
              </a:rPr>
              <a:pPr/>
              <a:t>35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905E0FF9-19C8-419B-B667-5BDD005359A1}" type="slidenum">
              <a:rPr lang="en-GB" altLang="en-US" sz="1200" smtClean="0">
                <a:latin typeface="Times New Roman" pitchFamily="18" charset="0"/>
              </a:rPr>
              <a:pPr/>
              <a:t>36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AE59FAEB-D9B4-4DF4-A2C1-35424776D969}" type="slidenum">
              <a:rPr lang="en-GB" altLang="en-US" sz="1200" smtClean="0">
                <a:latin typeface="Times New Roman" pitchFamily="18" charset="0"/>
              </a:rPr>
              <a:pPr/>
              <a:t>37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E64F5749-7A08-48C6-83C8-BF2D33918D26}" type="slidenum">
              <a:rPr lang="en-GB" altLang="en-US" sz="1200" smtClean="0">
                <a:latin typeface="Times New Roman" pitchFamily="18" charset="0"/>
              </a:rPr>
              <a:pPr/>
              <a:t>38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7F3CD4F8-846E-4CFA-9416-F14DFE439B89}" type="slidenum">
              <a:rPr lang="en-GB" altLang="en-US" sz="1200" smtClean="0">
                <a:latin typeface="Times New Roman" pitchFamily="18" charset="0"/>
              </a:rPr>
              <a:pPr/>
              <a:t>39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4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DF0303A3-305D-4355-8D79-F9A82BFD1536}" type="slidenum">
              <a:rPr lang="en-GB" altLang="en-US" sz="1200" smtClean="0">
                <a:latin typeface="Times New Roman" pitchFamily="18" charset="0"/>
              </a:rPr>
              <a:pPr/>
              <a:t>40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DF0303A3-305D-4355-8D79-F9A82BFD1536}" type="slidenum">
              <a:rPr lang="en-GB" altLang="en-US" sz="1200" smtClean="0">
                <a:latin typeface="Times New Roman" pitchFamily="18" charset="0"/>
              </a:rPr>
              <a:pPr/>
              <a:t>41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8D4494B7-71E6-4D25-975B-4950EB25840B}" type="slidenum">
              <a:rPr lang="en-GB" altLang="en-US" sz="1200" smtClean="0">
                <a:latin typeface="Times New Roman" pitchFamily="18" charset="0"/>
              </a:rPr>
              <a:pPr/>
              <a:t>42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8D4494B7-71E6-4D25-975B-4950EB25840B}" type="slidenum">
              <a:rPr lang="en-GB" altLang="en-US" sz="1200" smtClean="0">
                <a:latin typeface="Times New Roman" pitchFamily="18" charset="0"/>
              </a:rPr>
              <a:pPr/>
              <a:t>43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A8944A71-6F47-47A6-9776-61D5760C20DA}" type="slidenum">
              <a:rPr lang="en-GB" altLang="en-US" sz="1200" smtClean="0">
                <a:latin typeface="Times New Roman" pitchFamily="18" charset="0"/>
              </a:rPr>
              <a:pPr/>
              <a:t>44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A8944A71-6F47-47A6-9776-61D5760C20DA}" type="slidenum">
              <a:rPr lang="en-GB" altLang="en-US" sz="1200" smtClean="0">
                <a:latin typeface="Times New Roman" pitchFamily="18" charset="0"/>
              </a:rPr>
              <a:pPr/>
              <a:t>45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32ECA75E-1F4E-4DA8-9EB4-5BFC6BF635A2}" type="slidenum">
              <a:rPr lang="en-GB" altLang="en-US" sz="1200" smtClean="0">
                <a:latin typeface="Times New Roman" pitchFamily="18" charset="0"/>
              </a:rPr>
              <a:pPr/>
              <a:t>46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40641D0E-09FE-4651-80B7-779A7F02C072}" type="slidenum">
              <a:rPr lang="en-GB" altLang="en-US" sz="1200" smtClean="0">
                <a:latin typeface="Times New Roman" pitchFamily="18" charset="0"/>
              </a:rPr>
              <a:pPr/>
              <a:t>47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33932757-ABC9-42AB-957E-3A14A95F0212}" type="slidenum">
              <a:rPr lang="en-GB" altLang="en-US" sz="1200" smtClean="0">
                <a:latin typeface="Times New Roman" pitchFamily="18" charset="0"/>
              </a:rPr>
              <a:pPr/>
              <a:t>48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3192C2A0-9949-453D-BD91-2EDFB0E2212D}" type="slidenum">
              <a:rPr lang="en-GB" altLang="en-US" sz="1200" smtClean="0">
                <a:latin typeface="Times New Roman" pitchFamily="18" charset="0"/>
              </a:rPr>
              <a:pPr/>
              <a:t>49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5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54144F31-57D9-4FB1-9243-AC99876A1D5A}" type="slidenum">
              <a:rPr lang="en-GB" altLang="en-US" sz="1200" smtClean="0">
                <a:latin typeface="Times New Roman" pitchFamily="18" charset="0"/>
              </a:rPr>
              <a:pPr/>
              <a:t>50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51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52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53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54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55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56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57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58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59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6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60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61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62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63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64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65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66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67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68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69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7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70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71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72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73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74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75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76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77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78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79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8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80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81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82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83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84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85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86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87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88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89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CF2D15B3-A5DA-4709-B334-C6430D8B7A64}" type="slidenum">
              <a:rPr lang="en-GB" altLang="en-US" sz="1200" smtClean="0">
                <a:latin typeface="Times New Roman" pitchFamily="18" charset="0"/>
              </a:rPr>
              <a:pPr/>
              <a:t>9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fld id="{BAF2829E-5162-4AD5-9F4A-AA20F4460B46}" type="slidenum">
              <a:rPr lang="en-GB" altLang="en-US" sz="1200" smtClean="0">
                <a:latin typeface="Times New Roman" pitchFamily="18" charset="0"/>
              </a:rPr>
              <a:pPr/>
              <a:t>90</a:t>
            </a:fld>
            <a:endParaRPr lang="en-GB" altLang="en-US" sz="1200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46D91-2ECB-449F-A1E5-9886B31736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37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84168" y="5733256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B75F5-796B-4D54-BC3D-7A9D619046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31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763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14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B3337-DC6A-4886-B61E-30D2502AF6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00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73928-03BA-47E9-9753-82114BB80E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23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4EAA0-9746-476D-897C-D3E129A03E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7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B3D51-2443-4777-9A4E-CD1216EEA0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0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57FE0-7C8B-4E3B-B2B5-EF9AE3C9E1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37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C6B83-BE06-4595-91FD-3BB0629C62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17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746B3-03BD-4543-B6CC-F1A34DEEEC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60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832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bg1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D0AFF2A-DB3E-4B1D-BA1E-B70B151E29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1" name="AutoShape 7">
            <a:hlinkClick r:id="" action="ppaction://hlinkshowjump?jump=firstslide" highlightClick="1"/>
          </p:cNvPr>
          <p:cNvSpPr>
            <a:spLocks noChangeArrowheads="1"/>
          </p:cNvSpPr>
          <p:nvPr userDrawn="1"/>
        </p:nvSpPr>
        <p:spPr bwMode="auto">
          <a:xfrm>
            <a:off x="8532813" y="6237288"/>
            <a:ext cx="431800" cy="431800"/>
          </a:xfrm>
          <a:prstGeom prst="actionButtonHome">
            <a:avLst/>
          </a:prstGeom>
          <a:solidFill>
            <a:srgbClr val="00C894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2" name="AutoShape 8">
            <a:hlinkClick r:id="" action="ppaction://hlinkshowjump?jump=nextslide" highlightClick="1"/>
          </p:cNvPr>
          <p:cNvSpPr>
            <a:spLocks noChangeArrowheads="1"/>
          </p:cNvSpPr>
          <p:nvPr userDrawn="1"/>
        </p:nvSpPr>
        <p:spPr bwMode="auto">
          <a:xfrm>
            <a:off x="7993063" y="6237288"/>
            <a:ext cx="431800" cy="431800"/>
          </a:xfrm>
          <a:prstGeom prst="actionButtonForwardNext">
            <a:avLst/>
          </a:prstGeom>
          <a:solidFill>
            <a:srgbClr val="00C894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3" name="AutoShape 9">
            <a:hlinkClick r:id="" action="ppaction://hlinkshowjump?jump=previousslide" highlightClick="1"/>
          </p:cNvPr>
          <p:cNvSpPr>
            <a:spLocks noChangeArrowheads="1"/>
          </p:cNvSpPr>
          <p:nvPr userDrawn="1"/>
        </p:nvSpPr>
        <p:spPr bwMode="auto">
          <a:xfrm>
            <a:off x="7451725" y="6237288"/>
            <a:ext cx="433388" cy="433387"/>
          </a:xfrm>
          <a:prstGeom prst="actionButtonBackPrevious">
            <a:avLst/>
          </a:prstGeom>
          <a:solidFill>
            <a:srgbClr val="00C894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TextBox 1">
            <a:hlinkClick r:id="rId14" action="ppaction://hlinksldjump"/>
          </p:cNvPr>
          <p:cNvSpPr txBox="1">
            <a:spLocks noChangeArrowheads="1"/>
          </p:cNvSpPr>
          <p:nvPr userDrawn="1"/>
        </p:nvSpPr>
        <p:spPr bwMode="auto">
          <a:xfrm>
            <a:off x="179387" y="188640"/>
            <a:ext cx="4060729" cy="646331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600" dirty="0" smtClean="0">
                <a:latin typeface="Comic Sans MS" pitchFamily="66" charset="0"/>
              </a:rPr>
              <a:t>suffix </a:t>
            </a:r>
            <a:r>
              <a:rPr lang="en-GB" altLang="en-US" sz="3600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600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endParaRPr lang="en-GB" altLang="en-US" sz="3600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1.xml"/><Relationship Id="rId3" Type="http://schemas.openxmlformats.org/officeDocument/2006/relationships/slide" Target="slide12.xml"/><Relationship Id="rId7" Type="http://schemas.openxmlformats.org/officeDocument/2006/relationships/slide" Target="slide7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52.xml"/><Relationship Id="rId11" Type="http://schemas.openxmlformats.org/officeDocument/2006/relationships/slide" Target="slide2.xml"/><Relationship Id="rId5" Type="http://schemas.openxmlformats.org/officeDocument/2006/relationships/image" Target="../media/image2.wmf"/><Relationship Id="rId10" Type="http://schemas.openxmlformats.org/officeDocument/2006/relationships/slide" Target="slide40.xml"/><Relationship Id="rId4" Type="http://schemas.openxmlformats.org/officeDocument/2006/relationships/image" Target="../media/image1.wmf"/><Relationship Id="rId9" Type="http://schemas.openxmlformats.org/officeDocument/2006/relationships/slide" Target="slide8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slide" Target="slide88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88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8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757167"/>
            <a:ext cx="9144000" cy="2447925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en-GB" sz="8800" b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-</a:t>
            </a:r>
            <a:r>
              <a:rPr lang="en-GB" sz="8800" b="1" dirty="0" err="1" smtClean="0">
                <a:solidFill>
                  <a:srgbClr val="0000FF"/>
                </a:solidFill>
                <a:latin typeface="Comic Sans MS" panose="030F0702030302020204" pitchFamily="66" charset="0"/>
              </a:rPr>
              <a:t>ly</a:t>
            </a:r>
            <a:endParaRPr lang="en-GB" sz="8800" b="1" dirty="0" smtClean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pPr algn="ctr">
              <a:buFontTx/>
              <a:buNone/>
              <a:defRPr/>
            </a:pPr>
            <a:r>
              <a:rPr lang="en-GB" sz="2800" dirty="0" smtClean="0">
                <a:latin typeface="Comic Sans MS" pitchFamily="66" charset="0"/>
              </a:rPr>
              <a:t>suffix </a:t>
            </a:r>
            <a:r>
              <a:rPr lang="en-GB" sz="2800" b="1" dirty="0" smtClean="0">
                <a:latin typeface="Comic Sans MS" pitchFamily="66" charset="0"/>
              </a:rPr>
              <a:t>–</a:t>
            </a:r>
            <a:r>
              <a:rPr lang="en-GB" sz="2800" b="1" dirty="0" err="1" smtClean="0">
                <a:latin typeface="Comic Sans MS" pitchFamily="66" charset="0"/>
              </a:rPr>
              <a:t>ly</a:t>
            </a:r>
            <a:r>
              <a:rPr lang="en-GB" sz="2800" dirty="0" smtClean="0">
                <a:latin typeface="Comic Sans MS" pitchFamily="66" charset="0"/>
              </a:rPr>
              <a:t>, adverbs - </a:t>
            </a:r>
          </a:p>
          <a:p>
            <a:pPr algn="ctr">
              <a:buFontTx/>
              <a:buNone/>
              <a:defRPr/>
            </a:pPr>
            <a:r>
              <a:rPr lang="en-GB" sz="2800" dirty="0" smtClean="0">
                <a:latin typeface="Comic Sans MS" pitchFamily="66" charset="0"/>
              </a:rPr>
              <a:t>‘</a:t>
            </a:r>
            <a:r>
              <a:rPr lang="en-GB" sz="2800" i="1" dirty="0" smtClean="0">
                <a:latin typeface="Comic Sans MS" pitchFamily="66" charset="0"/>
              </a:rPr>
              <a:t>how’</a:t>
            </a:r>
            <a:r>
              <a:rPr lang="en-GB" sz="2800" dirty="0" smtClean="0">
                <a:latin typeface="Comic Sans MS" pitchFamily="66" charset="0"/>
              </a:rPr>
              <a:t> something is done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7308850" y="6092825"/>
            <a:ext cx="647700" cy="69215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6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391790" y="3375343"/>
            <a:ext cx="2055371" cy="400110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20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20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20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20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20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934122" y="6380111"/>
            <a:ext cx="88838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 dirty="0">
                <a:solidFill>
                  <a:srgbClr val="0033CC"/>
                </a:solidFill>
                <a:latin typeface="Comic Sans MS" pitchFamily="66" charset="0"/>
              </a:rPr>
              <a:t>DB </a:t>
            </a:r>
            <a:r>
              <a:rPr lang="en-GB" altLang="en-US" sz="1400" dirty="0" smtClean="0">
                <a:solidFill>
                  <a:srgbClr val="0033CC"/>
                </a:solidFill>
                <a:latin typeface="Comic Sans MS" pitchFamily="66" charset="0"/>
              </a:rPr>
              <a:t>2015</a:t>
            </a:r>
            <a:endParaRPr lang="en-GB" altLang="en-US" sz="1400" dirty="0">
              <a:solidFill>
                <a:srgbClr val="0033CC"/>
              </a:solidFill>
              <a:latin typeface="Comic Sans MS" pitchFamily="66" charset="0"/>
            </a:endParaRPr>
          </a:p>
        </p:txBody>
      </p:sp>
      <p:pic>
        <p:nvPicPr>
          <p:cNvPr id="3078" name="Picture 5" descr="j023298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426" y="1879684"/>
            <a:ext cx="1558548" cy="106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6" descr="j023243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36" y="1681446"/>
            <a:ext cx="1650380" cy="1268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96392" y="3954804"/>
            <a:ext cx="8046167" cy="400110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2000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2. If the base word ends in ‘y’, change the ‘y’ to an ‘</a:t>
            </a:r>
            <a:r>
              <a:rPr lang="en-GB" altLang="en-US" sz="2000" i="1" dirty="0" err="1" smtClean="0">
                <a:solidFill>
                  <a:srgbClr val="0000FF"/>
                </a:solidFill>
                <a:latin typeface="Comic Sans MS" pitchFamily="66" charset="0"/>
              </a:rPr>
              <a:t>i</a:t>
            </a:r>
            <a:r>
              <a:rPr lang="en-GB" altLang="en-US" sz="2000" i="1" dirty="0" smtClean="0">
                <a:solidFill>
                  <a:srgbClr val="0000FF"/>
                </a:solidFill>
                <a:latin typeface="Comic Sans MS" pitchFamily="66" charset="0"/>
              </a:rPr>
              <a:t>’ and add ‘-</a:t>
            </a:r>
            <a:r>
              <a:rPr lang="en-GB" altLang="en-US" sz="2000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2000" i="1" dirty="0" smtClean="0">
                <a:solidFill>
                  <a:srgbClr val="0000FF"/>
                </a:solidFill>
                <a:latin typeface="Comic Sans MS" pitchFamily="66" charset="0"/>
              </a:rPr>
              <a:t>’.</a:t>
            </a:r>
          </a:p>
        </p:txBody>
      </p:sp>
      <p:sp>
        <p:nvSpPr>
          <p:cNvPr id="9" name="Rectangle 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95536" y="4534265"/>
            <a:ext cx="8047878" cy="400110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rgbClr val="0000FF"/>
                </a:solidFill>
                <a:latin typeface="Comic Sans MS" panose="030F0702030302020204" pitchFamily="66" charset="0"/>
              </a:rPr>
              <a:t>3</a:t>
            </a:r>
            <a:r>
              <a:rPr lang="en-GB" altLang="en-US" sz="2000" i="1" dirty="0" smtClean="0">
                <a:solidFill>
                  <a:srgbClr val="0000FF"/>
                </a:solidFill>
                <a:latin typeface="Comic Sans MS" pitchFamily="66" charset="0"/>
              </a:rPr>
              <a:t>. If the base word ends in ‘-le’, change the ‘-le to ‘-</a:t>
            </a:r>
            <a:r>
              <a:rPr lang="en-GB" altLang="en-US" sz="2000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2000" i="1" dirty="0" smtClean="0">
                <a:solidFill>
                  <a:srgbClr val="0000FF"/>
                </a:solidFill>
                <a:latin typeface="Comic Sans MS" pitchFamily="66" charset="0"/>
              </a:rPr>
              <a:t>’.</a:t>
            </a:r>
          </a:p>
        </p:txBody>
      </p:sp>
      <p:sp>
        <p:nvSpPr>
          <p:cNvPr id="10" name="Rectangle 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395536" y="5113726"/>
            <a:ext cx="8047878" cy="400110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2000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4. If the base word ends in ‘-</a:t>
            </a:r>
            <a:r>
              <a:rPr lang="en-GB" altLang="en-US" sz="2000" i="1" dirty="0" err="1" smtClean="0">
                <a:solidFill>
                  <a:srgbClr val="0000FF"/>
                </a:solidFill>
                <a:latin typeface="Comic Sans MS" panose="030F0702030302020204" pitchFamily="66" charset="0"/>
              </a:rPr>
              <a:t>ic</a:t>
            </a:r>
            <a:r>
              <a:rPr lang="en-GB" altLang="en-US" sz="2000" i="1" dirty="0" smtClean="0">
                <a:solidFill>
                  <a:srgbClr val="0000FF"/>
                </a:solidFill>
                <a:latin typeface="Comic Sans MS" pitchFamily="66" charset="0"/>
              </a:rPr>
              <a:t>’, add  ‘-ally’</a:t>
            </a:r>
          </a:p>
        </p:txBody>
      </p:sp>
      <p:sp>
        <p:nvSpPr>
          <p:cNvPr id="11" name="Rectangle 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395536" y="5693186"/>
            <a:ext cx="8047878" cy="400110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rgbClr val="0000FF"/>
                </a:solidFill>
                <a:latin typeface="Comic Sans MS" panose="030F0702030302020204" pitchFamily="66" charset="0"/>
              </a:rPr>
              <a:t>5</a:t>
            </a:r>
            <a:r>
              <a:rPr lang="en-GB" altLang="en-US" sz="2000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. Exceptions</a:t>
            </a:r>
          </a:p>
        </p:txBody>
      </p:sp>
      <p:sp>
        <p:nvSpPr>
          <p:cNvPr id="13" name="TextBox 1">
            <a:hlinkClick r:id="rId10" action="ppaction://hlinksldjump"/>
          </p:cNvPr>
          <p:cNvSpPr txBox="1">
            <a:spLocks noChangeArrowheads="1"/>
          </p:cNvSpPr>
          <p:nvPr/>
        </p:nvSpPr>
        <p:spPr bwMode="auto">
          <a:xfrm>
            <a:off x="4903758" y="188640"/>
            <a:ext cx="4060729" cy="646331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GB" altLang="en-US" sz="3600" dirty="0" smtClean="0">
                <a:latin typeface="Comic Sans MS" pitchFamily="66" charset="0"/>
              </a:rPr>
              <a:t>Year 3 spellings</a:t>
            </a:r>
          </a:p>
        </p:txBody>
      </p:sp>
      <p:sp>
        <p:nvSpPr>
          <p:cNvPr id="14" name="Snip and Round Single Corner Rectangle 13">
            <a:hlinkClick r:id="rId3" action="ppaction://hlinksldjump"/>
          </p:cNvPr>
          <p:cNvSpPr/>
          <p:nvPr/>
        </p:nvSpPr>
        <p:spPr>
          <a:xfrm>
            <a:off x="3252976" y="6210000"/>
            <a:ext cx="3600450" cy="648000"/>
          </a:xfrm>
          <a:prstGeom prst="snipRoundRect">
            <a:avLst>
              <a:gd name="adj1" fmla="val 0"/>
              <a:gd name="adj2" fmla="val 48109"/>
            </a:avLst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single</a:t>
            </a:r>
            <a:r>
              <a:rPr lang="en-GB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 word</a:t>
            </a:r>
            <a:r>
              <a:rPr lang="en-GB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s</a:t>
            </a:r>
            <a:endParaRPr lang="en-GB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Snip and Round Single Corner Rectangle 15">
            <a:hlinkClick r:id="rId11" action="ppaction://hlinksldjump"/>
          </p:cNvPr>
          <p:cNvSpPr/>
          <p:nvPr/>
        </p:nvSpPr>
        <p:spPr>
          <a:xfrm>
            <a:off x="-3175" y="6210000"/>
            <a:ext cx="3600450" cy="648000"/>
          </a:xfrm>
          <a:prstGeom prst="snipRoundRect">
            <a:avLst>
              <a:gd name="adj1" fmla="val 0"/>
              <a:gd name="adj2" fmla="val 48109"/>
            </a:avLst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7 word</a:t>
            </a:r>
            <a:r>
              <a:rPr lang="en-GB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s a page</a:t>
            </a:r>
            <a:endParaRPr lang="en-GB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47727"/>
              </p:ext>
            </p:extLst>
          </p:nvPr>
        </p:nvGraphicFramePr>
        <p:xfrm>
          <a:off x="1331640" y="1119336"/>
          <a:ext cx="5784304" cy="5334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bas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CRInfant" panose="02010503020300020003" pitchFamily="2" charset="0"/>
                        </a:rPr>
                        <a:t>ic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com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CRInfant" panose="02010503020300020003" pitchFamily="2" charset="0"/>
                        </a:rPr>
                        <a:t>ic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cosm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CRInfant" panose="02010503020300020003" pitchFamily="2" charset="0"/>
                        </a:rPr>
                        <a:t>ic</a:t>
                      </a:r>
                      <a:endParaRPr lang="en-GB" sz="4400" b="0" dirty="0" smtClean="0">
                        <a:solidFill>
                          <a:srgbClr val="0000FF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frant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ic</a:t>
                      </a:r>
                      <a:endParaRPr lang="en-GB" sz="4400" b="0" dirty="0" smtClean="0">
                        <a:solidFill>
                          <a:srgbClr val="0000FF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ally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log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CRInfant" panose="02010503020300020003" pitchFamily="2" charset="0"/>
                        </a:rPr>
                        <a:t>ic</a:t>
                      </a:r>
                      <a:endParaRPr lang="en-GB" sz="4400" b="0" dirty="0" smtClean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mag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CRInfant" panose="02010503020300020003" pitchFamily="2" charset="0"/>
                        </a:rPr>
                        <a:t>ic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mus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CRInfant" panose="02010503020300020003" pitchFamily="2" charset="0"/>
                        </a:rPr>
                        <a:t>ic</a:t>
                      </a:r>
                      <a:endParaRPr lang="en-GB" sz="4400" b="0" dirty="0" smtClean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512" y="188640"/>
            <a:ext cx="6264696" cy="830997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r>
              <a:rPr lang="en-GB" altLang="en-US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4. If the base word ends in ‘-</a:t>
            </a:r>
            <a:r>
              <a:rPr lang="en-GB" altLang="en-US" i="1" dirty="0" err="1" smtClean="0">
                <a:solidFill>
                  <a:srgbClr val="0000FF"/>
                </a:solidFill>
                <a:latin typeface="Comic Sans MS" panose="030F0702030302020204" pitchFamily="66" charset="0"/>
              </a:rPr>
              <a:t>ic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’, add  ‘-ally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’</a:t>
            </a:r>
          </a:p>
          <a:p>
            <a:endParaRPr lang="en-GB" altLang="en-US" i="1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85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044773"/>
              </p:ext>
            </p:extLst>
          </p:nvPr>
        </p:nvGraphicFramePr>
        <p:xfrm>
          <a:off x="1331640" y="1119336"/>
          <a:ext cx="5784304" cy="4572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poet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CRInfant" panose="02010503020300020003" pitchFamily="2" charset="0"/>
                        </a:rPr>
                        <a:t>ic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tact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ic</a:t>
                      </a:r>
                      <a:endParaRPr lang="en-GB" sz="4400" b="0" dirty="0" smtClean="0">
                        <a:solidFill>
                          <a:srgbClr val="0000CC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trag</a:t>
                      </a:r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ic</a:t>
                      </a:r>
                      <a:endParaRPr lang="en-GB" sz="4400" b="0" dirty="0" smtClean="0">
                        <a:solidFill>
                          <a:srgbClr val="0000FF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ally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0" dirty="0" smtClean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0" dirty="0" smtClean="0">
                        <a:solidFill>
                          <a:srgbClr val="0000CC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0" dirty="0" smtClean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512" y="188640"/>
            <a:ext cx="6264696" cy="830997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r>
              <a:rPr lang="en-GB" altLang="en-US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4. If the base word ends in ‘-</a:t>
            </a:r>
            <a:r>
              <a:rPr lang="en-GB" altLang="en-US" i="1" dirty="0" err="1" smtClean="0">
                <a:solidFill>
                  <a:srgbClr val="0000FF"/>
                </a:solidFill>
                <a:latin typeface="Comic Sans MS" panose="030F0702030302020204" pitchFamily="66" charset="0"/>
              </a:rPr>
              <a:t>ic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’, add  ‘-ally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’</a:t>
            </a:r>
          </a:p>
          <a:p>
            <a:endParaRPr lang="en-GB" altLang="en-US" i="1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74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bold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brave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29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062870" y="1339527"/>
            <a:ext cx="4970462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calm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815845" y="1339527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555551"/>
            <a:ext cx="5903913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careful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13450" y="1555551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clear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clever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dead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38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deep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35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329454"/>
              </p:ext>
            </p:extLst>
          </p:nvPr>
        </p:nvGraphicFramePr>
        <p:xfrm>
          <a:off x="1331640" y="1119336"/>
          <a:ext cx="5784304" cy="5334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bold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brave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calm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careful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err="1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clear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clever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dead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07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even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933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exact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glad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hour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5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CRInfant" panose="02010503020300020003" pitchFamily="2" charset="0"/>
              </a:rPr>
              <a:t>keen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835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CRInfant" panose="02010503020300020003" pitchFamily="2" charset="0"/>
              </a:rPr>
              <a:t>kind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68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live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89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1628775"/>
            <a:ext cx="3889375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loud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64163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403648" y="1628775"/>
            <a:ext cx="4104977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main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64163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2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403648" y="1628775"/>
            <a:ext cx="4104977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most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64163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38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828498"/>
              </p:ext>
            </p:extLst>
          </p:nvPr>
        </p:nvGraphicFramePr>
        <p:xfrm>
          <a:off x="1331640" y="1119336"/>
          <a:ext cx="5784304" cy="5334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deep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even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exact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glad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err="1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hour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keen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kind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95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neat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nice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42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part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75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CRInfant" pitchFamily="2" charset="0"/>
              </a:rPr>
              <a:t>quick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076825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1628775"/>
            <a:ext cx="403225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quiet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64163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real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rude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4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916238" y="1628775"/>
            <a:ext cx="3024187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sad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508625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5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042988" y="1843583"/>
            <a:ext cx="4970462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silent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795963" y="1843583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4608513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slow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1970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160035"/>
              </p:ext>
            </p:extLst>
          </p:nvPr>
        </p:nvGraphicFramePr>
        <p:xfrm>
          <a:off x="1331640" y="1119336"/>
          <a:ext cx="5784304" cy="5334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live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loud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main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most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err="1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neat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nice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part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8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627313" y="1628775"/>
            <a:ext cx="3024187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soft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508625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340371" y="1628775"/>
            <a:ext cx="3527773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sure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508625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76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827088" y="1628775"/>
            <a:ext cx="5616575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sudden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22935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827088" y="1628775"/>
            <a:ext cx="5616575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usual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229350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71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1628775"/>
            <a:ext cx="4176712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CRInfant" pitchFamily="2" charset="0"/>
              </a:rPr>
              <a:t>week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64163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1628775"/>
            <a:ext cx="4176712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wild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64163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63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979613" y="1628775"/>
            <a:ext cx="3671887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year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64163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628775"/>
            <a:ext cx="6192838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smtClean="0">
                <a:latin typeface="SassoonPrimaryInfant" pitchFamily="2" charset="0"/>
              </a:rPr>
              <a:t>cheerful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732588" y="1628775"/>
            <a:ext cx="172720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</p:spTree>
    <p:extLst>
      <p:ext uri="{BB962C8B-B14F-4D97-AF65-F5344CB8AC3E}">
        <p14:creationId xmlns:p14="http://schemas.microsoft.com/office/powerpoint/2010/main" val="3621417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39750" y="1699567"/>
            <a:ext cx="640873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graceful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659563" y="1699567"/>
            <a:ext cx="165735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</p:spTree>
    <p:extLst>
      <p:ext uri="{BB962C8B-B14F-4D97-AF65-F5344CB8AC3E}">
        <p14:creationId xmlns:p14="http://schemas.microsoft.com/office/powerpoint/2010/main" val="154959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23850" y="1843583"/>
            <a:ext cx="662463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peaceful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588125" y="1843583"/>
            <a:ext cx="1655763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</p:spTree>
    <p:extLst>
      <p:ext uri="{BB962C8B-B14F-4D97-AF65-F5344CB8AC3E}">
        <p14:creationId xmlns:p14="http://schemas.microsoft.com/office/powerpoint/2010/main" val="52564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663354"/>
              </p:ext>
            </p:extLst>
          </p:nvPr>
        </p:nvGraphicFramePr>
        <p:xfrm>
          <a:off x="1331640" y="1119336"/>
          <a:ext cx="5784304" cy="5334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quick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quiet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real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rude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err="1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sad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silent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slow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3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1916832"/>
            <a:ext cx="7056437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beautiful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948488" y="1916832"/>
            <a:ext cx="1871662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</p:spTree>
    <p:extLst>
      <p:ext uri="{BB962C8B-B14F-4D97-AF65-F5344CB8AC3E}">
        <p14:creationId xmlns:p14="http://schemas.microsoft.com/office/powerpoint/2010/main" val="297720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1659" y="1987599"/>
            <a:ext cx="6732589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PrimaryInfant" pitchFamily="2" charset="0"/>
              </a:rPr>
              <a:t>than</a:t>
            </a:r>
            <a:r>
              <a:rPr lang="en-GB" altLang="en-US" sz="15000" dirty="0" smtClean="0">
                <a:latin typeface="SassoonCRInfant" panose="02010503020300020003" pitchFamily="2" charset="0"/>
              </a:rPr>
              <a:t>k</a:t>
            </a:r>
            <a:r>
              <a:rPr lang="en-GB" altLang="en-US" sz="15000" dirty="0" smtClean="0">
                <a:latin typeface="SassoonPrimaryInfant" pitchFamily="2" charset="0"/>
              </a:rPr>
              <a:t>ful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516688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>
                <a:solidFill>
                  <a:srgbClr val="9900CC"/>
                </a:solidFill>
                <a:latin typeface="SassoonPrimaryInfant" pitchFamily="2" charset="0"/>
              </a:rPr>
              <a:t>ly</a:t>
            </a:r>
          </a:p>
        </p:txBody>
      </p:sp>
    </p:spTree>
    <p:extLst>
      <p:ext uri="{BB962C8B-B14F-4D97-AF65-F5344CB8AC3E}">
        <p14:creationId xmlns:p14="http://schemas.microsoft.com/office/powerpoint/2010/main" val="383040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619672" y="1987599"/>
            <a:ext cx="439248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angr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8121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899592" y="1987599"/>
            <a:ext cx="511256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cheek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76713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187624" y="1987599"/>
            <a:ext cx="4824536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cheer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36641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899592" y="1987599"/>
            <a:ext cx="511256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clums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02371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979712" y="1987599"/>
            <a:ext cx="439248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craz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75184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043608" y="1987599"/>
            <a:ext cx="439248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drear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87943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971600" y="1987599"/>
            <a:ext cx="4392488" cy="2449513"/>
          </a:xfrm>
        </p:spPr>
        <p:txBody>
          <a:bodyPr/>
          <a:lstStyle/>
          <a:p>
            <a:pPr algn="r"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eas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48809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23528" y="1987599"/>
            <a:ext cx="5905004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grump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147965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99982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497039"/>
              </p:ext>
            </p:extLst>
          </p:nvPr>
        </p:nvGraphicFramePr>
        <p:xfrm>
          <a:off x="1331640" y="1119336"/>
          <a:ext cx="5784304" cy="5334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soft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sure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sudden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usual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err="1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week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wild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year</a:t>
                      </a:r>
                      <a:endParaRPr lang="en-GB" sz="4400" b="0" dirty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24128" y="188639"/>
            <a:ext cx="3180678" cy="584775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pPr algn="ctr"/>
            <a:r>
              <a:rPr lang="en-GB" altLang="en-US" sz="3200" i="1" dirty="0">
                <a:solidFill>
                  <a:srgbClr val="0000FF"/>
                </a:solidFill>
                <a:latin typeface="Comic Sans MS" panose="030F0702030302020204" pitchFamily="66" charset="0"/>
              </a:rPr>
              <a:t>1. Just </a:t>
            </a:r>
            <a:r>
              <a:rPr lang="en-GB" altLang="en-US" sz="3200" i="1" dirty="0" smtClean="0">
                <a:solidFill>
                  <a:srgbClr val="0000FF"/>
                </a:solidFill>
                <a:latin typeface="Comic Sans MS" pitchFamily="66" charset="0"/>
              </a:rPr>
              <a:t>add 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altLang="en-US" sz="3200" b="1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sz="3200" b="1" i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altLang="en-US" sz="32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40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827584" y="1987599"/>
            <a:ext cx="5905004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happ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44008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44008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16248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475656" y="1987599"/>
            <a:ext cx="5256932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hast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44008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44008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68382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043608" y="1987599"/>
            <a:ext cx="4356484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heav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44008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44008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02043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827584" y="1987599"/>
            <a:ext cx="5905004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hungr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482205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059832" y="1987599"/>
            <a:ext cx="295232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laz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62318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267744" y="1987599"/>
            <a:ext cx="3744416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luck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755433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691332" y="1987599"/>
            <a:ext cx="5905004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merr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42403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087475" y="1987599"/>
            <a:ext cx="4140709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nast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61287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267396" y="1987599"/>
            <a:ext cx="424882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nois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60414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619324" y="1987599"/>
            <a:ext cx="5905004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sleep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28974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29069"/>
              </p:ext>
            </p:extLst>
          </p:nvPr>
        </p:nvGraphicFramePr>
        <p:xfrm>
          <a:off x="1331640" y="1119336"/>
          <a:ext cx="5784304" cy="5334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angr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  <a:endParaRPr lang="en-GB" sz="44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cheek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cheer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clums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  <a:endParaRPr lang="en-GB" sz="4400" b="0" dirty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err="1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ily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craz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drear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  <a:endParaRPr lang="en-GB" sz="4400" b="0" dirty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eas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  <a:endParaRPr lang="en-GB" sz="4400" b="0" dirty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512" y="188640"/>
            <a:ext cx="5112568" cy="830997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r>
              <a:rPr lang="en-GB" altLang="en-US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2. If the base word ends in ‘y’, </a:t>
            </a:r>
            <a:endParaRPr lang="en-GB" altLang="en-US" i="1" dirty="0" smtClean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r>
              <a:rPr lang="en-GB" altLang="en-US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change 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the ‘y’ to an ‘</a:t>
            </a:r>
            <a:r>
              <a:rPr lang="en-GB" altLang="en-US" i="1" dirty="0" err="1" smtClean="0">
                <a:solidFill>
                  <a:srgbClr val="0000FF"/>
                </a:solidFill>
                <a:latin typeface="Comic Sans MS" pitchFamily="66" charset="0"/>
              </a:rPr>
              <a:t>i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’ and add ‘-</a:t>
            </a:r>
            <a:r>
              <a:rPr lang="en-GB" altLang="en-US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’.</a:t>
            </a:r>
          </a:p>
        </p:txBody>
      </p:sp>
    </p:spTree>
    <p:extLst>
      <p:ext uri="{BB962C8B-B14F-4D97-AF65-F5344CB8AC3E}">
        <p14:creationId xmlns:p14="http://schemas.microsoft.com/office/powerpoint/2010/main" val="7646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043608" y="1987599"/>
            <a:ext cx="5905004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speed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74799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475656" y="1987599"/>
            <a:ext cx="5472956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wear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592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ily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 smtClean="0">
                <a:latin typeface="SassoonCRInfant" pitchFamily="2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37091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971600" y="1987599"/>
            <a:ext cx="540060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gentl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788024" y="1987599"/>
            <a:ext cx="1584275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788024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95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576" y="1987599"/>
            <a:ext cx="4608512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cuddl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859933" y="1987599"/>
            <a:ext cx="1584275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860032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87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475656" y="1987599"/>
            <a:ext cx="3888432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PrimaryInfant" pitchFamily="2" charset="0"/>
              </a:rPr>
              <a:t>fiddl</a:t>
            </a:r>
            <a:endParaRPr lang="en-GB" altLang="en-US" sz="15000" dirty="0" smtClean="0">
              <a:latin typeface="SassoonPrimary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859933" y="1987599"/>
            <a:ext cx="1584275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860032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959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187624" y="1987599"/>
            <a:ext cx="4176464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PrimaryInfant" pitchFamily="2" charset="0"/>
              </a:rPr>
              <a:t>giggl</a:t>
            </a:r>
            <a:endParaRPr lang="en-GB" altLang="en-US" sz="15000" dirty="0" smtClean="0">
              <a:latin typeface="SassoonPrimary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859933" y="1987599"/>
            <a:ext cx="1584275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860032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7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79512" y="1987599"/>
            <a:ext cx="540060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humbl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859933" y="1987599"/>
            <a:ext cx="1584275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860032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29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987824" y="1987599"/>
            <a:ext cx="259228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idl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859933" y="1987599"/>
            <a:ext cx="1584275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860032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54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475656" y="1987599"/>
            <a:ext cx="396044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nobl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859933" y="1987599"/>
            <a:ext cx="1584275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860032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8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683568" y="1987599"/>
            <a:ext cx="475252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prickl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859933" y="1987599"/>
            <a:ext cx="1584275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860032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16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530554"/>
              </p:ext>
            </p:extLst>
          </p:nvPr>
        </p:nvGraphicFramePr>
        <p:xfrm>
          <a:off x="1331640" y="1119336"/>
          <a:ext cx="5784304" cy="5334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grump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  <a:endParaRPr lang="en-GB" sz="44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happ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hast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heav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err="1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ily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hungr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laz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luck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y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512" y="188640"/>
            <a:ext cx="5112568" cy="830997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r>
              <a:rPr lang="en-GB" altLang="en-US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2. If the base word ends in ‘y’, </a:t>
            </a:r>
            <a:endParaRPr lang="en-GB" altLang="en-US" i="1" dirty="0" smtClean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r>
              <a:rPr lang="en-GB" altLang="en-US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change 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the ‘y’ to an ‘</a:t>
            </a:r>
            <a:r>
              <a:rPr lang="en-GB" altLang="en-US" i="1" dirty="0" err="1" smtClean="0">
                <a:solidFill>
                  <a:srgbClr val="0000FF"/>
                </a:solidFill>
                <a:latin typeface="Comic Sans MS" pitchFamily="66" charset="0"/>
              </a:rPr>
              <a:t>i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’ and add ‘-</a:t>
            </a:r>
            <a:r>
              <a:rPr lang="en-GB" altLang="en-US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’.</a:t>
            </a:r>
          </a:p>
        </p:txBody>
      </p:sp>
    </p:spTree>
    <p:extLst>
      <p:ext uri="{BB962C8B-B14F-4D97-AF65-F5344CB8AC3E}">
        <p14:creationId xmlns:p14="http://schemas.microsoft.com/office/powerpoint/2010/main" val="346495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899592" y="1987599"/>
            <a:ext cx="540060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simpl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859933" y="1987599"/>
            <a:ext cx="1584275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860032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96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971600" y="1987599"/>
            <a:ext cx="540060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comic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95242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ally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20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547664" y="1987599"/>
            <a:ext cx="540060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basic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95242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ally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86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835696" y="1987599"/>
            <a:ext cx="5112568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logic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95242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ally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73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827584" y="1987599"/>
            <a:ext cx="540060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magic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95242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ally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02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043608" y="1987599"/>
            <a:ext cx="540060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music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95242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ally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695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55576" y="1987599"/>
            <a:ext cx="540060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poetic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95242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ally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26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971600" y="1987599"/>
            <a:ext cx="540060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tragic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95242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smtClean="0">
                <a:solidFill>
                  <a:srgbClr val="9900CC"/>
                </a:solidFill>
                <a:latin typeface="SassoonPrimaryInfant" pitchFamily="2" charset="0"/>
              </a:rPr>
              <a:t>ally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0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691332" y="1987599"/>
            <a:ext cx="3096692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shy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211861" y="1987599"/>
            <a:ext cx="2088331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6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87922" y="6021288"/>
            <a:ext cx="2655886" cy="646331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r>
              <a:rPr lang="en-GB" altLang="en-US" sz="3600" i="1" dirty="0">
                <a:solidFill>
                  <a:srgbClr val="0000FF"/>
                </a:solidFill>
                <a:latin typeface="Comic Sans MS" panose="030F0702030302020204" pitchFamily="66" charset="0"/>
              </a:rPr>
              <a:t>e</a:t>
            </a:r>
            <a:r>
              <a:rPr lang="en-GB" altLang="en-US" sz="3600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xceptions</a:t>
            </a:r>
            <a:endParaRPr lang="en-GB" altLang="en-US" sz="3600" i="1" dirty="0" smtClean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691332" y="1987599"/>
            <a:ext cx="3312716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err="1" smtClean="0">
                <a:latin typeface="SassoonCRInfant" pitchFamily="2" charset="0"/>
              </a:rPr>
              <a:t>tru</a:t>
            </a:r>
            <a:endParaRPr lang="en-GB" altLang="en-US" sz="15000" dirty="0" smtClean="0">
              <a:latin typeface="SassoonCRInfant" pitchFamily="2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95936" y="1987599"/>
            <a:ext cx="2088331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923928" y="1987599"/>
            <a:ext cx="1080120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GB" altLang="en-US" sz="15000" kern="0" dirty="0">
                <a:latin typeface="SassoonCRInfant" pitchFamily="2" charset="0"/>
              </a:rPr>
              <a:t>e</a:t>
            </a:r>
            <a:endParaRPr lang="en-GB" altLang="en-US" sz="15000" kern="0" dirty="0" smtClean="0">
              <a:latin typeface="SassoonCRInfant" pitchFamily="2" charset="0"/>
            </a:endParaRPr>
          </a:p>
        </p:txBody>
      </p:sp>
      <p:sp>
        <p:nvSpPr>
          <p:cNvPr id="8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87922" y="6021288"/>
            <a:ext cx="2655886" cy="646331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r>
              <a:rPr lang="en-GB" altLang="en-US" sz="3600" i="1" dirty="0">
                <a:solidFill>
                  <a:srgbClr val="0000FF"/>
                </a:solidFill>
                <a:latin typeface="Comic Sans MS" panose="030F0702030302020204" pitchFamily="66" charset="0"/>
              </a:rPr>
              <a:t>e</a:t>
            </a:r>
            <a:r>
              <a:rPr lang="en-GB" altLang="en-US" sz="3600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xceptions</a:t>
            </a:r>
            <a:endParaRPr lang="en-GB" altLang="en-US" sz="3600" i="1" dirty="0" smtClean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72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335870"/>
              </p:ext>
            </p:extLst>
          </p:nvPr>
        </p:nvGraphicFramePr>
        <p:xfrm>
          <a:off x="1331640" y="1119336"/>
          <a:ext cx="5784304" cy="5334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92152"/>
                <a:gridCol w="2892152"/>
              </a:tblGrid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gent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le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cudd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le</a:t>
                      </a:r>
                      <a:endParaRPr lang="en-GB" sz="4400" b="0" dirty="0" smtClean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gigg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le</a:t>
                      </a:r>
                      <a:endParaRPr lang="en-GB" sz="4400" b="0" dirty="0" smtClean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PrimaryInfant" pitchFamily="2" charset="0"/>
                        </a:rPr>
                        <a:t>fidd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PrimaryInfant" pitchFamily="2" charset="0"/>
                        </a:rPr>
                        <a:t>le</a:t>
                      </a:r>
                      <a:endParaRPr lang="en-GB" sz="4400" b="0" dirty="0" smtClean="0">
                        <a:solidFill>
                          <a:schemeClr val="tx1"/>
                        </a:solidFill>
                        <a:latin typeface="SassoonPrimaryInfant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400" b="0" dirty="0" err="1" smtClean="0">
                          <a:solidFill>
                            <a:srgbClr val="0000CC"/>
                          </a:solidFill>
                          <a:latin typeface="SassoonPrimaryInfant" pitchFamily="2" charset="0"/>
                        </a:rPr>
                        <a:t>ly</a:t>
                      </a:r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humb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le</a:t>
                      </a:r>
                      <a:endParaRPr lang="en-GB" sz="4400" b="0" dirty="0" smtClean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id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le</a:t>
                      </a:r>
                      <a:endParaRPr lang="en-GB" sz="4400" b="0" dirty="0" smtClean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b="0" dirty="0" smtClean="0">
                          <a:solidFill>
                            <a:schemeClr val="tx1"/>
                          </a:solidFill>
                          <a:latin typeface="SassoonCRInfant" panose="02010503020300020003" pitchFamily="2" charset="0"/>
                        </a:rPr>
                        <a:t>simp</a:t>
                      </a:r>
                      <a:r>
                        <a:rPr lang="en-GB" sz="4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assoonCRInfant" panose="02010503020300020003" pitchFamily="2" charset="0"/>
                        </a:rPr>
                        <a:t>le</a:t>
                      </a:r>
                      <a:endParaRPr lang="en-GB" sz="4400" b="0" dirty="0" smtClean="0">
                        <a:solidFill>
                          <a:schemeClr val="tx1"/>
                        </a:solidFill>
                        <a:latin typeface="SassoonCRInfant" panose="02010503020300020003" pitchFamily="2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66FFFF">
                            <a:tint val="66000"/>
                            <a:satMod val="160000"/>
                          </a:srgbClr>
                        </a:gs>
                        <a:gs pos="50000">
                          <a:srgbClr val="66FFFF">
                            <a:tint val="44500"/>
                            <a:satMod val="160000"/>
                          </a:srgbClr>
                        </a:gs>
                        <a:gs pos="100000">
                          <a:srgbClr val="66FFFF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4400" b="0" dirty="0">
                        <a:solidFill>
                          <a:srgbClr val="0000CC"/>
                        </a:solidFill>
                        <a:latin typeface="SassoonPrimaryInfant" pitchFamily="2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512" y="195875"/>
            <a:ext cx="5040560" cy="830997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r>
              <a:rPr lang="en-GB" altLang="en-US" i="1" dirty="0">
                <a:solidFill>
                  <a:srgbClr val="0000FF"/>
                </a:solidFill>
                <a:latin typeface="Comic Sans MS" panose="030F0702030302020204" pitchFamily="66" charset="0"/>
              </a:rPr>
              <a:t>3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. If the base word ends in ‘-le’, </a:t>
            </a:r>
            <a:endParaRPr lang="en-GB" altLang="en-US" i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change 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the ‘-le to ‘-</a:t>
            </a:r>
            <a:r>
              <a:rPr lang="en-GB" altLang="en-US" i="1" dirty="0" err="1" smtClean="0">
                <a:solidFill>
                  <a:srgbClr val="0000FF"/>
                </a:solidFill>
                <a:latin typeface="Comic Sans MS" pitchFamily="66" charset="0"/>
              </a:rPr>
              <a:t>ly</a:t>
            </a:r>
            <a:r>
              <a:rPr lang="en-GB" altLang="en-US" i="1" dirty="0" smtClean="0">
                <a:solidFill>
                  <a:srgbClr val="0000FF"/>
                </a:solidFill>
                <a:latin typeface="Comic Sans MS" pitchFamily="66" charset="0"/>
              </a:rPr>
              <a:t>’.</a:t>
            </a:r>
          </a:p>
        </p:txBody>
      </p:sp>
    </p:spTree>
    <p:extLst>
      <p:ext uri="{BB962C8B-B14F-4D97-AF65-F5344CB8AC3E}">
        <p14:creationId xmlns:p14="http://schemas.microsoft.com/office/powerpoint/2010/main" val="367513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827584" y="1987599"/>
            <a:ext cx="4680520" cy="24495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15000" dirty="0" smtClean="0">
                <a:latin typeface="SassoonCRInfant" pitchFamily="2" charset="0"/>
              </a:rPr>
              <a:t>public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291981" y="1987599"/>
            <a:ext cx="2088331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15000" dirty="0" err="1" smtClean="0">
                <a:solidFill>
                  <a:srgbClr val="9900CC"/>
                </a:solidFill>
                <a:latin typeface="SassoonPrimaryInfant" pitchFamily="2" charset="0"/>
              </a:rPr>
              <a:t>ly</a:t>
            </a:r>
            <a:endParaRPr lang="en-GB" altLang="en-US" sz="15000" dirty="0">
              <a:solidFill>
                <a:srgbClr val="9900CC"/>
              </a:solidFill>
              <a:latin typeface="SassoonPrimaryInfant" pitchFamily="2" charset="0"/>
            </a:endParaRPr>
          </a:p>
        </p:txBody>
      </p:sp>
      <p:sp>
        <p:nvSpPr>
          <p:cNvPr id="7" name="Rectangle 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87922" y="6021288"/>
            <a:ext cx="2655886" cy="646331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SassoonPrimaryInfant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SassoonPrimaryInfant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SassoonPrimary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assoonPrimaryInfant" pitchFamily="2" charset="0"/>
              </a:defRPr>
            </a:lvl9pPr>
          </a:lstStyle>
          <a:p>
            <a:r>
              <a:rPr lang="en-GB" altLang="en-US" sz="3600" i="1" dirty="0">
                <a:solidFill>
                  <a:srgbClr val="0000FF"/>
                </a:solidFill>
                <a:latin typeface="Comic Sans MS" panose="030F0702030302020204" pitchFamily="66" charset="0"/>
              </a:rPr>
              <a:t>e</a:t>
            </a:r>
            <a:r>
              <a:rPr lang="en-GB" altLang="en-US" sz="3600" i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xceptions</a:t>
            </a:r>
            <a:endParaRPr lang="en-GB" altLang="en-US" sz="3600" i="1" dirty="0" smtClean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06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5000">
        <p14:gallery dir="l"/>
      </p:transition>
    </mc:Choice>
    <mc:Fallback xmlns="">
      <p:transition spd="slow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assoonPrimaryInfant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assoonPrimaryInfant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1709</TotalTime>
  <Words>792</Words>
  <Application>Microsoft Office PowerPoint</Application>
  <PresentationFormat>On-screen Show (4:3)</PresentationFormat>
  <Paragraphs>417</Paragraphs>
  <Slides>90</Slides>
  <Notes>90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90</vt:i4>
      </vt:variant>
    </vt:vector>
  </HeadingPairs>
  <TitlesOfParts>
    <vt:vector size="9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Jersey Education Committee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Dave Bryant</dc:creator>
  <cp:lastModifiedBy>Dave</cp:lastModifiedBy>
  <cp:revision>311</cp:revision>
  <dcterms:created xsi:type="dcterms:W3CDTF">2000-10-14T08:46:00Z</dcterms:created>
  <dcterms:modified xsi:type="dcterms:W3CDTF">2016-04-06T20:05:04Z</dcterms:modified>
</cp:coreProperties>
</file>