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FB19B0-D3FA-46B9-A618-12AD86F0C790}" type="datetimeFigureOut">
              <a:rPr lang="en-GB" smtClean="0"/>
              <a:pPr/>
              <a:t>07/05/2013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A3473E-C80C-4F4B-AFBF-B2661B088F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349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3473E-C80C-4F4B-AFBF-B2661B088F42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571C3-E88F-43FC-81C5-D0D7BEA267FB}" type="datetimeFigureOut">
              <a:rPr lang="en-GB" smtClean="0"/>
              <a:pPr/>
              <a:t>07/05/2013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5E549-2B68-4C02-A4D4-EA9A1AA5BD0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571C3-E88F-43FC-81C5-D0D7BEA267FB}" type="datetimeFigureOut">
              <a:rPr lang="en-GB" smtClean="0"/>
              <a:pPr/>
              <a:t>07/05/2013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5E549-2B68-4C02-A4D4-EA9A1AA5BD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571C3-E88F-43FC-81C5-D0D7BEA267FB}" type="datetimeFigureOut">
              <a:rPr lang="en-GB" smtClean="0"/>
              <a:pPr/>
              <a:t>07/05/2013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5E549-2B68-4C02-A4D4-EA9A1AA5BD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571C3-E88F-43FC-81C5-D0D7BEA267FB}" type="datetimeFigureOut">
              <a:rPr lang="en-GB" smtClean="0"/>
              <a:pPr/>
              <a:t>07/05/2013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5E549-2B68-4C02-A4D4-EA9A1AA5BD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571C3-E88F-43FC-81C5-D0D7BEA267FB}" type="datetimeFigureOut">
              <a:rPr lang="en-GB" smtClean="0"/>
              <a:pPr/>
              <a:t>07/05/2013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175E549-2B68-4C02-A4D4-EA9A1AA5BD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571C3-E88F-43FC-81C5-D0D7BEA267FB}" type="datetimeFigureOut">
              <a:rPr lang="en-GB" smtClean="0"/>
              <a:pPr/>
              <a:t>07/05/2013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5E549-2B68-4C02-A4D4-EA9A1AA5BD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571C3-E88F-43FC-81C5-D0D7BEA267FB}" type="datetimeFigureOut">
              <a:rPr lang="en-GB" smtClean="0"/>
              <a:pPr/>
              <a:t>07/05/2013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5E549-2B68-4C02-A4D4-EA9A1AA5BD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571C3-E88F-43FC-81C5-D0D7BEA267FB}" type="datetimeFigureOut">
              <a:rPr lang="en-GB" smtClean="0"/>
              <a:pPr/>
              <a:t>07/05/2013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5E549-2B68-4C02-A4D4-EA9A1AA5BD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571C3-E88F-43FC-81C5-D0D7BEA267FB}" type="datetimeFigureOut">
              <a:rPr lang="en-GB" smtClean="0"/>
              <a:pPr/>
              <a:t>07/05/2013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5E549-2B68-4C02-A4D4-EA9A1AA5BD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571C3-E88F-43FC-81C5-D0D7BEA267FB}" type="datetimeFigureOut">
              <a:rPr lang="en-GB" smtClean="0"/>
              <a:pPr/>
              <a:t>07/05/2013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5E549-2B68-4C02-A4D4-EA9A1AA5BD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571C3-E88F-43FC-81C5-D0D7BEA267FB}" type="datetimeFigureOut">
              <a:rPr lang="en-GB" smtClean="0"/>
              <a:pPr/>
              <a:t>07/05/2013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5E549-2B68-4C02-A4D4-EA9A1AA5BD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51571C3-E88F-43FC-81C5-D0D7BEA267FB}" type="datetimeFigureOut">
              <a:rPr lang="en-GB" smtClean="0"/>
              <a:pPr/>
              <a:t>07/05/2013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175E549-2B68-4C02-A4D4-EA9A1AA5BD0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6864" cy="5760640"/>
          </a:xfrm>
        </p:spPr>
        <p:txBody>
          <a:bodyPr>
            <a:normAutofit/>
          </a:bodyPr>
          <a:lstStyle/>
          <a:p>
            <a:r>
              <a:rPr lang="en-GB" sz="7200" b="1" dirty="0" smtClean="0">
                <a:latin typeface="Baskerville Old Face" pitchFamily="18" charset="0"/>
              </a:rPr>
              <a:t>1066</a:t>
            </a:r>
            <a:br>
              <a:rPr lang="en-GB" sz="7200" b="1" dirty="0" smtClean="0">
                <a:latin typeface="Baskerville Old Face" pitchFamily="18" charset="0"/>
              </a:rPr>
            </a:br>
            <a:r>
              <a:rPr lang="en-GB" sz="7200" b="1" dirty="0" smtClean="0">
                <a:latin typeface="Baskerville Old Face" pitchFamily="18" charset="0"/>
              </a:rPr>
              <a:t>The Norman Conquest of England</a:t>
            </a:r>
            <a:endParaRPr lang="en-GB" sz="7200" b="1" dirty="0"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latin typeface="Baskerville Old Face" pitchFamily="18" charset="0"/>
              </a:rPr>
              <a:t>At the beginning of 1066 ...</a:t>
            </a:r>
            <a:endParaRPr lang="en-GB" b="1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>
            <a:normAutofit fontScale="92500"/>
          </a:bodyPr>
          <a:lstStyle/>
          <a:p>
            <a:pPr algn="just"/>
            <a:r>
              <a:rPr lang="en-GB" sz="3600" dirty="0" smtClean="0">
                <a:latin typeface="Baskerville Old Face" pitchFamily="18" charset="0"/>
              </a:rPr>
              <a:t>Edward the Confessor ruled England</a:t>
            </a:r>
          </a:p>
          <a:p>
            <a:pPr algn="just"/>
            <a:r>
              <a:rPr lang="en-GB" sz="3600" dirty="0" smtClean="0">
                <a:latin typeface="Baskerville Old Face" pitchFamily="18" charset="0"/>
              </a:rPr>
              <a:t>He was 61 years old, and a dying man.</a:t>
            </a:r>
          </a:p>
          <a:p>
            <a:pPr algn="just"/>
            <a:r>
              <a:rPr lang="en-GB" sz="3600" dirty="0" smtClean="0">
                <a:latin typeface="Baskerville Old Face" pitchFamily="18" charset="0"/>
              </a:rPr>
              <a:t>He did not have any children, and so, no heir to the throne</a:t>
            </a:r>
          </a:p>
          <a:p>
            <a:pPr algn="just"/>
            <a:r>
              <a:rPr lang="en-GB" sz="3600" dirty="0" smtClean="0">
                <a:latin typeface="Baskerville Old Face" pitchFamily="18" charset="0"/>
              </a:rPr>
              <a:t>When he died on 5</a:t>
            </a:r>
            <a:r>
              <a:rPr lang="en-GB" sz="3600" baseline="30000" dirty="0" smtClean="0">
                <a:latin typeface="Baskerville Old Face" pitchFamily="18" charset="0"/>
              </a:rPr>
              <a:t>th</a:t>
            </a:r>
            <a:r>
              <a:rPr lang="en-GB" sz="3600" dirty="0" smtClean="0">
                <a:latin typeface="Baskerville Old Face" pitchFamily="18" charset="0"/>
              </a:rPr>
              <a:t> January, there was uncertainty over who would rule England next .</a:t>
            </a:r>
          </a:p>
          <a:p>
            <a:pPr algn="just"/>
            <a:r>
              <a:rPr lang="en-GB" sz="3600" dirty="0" smtClean="0">
                <a:latin typeface="Baskerville Old Face" pitchFamily="18" charset="0"/>
              </a:rPr>
              <a:t>There were 3 people who claimed the throne</a:t>
            </a:r>
          </a:p>
          <a:p>
            <a:pPr algn="just"/>
            <a:endParaRPr lang="en-GB" sz="3600" dirty="0" smtClean="0"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Baskerville Old Face" pitchFamily="18" charset="0"/>
              </a:rPr>
              <a:t>Duke William of Normandy</a:t>
            </a:r>
            <a:endParaRPr lang="en-GB" b="1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dirty="0" smtClean="0">
                <a:latin typeface="Baskerville Old Face" pitchFamily="18" charset="0"/>
              </a:rPr>
              <a:t>William claimed that, in 1051, Edward had promised him the throne.</a:t>
            </a:r>
          </a:p>
          <a:p>
            <a:pPr algn="just"/>
            <a:r>
              <a:rPr lang="en-GB" dirty="0" smtClean="0">
                <a:latin typeface="Baskerville Old Face" pitchFamily="18" charset="0"/>
              </a:rPr>
              <a:t>During Edward’s reign, Normandy had helped and looked after King Edward’s family.</a:t>
            </a:r>
          </a:p>
          <a:p>
            <a:pPr algn="just"/>
            <a:r>
              <a:rPr lang="en-GB" dirty="0" smtClean="0">
                <a:latin typeface="Baskerville Old Face" pitchFamily="18" charset="0"/>
              </a:rPr>
              <a:t>King Edward promised William the throne to help solve the succession problem, and to repay the help from Normandy.</a:t>
            </a:r>
          </a:p>
          <a:p>
            <a:pPr algn="just"/>
            <a:endParaRPr lang="en-GB" dirty="0"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Baskerville Old Face" pitchFamily="18" charset="0"/>
              </a:rPr>
              <a:t>Harold Godwinson</a:t>
            </a:r>
            <a:endParaRPr lang="en-GB" b="1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algn="just"/>
            <a:r>
              <a:rPr lang="en-GB" dirty="0" smtClean="0">
                <a:latin typeface="Baskerville Old Face" pitchFamily="18" charset="0"/>
              </a:rPr>
              <a:t>Harold was the eldest son of Earl Godwin.</a:t>
            </a:r>
          </a:p>
          <a:p>
            <a:pPr algn="just"/>
            <a:r>
              <a:rPr lang="en-GB" dirty="0" smtClean="0">
                <a:latin typeface="Baskerville Old Face" pitchFamily="18" charset="0"/>
              </a:rPr>
              <a:t>The Godwin family was the most powerful family in England, and controlled Wessex.</a:t>
            </a:r>
          </a:p>
          <a:p>
            <a:pPr algn="just"/>
            <a:r>
              <a:rPr lang="en-GB" dirty="0" smtClean="0">
                <a:latin typeface="Baskerville Old Face" pitchFamily="18" charset="0"/>
              </a:rPr>
              <a:t>Harold’s sister, Edith, was married to King Edward.</a:t>
            </a:r>
          </a:p>
          <a:p>
            <a:pPr algn="just"/>
            <a:r>
              <a:rPr lang="en-GB" dirty="0" smtClean="0">
                <a:latin typeface="Baskerville Old Face" pitchFamily="18" charset="0"/>
              </a:rPr>
              <a:t>Harold claimed that Edward’s dying words were “I commend my wife and all my kingdom to your care”.</a:t>
            </a:r>
          </a:p>
          <a:p>
            <a:pPr algn="just"/>
            <a:r>
              <a:rPr lang="en-GB" dirty="0" smtClean="0">
                <a:latin typeface="Baskerville Old Face" pitchFamily="18" charset="0"/>
              </a:rPr>
              <a:t>Did Edward really say this, though? The only witnesses were Harold and his sister Edith!</a:t>
            </a:r>
            <a:endParaRPr lang="en-GB" dirty="0"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Baskerville Old Face" pitchFamily="18" charset="0"/>
              </a:rPr>
              <a:t>Harold Hardrada</a:t>
            </a:r>
            <a:endParaRPr lang="en-GB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Baskerville Old Face" pitchFamily="18" charset="0"/>
              </a:rPr>
              <a:t>Harold was the Viking King of Denmark.</a:t>
            </a:r>
          </a:p>
          <a:p>
            <a:r>
              <a:rPr lang="en-GB" dirty="0" smtClean="0">
                <a:latin typeface="Baskerville Old Face" pitchFamily="18" charset="0"/>
              </a:rPr>
              <a:t>He was related to King Cnut (a former King of England, 1016-1032).</a:t>
            </a:r>
          </a:p>
          <a:p>
            <a:r>
              <a:rPr lang="en-GB" dirty="0" smtClean="0">
                <a:latin typeface="Baskerville Old Face" pitchFamily="18" charset="0"/>
              </a:rPr>
              <a:t>He said an agreement between the previous Kings of England and Denmark gave him the rightful claim.</a:t>
            </a:r>
          </a:p>
          <a:p>
            <a:r>
              <a:rPr lang="en-GB" dirty="0" smtClean="0">
                <a:latin typeface="Baskerville Old Face" pitchFamily="18" charset="0"/>
              </a:rPr>
              <a:t>Earl Tostig (Harold Godwinson’s brother) offered to help Harold Hardrada. Earl Tostig was banished from England in disgrace.</a:t>
            </a:r>
          </a:p>
          <a:p>
            <a:pPr>
              <a:buNone/>
            </a:pPr>
            <a:endParaRPr lang="en-GB" dirty="0"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Baskerville Old Face" pitchFamily="18" charset="0"/>
              </a:rPr>
              <a:t>What happened?</a:t>
            </a:r>
            <a:endParaRPr lang="en-GB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dirty="0" smtClean="0">
                <a:latin typeface="Baskerville Old Face" pitchFamily="18" charset="0"/>
              </a:rPr>
              <a:t>Harold Godwinson </a:t>
            </a:r>
            <a:r>
              <a:rPr lang="en-GB" dirty="0">
                <a:latin typeface="Baskerville Old Face" pitchFamily="18" charset="0"/>
              </a:rPr>
              <a:t>c</a:t>
            </a:r>
            <a:r>
              <a:rPr lang="en-GB" dirty="0" smtClean="0">
                <a:latin typeface="Baskerville Old Face" pitchFamily="18" charset="0"/>
              </a:rPr>
              <a:t>laimed the throne, but had to gain support from the Witan (the people deciding who should be King).</a:t>
            </a:r>
          </a:p>
          <a:p>
            <a:pPr algn="just"/>
            <a:r>
              <a:rPr lang="en-GB" dirty="0" smtClean="0">
                <a:latin typeface="Baskerville Old Face" pitchFamily="18" charset="0"/>
              </a:rPr>
              <a:t>He managed to gain majority support, and was quickly crowned King.</a:t>
            </a:r>
          </a:p>
          <a:p>
            <a:pPr algn="just"/>
            <a:r>
              <a:rPr lang="en-GB" dirty="0" smtClean="0">
                <a:latin typeface="Baskerville Old Face" pitchFamily="18" charset="0"/>
              </a:rPr>
              <a:t>Although Harold was now King, his kingdom was not secure.</a:t>
            </a:r>
          </a:p>
          <a:p>
            <a:pPr algn="just"/>
            <a:r>
              <a:rPr lang="en-GB" dirty="0" smtClean="0">
                <a:latin typeface="Baskerville Old Face" pitchFamily="18" charset="0"/>
              </a:rPr>
              <a:t>He needed to prepare to fight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Baskerville Old Face" pitchFamily="18" charset="0"/>
              </a:rPr>
              <a:t>The battle of Hastings?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dirty="0" smtClean="0">
                <a:latin typeface="Baskerville Old Face" pitchFamily="18" charset="0"/>
              </a:rPr>
              <a:t>William the Duke of Normandy invaded Britain to confront Harold and take the throne.</a:t>
            </a:r>
          </a:p>
          <a:p>
            <a:pPr algn="just"/>
            <a:r>
              <a:rPr lang="en-GB" dirty="0" smtClean="0">
                <a:latin typeface="Baskerville Old Face" pitchFamily="18" charset="0"/>
              </a:rPr>
              <a:t>Harold’s army held the Norman attacks off for most of the day with their shield wall but eventually broke down.</a:t>
            </a:r>
          </a:p>
          <a:p>
            <a:pPr algn="just"/>
            <a:r>
              <a:rPr lang="en-GB" dirty="0" smtClean="0">
                <a:latin typeface="Baskerville Old Face" pitchFamily="18" charset="0"/>
              </a:rPr>
              <a:t>Harold was shot through the eye with an arrow and killed. </a:t>
            </a:r>
          </a:p>
          <a:p>
            <a:pPr algn="just"/>
            <a:r>
              <a:rPr lang="en-GB" dirty="0" smtClean="0">
                <a:latin typeface="Baskerville Old Face" pitchFamily="18" charset="0"/>
              </a:rPr>
              <a:t>Most of Harold’s fighting men died in the battle and William seized London and the vacant throne.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232</TotalTime>
  <Words>386</Words>
  <Application>Microsoft Office PowerPoint</Application>
  <PresentationFormat>On-screen Show (4:3)</PresentationFormat>
  <Paragraphs>33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Apex</vt:lpstr>
      <vt:lpstr>1066 The Norman Conquest of England</vt:lpstr>
      <vt:lpstr>At the beginning of 1066 ...</vt:lpstr>
      <vt:lpstr>Duke William of Normandy</vt:lpstr>
      <vt:lpstr>Harold Godwinson</vt:lpstr>
      <vt:lpstr>Harold Hardrada</vt:lpstr>
      <vt:lpstr>What happened?</vt:lpstr>
      <vt:lpstr>The battle of Hastings?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1066 The Norman Conquest of England</dc:title>
  <dc:creator>Emma</dc:creator>
  <cp:lastModifiedBy>Jade</cp:lastModifiedBy>
  <cp:revision>25</cp:revision>
  <dcterms:created xsi:type="dcterms:W3CDTF">2011-09-12T20:05:22Z</dcterms:created>
  <dcterms:modified xsi:type="dcterms:W3CDTF">2013-05-07T20:48:18Z</dcterms:modified>
</cp:coreProperties>
</file>