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0279-28AB-40DF-94C9-ED08BA9316B5}" type="datetimeFigureOut">
              <a:rPr lang="en-GB" smtClean="0"/>
              <a:pPr/>
              <a:t>14/05/2013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8220-9290-42E4-A737-F781F64FBF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7898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0279-28AB-40DF-94C9-ED08BA9316B5}" type="datetimeFigureOut">
              <a:rPr lang="en-GB" smtClean="0"/>
              <a:pPr/>
              <a:t>14/05/2013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8220-9290-42E4-A737-F781F64FBF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9475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0279-28AB-40DF-94C9-ED08BA9316B5}" type="datetimeFigureOut">
              <a:rPr lang="en-GB" smtClean="0"/>
              <a:pPr/>
              <a:t>14/05/2013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8220-9290-42E4-A737-F781F64FBF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089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0279-28AB-40DF-94C9-ED08BA9316B5}" type="datetimeFigureOut">
              <a:rPr lang="en-GB" smtClean="0"/>
              <a:pPr/>
              <a:t>14/05/2013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8220-9290-42E4-A737-F781F64FBF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4769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0279-28AB-40DF-94C9-ED08BA9316B5}" type="datetimeFigureOut">
              <a:rPr lang="en-GB" smtClean="0"/>
              <a:pPr/>
              <a:t>14/05/2013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8220-9290-42E4-A737-F781F64FBF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4433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0279-28AB-40DF-94C9-ED08BA9316B5}" type="datetimeFigureOut">
              <a:rPr lang="en-GB" smtClean="0"/>
              <a:pPr/>
              <a:t>14/05/2013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8220-9290-42E4-A737-F781F64FBF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1379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0279-28AB-40DF-94C9-ED08BA9316B5}" type="datetimeFigureOut">
              <a:rPr lang="en-GB" smtClean="0"/>
              <a:pPr/>
              <a:t>14/05/2013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8220-9290-42E4-A737-F781F64FBF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61645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0279-28AB-40DF-94C9-ED08BA9316B5}" type="datetimeFigureOut">
              <a:rPr lang="en-GB" smtClean="0"/>
              <a:pPr/>
              <a:t>14/05/2013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8220-9290-42E4-A737-F781F64FBF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1001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0279-28AB-40DF-94C9-ED08BA9316B5}" type="datetimeFigureOut">
              <a:rPr lang="en-GB" smtClean="0"/>
              <a:pPr/>
              <a:t>14/05/2013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8220-9290-42E4-A737-F781F64FBF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2673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0279-28AB-40DF-94C9-ED08BA9316B5}" type="datetimeFigureOut">
              <a:rPr lang="en-GB" smtClean="0"/>
              <a:pPr/>
              <a:t>14/05/2013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8220-9290-42E4-A737-F781F64FBF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2229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0279-28AB-40DF-94C9-ED08BA9316B5}" type="datetimeFigureOut">
              <a:rPr lang="en-GB" smtClean="0"/>
              <a:pPr/>
              <a:t>14/05/2013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8220-9290-42E4-A737-F781F64FBF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5085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10279-28AB-40DF-94C9-ED08BA9316B5}" type="datetimeFigureOut">
              <a:rPr lang="en-GB" smtClean="0"/>
              <a:pPr/>
              <a:t>14/05/2013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68220-9290-42E4-A737-F781F64FBF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5613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Why did William Win The Battle of Hastings?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916832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In the middle of your man – write down all the </a:t>
            </a:r>
            <a:r>
              <a:rPr lang="en-GB" b="1" u="sng" dirty="0" smtClean="0">
                <a:solidFill>
                  <a:srgbClr val="00B050"/>
                </a:solidFill>
                <a:latin typeface="Comic Sans MS" pitchFamily="66" charset="0"/>
              </a:rPr>
              <a:t>QUALITIES (good points) </a:t>
            </a: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that William had as a leader. 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490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Learning Objective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T</a:t>
            </a:r>
            <a:r>
              <a:rPr lang="en-GB" dirty="0" smtClean="0">
                <a:latin typeface="Comic Sans MS" pitchFamily="66" charset="0"/>
              </a:rPr>
              <a:t>o analyse the reasons why William won the Battle of Hastings. </a:t>
            </a:r>
          </a:p>
          <a:p>
            <a:pPr marL="0" indent="0" algn="ctr">
              <a:buNone/>
            </a:pPr>
            <a:endParaRPr lang="en-GB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08920"/>
            <a:ext cx="5832648" cy="379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07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dirty="0" smtClean="0">
                <a:latin typeface="Comic Sans MS" pitchFamily="66" charset="0"/>
              </a:rPr>
              <a:t>Which reason was the most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SIGNIFICANT? 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283968" y="3886200"/>
            <a:ext cx="3488432" cy="17526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What does this word mean?</a:t>
            </a:r>
          </a:p>
          <a:p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Activate prior knowledge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339752" y="3717032"/>
            <a:ext cx="1080120" cy="180020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911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Task </a:t>
            </a:r>
            <a:r>
              <a:rPr lang="en-GB" dirty="0" smtClean="0">
                <a:latin typeface="Comic Sans MS" pitchFamily="66" charset="0"/>
              </a:rPr>
              <a:t>– draw a line across a double page in your book like this;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7544" y="3645024"/>
            <a:ext cx="806489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2" y="4293096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Most significant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6256" y="4149080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Least significant</a:t>
            </a:r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7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0856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Reasons why William won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9"/>
            <a:ext cx="174307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3501008"/>
            <a:ext cx="174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Strength of his army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368797"/>
            <a:ext cx="1741723" cy="251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65713" y="4157002"/>
            <a:ext cx="174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Organisation of his army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3169" y="1340769"/>
            <a:ext cx="2532825" cy="296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48064" y="1406169"/>
            <a:ext cx="1743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William played a clever trick on Harold.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5734" y="4733868"/>
            <a:ext cx="1760700" cy="181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26434" y="5320397"/>
            <a:ext cx="1743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Harold and his army were tired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382" y="4529225"/>
            <a:ext cx="2903984" cy="21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39893" y="4733868"/>
            <a:ext cx="1743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Better planning by William. 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2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Swap books and compare with your partners.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00188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Write down a difference or a similarity between yours and your partners.</a:t>
            </a:r>
          </a:p>
          <a:p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Sign it with your name and write PA next to it (peer assessment)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5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itchFamily="66" charset="0"/>
              </a:rPr>
              <a:t>Now add the following words to your chart;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itchFamily="66" charset="0"/>
              </a:rPr>
              <a:t>Luck (the wind changing when Harold was in the North/Harold’s army tired from the battle with HH)</a:t>
            </a:r>
          </a:p>
          <a:p>
            <a:pPr algn="ctr"/>
            <a:r>
              <a:rPr lang="en-GB" dirty="0" smtClean="0">
                <a:latin typeface="Comic Sans MS" pitchFamily="66" charset="0"/>
              </a:rPr>
              <a:t>Forward planning by William</a:t>
            </a:r>
          </a:p>
          <a:p>
            <a:pPr algn="ctr"/>
            <a:r>
              <a:rPr lang="en-GB" dirty="0" smtClean="0">
                <a:latin typeface="Comic Sans MS" pitchFamily="66" charset="0"/>
              </a:rPr>
              <a:t>Better weapons</a:t>
            </a:r>
          </a:p>
          <a:p>
            <a:pPr algn="ctr"/>
            <a:r>
              <a:rPr lang="en-GB" dirty="0" smtClean="0">
                <a:latin typeface="Comic Sans MS" pitchFamily="66" charset="0"/>
              </a:rPr>
              <a:t>Better armour</a:t>
            </a:r>
          </a:p>
          <a:p>
            <a:pPr algn="ctr"/>
            <a:r>
              <a:rPr lang="en-GB" dirty="0" smtClean="0">
                <a:latin typeface="Comic Sans MS" pitchFamily="66" charset="0"/>
              </a:rPr>
              <a:t>Clever tricks</a:t>
            </a:r>
          </a:p>
          <a:p>
            <a:pPr algn="ctr"/>
            <a:r>
              <a:rPr lang="en-GB" dirty="0" smtClean="0">
                <a:latin typeface="Comic Sans MS" pitchFamily="66" charset="0"/>
              </a:rPr>
              <a:t>Better trained soldiers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28159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189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Why did William Win The Battle of Hastings?</vt:lpstr>
      <vt:lpstr>Learning Objective</vt:lpstr>
      <vt:lpstr>Which reason was the most SIGNIFICANT? </vt:lpstr>
      <vt:lpstr>Task – draw a line across a double page in your book like this;</vt:lpstr>
      <vt:lpstr>Reasons why William won</vt:lpstr>
      <vt:lpstr>Swap books and compare with your partners.</vt:lpstr>
      <vt:lpstr>Now add the following words to your chart;</vt:lpstr>
    </vt:vector>
  </TitlesOfParts>
  <Company>North Chadderton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did William Win The Battle of Hastings?</dc:title>
  <dc:creator>Alex Symington</dc:creator>
  <cp:lastModifiedBy> </cp:lastModifiedBy>
  <cp:revision>4</cp:revision>
  <dcterms:created xsi:type="dcterms:W3CDTF">2011-12-07T13:20:22Z</dcterms:created>
  <dcterms:modified xsi:type="dcterms:W3CDTF">2013-05-14T14:36:23Z</dcterms:modified>
</cp:coreProperties>
</file>