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sldIdLst>
    <p:sldId id="256" r:id="rId5"/>
    <p:sldId id="366" r:id="rId6"/>
    <p:sldId id="367" r:id="rId7"/>
    <p:sldId id="380" r:id="rId8"/>
    <p:sldId id="393" r:id="rId9"/>
    <p:sldId id="394" r:id="rId10"/>
    <p:sldId id="360" r:id="rId11"/>
    <p:sldId id="381" r:id="rId12"/>
    <p:sldId id="369" r:id="rId13"/>
    <p:sldId id="382" r:id="rId14"/>
    <p:sldId id="383" r:id="rId15"/>
    <p:sldId id="384" r:id="rId16"/>
    <p:sldId id="395" r:id="rId17"/>
    <p:sldId id="396" r:id="rId18"/>
    <p:sldId id="397" r:id="rId19"/>
    <p:sldId id="398" r:id="rId20"/>
    <p:sldId id="399" r:id="rId21"/>
    <p:sldId id="400" r:id="rId22"/>
    <p:sldId id="401" r:id="rId23"/>
    <p:sldId id="402" r:id="rId24"/>
    <p:sldId id="314" r:id="rId25"/>
    <p:sldId id="375" r:id="rId26"/>
    <p:sldId id="376" r:id="rId27"/>
    <p:sldId id="355" r:id="rId28"/>
    <p:sldId id="385" r:id="rId29"/>
    <p:sldId id="374" r:id="rId30"/>
    <p:sldId id="386" r:id="rId31"/>
    <p:sldId id="387" r:id="rId32"/>
    <p:sldId id="403" r:id="rId33"/>
    <p:sldId id="404" r:id="rId34"/>
    <p:sldId id="405" r:id="rId35"/>
    <p:sldId id="406" r:id="rId36"/>
    <p:sldId id="407" r:id="rId37"/>
    <p:sldId id="408" r:id="rId38"/>
    <p:sldId id="409" r:id="rId39"/>
    <p:sldId id="410"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61A764-7BB1-4B54-A1A8-0E306E7FD119}" v="297" dt="2019-02-11T08:43:35.715"/>
    <p1510:client id="{D63452B6-CF93-4220-8555-21EC80A65E6B}" v="2" dt="2019-02-11T13:27:07.1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61" autoAdjust="0"/>
    <p:restoredTop sz="94660"/>
  </p:normalViewPr>
  <p:slideViewPr>
    <p:cSldViewPr snapToGrid="0">
      <p:cViewPr varScale="1">
        <p:scale>
          <a:sx n="68" d="100"/>
          <a:sy n="68" d="100"/>
        </p:scale>
        <p:origin x="13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Tidswell-Brown" userId="3518c4a0-5c99-4880-b127-cb60ccf11a39" providerId="ADAL" clId="{D63452B6-CF93-4220-8555-21EC80A65E6B}"/>
    <pc:docChg chg="modSld">
      <pc:chgData name="Kyle Tidswell-Brown" userId="3518c4a0-5c99-4880-b127-cb60ccf11a39" providerId="ADAL" clId="{D63452B6-CF93-4220-8555-21EC80A65E6B}" dt="2019-02-11T13:27:45.076" v="28" actId="20577"/>
      <pc:docMkLst>
        <pc:docMk/>
      </pc:docMkLst>
      <pc:sldChg chg="modSp">
        <pc:chgData name="Kyle Tidswell-Brown" userId="3518c4a0-5c99-4880-b127-cb60ccf11a39" providerId="ADAL" clId="{D63452B6-CF93-4220-8555-21EC80A65E6B}" dt="2019-02-11T12:27:21.288" v="3" actId="20577"/>
        <pc:sldMkLst>
          <pc:docMk/>
          <pc:sldMk cId="2637481266" sldId="256"/>
        </pc:sldMkLst>
        <pc:spChg chg="mod">
          <ac:chgData name="Kyle Tidswell-Brown" userId="3518c4a0-5c99-4880-b127-cb60ccf11a39" providerId="ADAL" clId="{D63452B6-CF93-4220-8555-21EC80A65E6B}" dt="2019-02-11T12:27:21.288" v="3" actId="20577"/>
          <ac:spMkLst>
            <pc:docMk/>
            <pc:sldMk cId="2637481266" sldId="256"/>
            <ac:spMk id="19" creationId="{5252A847-DE45-4FA3-A1F8-EEBEB845FF8E}"/>
          </ac:spMkLst>
        </pc:spChg>
      </pc:sldChg>
      <pc:sldChg chg="modSp">
        <pc:chgData name="Kyle Tidswell-Brown" userId="3518c4a0-5c99-4880-b127-cb60ccf11a39" providerId="ADAL" clId="{D63452B6-CF93-4220-8555-21EC80A65E6B}" dt="2019-02-11T13:26:34.166" v="14" actId="120"/>
        <pc:sldMkLst>
          <pc:docMk/>
          <pc:sldMk cId="636014570" sldId="314"/>
        </pc:sldMkLst>
        <pc:spChg chg="mod">
          <ac:chgData name="Kyle Tidswell-Brown" userId="3518c4a0-5c99-4880-b127-cb60ccf11a39" providerId="ADAL" clId="{D63452B6-CF93-4220-8555-21EC80A65E6B}" dt="2019-02-11T13:26:34.166" v="14" actId="120"/>
          <ac:spMkLst>
            <pc:docMk/>
            <pc:sldMk cId="636014570" sldId="314"/>
            <ac:spMk id="19" creationId="{5252A847-DE45-4FA3-A1F8-EEBEB845FF8E}"/>
          </ac:spMkLst>
        </pc:spChg>
      </pc:sldChg>
      <pc:sldChg chg="modSp">
        <pc:chgData name="Kyle Tidswell-Brown" userId="3518c4a0-5c99-4880-b127-cb60ccf11a39" providerId="ADAL" clId="{D63452B6-CF93-4220-8555-21EC80A65E6B}" dt="2019-02-11T12:27:25.979" v="5" actId="20577"/>
        <pc:sldMkLst>
          <pc:docMk/>
          <pc:sldMk cId="332354265" sldId="366"/>
        </pc:sldMkLst>
        <pc:spChg chg="mod">
          <ac:chgData name="Kyle Tidswell-Brown" userId="3518c4a0-5c99-4880-b127-cb60ccf11a39" providerId="ADAL" clId="{D63452B6-CF93-4220-8555-21EC80A65E6B}" dt="2019-02-11T12:27:25.979" v="5" actId="20577"/>
          <ac:spMkLst>
            <pc:docMk/>
            <pc:sldMk cId="332354265" sldId="366"/>
            <ac:spMk id="19" creationId="{5252A847-DE45-4FA3-A1F8-EEBEB845FF8E}"/>
          </ac:spMkLst>
        </pc:spChg>
      </pc:sldChg>
      <pc:sldChg chg="modSp">
        <pc:chgData name="Kyle Tidswell-Brown" userId="3518c4a0-5c99-4880-b127-cb60ccf11a39" providerId="ADAL" clId="{D63452B6-CF93-4220-8555-21EC80A65E6B}" dt="2019-02-11T13:03:07.811" v="7" actId="122"/>
        <pc:sldMkLst>
          <pc:docMk/>
          <pc:sldMk cId="2150634234" sldId="371"/>
        </pc:sldMkLst>
        <pc:spChg chg="mod">
          <ac:chgData name="Kyle Tidswell-Brown" userId="3518c4a0-5c99-4880-b127-cb60ccf11a39" providerId="ADAL" clId="{D63452B6-CF93-4220-8555-21EC80A65E6B}" dt="2019-02-11T13:03:07.811" v="7" actId="122"/>
          <ac:spMkLst>
            <pc:docMk/>
            <pc:sldMk cId="2150634234" sldId="371"/>
            <ac:spMk id="19" creationId="{5252A847-DE45-4FA3-A1F8-EEBEB845FF8E}"/>
          </ac:spMkLst>
        </pc:spChg>
      </pc:sldChg>
      <pc:sldChg chg="modSp">
        <pc:chgData name="Kyle Tidswell-Brown" userId="3518c4a0-5c99-4880-b127-cb60ccf11a39" providerId="ADAL" clId="{D63452B6-CF93-4220-8555-21EC80A65E6B}" dt="2019-02-11T13:26:51.881" v="17" actId="403"/>
        <pc:sldMkLst>
          <pc:docMk/>
          <pc:sldMk cId="4286166171" sldId="375"/>
        </pc:sldMkLst>
        <pc:spChg chg="mod">
          <ac:chgData name="Kyle Tidswell-Brown" userId="3518c4a0-5c99-4880-b127-cb60ccf11a39" providerId="ADAL" clId="{D63452B6-CF93-4220-8555-21EC80A65E6B}" dt="2019-02-11T13:26:51.881" v="17" actId="403"/>
          <ac:spMkLst>
            <pc:docMk/>
            <pc:sldMk cId="4286166171" sldId="375"/>
            <ac:spMk id="19" creationId="{5252A847-DE45-4FA3-A1F8-EEBEB845FF8E}"/>
          </ac:spMkLst>
        </pc:spChg>
      </pc:sldChg>
      <pc:sldChg chg="modSp">
        <pc:chgData name="Kyle Tidswell-Brown" userId="3518c4a0-5c99-4880-b127-cb60ccf11a39" providerId="ADAL" clId="{D63452B6-CF93-4220-8555-21EC80A65E6B}" dt="2019-02-11T13:27:11.782" v="20" actId="403"/>
        <pc:sldMkLst>
          <pc:docMk/>
          <pc:sldMk cId="2659400154" sldId="376"/>
        </pc:sldMkLst>
        <pc:spChg chg="mod">
          <ac:chgData name="Kyle Tidswell-Brown" userId="3518c4a0-5c99-4880-b127-cb60ccf11a39" providerId="ADAL" clId="{D63452B6-CF93-4220-8555-21EC80A65E6B}" dt="2019-02-11T13:27:11.782" v="20" actId="403"/>
          <ac:spMkLst>
            <pc:docMk/>
            <pc:sldMk cId="2659400154" sldId="376"/>
            <ac:spMk id="19" creationId="{5252A847-DE45-4FA3-A1F8-EEBEB845FF8E}"/>
          </ac:spMkLst>
        </pc:spChg>
      </pc:sldChg>
      <pc:sldChg chg="modSp">
        <pc:chgData name="Kyle Tidswell-Brown" userId="3518c4a0-5c99-4880-b127-cb60ccf11a39" providerId="ADAL" clId="{D63452B6-CF93-4220-8555-21EC80A65E6B}" dt="2019-02-11T13:27:45.076" v="28" actId="20577"/>
        <pc:sldMkLst>
          <pc:docMk/>
          <pc:sldMk cId="1944910010" sldId="377"/>
        </pc:sldMkLst>
        <pc:spChg chg="mod">
          <ac:chgData name="Kyle Tidswell-Brown" userId="3518c4a0-5c99-4880-b127-cb60ccf11a39" providerId="ADAL" clId="{D63452B6-CF93-4220-8555-21EC80A65E6B}" dt="2019-02-11T13:27:45.076" v="28" actId="20577"/>
          <ac:spMkLst>
            <pc:docMk/>
            <pc:sldMk cId="1944910010" sldId="377"/>
            <ac:spMk id="19" creationId="{5252A847-DE45-4FA3-A1F8-EEBEB845FF8E}"/>
          </ac:spMkLst>
        </pc:spChg>
      </pc:sldChg>
    </pc:docChg>
  </pc:docChgLst>
  <pc:docChgLst>
    <pc:chgData name="Louise Pezzaioli" userId="360b41a0-b242-48d2-b707-f5fa57585d53" providerId="ADAL" clId="{2061A764-7BB1-4B54-A1A8-0E306E7FD119}"/>
    <pc:docChg chg="modSld">
      <pc:chgData name="Louise Pezzaioli" userId="360b41a0-b242-48d2-b707-f5fa57585d53" providerId="ADAL" clId="{2061A764-7BB1-4B54-A1A8-0E306E7FD119}" dt="2019-02-11T08:45:09.992" v="6" actId="20577"/>
      <pc:docMkLst>
        <pc:docMk/>
      </pc:docMkLst>
      <pc:sldChg chg="modSp">
        <pc:chgData name="Louise Pezzaioli" userId="360b41a0-b242-48d2-b707-f5fa57585d53" providerId="ADAL" clId="{2061A764-7BB1-4B54-A1A8-0E306E7FD119}" dt="2019-02-11T08:43:42.371" v="2" actId="20577"/>
        <pc:sldMkLst>
          <pc:docMk/>
          <pc:sldMk cId="2637481266" sldId="256"/>
        </pc:sldMkLst>
        <pc:spChg chg="mod">
          <ac:chgData name="Louise Pezzaioli" userId="360b41a0-b242-48d2-b707-f5fa57585d53" providerId="ADAL" clId="{2061A764-7BB1-4B54-A1A8-0E306E7FD119}" dt="2019-02-11T08:43:42.371" v="2" actId="20577"/>
          <ac:spMkLst>
            <pc:docMk/>
            <pc:sldMk cId="2637481266" sldId="256"/>
            <ac:spMk id="19" creationId="{5252A847-DE45-4FA3-A1F8-EEBEB845FF8E}"/>
          </ac:spMkLst>
        </pc:spChg>
      </pc:sldChg>
      <pc:sldChg chg="modSp">
        <pc:chgData name="Louise Pezzaioli" userId="360b41a0-b242-48d2-b707-f5fa57585d53" providerId="ADAL" clId="{2061A764-7BB1-4B54-A1A8-0E306E7FD119}" dt="2019-02-11T08:45:09.992" v="6" actId="20577"/>
        <pc:sldMkLst>
          <pc:docMk/>
          <pc:sldMk cId="1071900124" sldId="355"/>
        </pc:sldMkLst>
        <pc:spChg chg="mod">
          <ac:chgData name="Louise Pezzaioli" userId="360b41a0-b242-48d2-b707-f5fa57585d53" providerId="ADAL" clId="{2061A764-7BB1-4B54-A1A8-0E306E7FD119}" dt="2019-02-11T08:45:09.992" v="6" actId="20577"/>
          <ac:spMkLst>
            <pc:docMk/>
            <pc:sldMk cId="1071900124" sldId="355"/>
            <ac:spMk id="19" creationId="{5252A847-DE45-4FA3-A1F8-EEBEB845FF8E}"/>
          </ac:spMkLst>
        </pc:spChg>
      </pc:sldChg>
    </pc:docChg>
  </pc:docChgLst>
  <pc:docChgLst>
    <pc:chgData name="Louise Pezzaioli" userId="360b41a0-b242-48d2-b707-f5fa57585d53" providerId="ADAL" clId="{788CEDD7-550C-44A9-A26A-8D48DC205D1B}"/>
    <pc:docChg chg="undo custSel addSld delSld modSld sldOrd">
      <pc:chgData name="Louise Pezzaioli" userId="360b41a0-b242-48d2-b707-f5fa57585d53" providerId="ADAL" clId="{788CEDD7-550C-44A9-A26A-8D48DC205D1B}" dt="2019-02-08T18:12:44.422" v="1777" actId="20577"/>
      <pc:docMkLst>
        <pc:docMk/>
      </pc:docMkLst>
      <pc:sldChg chg="modSp">
        <pc:chgData name="Louise Pezzaioli" userId="360b41a0-b242-48d2-b707-f5fa57585d53" providerId="ADAL" clId="{788CEDD7-550C-44A9-A26A-8D48DC205D1B}" dt="2019-02-08T17:25:53.166" v="79" actId="20577"/>
        <pc:sldMkLst>
          <pc:docMk/>
          <pc:sldMk cId="2637481266" sldId="256"/>
        </pc:sldMkLst>
        <pc:spChg chg="mod">
          <ac:chgData name="Louise Pezzaioli" userId="360b41a0-b242-48d2-b707-f5fa57585d53" providerId="ADAL" clId="{788CEDD7-550C-44A9-A26A-8D48DC205D1B}" dt="2019-02-08T17:25:53.166" v="79" actId="20577"/>
          <ac:spMkLst>
            <pc:docMk/>
            <pc:sldMk cId="2637481266" sldId="256"/>
            <ac:spMk id="19" creationId="{5252A847-DE45-4FA3-A1F8-EEBEB845FF8E}"/>
          </ac:spMkLst>
        </pc:spChg>
      </pc:sldChg>
      <pc:sldChg chg="modSp ord">
        <pc:chgData name="Louise Pezzaioli" userId="360b41a0-b242-48d2-b707-f5fa57585d53" providerId="ADAL" clId="{788CEDD7-550C-44A9-A26A-8D48DC205D1B}" dt="2019-02-08T18:03:51.862" v="1105" actId="403"/>
        <pc:sldMkLst>
          <pc:docMk/>
          <pc:sldMk cId="636014570" sldId="314"/>
        </pc:sldMkLst>
        <pc:spChg chg="mod">
          <ac:chgData name="Louise Pezzaioli" userId="360b41a0-b242-48d2-b707-f5fa57585d53" providerId="ADAL" clId="{788CEDD7-550C-44A9-A26A-8D48DC205D1B}" dt="2019-02-08T18:03:51.862" v="1105" actId="403"/>
          <ac:spMkLst>
            <pc:docMk/>
            <pc:sldMk cId="636014570" sldId="314"/>
            <ac:spMk id="19" creationId="{5252A847-DE45-4FA3-A1F8-EEBEB845FF8E}"/>
          </ac:spMkLst>
        </pc:spChg>
      </pc:sldChg>
      <pc:sldChg chg="addSp modSp">
        <pc:chgData name="Louise Pezzaioli" userId="360b41a0-b242-48d2-b707-f5fa57585d53" providerId="ADAL" clId="{788CEDD7-550C-44A9-A26A-8D48DC205D1B}" dt="2019-02-08T18:07:13.849" v="1393" actId="1076"/>
        <pc:sldMkLst>
          <pc:docMk/>
          <pc:sldMk cId="1071900124" sldId="355"/>
        </pc:sldMkLst>
        <pc:spChg chg="mod">
          <ac:chgData name="Louise Pezzaioli" userId="360b41a0-b242-48d2-b707-f5fa57585d53" providerId="ADAL" clId="{788CEDD7-550C-44A9-A26A-8D48DC205D1B}" dt="2019-02-08T18:06:21.510" v="1367" actId="122"/>
          <ac:spMkLst>
            <pc:docMk/>
            <pc:sldMk cId="1071900124" sldId="355"/>
            <ac:spMk id="19" creationId="{5252A847-DE45-4FA3-A1F8-EEBEB845FF8E}"/>
          </ac:spMkLst>
        </pc:spChg>
        <pc:picChg chg="add mod">
          <ac:chgData name="Louise Pezzaioli" userId="360b41a0-b242-48d2-b707-f5fa57585d53" providerId="ADAL" clId="{788CEDD7-550C-44A9-A26A-8D48DC205D1B}" dt="2019-02-08T18:07:13.849" v="1393" actId="1076"/>
          <ac:picMkLst>
            <pc:docMk/>
            <pc:sldMk cId="1071900124" sldId="355"/>
            <ac:picMk id="6" creationId="{07519BA4-428A-4230-9296-917FA15F233B}"/>
          </ac:picMkLst>
        </pc:picChg>
      </pc:sldChg>
      <pc:sldChg chg="addSp modSp">
        <pc:chgData name="Louise Pezzaioli" userId="360b41a0-b242-48d2-b707-f5fa57585d53" providerId="ADAL" clId="{788CEDD7-550C-44A9-A26A-8D48DC205D1B}" dt="2019-02-08T17:44:52.651" v="674" actId="1035"/>
        <pc:sldMkLst>
          <pc:docMk/>
          <pc:sldMk cId="36917022" sldId="360"/>
        </pc:sldMkLst>
        <pc:spChg chg="mod">
          <ac:chgData name="Louise Pezzaioli" userId="360b41a0-b242-48d2-b707-f5fa57585d53" providerId="ADAL" clId="{788CEDD7-550C-44A9-A26A-8D48DC205D1B}" dt="2019-02-08T17:44:07.656" v="579" actId="1076"/>
          <ac:spMkLst>
            <pc:docMk/>
            <pc:sldMk cId="36917022" sldId="360"/>
            <ac:spMk id="19" creationId="{5252A847-DE45-4FA3-A1F8-EEBEB845FF8E}"/>
          </ac:spMkLst>
        </pc:spChg>
        <pc:graphicFrameChg chg="add mod modGraphic">
          <ac:chgData name="Louise Pezzaioli" userId="360b41a0-b242-48d2-b707-f5fa57585d53" providerId="ADAL" clId="{788CEDD7-550C-44A9-A26A-8D48DC205D1B}" dt="2019-02-08T17:44:49.797" v="668" actId="1036"/>
          <ac:graphicFrameMkLst>
            <pc:docMk/>
            <pc:sldMk cId="36917022" sldId="360"/>
            <ac:graphicFrameMk id="6" creationId="{9965179C-EB8B-427C-A8A0-A893E56A3288}"/>
          </ac:graphicFrameMkLst>
        </pc:graphicFrameChg>
        <pc:picChg chg="add mod">
          <ac:chgData name="Louise Pezzaioli" userId="360b41a0-b242-48d2-b707-f5fa57585d53" providerId="ADAL" clId="{788CEDD7-550C-44A9-A26A-8D48DC205D1B}" dt="2019-02-08T17:44:52.651" v="674" actId="1035"/>
          <ac:picMkLst>
            <pc:docMk/>
            <pc:sldMk cId="36917022" sldId="360"/>
            <ac:picMk id="9" creationId="{E75B441D-CB6F-48F5-9C28-D8EE485ACFBD}"/>
          </ac:picMkLst>
        </pc:picChg>
      </pc:sldChg>
      <pc:sldChg chg="modSp">
        <pc:chgData name="Louise Pezzaioli" userId="360b41a0-b242-48d2-b707-f5fa57585d53" providerId="ADAL" clId="{788CEDD7-550C-44A9-A26A-8D48DC205D1B}" dt="2019-02-08T17:26:42.885" v="159" actId="20577"/>
        <pc:sldMkLst>
          <pc:docMk/>
          <pc:sldMk cId="332354265" sldId="366"/>
        </pc:sldMkLst>
        <pc:spChg chg="mod">
          <ac:chgData name="Louise Pezzaioli" userId="360b41a0-b242-48d2-b707-f5fa57585d53" providerId="ADAL" clId="{788CEDD7-550C-44A9-A26A-8D48DC205D1B}" dt="2019-02-08T17:26:42.885" v="159" actId="20577"/>
          <ac:spMkLst>
            <pc:docMk/>
            <pc:sldMk cId="332354265" sldId="366"/>
            <ac:spMk id="19" creationId="{5252A847-DE45-4FA3-A1F8-EEBEB845FF8E}"/>
          </ac:spMkLst>
        </pc:spChg>
      </pc:sldChg>
      <pc:sldChg chg="modSp add">
        <pc:chgData name="Louise Pezzaioli" userId="360b41a0-b242-48d2-b707-f5fa57585d53" providerId="ADAL" clId="{788CEDD7-550C-44A9-A26A-8D48DC205D1B}" dt="2019-02-08T17:42:30.979" v="535" actId="14100"/>
        <pc:sldMkLst>
          <pc:docMk/>
          <pc:sldMk cId="1234646372" sldId="367"/>
        </pc:sldMkLst>
        <pc:picChg chg="mod">
          <ac:chgData name="Louise Pezzaioli" userId="360b41a0-b242-48d2-b707-f5fa57585d53" providerId="ADAL" clId="{788CEDD7-550C-44A9-A26A-8D48DC205D1B}" dt="2019-02-08T17:41:09.680" v="494" actId="1036"/>
          <ac:picMkLst>
            <pc:docMk/>
            <pc:sldMk cId="1234646372" sldId="367"/>
            <ac:picMk id="2" creationId="{8F6B1E31-889A-4E4F-B8B3-9FC6C6DE017B}"/>
          </ac:picMkLst>
        </pc:picChg>
        <pc:picChg chg="mod">
          <ac:chgData name="Louise Pezzaioli" userId="360b41a0-b242-48d2-b707-f5fa57585d53" providerId="ADAL" clId="{788CEDD7-550C-44A9-A26A-8D48DC205D1B}" dt="2019-02-08T17:41:09.680" v="494" actId="1036"/>
          <ac:picMkLst>
            <pc:docMk/>
            <pc:sldMk cId="1234646372" sldId="367"/>
            <ac:picMk id="6" creationId="{3850ACD0-68CE-4EDD-BA5E-F80F8C7B9CE7}"/>
          </ac:picMkLst>
        </pc:picChg>
        <pc:picChg chg="mod">
          <ac:chgData name="Louise Pezzaioli" userId="360b41a0-b242-48d2-b707-f5fa57585d53" providerId="ADAL" clId="{788CEDD7-550C-44A9-A26A-8D48DC205D1B}" dt="2019-02-08T17:41:09.680" v="494" actId="1036"/>
          <ac:picMkLst>
            <pc:docMk/>
            <pc:sldMk cId="1234646372" sldId="367"/>
            <ac:picMk id="10" creationId="{8AF9AAC1-317A-4526-A7A3-06A396434DF8}"/>
          </ac:picMkLst>
        </pc:picChg>
        <pc:picChg chg="mod">
          <ac:chgData name="Louise Pezzaioli" userId="360b41a0-b242-48d2-b707-f5fa57585d53" providerId="ADAL" clId="{788CEDD7-550C-44A9-A26A-8D48DC205D1B}" dt="2019-02-08T17:42:30.979" v="535" actId="14100"/>
          <ac:picMkLst>
            <pc:docMk/>
            <pc:sldMk cId="1234646372" sldId="367"/>
            <ac:picMk id="11" creationId="{23AB247E-A125-4D45-ACF5-0E79D8A6CC02}"/>
          </ac:picMkLst>
        </pc:picChg>
        <pc:picChg chg="mod">
          <ac:chgData name="Louise Pezzaioli" userId="360b41a0-b242-48d2-b707-f5fa57585d53" providerId="ADAL" clId="{788CEDD7-550C-44A9-A26A-8D48DC205D1B}" dt="2019-02-08T17:41:09.680" v="494" actId="1036"/>
          <ac:picMkLst>
            <pc:docMk/>
            <pc:sldMk cId="1234646372" sldId="367"/>
            <ac:picMk id="12" creationId="{D722C285-42D8-447F-9191-57B9041C4FC2}"/>
          </ac:picMkLst>
        </pc:picChg>
      </pc:sldChg>
      <pc:sldChg chg="addSp modSp add">
        <pc:chgData name="Louise Pezzaioli" userId="360b41a0-b242-48d2-b707-f5fa57585d53" providerId="ADAL" clId="{788CEDD7-550C-44A9-A26A-8D48DC205D1B}" dt="2019-02-08T17:42:27.514" v="533" actId="14100"/>
        <pc:sldMkLst>
          <pc:docMk/>
          <pc:sldMk cId="2952604379" sldId="368"/>
        </pc:sldMkLst>
        <pc:spChg chg="add mod">
          <ac:chgData name="Louise Pezzaioli" userId="360b41a0-b242-48d2-b707-f5fa57585d53" providerId="ADAL" clId="{788CEDD7-550C-44A9-A26A-8D48DC205D1B}" dt="2019-02-08T17:42:10.648" v="531" actId="1076"/>
          <ac:spMkLst>
            <pc:docMk/>
            <pc:sldMk cId="2952604379" sldId="368"/>
            <ac:spMk id="3" creationId="{3EB07F1A-76D1-4233-A464-C687AE0BEF1F}"/>
          </ac:spMkLst>
        </pc:spChg>
        <pc:spChg chg="mod">
          <ac:chgData name="Louise Pezzaioli" userId="360b41a0-b242-48d2-b707-f5fa57585d53" providerId="ADAL" clId="{788CEDD7-550C-44A9-A26A-8D48DC205D1B}" dt="2019-02-08T17:42:06.393" v="530" actId="1076"/>
          <ac:spMkLst>
            <pc:docMk/>
            <pc:sldMk cId="2952604379" sldId="368"/>
            <ac:spMk id="19" creationId="{5252A847-DE45-4FA3-A1F8-EEBEB845FF8E}"/>
          </ac:spMkLst>
        </pc:spChg>
        <pc:picChg chg="mod">
          <ac:chgData name="Louise Pezzaioli" userId="360b41a0-b242-48d2-b707-f5fa57585d53" providerId="ADAL" clId="{788CEDD7-550C-44A9-A26A-8D48DC205D1B}" dt="2019-02-08T17:41:14.364" v="503" actId="1036"/>
          <ac:picMkLst>
            <pc:docMk/>
            <pc:sldMk cId="2952604379" sldId="368"/>
            <ac:picMk id="2" creationId="{8F6B1E31-889A-4E4F-B8B3-9FC6C6DE017B}"/>
          </ac:picMkLst>
        </pc:picChg>
        <pc:picChg chg="mod">
          <ac:chgData name="Louise Pezzaioli" userId="360b41a0-b242-48d2-b707-f5fa57585d53" providerId="ADAL" clId="{788CEDD7-550C-44A9-A26A-8D48DC205D1B}" dt="2019-02-08T17:41:16.531" v="512" actId="1036"/>
          <ac:picMkLst>
            <pc:docMk/>
            <pc:sldMk cId="2952604379" sldId="368"/>
            <ac:picMk id="6" creationId="{3850ACD0-68CE-4EDD-BA5E-F80F8C7B9CE7}"/>
          </ac:picMkLst>
        </pc:picChg>
        <pc:picChg chg="mod">
          <ac:chgData name="Louise Pezzaioli" userId="360b41a0-b242-48d2-b707-f5fa57585d53" providerId="ADAL" clId="{788CEDD7-550C-44A9-A26A-8D48DC205D1B}" dt="2019-02-08T17:41:14.364" v="503" actId="1036"/>
          <ac:picMkLst>
            <pc:docMk/>
            <pc:sldMk cId="2952604379" sldId="368"/>
            <ac:picMk id="10" creationId="{8AF9AAC1-317A-4526-A7A3-06A396434DF8}"/>
          </ac:picMkLst>
        </pc:picChg>
        <pc:picChg chg="mod">
          <ac:chgData name="Louise Pezzaioli" userId="360b41a0-b242-48d2-b707-f5fa57585d53" providerId="ADAL" clId="{788CEDD7-550C-44A9-A26A-8D48DC205D1B}" dt="2019-02-08T17:42:27.514" v="533" actId="14100"/>
          <ac:picMkLst>
            <pc:docMk/>
            <pc:sldMk cId="2952604379" sldId="368"/>
            <ac:picMk id="11" creationId="{23AB247E-A125-4D45-ACF5-0E79D8A6CC02}"/>
          </ac:picMkLst>
        </pc:picChg>
        <pc:picChg chg="mod">
          <ac:chgData name="Louise Pezzaioli" userId="360b41a0-b242-48d2-b707-f5fa57585d53" providerId="ADAL" clId="{788CEDD7-550C-44A9-A26A-8D48DC205D1B}" dt="2019-02-08T17:41:14.364" v="503" actId="1036"/>
          <ac:picMkLst>
            <pc:docMk/>
            <pc:sldMk cId="2952604379" sldId="368"/>
            <ac:picMk id="12" creationId="{D722C285-42D8-447F-9191-57B9041C4FC2}"/>
          </ac:picMkLst>
        </pc:picChg>
      </pc:sldChg>
      <pc:sldChg chg="addSp modSp add">
        <pc:chgData name="Louise Pezzaioli" userId="360b41a0-b242-48d2-b707-f5fa57585d53" providerId="ADAL" clId="{788CEDD7-550C-44A9-A26A-8D48DC205D1B}" dt="2019-02-08T17:50:18.626" v="875" actId="1038"/>
        <pc:sldMkLst>
          <pc:docMk/>
          <pc:sldMk cId="2036854050" sldId="369"/>
        </pc:sldMkLst>
        <pc:spChg chg="mod">
          <ac:chgData name="Louise Pezzaioli" userId="360b41a0-b242-48d2-b707-f5fa57585d53" providerId="ADAL" clId="{788CEDD7-550C-44A9-A26A-8D48DC205D1B}" dt="2019-02-08T17:46:24.142" v="719" actId="14100"/>
          <ac:spMkLst>
            <pc:docMk/>
            <pc:sldMk cId="2036854050" sldId="369"/>
            <ac:spMk id="19" creationId="{5252A847-DE45-4FA3-A1F8-EEBEB845FF8E}"/>
          </ac:spMkLst>
        </pc:spChg>
        <pc:picChg chg="add mod">
          <ac:chgData name="Louise Pezzaioli" userId="360b41a0-b242-48d2-b707-f5fa57585d53" providerId="ADAL" clId="{788CEDD7-550C-44A9-A26A-8D48DC205D1B}" dt="2019-02-08T17:50:18.626" v="875" actId="1038"/>
          <ac:picMkLst>
            <pc:docMk/>
            <pc:sldMk cId="2036854050" sldId="369"/>
            <ac:picMk id="6" creationId="{DA466CED-4384-4837-91B7-EB01ADC23EFF}"/>
          </ac:picMkLst>
        </pc:picChg>
        <pc:picChg chg="add mod">
          <ac:chgData name="Louise Pezzaioli" userId="360b41a0-b242-48d2-b707-f5fa57585d53" providerId="ADAL" clId="{788CEDD7-550C-44A9-A26A-8D48DC205D1B}" dt="2019-02-08T17:50:18.626" v="875" actId="1038"/>
          <ac:picMkLst>
            <pc:docMk/>
            <pc:sldMk cId="2036854050" sldId="369"/>
            <ac:picMk id="9" creationId="{A6D44CD2-A1CA-410B-A96B-8A57DE3B1D9C}"/>
          </ac:picMkLst>
        </pc:picChg>
        <pc:picChg chg="add mod">
          <ac:chgData name="Louise Pezzaioli" userId="360b41a0-b242-48d2-b707-f5fa57585d53" providerId="ADAL" clId="{788CEDD7-550C-44A9-A26A-8D48DC205D1B}" dt="2019-02-08T17:50:18.626" v="875" actId="1038"/>
          <ac:picMkLst>
            <pc:docMk/>
            <pc:sldMk cId="2036854050" sldId="369"/>
            <ac:picMk id="10" creationId="{EA8E4EE5-1E03-42FB-AD97-907FFB37612C}"/>
          </ac:picMkLst>
        </pc:picChg>
        <pc:picChg chg="add mod">
          <ac:chgData name="Louise Pezzaioli" userId="360b41a0-b242-48d2-b707-f5fa57585d53" providerId="ADAL" clId="{788CEDD7-550C-44A9-A26A-8D48DC205D1B}" dt="2019-02-08T17:50:18.626" v="875" actId="1038"/>
          <ac:picMkLst>
            <pc:docMk/>
            <pc:sldMk cId="2036854050" sldId="369"/>
            <ac:picMk id="11" creationId="{57498BD8-8BE4-4DDD-B595-DB3321609FD0}"/>
          </ac:picMkLst>
        </pc:picChg>
        <pc:picChg chg="add mod">
          <ac:chgData name="Louise Pezzaioli" userId="360b41a0-b242-48d2-b707-f5fa57585d53" providerId="ADAL" clId="{788CEDD7-550C-44A9-A26A-8D48DC205D1B}" dt="2019-02-08T17:50:18.626" v="875" actId="1038"/>
          <ac:picMkLst>
            <pc:docMk/>
            <pc:sldMk cId="2036854050" sldId="369"/>
            <ac:picMk id="12" creationId="{E8BC860E-315C-4B66-8B5C-928548C04439}"/>
          </ac:picMkLst>
        </pc:picChg>
        <pc:picChg chg="add mod">
          <ac:chgData name="Louise Pezzaioli" userId="360b41a0-b242-48d2-b707-f5fa57585d53" providerId="ADAL" clId="{788CEDD7-550C-44A9-A26A-8D48DC205D1B}" dt="2019-02-08T17:50:18.626" v="875" actId="1038"/>
          <ac:picMkLst>
            <pc:docMk/>
            <pc:sldMk cId="2036854050" sldId="369"/>
            <ac:picMk id="13" creationId="{D75FDD7D-6784-48D4-9F86-87951A74A5A6}"/>
          </ac:picMkLst>
        </pc:picChg>
        <pc:picChg chg="add mod">
          <ac:chgData name="Louise Pezzaioli" userId="360b41a0-b242-48d2-b707-f5fa57585d53" providerId="ADAL" clId="{788CEDD7-550C-44A9-A26A-8D48DC205D1B}" dt="2019-02-08T17:50:18.626" v="875" actId="1038"/>
          <ac:picMkLst>
            <pc:docMk/>
            <pc:sldMk cId="2036854050" sldId="369"/>
            <ac:picMk id="14" creationId="{EA8E8DA4-3A77-43E8-8FC7-E9AA65388405}"/>
          </ac:picMkLst>
        </pc:picChg>
      </pc:sldChg>
      <pc:sldChg chg="addSp modSp add">
        <pc:chgData name="Louise Pezzaioli" userId="360b41a0-b242-48d2-b707-f5fa57585d53" providerId="ADAL" clId="{788CEDD7-550C-44A9-A26A-8D48DC205D1B}" dt="2019-02-08T18:01:24.038" v="1073" actId="1038"/>
        <pc:sldMkLst>
          <pc:docMk/>
          <pc:sldMk cId="1184385241" sldId="370"/>
        </pc:sldMkLst>
        <pc:spChg chg="mod">
          <ac:chgData name="Louise Pezzaioli" userId="360b41a0-b242-48d2-b707-f5fa57585d53" providerId="ADAL" clId="{788CEDD7-550C-44A9-A26A-8D48DC205D1B}" dt="2019-02-08T17:51:06.875" v="883" actId="207"/>
          <ac:spMkLst>
            <pc:docMk/>
            <pc:sldMk cId="1184385241" sldId="370"/>
            <ac:spMk id="19" creationId="{5252A847-DE45-4FA3-A1F8-EEBEB845FF8E}"/>
          </ac:spMkLst>
        </pc:spChg>
        <pc:graphicFrameChg chg="add mod modGraphic">
          <ac:chgData name="Louise Pezzaioli" userId="360b41a0-b242-48d2-b707-f5fa57585d53" providerId="ADAL" clId="{788CEDD7-550C-44A9-A26A-8D48DC205D1B}" dt="2019-02-08T18:01:24.038" v="1073" actId="1038"/>
          <ac:graphicFrameMkLst>
            <pc:docMk/>
            <pc:sldMk cId="1184385241" sldId="370"/>
            <ac:graphicFrameMk id="6" creationId="{B0236412-7431-4333-9F6A-CBC2F03E73FB}"/>
          </ac:graphicFrameMkLst>
        </pc:graphicFrameChg>
        <pc:picChg chg="add mod">
          <ac:chgData name="Louise Pezzaioli" userId="360b41a0-b242-48d2-b707-f5fa57585d53" providerId="ADAL" clId="{788CEDD7-550C-44A9-A26A-8D48DC205D1B}" dt="2019-02-08T18:01:24.038" v="1073" actId="1038"/>
          <ac:picMkLst>
            <pc:docMk/>
            <pc:sldMk cId="1184385241" sldId="370"/>
            <ac:picMk id="9" creationId="{D98433F2-DE4C-42AC-94B5-E251ECDBA829}"/>
          </ac:picMkLst>
        </pc:picChg>
        <pc:picChg chg="add mod">
          <ac:chgData name="Louise Pezzaioli" userId="360b41a0-b242-48d2-b707-f5fa57585d53" providerId="ADAL" clId="{788CEDD7-550C-44A9-A26A-8D48DC205D1B}" dt="2019-02-08T18:01:24.038" v="1073" actId="1038"/>
          <ac:picMkLst>
            <pc:docMk/>
            <pc:sldMk cId="1184385241" sldId="370"/>
            <ac:picMk id="10" creationId="{B6E5D6DD-5CED-4D0E-88A5-8FD9E1EBC01A}"/>
          </ac:picMkLst>
        </pc:picChg>
        <pc:picChg chg="add mod">
          <ac:chgData name="Louise Pezzaioli" userId="360b41a0-b242-48d2-b707-f5fa57585d53" providerId="ADAL" clId="{788CEDD7-550C-44A9-A26A-8D48DC205D1B}" dt="2019-02-08T18:01:24.038" v="1073" actId="1038"/>
          <ac:picMkLst>
            <pc:docMk/>
            <pc:sldMk cId="1184385241" sldId="370"/>
            <ac:picMk id="11" creationId="{81CD37E5-FBEB-4EEB-A3B2-FE0F1A75D348}"/>
          </ac:picMkLst>
        </pc:picChg>
        <pc:picChg chg="add mod">
          <ac:chgData name="Louise Pezzaioli" userId="360b41a0-b242-48d2-b707-f5fa57585d53" providerId="ADAL" clId="{788CEDD7-550C-44A9-A26A-8D48DC205D1B}" dt="2019-02-08T18:01:24.038" v="1073" actId="1038"/>
          <ac:picMkLst>
            <pc:docMk/>
            <pc:sldMk cId="1184385241" sldId="370"/>
            <ac:picMk id="12" creationId="{CB166279-C8D6-4399-A153-743A49B930C6}"/>
          </ac:picMkLst>
        </pc:picChg>
        <pc:picChg chg="add mod">
          <ac:chgData name="Louise Pezzaioli" userId="360b41a0-b242-48d2-b707-f5fa57585d53" providerId="ADAL" clId="{788CEDD7-550C-44A9-A26A-8D48DC205D1B}" dt="2019-02-08T18:01:24.038" v="1073" actId="1038"/>
          <ac:picMkLst>
            <pc:docMk/>
            <pc:sldMk cId="1184385241" sldId="370"/>
            <ac:picMk id="13" creationId="{604954B8-27D6-4742-BAE3-0C35152BBBFB}"/>
          </ac:picMkLst>
        </pc:picChg>
        <pc:picChg chg="add mod">
          <ac:chgData name="Louise Pezzaioli" userId="360b41a0-b242-48d2-b707-f5fa57585d53" providerId="ADAL" clId="{788CEDD7-550C-44A9-A26A-8D48DC205D1B}" dt="2019-02-08T18:01:24.038" v="1073" actId="1038"/>
          <ac:picMkLst>
            <pc:docMk/>
            <pc:sldMk cId="1184385241" sldId="370"/>
            <ac:picMk id="14" creationId="{110E2779-A808-452F-9B1D-B33537DE7F7F}"/>
          </ac:picMkLst>
        </pc:picChg>
      </pc:sldChg>
      <pc:sldChg chg="modSp add">
        <pc:chgData name="Louise Pezzaioli" userId="360b41a0-b242-48d2-b707-f5fa57585d53" providerId="ADAL" clId="{788CEDD7-550C-44A9-A26A-8D48DC205D1B}" dt="2019-02-08T17:50:40.528" v="879" actId="20577"/>
        <pc:sldMkLst>
          <pc:docMk/>
          <pc:sldMk cId="2150634234" sldId="371"/>
        </pc:sldMkLst>
        <pc:spChg chg="mod">
          <ac:chgData name="Louise Pezzaioli" userId="360b41a0-b242-48d2-b707-f5fa57585d53" providerId="ADAL" clId="{788CEDD7-550C-44A9-A26A-8D48DC205D1B}" dt="2019-02-08T17:50:40.528" v="879" actId="20577"/>
          <ac:spMkLst>
            <pc:docMk/>
            <pc:sldMk cId="2150634234" sldId="371"/>
            <ac:spMk id="19" creationId="{5252A847-DE45-4FA3-A1F8-EEBEB845FF8E}"/>
          </ac:spMkLst>
        </pc:spChg>
      </pc:sldChg>
      <pc:sldChg chg="modSp add">
        <pc:chgData name="Louise Pezzaioli" userId="360b41a0-b242-48d2-b707-f5fa57585d53" providerId="ADAL" clId="{788CEDD7-550C-44A9-A26A-8D48DC205D1B}" dt="2019-02-08T17:50:34.637" v="878" actId="20577"/>
        <pc:sldMkLst>
          <pc:docMk/>
          <pc:sldMk cId="3488362063" sldId="372"/>
        </pc:sldMkLst>
        <pc:spChg chg="mod">
          <ac:chgData name="Louise Pezzaioli" userId="360b41a0-b242-48d2-b707-f5fa57585d53" providerId="ADAL" clId="{788CEDD7-550C-44A9-A26A-8D48DC205D1B}" dt="2019-02-08T17:50:34.637" v="878" actId="20577"/>
          <ac:spMkLst>
            <pc:docMk/>
            <pc:sldMk cId="3488362063" sldId="372"/>
            <ac:spMk id="19" creationId="{5252A847-DE45-4FA3-A1F8-EEBEB845FF8E}"/>
          </ac:spMkLst>
        </pc:spChg>
      </pc:sldChg>
      <pc:sldChg chg="addSp modSp add">
        <pc:chgData name="Louise Pezzaioli" userId="360b41a0-b242-48d2-b707-f5fa57585d53" providerId="ADAL" clId="{788CEDD7-550C-44A9-A26A-8D48DC205D1B}" dt="2019-02-08T18:02:16.588" v="1083" actId="14100"/>
        <pc:sldMkLst>
          <pc:docMk/>
          <pc:sldMk cId="3090675519" sldId="373"/>
        </pc:sldMkLst>
        <pc:cxnChg chg="add mod">
          <ac:chgData name="Louise Pezzaioli" userId="360b41a0-b242-48d2-b707-f5fa57585d53" providerId="ADAL" clId="{788CEDD7-550C-44A9-A26A-8D48DC205D1B}" dt="2019-02-08T18:01:45.435" v="1077" actId="1582"/>
          <ac:cxnSpMkLst>
            <pc:docMk/>
            <pc:sldMk cId="3090675519" sldId="373"/>
            <ac:cxnSpMk id="3" creationId="{BF73EF2E-BA08-4695-B756-5EBD7DDDA0CB}"/>
          </ac:cxnSpMkLst>
        </pc:cxnChg>
        <pc:cxnChg chg="add mod">
          <ac:chgData name="Louise Pezzaioli" userId="360b41a0-b242-48d2-b707-f5fa57585d53" providerId="ADAL" clId="{788CEDD7-550C-44A9-A26A-8D48DC205D1B}" dt="2019-02-08T18:02:04.958" v="1080" actId="14100"/>
          <ac:cxnSpMkLst>
            <pc:docMk/>
            <pc:sldMk cId="3090675519" sldId="373"/>
            <ac:cxnSpMk id="15" creationId="{26E7FD0A-65EF-4141-854D-AB09DA13B277}"/>
          </ac:cxnSpMkLst>
        </pc:cxnChg>
        <pc:cxnChg chg="add mod">
          <ac:chgData name="Louise Pezzaioli" userId="360b41a0-b242-48d2-b707-f5fa57585d53" providerId="ADAL" clId="{788CEDD7-550C-44A9-A26A-8D48DC205D1B}" dt="2019-02-08T18:02:16.588" v="1083" actId="14100"/>
          <ac:cxnSpMkLst>
            <pc:docMk/>
            <pc:sldMk cId="3090675519" sldId="373"/>
            <ac:cxnSpMk id="17" creationId="{6DE81F69-BCE4-4AE2-ABEA-C32A9F8D3075}"/>
          </ac:cxnSpMkLst>
        </pc:cxnChg>
      </pc:sldChg>
      <pc:sldChg chg="addSp modSp add">
        <pc:chgData name="Louise Pezzaioli" userId="360b41a0-b242-48d2-b707-f5fa57585d53" providerId="ADAL" clId="{788CEDD7-550C-44A9-A26A-8D48DC205D1B}" dt="2019-02-08T18:11:45.885" v="1609" actId="1037"/>
        <pc:sldMkLst>
          <pc:docMk/>
          <pc:sldMk cId="3724735368" sldId="374"/>
        </pc:sldMkLst>
        <pc:spChg chg="add mod">
          <ac:chgData name="Louise Pezzaioli" userId="360b41a0-b242-48d2-b707-f5fa57585d53" providerId="ADAL" clId="{788CEDD7-550C-44A9-A26A-8D48DC205D1B}" dt="2019-02-08T18:10:19.232" v="1568" actId="1076"/>
          <ac:spMkLst>
            <pc:docMk/>
            <pc:sldMk cId="3724735368" sldId="374"/>
            <ac:spMk id="6" creationId="{084955ED-3580-475C-8F2C-7BA00931B2F3}"/>
          </ac:spMkLst>
        </pc:spChg>
        <pc:spChg chg="add mod">
          <ac:chgData name="Louise Pezzaioli" userId="360b41a0-b242-48d2-b707-f5fa57585d53" providerId="ADAL" clId="{788CEDD7-550C-44A9-A26A-8D48DC205D1B}" dt="2019-02-08T18:10:30.359" v="1571" actId="1076"/>
          <ac:spMkLst>
            <pc:docMk/>
            <pc:sldMk cId="3724735368" sldId="374"/>
            <ac:spMk id="9" creationId="{0E42AD1C-DB2C-45D9-95AB-F9816C923AC3}"/>
          </ac:spMkLst>
        </pc:spChg>
        <pc:spChg chg="mod">
          <ac:chgData name="Louise Pezzaioli" userId="360b41a0-b242-48d2-b707-f5fa57585d53" providerId="ADAL" clId="{788CEDD7-550C-44A9-A26A-8D48DC205D1B}" dt="2019-02-08T18:08:57.166" v="1535" actId="1076"/>
          <ac:spMkLst>
            <pc:docMk/>
            <pc:sldMk cId="3724735368" sldId="374"/>
            <ac:spMk id="19" creationId="{5252A847-DE45-4FA3-A1F8-EEBEB845FF8E}"/>
          </ac:spMkLst>
        </pc:spChg>
        <pc:graphicFrameChg chg="add mod modGraphic">
          <ac:chgData name="Louise Pezzaioli" userId="360b41a0-b242-48d2-b707-f5fa57585d53" providerId="ADAL" clId="{788CEDD7-550C-44A9-A26A-8D48DC205D1B}" dt="2019-02-08T18:11:45.885" v="1609" actId="1037"/>
          <ac:graphicFrameMkLst>
            <pc:docMk/>
            <pc:sldMk cId="3724735368" sldId="374"/>
            <ac:graphicFrameMk id="12" creationId="{E11316AE-9223-4337-9B0E-8F027FB1BF34}"/>
          </ac:graphicFrameMkLst>
        </pc:graphicFrameChg>
        <pc:picChg chg="add mod">
          <ac:chgData name="Louise Pezzaioli" userId="360b41a0-b242-48d2-b707-f5fa57585d53" providerId="ADAL" clId="{788CEDD7-550C-44A9-A26A-8D48DC205D1B}" dt="2019-02-08T18:09:02.252" v="1540" actId="1076"/>
          <ac:picMkLst>
            <pc:docMk/>
            <pc:sldMk cId="3724735368" sldId="374"/>
            <ac:picMk id="10" creationId="{8FDA7105-2516-46F8-9A8E-B8F901B1785C}"/>
          </ac:picMkLst>
        </pc:picChg>
        <pc:picChg chg="add mod">
          <ac:chgData name="Louise Pezzaioli" userId="360b41a0-b242-48d2-b707-f5fa57585d53" providerId="ADAL" clId="{788CEDD7-550C-44A9-A26A-8D48DC205D1B}" dt="2019-02-08T18:10:26.201" v="1570" actId="1076"/>
          <ac:picMkLst>
            <pc:docMk/>
            <pc:sldMk cId="3724735368" sldId="374"/>
            <ac:picMk id="11" creationId="{C2604901-D58D-46FE-BDDF-C16E3880EB58}"/>
          </ac:picMkLst>
        </pc:picChg>
        <pc:picChg chg="add mod">
          <ac:chgData name="Louise Pezzaioli" userId="360b41a0-b242-48d2-b707-f5fa57585d53" providerId="ADAL" clId="{788CEDD7-550C-44A9-A26A-8D48DC205D1B}" dt="2019-02-08T18:11:45.885" v="1609" actId="1037"/>
          <ac:picMkLst>
            <pc:docMk/>
            <pc:sldMk cId="3724735368" sldId="374"/>
            <ac:picMk id="13" creationId="{2C9B1BD2-FD7C-4C06-8EF1-884DC128D4FE}"/>
          </ac:picMkLst>
        </pc:picChg>
      </pc:sldChg>
      <pc:sldChg chg="modSp add">
        <pc:chgData name="Louise Pezzaioli" userId="360b41a0-b242-48d2-b707-f5fa57585d53" providerId="ADAL" clId="{788CEDD7-550C-44A9-A26A-8D48DC205D1B}" dt="2019-02-08T18:05:29.338" v="1355" actId="120"/>
        <pc:sldMkLst>
          <pc:docMk/>
          <pc:sldMk cId="4286166171" sldId="375"/>
        </pc:sldMkLst>
        <pc:spChg chg="mod">
          <ac:chgData name="Louise Pezzaioli" userId="360b41a0-b242-48d2-b707-f5fa57585d53" providerId="ADAL" clId="{788CEDD7-550C-44A9-A26A-8D48DC205D1B}" dt="2019-02-08T18:05:29.338" v="1355" actId="120"/>
          <ac:spMkLst>
            <pc:docMk/>
            <pc:sldMk cId="4286166171" sldId="375"/>
            <ac:spMk id="19" creationId="{5252A847-DE45-4FA3-A1F8-EEBEB845FF8E}"/>
          </ac:spMkLst>
        </pc:spChg>
      </pc:sldChg>
      <pc:sldChg chg="modSp add">
        <pc:chgData name="Louise Pezzaioli" userId="360b41a0-b242-48d2-b707-f5fa57585d53" providerId="ADAL" clId="{788CEDD7-550C-44A9-A26A-8D48DC205D1B}" dt="2019-02-08T18:05:35.162" v="1356" actId="120"/>
        <pc:sldMkLst>
          <pc:docMk/>
          <pc:sldMk cId="2659400154" sldId="376"/>
        </pc:sldMkLst>
        <pc:spChg chg="mod">
          <ac:chgData name="Louise Pezzaioli" userId="360b41a0-b242-48d2-b707-f5fa57585d53" providerId="ADAL" clId="{788CEDD7-550C-44A9-A26A-8D48DC205D1B}" dt="2019-02-08T18:05:35.162" v="1356" actId="120"/>
          <ac:spMkLst>
            <pc:docMk/>
            <pc:sldMk cId="2659400154" sldId="376"/>
            <ac:spMk id="19" creationId="{5252A847-DE45-4FA3-A1F8-EEBEB845FF8E}"/>
          </ac:spMkLst>
        </pc:spChg>
      </pc:sldChg>
      <pc:sldChg chg="modSp add">
        <pc:chgData name="Louise Pezzaioli" userId="360b41a0-b242-48d2-b707-f5fa57585d53" providerId="ADAL" clId="{788CEDD7-550C-44A9-A26A-8D48DC205D1B}" dt="2019-02-08T18:07:39.199" v="1427" actId="207"/>
        <pc:sldMkLst>
          <pc:docMk/>
          <pc:sldMk cId="1944910010" sldId="377"/>
        </pc:sldMkLst>
        <pc:spChg chg="mod">
          <ac:chgData name="Louise Pezzaioli" userId="360b41a0-b242-48d2-b707-f5fa57585d53" providerId="ADAL" clId="{788CEDD7-550C-44A9-A26A-8D48DC205D1B}" dt="2019-02-08T18:07:39.199" v="1427" actId="207"/>
          <ac:spMkLst>
            <pc:docMk/>
            <pc:sldMk cId="1944910010" sldId="377"/>
            <ac:spMk id="19" creationId="{5252A847-DE45-4FA3-A1F8-EEBEB845FF8E}"/>
          </ac:spMkLst>
        </pc:spChg>
      </pc:sldChg>
      <pc:sldChg chg="modSp add">
        <pc:chgData name="Louise Pezzaioli" userId="360b41a0-b242-48d2-b707-f5fa57585d53" providerId="ADAL" clId="{788CEDD7-550C-44A9-A26A-8D48DC205D1B}" dt="2019-02-08T18:12:06.438" v="1637" actId="120"/>
        <pc:sldMkLst>
          <pc:docMk/>
          <pc:sldMk cId="1896924872" sldId="378"/>
        </pc:sldMkLst>
        <pc:spChg chg="mod">
          <ac:chgData name="Louise Pezzaioli" userId="360b41a0-b242-48d2-b707-f5fa57585d53" providerId="ADAL" clId="{788CEDD7-550C-44A9-A26A-8D48DC205D1B}" dt="2019-02-08T18:12:06.438" v="1637" actId="120"/>
          <ac:spMkLst>
            <pc:docMk/>
            <pc:sldMk cId="1896924872" sldId="378"/>
            <ac:spMk id="19" creationId="{5252A847-DE45-4FA3-A1F8-EEBEB845FF8E}"/>
          </ac:spMkLst>
        </pc:spChg>
      </pc:sldChg>
      <pc:sldChg chg="modSp add">
        <pc:chgData name="Louise Pezzaioli" userId="360b41a0-b242-48d2-b707-f5fa57585d53" providerId="ADAL" clId="{788CEDD7-550C-44A9-A26A-8D48DC205D1B}" dt="2019-02-08T18:12:44.422" v="1777" actId="20577"/>
        <pc:sldMkLst>
          <pc:docMk/>
          <pc:sldMk cId="2248424575" sldId="379"/>
        </pc:sldMkLst>
        <pc:spChg chg="mod">
          <ac:chgData name="Louise Pezzaioli" userId="360b41a0-b242-48d2-b707-f5fa57585d53" providerId="ADAL" clId="{788CEDD7-550C-44A9-A26A-8D48DC205D1B}" dt="2019-02-08T18:12:44.422" v="1777" actId="20577"/>
          <ac:spMkLst>
            <pc:docMk/>
            <pc:sldMk cId="2248424575" sldId="379"/>
            <ac:spMk id="19" creationId="{5252A847-DE45-4FA3-A1F8-EEBEB845FF8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8FC8DD-2F5F-424B-BF72-A114459B0216}" type="datetimeFigureOut">
              <a:rPr lang="en-GB" smtClean="0"/>
              <a:t>13/02/2019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95AD18-1AFE-4A8A-B552-1EA8641BFF7F}" type="slidenum">
              <a:rPr lang="en-GB" smtClean="0"/>
              <a:t>‹#›</a:t>
            </a:fld>
            <a:endParaRPr lang="en-GB"/>
          </a:p>
        </p:txBody>
      </p:sp>
    </p:spTree>
    <p:extLst>
      <p:ext uri="{BB962C8B-B14F-4D97-AF65-F5344CB8AC3E}">
        <p14:creationId xmlns:p14="http://schemas.microsoft.com/office/powerpoint/2010/main" val="2737901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13/02/2019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13/02/2019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13/02/2019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13/02/2019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13/02/2019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13/02/2019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13/02/2019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13/02/2019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13/02/2019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13/02/2019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13/02/2019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13/02/2019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lassroomsecrets.co.uk/mixed-age-year-1-and-2-length-and-height-step-2-resource-pack"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ategory/mixed-age-maths/year-1-2/spring-block-3-length-and-height-year-1-2/" TargetMode="External"/><Relationship Id="rId5" Type="http://schemas.openxmlformats.org/officeDocument/2006/relationships/hyperlink" Target="https://classroomsecrets.co.uk/content-domain-filter/?fwp_contentdomain=2m2" TargetMode="External"/><Relationship Id="rId4" Type="http://schemas.openxmlformats.org/officeDocument/2006/relationships/hyperlink" Target="https://classroomsecrets.co.uk/content-domain-filter/?fwp_contentdomain=1m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1/2 – Spring Block 3 – Length and Height – Step 2</a:t>
            </a:r>
            <a:endParaRPr lang="en-GB" sz="1600" b="1" dirty="0">
              <a:solidFill>
                <a:srgbClr val="E7E6E6">
                  <a:lumMod val="25000"/>
                </a:srgbClr>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a:defRPr/>
            </a:pPr>
            <a:r>
              <a:rPr lang="en-GB" sz="1200" b="1" dirty="0">
                <a:solidFill>
                  <a:schemeClr val="tx1"/>
                </a:solidFill>
                <a:latin typeface="Century Gothic" panose="020B0502020202020204" pitchFamily="34" charset="0"/>
              </a:rPr>
              <a:t>This PowerPoint has been designed to support your teaching of this small step from the Mixed Age planning. It includes a starter activity suitable for each year group and an example of each question from the Varied Fluency and Reasoning and Problem Solving resources also provided in this pack (separate for each year group). Each slide has the year group identified in the bottom right-hand corner. We recommend that you look through this PowerPoint in advance and decide whether to work through all examples provided or a selection of them depending on the needs of your class.</a:t>
            </a:r>
            <a:endParaRPr lang="en-GB" sz="1200" dirty="0">
              <a:solidFill>
                <a:schemeClr val="tx1"/>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a:lnSpc>
                <a:spcPct val="100000"/>
              </a:lnSpc>
              <a:spcAft>
                <a:spcPts val="0"/>
              </a:spcAft>
            </a:pPr>
            <a:endParaRPr lang="en-GB" sz="1200" b="1" dirty="0">
              <a:solidFill>
                <a:prstClr val="black"/>
              </a:solidFill>
              <a:latin typeface="Century Gothic" panose="020B0502020202020204" pitchFamily="34" charset="0"/>
            </a:endParaRPr>
          </a:p>
          <a:p>
            <a:pPr>
              <a:lnSpc>
                <a:spcPct val="100000"/>
              </a:lnSpc>
              <a:spcAft>
                <a:spcPts val="0"/>
              </a:spcAft>
            </a:pPr>
            <a:r>
              <a:rPr lang="en-GB" sz="1200" b="1" dirty="0">
                <a:solidFill>
                  <a:prstClr val="black"/>
                </a:solidFill>
                <a:latin typeface="Century Gothic" panose="020B0502020202020204" pitchFamily="34" charset="0"/>
              </a:rPr>
              <a:t>Mathematics Year 1: </a:t>
            </a:r>
            <a:r>
              <a:rPr lang="en-GB" sz="1200" b="1" dirty="0">
                <a:solidFill>
                  <a:schemeClr val="tx1"/>
                </a:solidFill>
                <a:latin typeface="Century Gothic" panose="020B0502020202020204" pitchFamily="34" charset="0"/>
              </a:rPr>
              <a:t>(1M2) </a:t>
            </a:r>
            <a:r>
              <a:rPr lang="en-GB" sz="1200" b="1" dirty="0">
                <a:latin typeface="Century Gothic" panose="020B0502020202020204" pitchFamily="34" charset="0"/>
                <a:hlinkClick r:id="rId4"/>
              </a:rPr>
              <a:t>Measure and begin to record: lengths and heights</a:t>
            </a:r>
            <a:endParaRPr lang="en-GB" sz="1200" b="1" dirty="0">
              <a:latin typeface="Century Gothic" panose="020B0502020202020204" pitchFamily="34" charset="0"/>
            </a:endParaRPr>
          </a:p>
          <a:p>
            <a:r>
              <a:rPr lang="en-GB" sz="1200" b="1" dirty="0">
                <a:solidFill>
                  <a:prstClr val="black"/>
                </a:solidFill>
                <a:latin typeface="Century Gothic" panose="020B0502020202020204" pitchFamily="34" charset="0"/>
              </a:rPr>
              <a:t>Mathematics Year 2: </a:t>
            </a:r>
            <a:r>
              <a:rPr lang="en-GB" sz="1200" b="1" dirty="0">
                <a:solidFill>
                  <a:schemeClr val="tx1"/>
                </a:solidFill>
                <a:latin typeface="Century Gothic" panose="020B0502020202020204" pitchFamily="34" charset="0"/>
              </a:rPr>
              <a:t>(2M2) </a:t>
            </a:r>
            <a:r>
              <a:rPr lang="en-GB" sz="1200" b="1" dirty="0">
                <a:latin typeface="Century Gothic" panose="020B0502020202020204" pitchFamily="34" charset="0"/>
                <a:hlinkClick r:id="rId5"/>
              </a:rPr>
              <a:t>Choose and use appropriate standard units to estimate and measure length/height in any direction (m/cm); mass (kg/g); temperature (°C); capacity (litres/ml) to the nearest appropriate unit using rulers, scales, thermometers and measuring vessels</a:t>
            </a:r>
            <a:endParaRPr lang="en-GB" sz="1200" b="1" dirty="0">
              <a:solidFill>
                <a:schemeClr val="tx1"/>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6"/>
              </a:rPr>
              <a:t>Year 1 and Year 2 Length and Height</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7"/>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5" name="Picture 14">
            <a:extLst>
              <a:ext uri="{FF2B5EF4-FFF2-40B4-BE49-F238E27FC236}">
                <a16:creationId xmlns:a16="http://schemas.microsoft.com/office/drawing/2014/main" id="{B7AB7EFC-E8E6-452A-BD66-68C11DB4FB71}"/>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6" name="Rectangle 15">
            <a:extLst>
              <a:ext uri="{FF2B5EF4-FFF2-40B4-BE49-F238E27FC236}">
                <a16:creationId xmlns:a16="http://schemas.microsoft.com/office/drawing/2014/main" id="{BD3B96AD-B6BB-4048-8F42-002DAB9AD1F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hands is the tallest flower?</a:t>
            </a:r>
            <a:endParaRPr lang="en-GB" sz="3200" b="1" dirty="0">
              <a:solidFill>
                <a:schemeClr val="tx1"/>
              </a:solidFill>
              <a:latin typeface="Century Gothic" panose="020B0502020202020204" pitchFamily="34" charset="0"/>
              <a:sym typeface="Wingdings" panose="05000000000000000000" pitchFamily="2" charset="2"/>
            </a:endParaRPr>
          </a:p>
          <a:p>
            <a:pPr lvl="0" algn="ctr"/>
            <a:r>
              <a:rPr lang="en-GB" sz="2000" b="1" dirty="0">
                <a:solidFill>
                  <a:srgbClr val="FF0000"/>
                </a:solidFill>
                <a:latin typeface="Century Gothic" panose="020B0502020202020204" pitchFamily="34" charset="0"/>
              </a:rPr>
              <a:t>3</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96837F62-1021-49AC-8223-1B4D007ED46C}"/>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Y1</a:t>
            </a:r>
          </a:p>
        </p:txBody>
      </p:sp>
    </p:spTree>
    <p:extLst>
      <p:ext uri="{BB962C8B-B14F-4D97-AF65-F5344CB8AC3E}">
        <p14:creationId xmlns:p14="http://schemas.microsoft.com/office/powerpoint/2010/main" val="347920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5" name="Picture 14">
            <a:extLst>
              <a:ext uri="{FF2B5EF4-FFF2-40B4-BE49-F238E27FC236}">
                <a16:creationId xmlns:a16="http://schemas.microsoft.com/office/drawing/2014/main" id="{38CDA1C2-AD86-45D7-8895-D24B79CF5782}"/>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6" name="Rectangle 15">
            <a:extLst>
              <a:ext uri="{FF2B5EF4-FFF2-40B4-BE49-F238E27FC236}">
                <a16:creationId xmlns:a16="http://schemas.microsoft.com/office/drawing/2014/main" id="{0854D88D-576F-44F7-874B-631736B26B7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each object to the best non-standard unit of measurement.</a:t>
            </a:r>
            <a:endParaRPr lang="en-GB" sz="32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7" name="Table 16">
            <a:extLst>
              <a:ext uri="{FF2B5EF4-FFF2-40B4-BE49-F238E27FC236}">
                <a16:creationId xmlns:a16="http://schemas.microsoft.com/office/drawing/2014/main" id="{CB26BD7F-7CD3-4545-B90C-9DBA99920D54}"/>
              </a:ext>
            </a:extLst>
          </p:cNvPr>
          <p:cNvGraphicFramePr>
            <a:graphicFrameLocks noGrp="1"/>
          </p:cNvGraphicFramePr>
          <p:nvPr>
            <p:extLst>
              <p:ext uri="{D42A27DB-BD31-4B8C-83A1-F6EECF244321}">
                <p14:modId xmlns:p14="http://schemas.microsoft.com/office/powerpoint/2010/main" val="3831682118"/>
              </p:ext>
            </p:extLst>
          </p:nvPr>
        </p:nvGraphicFramePr>
        <p:xfrm>
          <a:off x="896645" y="1031987"/>
          <a:ext cx="7801550" cy="5139924"/>
        </p:xfrm>
        <a:graphic>
          <a:graphicData uri="http://schemas.openxmlformats.org/drawingml/2006/table">
            <a:tbl>
              <a:tblPr firstRow="1" bandRow="1">
                <a:tableStyleId>{5940675A-B579-460E-94D1-54222C63F5DA}</a:tableStyleId>
              </a:tblPr>
              <a:tblGrid>
                <a:gridCol w="2736000">
                  <a:extLst>
                    <a:ext uri="{9D8B030D-6E8A-4147-A177-3AD203B41FA5}">
                      <a16:colId xmlns:a16="http://schemas.microsoft.com/office/drawing/2014/main" val="2640237479"/>
                    </a:ext>
                  </a:extLst>
                </a:gridCol>
                <a:gridCol w="1368000">
                  <a:extLst>
                    <a:ext uri="{9D8B030D-6E8A-4147-A177-3AD203B41FA5}">
                      <a16:colId xmlns:a16="http://schemas.microsoft.com/office/drawing/2014/main" val="2134659317"/>
                    </a:ext>
                  </a:extLst>
                </a:gridCol>
                <a:gridCol w="3697550">
                  <a:extLst>
                    <a:ext uri="{9D8B030D-6E8A-4147-A177-3AD203B41FA5}">
                      <a16:colId xmlns:a16="http://schemas.microsoft.com/office/drawing/2014/main" val="2878434159"/>
                    </a:ext>
                  </a:extLst>
                </a:gridCol>
              </a:tblGrid>
              <a:tr h="1713308">
                <a:tc>
                  <a:txBody>
                    <a:bodyPr/>
                    <a:lstStyle/>
                    <a:p>
                      <a:pPr algn="ctr"/>
                      <a:r>
                        <a:rPr lang="en-GB" sz="2000" b="1" dirty="0">
                          <a:latin typeface="Century Gothic" panose="020B0502020202020204" pitchFamily="34" charset="0"/>
                        </a:rPr>
                        <a:t>suitcase</a:t>
                      </a:r>
                    </a:p>
                  </a:txBody>
                  <a:tcPr marL="260889" marR="260889" marT="80995" marB="8099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260889" marR="260889" marT="80995" marB="8099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car lengths</a:t>
                      </a:r>
                    </a:p>
                  </a:txBody>
                  <a:tcPr marL="260889" marR="260889" marT="80995" marB="8099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5788732"/>
                  </a:ext>
                </a:extLst>
              </a:tr>
              <a:tr h="1713308">
                <a:tc>
                  <a:txBody>
                    <a:bodyPr/>
                    <a:lstStyle/>
                    <a:p>
                      <a:pPr algn="ctr"/>
                      <a:r>
                        <a:rPr lang="en-GB" sz="2000" b="1" dirty="0">
                          <a:latin typeface="Century Gothic" panose="020B0502020202020204" pitchFamily="34" charset="0"/>
                        </a:rPr>
                        <a:t>sharpener</a:t>
                      </a:r>
                      <a:endParaRPr lang="en-GB" sz="1600" b="1" dirty="0">
                        <a:latin typeface="Century Gothic" panose="020B0502020202020204" pitchFamily="34" charset="0"/>
                      </a:endParaRPr>
                    </a:p>
                  </a:txBody>
                  <a:tcPr marL="260889" marR="260889" marT="80995" marB="8099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marL="260889" marR="260889" marT="80995" marB="8099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straws</a:t>
                      </a:r>
                    </a:p>
                  </a:txBody>
                  <a:tcPr marL="260889" marR="260889" marT="80995" marB="8099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2631798"/>
                  </a:ext>
                </a:extLst>
              </a:tr>
              <a:tr h="1713308">
                <a:tc>
                  <a:txBody>
                    <a:bodyPr/>
                    <a:lstStyle/>
                    <a:p>
                      <a:pPr algn="ctr"/>
                      <a:r>
                        <a:rPr lang="en-GB" sz="2000" b="1" dirty="0">
                          <a:latin typeface="Century Gothic" panose="020B0502020202020204" pitchFamily="34" charset="0"/>
                        </a:rPr>
                        <a:t>elephant</a:t>
                      </a:r>
                    </a:p>
                  </a:txBody>
                  <a:tcPr marL="260889" marR="260889" marT="80995" marB="8099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marL="260889" marR="260889" marT="80995" marB="8099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paper clips</a:t>
                      </a:r>
                    </a:p>
                  </a:txBody>
                  <a:tcPr marL="260889" marR="260889" marT="80995" marB="8099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7102868"/>
                  </a:ext>
                </a:extLst>
              </a:tr>
            </a:tbl>
          </a:graphicData>
        </a:graphic>
      </p:graphicFrame>
      <p:sp>
        <p:nvSpPr>
          <p:cNvPr id="9" name="TextBox 8">
            <a:extLst>
              <a:ext uri="{FF2B5EF4-FFF2-40B4-BE49-F238E27FC236}">
                <a16:creationId xmlns:a16="http://schemas.microsoft.com/office/drawing/2014/main" id="{7DF8327A-5AB4-4FC0-8733-A4031B28BFE5}"/>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Y1</a:t>
            </a:r>
          </a:p>
        </p:txBody>
      </p:sp>
    </p:spTree>
    <p:extLst>
      <p:ext uri="{BB962C8B-B14F-4D97-AF65-F5344CB8AC3E}">
        <p14:creationId xmlns:p14="http://schemas.microsoft.com/office/powerpoint/2010/main" val="1111587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5" name="Picture 14">
            <a:extLst>
              <a:ext uri="{FF2B5EF4-FFF2-40B4-BE49-F238E27FC236}">
                <a16:creationId xmlns:a16="http://schemas.microsoft.com/office/drawing/2014/main" id="{38CDA1C2-AD86-45D7-8895-D24B79CF5782}"/>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6" name="Rectangle 15">
            <a:extLst>
              <a:ext uri="{FF2B5EF4-FFF2-40B4-BE49-F238E27FC236}">
                <a16:creationId xmlns:a16="http://schemas.microsoft.com/office/drawing/2014/main" id="{0854D88D-576F-44F7-874B-631736B26B7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each object to the best non-standard unit of measurement.</a:t>
            </a:r>
            <a:endParaRPr lang="en-GB" sz="32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7" name="Table 16">
            <a:extLst>
              <a:ext uri="{FF2B5EF4-FFF2-40B4-BE49-F238E27FC236}">
                <a16:creationId xmlns:a16="http://schemas.microsoft.com/office/drawing/2014/main" id="{CB26BD7F-7CD3-4545-B90C-9DBA99920D54}"/>
              </a:ext>
            </a:extLst>
          </p:cNvPr>
          <p:cNvGraphicFramePr>
            <a:graphicFrameLocks noGrp="1"/>
          </p:cNvGraphicFramePr>
          <p:nvPr>
            <p:extLst/>
          </p:nvPr>
        </p:nvGraphicFramePr>
        <p:xfrm>
          <a:off x="896645" y="1031987"/>
          <a:ext cx="7801550" cy="5139924"/>
        </p:xfrm>
        <a:graphic>
          <a:graphicData uri="http://schemas.openxmlformats.org/drawingml/2006/table">
            <a:tbl>
              <a:tblPr firstRow="1" bandRow="1">
                <a:tableStyleId>{5940675A-B579-460E-94D1-54222C63F5DA}</a:tableStyleId>
              </a:tblPr>
              <a:tblGrid>
                <a:gridCol w="2736000">
                  <a:extLst>
                    <a:ext uri="{9D8B030D-6E8A-4147-A177-3AD203B41FA5}">
                      <a16:colId xmlns:a16="http://schemas.microsoft.com/office/drawing/2014/main" val="2640237479"/>
                    </a:ext>
                  </a:extLst>
                </a:gridCol>
                <a:gridCol w="1368000">
                  <a:extLst>
                    <a:ext uri="{9D8B030D-6E8A-4147-A177-3AD203B41FA5}">
                      <a16:colId xmlns:a16="http://schemas.microsoft.com/office/drawing/2014/main" val="2134659317"/>
                    </a:ext>
                  </a:extLst>
                </a:gridCol>
                <a:gridCol w="3697550">
                  <a:extLst>
                    <a:ext uri="{9D8B030D-6E8A-4147-A177-3AD203B41FA5}">
                      <a16:colId xmlns:a16="http://schemas.microsoft.com/office/drawing/2014/main" val="2878434159"/>
                    </a:ext>
                  </a:extLst>
                </a:gridCol>
              </a:tblGrid>
              <a:tr h="1713308">
                <a:tc>
                  <a:txBody>
                    <a:bodyPr/>
                    <a:lstStyle/>
                    <a:p>
                      <a:pPr algn="ctr"/>
                      <a:r>
                        <a:rPr lang="en-GB" sz="2000" b="1" dirty="0">
                          <a:latin typeface="Century Gothic" panose="020B0502020202020204" pitchFamily="34" charset="0"/>
                        </a:rPr>
                        <a:t>suitcase</a:t>
                      </a:r>
                    </a:p>
                  </a:txBody>
                  <a:tcPr marL="260889" marR="260889" marT="80995" marB="8099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000" b="1" dirty="0">
                        <a:latin typeface="Century Gothic" panose="020B0502020202020204" pitchFamily="34" charset="0"/>
                      </a:endParaRPr>
                    </a:p>
                  </a:txBody>
                  <a:tcPr marL="260889" marR="260889" marT="80995" marB="8099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car lengths</a:t>
                      </a:r>
                    </a:p>
                  </a:txBody>
                  <a:tcPr marL="260889" marR="260889" marT="80995" marB="8099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5788732"/>
                  </a:ext>
                </a:extLst>
              </a:tr>
              <a:tr h="1713308">
                <a:tc>
                  <a:txBody>
                    <a:bodyPr/>
                    <a:lstStyle/>
                    <a:p>
                      <a:pPr algn="ctr"/>
                      <a:r>
                        <a:rPr lang="en-GB" sz="2000" b="1" dirty="0">
                          <a:latin typeface="Century Gothic" panose="020B0502020202020204" pitchFamily="34" charset="0"/>
                        </a:rPr>
                        <a:t>sharpener</a:t>
                      </a:r>
                      <a:endParaRPr lang="en-GB" sz="1600" b="1" dirty="0">
                        <a:latin typeface="Century Gothic" panose="020B0502020202020204" pitchFamily="34" charset="0"/>
                      </a:endParaRPr>
                    </a:p>
                  </a:txBody>
                  <a:tcPr marL="260889" marR="260889" marT="80995" marB="8099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marL="260889" marR="260889" marT="80995" marB="8099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straws</a:t>
                      </a:r>
                    </a:p>
                  </a:txBody>
                  <a:tcPr marL="260889" marR="260889" marT="80995" marB="8099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2631798"/>
                  </a:ext>
                </a:extLst>
              </a:tr>
              <a:tr h="1713308">
                <a:tc>
                  <a:txBody>
                    <a:bodyPr/>
                    <a:lstStyle/>
                    <a:p>
                      <a:pPr algn="ctr"/>
                      <a:r>
                        <a:rPr lang="en-GB" sz="2000" b="1" dirty="0">
                          <a:latin typeface="Century Gothic" panose="020B0502020202020204" pitchFamily="34" charset="0"/>
                        </a:rPr>
                        <a:t>elephant</a:t>
                      </a:r>
                    </a:p>
                  </a:txBody>
                  <a:tcPr marL="260889" marR="260889" marT="80995" marB="8099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marL="260889" marR="260889" marT="80995" marB="8099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paper clips</a:t>
                      </a:r>
                    </a:p>
                  </a:txBody>
                  <a:tcPr marL="260889" marR="260889" marT="80995" marB="8099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7102868"/>
                  </a:ext>
                </a:extLst>
              </a:tr>
            </a:tbl>
          </a:graphicData>
        </a:graphic>
      </p:graphicFrame>
      <p:cxnSp>
        <p:nvCxnSpPr>
          <p:cNvPr id="9" name="Straight Arrow Connector 8">
            <a:extLst>
              <a:ext uri="{FF2B5EF4-FFF2-40B4-BE49-F238E27FC236}">
                <a16:creationId xmlns:a16="http://schemas.microsoft.com/office/drawing/2014/main" id="{E045EEBA-B967-4294-8BBA-45F93EE239C2}"/>
              </a:ext>
            </a:extLst>
          </p:cNvPr>
          <p:cNvCxnSpPr/>
          <p:nvPr/>
        </p:nvCxnSpPr>
        <p:spPr>
          <a:xfrm>
            <a:off x="2958353" y="2050676"/>
            <a:ext cx="3112994" cy="18220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FA37048-2564-4AC8-B756-1ED93B3B8859}"/>
              </a:ext>
            </a:extLst>
          </p:cNvPr>
          <p:cNvCxnSpPr>
            <a:cxnSpLocks/>
          </p:cNvCxnSpPr>
          <p:nvPr/>
        </p:nvCxnSpPr>
        <p:spPr>
          <a:xfrm>
            <a:off x="2958353" y="3721314"/>
            <a:ext cx="2951629" cy="16257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6DCA1DB-E55E-4910-BD8A-28050E6623F5}"/>
              </a:ext>
            </a:extLst>
          </p:cNvPr>
          <p:cNvCxnSpPr>
            <a:cxnSpLocks/>
          </p:cNvCxnSpPr>
          <p:nvPr/>
        </p:nvCxnSpPr>
        <p:spPr>
          <a:xfrm flipV="1">
            <a:off x="2958353" y="2245659"/>
            <a:ext cx="3025588" cy="325179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E3C176-4754-46C9-91B3-77E487E32831}"/>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Y1</a:t>
            </a:r>
          </a:p>
        </p:txBody>
      </p:sp>
    </p:spTree>
    <p:extLst>
      <p:ext uri="{BB962C8B-B14F-4D97-AF65-F5344CB8AC3E}">
        <p14:creationId xmlns:p14="http://schemas.microsoft.com/office/powerpoint/2010/main" val="3471717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6" name="Picture 15">
            <a:extLst>
              <a:ext uri="{FF2B5EF4-FFF2-40B4-BE49-F238E27FC236}">
                <a16:creationId xmlns:a16="http://schemas.microsoft.com/office/drawing/2014/main" id="{EF87DB0D-F638-4954-AE71-CB565112AE78}"/>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7" name="Rectangle 16">
            <a:extLst>
              <a:ext uri="{FF2B5EF4-FFF2-40B4-BE49-F238E27FC236}">
                <a16:creationId xmlns:a16="http://schemas.microsoft.com/office/drawing/2014/main" id="{1EC9145A-BFD0-4DD7-9B20-0D2C35C1709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long are these objects in centimetres?</a:t>
            </a: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0" name="TextBox 19">
            <a:extLst>
              <a:ext uri="{FF2B5EF4-FFF2-40B4-BE49-F238E27FC236}">
                <a16:creationId xmlns:a16="http://schemas.microsoft.com/office/drawing/2014/main" id="{03A1A242-7009-4C45-9FB0-03FA62E7C391}"/>
              </a:ext>
            </a:extLst>
          </p:cNvPr>
          <p:cNvSpPr txBox="1"/>
          <p:nvPr/>
        </p:nvSpPr>
        <p:spPr>
          <a:xfrm>
            <a:off x="768338" y="2610664"/>
            <a:ext cx="795893" cy="461665"/>
          </a:xfrm>
          <a:prstGeom prst="rect">
            <a:avLst/>
          </a:prstGeom>
          <a:noFill/>
        </p:spPr>
        <p:txBody>
          <a:bodyPr wrap="square" rtlCol="0">
            <a:spAutoFit/>
          </a:bodyPr>
          <a:lstStyle/>
          <a:p>
            <a:r>
              <a:rPr lang="en-GB" sz="2400" b="1" dirty="0">
                <a:latin typeface="Century Gothic" panose="020B0502020202020204" pitchFamily="34" charset="0"/>
              </a:rPr>
              <a:t>A.</a:t>
            </a:r>
          </a:p>
        </p:txBody>
      </p:sp>
      <p:sp>
        <p:nvSpPr>
          <p:cNvPr id="21" name="TextBox 20">
            <a:extLst>
              <a:ext uri="{FF2B5EF4-FFF2-40B4-BE49-F238E27FC236}">
                <a16:creationId xmlns:a16="http://schemas.microsoft.com/office/drawing/2014/main" id="{FB61CDDD-7C3C-4075-BA13-69A8A8A7BE53}"/>
              </a:ext>
            </a:extLst>
          </p:cNvPr>
          <p:cNvSpPr txBox="1"/>
          <p:nvPr/>
        </p:nvSpPr>
        <p:spPr>
          <a:xfrm>
            <a:off x="768338" y="5206784"/>
            <a:ext cx="795893" cy="461665"/>
          </a:xfrm>
          <a:prstGeom prst="rect">
            <a:avLst/>
          </a:prstGeom>
          <a:noFill/>
        </p:spPr>
        <p:txBody>
          <a:bodyPr wrap="square" rtlCol="0">
            <a:spAutoFit/>
          </a:bodyPr>
          <a:lstStyle/>
          <a:p>
            <a:r>
              <a:rPr lang="en-GB" sz="2400" b="1" dirty="0">
                <a:latin typeface="Century Gothic" panose="020B0502020202020204" pitchFamily="34" charset="0"/>
              </a:rPr>
              <a:t>B.</a:t>
            </a:r>
          </a:p>
        </p:txBody>
      </p:sp>
      <p:sp>
        <p:nvSpPr>
          <p:cNvPr id="9" name="TextBox 8">
            <a:extLst>
              <a:ext uri="{FF2B5EF4-FFF2-40B4-BE49-F238E27FC236}">
                <a16:creationId xmlns:a16="http://schemas.microsoft.com/office/drawing/2014/main" id="{D6420C14-9946-4D3C-ACCF-159097CED9A7}"/>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Y2</a:t>
            </a:r>
          </a:p>
        </p:txBody>
      </p:sp>
    </p:spTree>
    <p:extLst>
      <p:ext uri="{BB962C8B-B14F-4D97-AF65-F5344CB8AC3E}">
        <p14:creationId xmlns:p14="http://schemas.microsoft.com/office/powerpoint/2010/main" val="132655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6" name="Picture 15">
            <a:extLst>
              <a:ext uri="{FF2B5EF4-FFF2-40B4-BE49-F238E27FC236}">
                <a16:creationId xmlns:a16="http://schemas.microsoft.com/office/drawing/2014/main" id="{EF87DB0D-F638-4954-AE71-CB565112AE78}"/>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7" name="Rectangle 16">
            <a:extLst>
              <a:ext uri="{FF2B5EF4-FFF2-40B4-BE49-F238E27FC236}">
                <a16:creationId xmlns:a16="http://schemas.microsoft.com/office/drawing/2014/main" id="{1EC9145A-BFD0-4DD7-9B20-0D2C35C1709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long are these objects in centimetres?</a:t>
            </a: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0" name="TextBox 19">
            <a:extLst>
              <a:ext uri="{FF2B5EF4-FFF2-40B4-BE49-F238E27FC236}">
                <a16:creationId xmlns:a16="http://schemas.microsoft.com/office/drawing/2014/main" id="{03A1A242-7009-4C45-9FB0-03FA62E7C391}"/>
              </a:ext>
            </a:extLst>
          </p:cNvPr>
          <p:cNvSpPr txBox="1"/>
          <p:nvPr/>
        </p:nvSpPr>
        <p:spPr>
          <a:xfrm>
            <a:off x="768338" y="2610664"/>
            <a:ext cx="795893" cy="461665"/>
          </a:xfrm>
          <a:prstGeom prst="rect">
            <a:avLst/>
          </a:prstGeom>
          <a:noFill/>
        </p:spPr>
        <p:txBody>
          <a:bodyPr wrap="square" rtlCol="0">
            <a:spAutoFit/>
          </a:bodyPr>
          <a:lstStyle/>
          <a:p>
            <a:r>
              <a:rPr lang="en-GB" sz="2400" b="1" dirty="0">
                <a:latin typeface="Century Gothic" panose="020B0502020202020204" pitchFamily="34" charset="0"/>
              </a:rPr>
              <a:t>A.</a:t>
            </a:r>
          </a:p>
        </p:txBody>
      </p:sp>
      <p:sp>
        <p:nvSpPr>
          <p:cNvPr id="21" name="TextBox 20">
            <a:extLst>
              <a:ext uri="{FF2B5EF4-FFF2-40B4-BE49-F238E27FC236}">
                <a16:creationId xmlns:a16="http://schemas.microsoft.com/office/drawing/2014/main" id="{FB61CDDD-7C3C-4075-BA13-69A8A8A7BE53}"/>
              </a:ext>
            </a:extLst>
          </p:cNvPr>
          <p:cNvSpPr txBox="1"/>
          <p:nvPr/>
        </p:nvSpPr>
        <p:spPr>
          <a:xfrm>
            <a:off x="768338" y="5206784"/>
            <a:ext cx="795893" cy="461665"/>
          </a:xfrm>
          <a:prstGeom prst="rect">
            <a:avLst/>
          </a:prstGeom>
          <a:noFill/>
        </p:spPr>
        <p:txBody>
          <a:bodyPr wrap="square" rtlCol="0">
            <a:spAutoFit/>
          </a:bodyPr>
          <a:lstStyle/>
          <a:p>
            <a:r>
              <a:rPr lang="en-GB" sz="2400" b="1" dirty="0">
                <a:latin typeface="Century Gothic" panose="020B0502020202020204" pitchFamily="34" charset="0"/>
              </a:rPr>
              <a:t>B.</a:t>
            </a:r>
          </a:p>
        </p:txBody>
      </p:sp>
      <p:sp>
        <p:nvSpPr>
          <p:cNvPr id="9" name="TextBox 8">
            <a:extLst>
              <a:ext uri="{FF2B5EF4-FFF2-40B4-BE49-F238E27FC236}">
                <a16:creationId xmlns:a16="http://schemas.microsoft.com/office/drawing/2014/main" id="{6F91CF98-B252-4699-A817-A6DB7145DF14}"/>
              </a:ext>
            </a:extLst>
          </p:cNvPr>
          <p:cNvSpPr txBox="1"/>
          <p:nvPr/>
        </p:nvSpPr>
        <p:spPr>
          <a:xfrm>
            <a:off x="7478311" y="2610664"/>
            <a:ext cx="1217196" cy="461665"/>
          </a:xfrm>
          <a:prstGeom prst="rect">
            <a:avLst/>
          </a:prstGeom>
          <a:noFill/>
        </p:spPr>
        <p:txBody>
          <a:bodyPr wrap="square" rtlCol="0">
            <a:spAutoFit/>
          </a:bodyPr>
          <a:lstStyle/>
          <a:p>
            <a:pPr algn="ctr"/>
            <a:r>
              <a:rPr lang="en-GB" sz="2400" b="1" dirty="0">
                <a:solidFill>
                  <a:srgbClr val="FF0000"/>
                </a:solidFill>
                <a:latin typeface="Century Gothic" panose="020B0502020202020204" pitchFamily="34" charset="0"/>
              </a:rPr>
              <a:t>6cm</a:t>
            </a:r>
          </a:p>
        </p:txBody>
      </p:sp>
      <p:sp>
        <p:nvSpPr>
          <p:cNvPr id="10" name="TextBox 9">
            <a:extLst>
              <a:ext uri="{FF2B5EF4-FFF2-40B4-BE49-F238E27FC236}">
                <a16:creationId xmlns:a16="http://schemas.microsoft.com/office/drawing/2014/main" id="{BA125FAD-EC14-40BC-A14C-B98E7E6310D9}"/>
              </a:ext>
            </a:extLst>
          </p:cNvPr>
          <p:cNvSpPr txBox="1"/>
          <p:nvPr/>
        </p:nvSpPr>
        <p:spPr>
          <a:xfrm>
            <a:off x="7478311" y="5215489"/>
            <a:ext cx="1217196" cy="461665"/>
          </a:xfrm>
          <a:prstGeom prst="rect">
            <a:avLst/>
          </a:prstGeom>
          <a:noFill/>
        </p:spPr>
        <p:txBody>
          <a:bodyPr wrap="square" rtlCol="0">
            <a:spAutoFit/>
          </a:bodyPr>
          <a:lstStyle/>
          <a:p>
            <a:pPr algn="ctr"/>
            <a:r>
              <a:rPr lang="en-GB" sz="2400" b="1" dirty="0">
                <a:solidFill>
                  <a:srgbClr val="FF0000"/>
                </a:solidFill>
                <a:latin typeface="Century Gothic" panose="020B0502020202020204" pitchFamily="34" charset="0"/>
              </a:rPr>
              <a:t>5cm</a:t>
            </a:r>
          </a:p>
        </p:txBody>
      </p:sp>
      <p:sp>
        <p:nvSpPr>
          <p:cNvPr id="11" name="TextBox 10">
            <a:extLst>
              <a:ext uri="{FF2B5EF4-FFF2-40B4-BE49-F238E27FC236}">
                <a16:creationId xmlns:a16="http://schemas.microsoft.com/office/drawing/2014/main" id="{FC399F8E-9D71-492C-B420-E8894F84FDF4}"/>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Y2</a:t>
            </a:r>
          </a:p>
        </p:txBody>
      </p:sp>
    </p:spTree>
    <p:extLst>
      <p:ext uri="{BB962C8B-B14F-4D97-AF65-F5344CB8AC3E}">
        <p14:creationId xmlns:p14="http://schemas.microsoft.com/office/powerpoint/2010/main" val="752155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0" name="Picture 9">
            <a:extLst>
              <a:ext uri="{FF2B5EF4-FFF2-40B4-BE49-F238E27FC236}">
                <a16:creationId xmlns:a16="http://schemas.microsoft.com/office/drawing/2014/main" id="{00F1F0F6-AE5F-43C2-97F8-6F4C90DF4610}"/>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1" name="Rectangle 10">
            <a:extLst>
              <a:ext uri="{FF2B5EF4-FFF2-40B4-BE49-F238E27FC236}">
                <a16:creationId xmlns:a16="http://schemas.microsoft.com/office/drawing/2014/main" id="{CDE5CAAB-0DE9-4F2B-A498-38222126232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16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Matthew draws a 2cm line. He starts at the arrow.</a:t>
            </a:r>
          </a:p>
          <a:p>
            <a:pPr lvl="0" algn="ctr" defTabSz="685800">
              <a:defRPr/>
            </a:pPr>
            <a:r>
              <a:rPr lang="en-GB" sz="2000" b="1" dirty="0">
                <a:solidFill>
                  <a:schemeClr val="tx1"/>
                </a:solidFill>
                <a:latin typeface="Century Gothic" panose="020B0502020202020204" pitchFamily="34" charset="0"/>
              </a:rPr>
              <a:t> </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What number will he finish at?</a:t>
            </a: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rgbClr val="FF0000"/>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cxnSp>
        <p:nvCxnSpPr>
          <p:cNvPr id="12" name="Straight Arrow Connector 11">
            <a:extLst>
              <a:ext uri="{FF2B5EF4-FFF2-40B4-BE49-F238E27FC236}">
                <a16:creationId xmlns:a16="http://schemas.microsoft.com/office/drawing/2014/main" id="{225D046F-DE9C-492E-9EAD-FF32DFA75FC5}"/>
              </a:ext>
            </a:extLst>
          </p:cNvPr>
          <p:cNvCxnSpPr/>
          <p:nvPr/>
        </p:nvCxnSpPr>
        <p:spPr>
          <a:xfrm>
            <a:off x="3790950" y="2590800"/>
            <a:ext cx="0" cy="89591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19F16360-FFCE-42E7-A0AA-CA2E940235AA}"/>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Y2</a:t>
            </a:r>
          </a:p>
        </p:txBody>
      </p:sp>
    </p:spTree>
    <p:extLst>
      <p:ext uri="{BB962C8B-B14F-4D97-AF65-F5344CB8AC3E}">
        <p14:creationId xmlns:p14="http://schemas.microsoft.com/office/powerpoint/2010/main" val="515016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0" name="Picture 9">
            <a:extLst>
              <a:ext uri="{FF2B5EF4-FFF2-40B4-BE49-F238E27FC236}">
                <a16:creationId xmlns:a16="http://schemas.microsoft.com/office/drawing/2014/main" id="{00F1F0F6-AE5F-43C2-97F8-6F4C90DF4610}"/>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1" name="Rectangle 10">
            <a:extLst>
              <a:ext uri="{FF2B5EF4-FFF2-40B4-BE49-F238E27FC236}">
                <a16:creationId xmlns:a16="http://schemas.microsoft.com/office/drawing/2014/main" id="{CDE5CAAB-0DE9-4F2B-A498-38222126232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16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Matthew draws a 2cm line. He starts at the arrow.</a:t>
            </a:r>
          </a:p>
          <a:p>
            <a:pPr lvl="0" algn="ctr" defTabSz="685800">
              <a:defRPr/>
            </a:pPr>
            <a:r>
              <a:rPr lang="en-GB" sz="2000" b="1" dirty="0">
                <a:solidFill>
                  <a:schemeClr val="tx1"/>
                </a:solidFill>
                <a:latin typeface="Century Gothic" panose="020B0502020202020204" pitchFamily="34" charset="0"/>
              </a:rPr>
              <a:t> </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What number will he finish at?</a:t>
            </a: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r>
              <a:rPr lang="en-GB" sz="2000" b="1" dirty="0">
                <a:solidFill>
                  <a:srgbClr val="FF0000"/>
                </a:solidFill>
                <a:latin typeface="Century Gothic" panose="020B0502020202020204" pitchFamily="34" charset="0"/>
              </a:rPr>
              <a:t>6cm</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rgbClr val="FF0000"/>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cxnSp>
        <p:nvCxnSpPr>
          <p:cNvPr id="12" name="Straight Arrow Connector 11">
            <a:extLst>
              <a:ext uri="{FF2B5EF4-FFF2-40B4-BE49-F238E27FC236}">
                <a16:creationId xmlns:a16="http://schemas.microsoft.com/office/drawing/2014/main" id="{225D046F-DE9C-492E-9EAD-FF32DFA75FC5}"/>
              </a:ext>
            </a:extLst>
          </p:cNvPr>
          <p:cNvCxnSpPr/>
          <p:nvPr/>
        </p:nvCxnSpPr>
        <p:spPr>
          <a:xfrm>
            <a:off x="3790950" y="2590800"/>
            <a:ext cx="0" cy="89591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40012C98-2718-44A0-BABD-DF7CEB4066B0}"/>
              </a:ext>
            </a:extLst>
          </p:cNvPr>
          <p:cNvCxnSpPr/>
          <p:nvPr/>
        </p:nvCxnSpPr>
        <p:spPr>
          <a:xfrm>
            <a:off x="5181600" y="2609850"/>
            <a:ext cx="0" cy="89591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57D54D12-204F-4405-BAC9-FB16D1677F07}"/>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Y2</a:t>
            </a:r>
          </a:p>
        </p:txBody>
      </p:sp>
    </p:spTree>
    <p:extLst>
      <p:ext uri="{BB962C8B-B14F-4D97-AF65-F5344CB8AC3E}">
        <p14:creationId xmlns:p14="http://schemas.microsoft.com/office/powerpoint/2010/main" val="192371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1" name="Picture 10">
            <a:extLst>
              <a:ext uri="{FF2B5EF4-FFF2-40B4-BE49-F238E27FC236}">
                <a16:creationId xmlns:a16="http://schemas.microsoft.com/office/drawing/2014/main" id="{98DAFC73-63EB-476A-B2C5-1BCAB661DCEF}"/>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2" name="Rectangle 11">
            <a:extLst>
              <a:ext uri="{FF2B5EF4-FFF2-40B4-BE49-F238E27FC236}">
                <a16:creationId xmlns:a16="http://schemas.microsoft.com/office/drawing/2014/main" id="{AC8B5CD0-5D68-4D35-B4C4-95E5DD23355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16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True or false?</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This Base Ten is 8cm long.</a:t>
            </a: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rgbClr val="FF0000"/>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6CE63100-DD9E-4410-89B4-633919FDE909}"/>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Y2</a:t>
            </a:r>
          </a:p>
        </p:txBody>
      </p:sp>
    </p:spTree>
    <p:extLst>
      <p:ext uri="{BB962C8B-B14F-4D97-AF65-F5344CB8AC3E}">
        <p14:creationId xmlns:p14="http://schemas.microsoft.com/office/powerpoint/2010/main" val="1808354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1" name="Picture 10">
            <a:extLst>
              <a:ext uri="{FF2B5EF4-FFF2-40B4-BE49-F238E27FC236}">
                <a16:creationId xmlns:a16="http://schemas.microsoft.com/office/drawing/2014/main" id="{98DAFC73-63EB-476A-B2C5-1BCAB661DCEF}"/>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2" name="Rectangle 11">
            <a:extLst>
              <a:ext uri="{FF2B5EF4-FFF2-40B4-BE49-F238E27FC236}">
                <a16:creationId xmlns:a16="http://schemas.microsoft.com/office/drawing/2014/main" id="{AC8B5CD0-5D68-4D35-B4C4-95E5DD23355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16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True or false?</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This Base Ten is 8cm long.</a:t>
            </a: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r>
              <a:rPr lang="en-GB" sz="2000" b="1" dirty="0">
                <a:solidFill>
                  <a:srgbClr val="FF0000"/>
                </a:solidFill>
                <a:latin typeface="Century Gothic" panose="020B0502020202020204" pitchFamily="34" charset="0"/>
              </a:rPr>
              <a:t>False. It is 6cm long.</a:t>
            </a:r>
          </a:p>
          <a:p>
            <a:pPr algn="ctr"/>
            <a:endParaRPr lang="en-GB" sz="28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7208A2C9-A874-4552-AA12-E99DE952F00F}"/>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Y2</a:t>
            </a:r>
          </a:p>
        </p:txBody>
      </p:sp>
    </p:spTree>
    <p:extLst>
      <p:ext uri="{BB962C8B-B14F-4D97-AF65-F5344CB8AC3E}">
        <p14:creationId xmlns:p14="http://schemas.microsoft.com/office/powerpoint/2010/main" val="2883378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4" name="Picture 13">
            <a:extLst>
              <a:ext uri="{FF2B5EF4-FFF2-40B4-BE49-F238E27FC236}">
                <a16:creationId xmlns:a16="http://schemas.microsoft.com/office/drawing/2014/main" id="{D0A07F99-45AF-4CE9-86C5-DBBCA9676C97}"/>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5" name="Rectangle 14">
            <a:extLst>
              <a:ext uri="{FF2B5EF4-FFF2-40B4-BE49-F238E27FC236}">
                <a16:creationId xmlns:a16="http://schemas.microsoft.com/office/drawing/2014/main" id="{A394B058-AAFB-499E-A633-A8A2815931B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16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Match the measurement to the object.</a:t>
            </a:r>
          </a:p>
          <a:p>
            <a:pPr algn="ctr"/>
            <a:endParaRPr lang="en-GB" sz="28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6" name="Table 15">
            <a:extLst>
              <a:ext uri="{FF2B5EF4-FFF2-40B4-BE49-F238E27FC236}">
                <a16:creationId xmlns:a16="http://schemas.microsoft.com/office/drawing/2014/main" id="{445982AE-702E-440E-A49B-C76E88ED876B}"/>
              </a:ext>
            </a:extLst>
          </p:cNvPr>
          <p:cNvGraphicFramePr>
            <a:graphicFrameLocks noGrp="1"/>
          </p:cNvGraphicFramePr>
          <p:nvPr>
            <p:extLst/>
          </p:nvPr>
        </p:nvGraphicFramePr>
        <p:xfrm>
          <a:off x="7053017" y="1793086"/>
          <a:ext cx="1647824" cy="4095526"/>
        </p:xfrm>
        <a:graphic>
          <a:graphicData uri="http://schemas.openxmlformats.org/drawingml/2006/table">
            <a:tbl>
              <a:tblPr firstRow="1" bandRow="1">
                <a:tableStyleId>{5C22544A-7EE6-4342-B048-85BDC9FD1C3A}</a:tableStyleId>
              </a:tblPr>
              <a:tblGrid>
                <a:gridCol w="1647824">
                  <a:extLst>
                    <a:ext uri="{9D8B030D-6E8A-4147-A177-3AD203B41FA5}">
                      <a16:colId xmlns:a16="http://schemas.microsoft.com/office/drawing/2014/main" val="1821395849"/>
                    </a:ext>
                  </a:extLst>
                </a:gridCol>
              </a:tblGrid>
              <a:tr h="824240">
                <a:tc>
                  <a:txBody>
                    <a:bodyPr/>
                    <a:lstStyle/>
                    <a:p>
                      <a:pPr algn="ctr"/>
                      <a:r>
                        <a:rPr lang="en-GB" sz="2400" b="1" i="0" dirty="0">
                          <a:solidFill>
                            <a:schemeClr val="tx1"/>
                          </a:solidFill>
                          <a:latin typeface="Century Gothic" panose="020B0502020202020204" pitchFamily="34" charset="0"/>
                        </a:rPr>
                        <a:t>5cm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686484215"/>
                  </a:ext>
                </a:extLst>
              </a:tr>
              <a:tr h="1504819">
                <a:tc>
                  <a:txBody>
                    <a:bodyPr/>
                    <a:lstStyle/>
                    <a:p>
                      <a:pPr algn="ctr"/>
                      <a:endParaRPr lang="en-GB" sz="2400" b="1" i="0" dirty="0">
                        <a:solidFill>
                          <a:schemeClr val="tx1"/>
                        </a:solidFill>
                        <a:latin typeface="Century Gothic" panose="020B0502020202020204" pitchFamily="34" charset="0"/>
                      </a:endParaRPr>
                    </a:p>
                    <a:p>
                      <a:pPr algn="ctr"/>
                      <a:endParaRPr lang="en-GB" sz="2400" b="1" i="0" dirty="0">
                        <a:solidFill>
                          <a:schemeClr val="tx1"/>
                        </a:solidFill>
                        <a:latin typeface="Century Gothic" panose="020B0502020202020204" pitchFamily="34" charset="0"/>
                      </a:endParaRPr>
                    </a:p>
                    <a:p>
                      <a:pPr algn="ctr"/>
                      <a:r>
                        <a:rPr lang="en-GB" sz="2400" b="1" i="0" dirty="0">
                          <a:solidFill>
                            <a:schemeClr val="tx1"/>
                          </a:solidFill>
                          <a:latin typeface="Century Gothic" panose="020B0502020202020204" pitchFamily="34" charset="0"/>
                        </a:rPr>
                        <a:t>4cm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89934965"/>
                  </a:ext>
                </a:extLst>
              </a:tr>
              <a:tr h="1766467">
                <a:tc>
                  <a:txBody>
                    <a:bodyPr/>
                    <a:lstStyle/>
                    <a:p>
                      <a:pPr algn="ctr"/>
                      <a:endParaRPr lang="en-GB" sz="2400" b="1" i="0" dirty="0">
                        <a:solidFill>
                          <a:schemeClr val="tx1"/>
                        </a:solidFill>
                        <a:latin typeface="Century Gothic" panose="020B0502020202020204" pitchFamily="34" charset="0"/>
                      </a:endParaRPr>
                    </a:p>
                    <a:p>
                      <a:pPr algn="ctr"/>
                      <a:endParaRPr lang="en-GB" sz="2400" b="1" i="0" dirty="0">
                        <a:solidFill>
                          <a:schemeClr val="tx1"/>
                        </a:solidFill>
                        <a:latin typeface="Century Gothic" panose="020B0502020202020204" pitchFamily="34" charset="0"/>
                      </a:endParaRPr>
                    </a:p>
                    <a:p>
                      <a:pPr algn="ctr"/>
                      <a:r>
                        <a:rPr lang="en-GB" sz="2400" b="1" i="0" dirty="0">
                          <a:solidFill>
                            <a:schemeClr val="tx1"/>
                          </a:solidFill>
                          <a:latin typeface="Century Gothic" panose="020B0502020202020204" pitchFamily="34" charset="0"/>
                        </a:rPr>
                        <a:t>3cm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694831391"/>
                  </a:ext>
                </a:extLst>
              </a:tr>
            </a:tbl>
          </a:graphicData>
        </a:graphic>
      </p:graphicFrame>
      <p:sp>
        <p:nvSpPr>
          <p:cNvPr id="9" name="TextBox 8">
            <a:extLst>
              <a:ext uri="{FF2B5EF4-FFF2-40B4-BE49-F238E27FC236}">
                <a16:creationId xmlns:a16="http://schemas.microsoft.com/office/drawing/2014/main" id="{F20BF501-45FC-4C6E-8D3B-EB411897D89D}"/>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Y2</a:t>
            </a:r>
          </a:p>
        </p:txBody>
      </p:sp>
    </p:spTree>
    <p:extLst>
      <p:ext uri="{BB962C8B-B14F-4D97-AF65-F5344CB8AC3E}">
        <p14:creationId xmlns:p14="http://schemas.microsoft.com/office/powerpoint/2010/main" val="302138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1/2 – Spring Block 3 – Length and Height</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2</a:t>
            </a:r>
          </a:p>
          <a:p>
            <a:pPr algn="ctr"/>
            <a:r>
              <a:rPr lang="en-GB" sz="4800" b="1" dirty="0">
                <a:solidFill>
                  <a:schemeClr val="bg2">
                    <a:lumMod val="25000"/>
                  </a:schemeClr>
                </a:solidFill>
                <a:latin typeface="Century Gothic" panose="020B0502020202020204" pitchFamily="34" charset="0"/>
              </a:rPr>
              <a:t>Year 1: Measure Length  1</a:t>
            </a:r>
          </a:p>
          <a:p>
            <a:pPr algn="ctr"/>
            <a:r>
              <a:rPr lang="en-GB" sz="4800" b="1" dirty="0">
                <a:solidFill>
                  <a:schemeClr val="bg2">
                    <a:lumMod val="25000"/>
                  </a:schemeClr>
                </a:solidFill>
                <a:latin typeface="Century Gothic" panose="020B0502020202020204" pitchFamily="34" charset="0"/>
              </a:rPr>
              <a:t>Year 2: Measure Length</a:t>
            </a:r>
          </a:p>
          <a:p>
            <a:pPr algn="ctr"/>
            <a:r>
              <a:rPr lang="en-GB" sz="4800" b="1" dirty="0">
                <a:solidFill>
                  <a:schemeClr val="bg2">
                    <a:lumMod val="25000"/>
                  </a:schemeClr>
                </a:solidFill>
                <a:latin typeface="Century Gothic" panose="020B0502020202020204" pitchFamily="34" charset="0"/>
              </a:rPr>
              <a:t>(cm)</a:t>
            </a:r>
          </a:p>
          <a:p>
            <a:pPr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332354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4" name="Picture 13">
            <a:extLst>
              <a:ext uri="{FF2B5EF4-FFF2-40B4-BE49-F238E27FC236}">
                <a16:creationId xmlns:a16="http://schemas.microsoft.com/office/drawing/2014/main" id="{D0A07F99-45AF-4CE9-86C5-DBBCA9676C97}"/>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5" name="Rectangle 14">
            <a:extLst>
              <a:ext uri="{FF2B5EF4-FFF2-40B4-BE49-F238E27FC236}">
                <a16:creationId xmlns:a16="http://schemas.microsoft.com/office/drawing/2014/main" id="{A394B058-AAFB-499E-A633-A8A2815931B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16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Match the measurement to the object.</a:t>
            </a:r>
          </a:p>
          <a:p>
            <a:pPr algn="ctr"/>
            <a:endParaRPr lang="en-GB" sz="28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6" name="Table 15">
            <a:extLst>
              <a:ext uri="{FF2B5EF4-FFF2-40B4-BE49-F238E27FC236}">
                <a16:creationId xmlns:a16="http://schemas.microsoft.com/office/drawing/2014/main" id="{445982AE-702E-440E-A49B-C76E88ED876B}"/>
              </a:ext>
            </a:extLst>
          </p:cNvPr>
          <p:cNvGraphicFramePr>
            <a:graphicFrameLocks noGrp="1"/>
          </p:cNvGraphicFramePr>
          <p:nvPr>
            <p:extLst/>
          </p:nvPr>
        </p:nvGraphicFramePr>
        <p:xfrm>
          <a:off x="7053017" y="1793086"/>
          <a:ext cx="1647824" cy="4095526"/>
        </p:xfrm>
        <a:graphic>
          <a:graphicData uri="http://schemas.openxmlformats.org/drawingml/2006/table">
            <a:tbl>
              <a:tblPr firstRow="1" bandRow="1">
                <a:tableStyleId>{5C22544A-7EE6-4342-B048-85BDC9FD1C3A}</a:tableStyleId>
              </a:tblPr>
              <a:tblGrid>
                <a:gridCol w="1647824">
                  <a:extLst>
                    <a:ext uri="{9D8B030D-6E8A-4147-A177-3AD203B41FA5}">
                      <a16:colId xmlns:a16="http://schemas.microsoft.com/office/drawing/2014/main" val="1821395849"/>
                    </a:ext>
                  </a:extLst>
                </a:gridCol>
              </a:tblGrid>
              <a:tr h="824240">
                <a:tc>
                  <a:txBody>
                    <a:bodyPr/>
                    <a:lstStyle/>
                    <a:p>
                      <a:pPr algn="ctr"/>
                      <a:r>
                        <a:rPr lang="en-GB" sz="2400" b="1" i="0" dirty="0">
                          <a:solidFill>
                            <a:schemeClr val="tx1"/>
                          </a:solidFill>
                          <a:latin typeface="Century Gothic" panose="020B0502020202020204" pitchFamily="34" charset="0"/>
                        </a:rPr>
                        <a:t>5cm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686484215"/>
                  </a:ext>
                </a:extLst>
              </a:tr>
              <a:tr h="1504819">
                <a:tc>
                  <a:txBody>
                    <a:bodyPr/>
                    <a:lstStyle/>
                    <a:p>
                      <a:pPr algn="ctr"/>
                      <a:endParaRPr lang="en-GB" sz="2400" b="1" i="0" dirty="0">
                        <a:solidFill>
                          <a:schemeClr val="tx1"/>
                        </a:solidFill>
                        <a:latin typeface="Century Gothic" panose="020B0502020202020204" pitchFamily="34" charset="0"/>
                      </a:endParaRPr>
                    </a:p>
                    <a:p>
                      <a:pPr algn="ctr"/>
                      <a:endParaRPr lang="en-GB" sz="2400" b="1" i="0" dirty="0">
                        <a:solidFill>
                          <a:schemeClr val="tx1"/>
                        </a:solidFill>
                        <a:latin typeface="Century Gothic" panose="020B0502020202020204" pitchFamily="34" charset="0"/>
                      </a:endParaRPr>
                    </a:p>
                    <a:p>
                      <a:pPr algn="ctr"/>
                      <a:r>
                        <a:rPr lang="en-GB" sz="2400" b="1" i="0" dirty="0">
                          <a:solidFill>
                            <a:schemeClr val="tx1"/>
                          </a:solidFill>
                          <a:latin typeface="Century Gothic" panose="020B0502020202020204" pitchFamily="34" charset="0"/>
                        </a:rPr>
                        <a:t>4cm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89934965"/>
                  </a:ext>
                </a:extLst>
              </a:tr>
              <a:tr h="1766467">
                <a:tc>
                  <a:txBody>
                    <a:bodyPr/>
                    <a:lstStyle/>
                    <a:p>
                      <a:pPr algn="ctr"/>
                      <a:endParaRPr lang="en-GB" sz="2400" b="1" i="0" dirty="0">
                        <a:solidFill>
                          <a:schemeClr val="tx1"/>
                        </a:solidFill>
                        <a:latin typeface="Century Gothic" panose="020B0502020202020204" pitchFamily="34" charset="0"/>
                      </a:endParaRPr>
                    </a:p>
                    <a:p>
                      <a:pPr algn="ctr"/>
                      <a:endParaRPr lang="en-GB" sz="2400" b="1" i="0" dirty="0">
                        <a:solidFill>
                          <a:schemeClr val="tx1"/>
                        </a:solidFill>
                        <a:latin typeface="Century Gothic" panose="020B0502020202020204" pitchFamily="34" charset="0"/>
                      </a:endParaRPr>
                    </a:p>
                    <a:p>
                      <a:pPr algn="ctr"/>
                      <a:r>
                        <a:rPr lang="en-GB" sz="2400" b="1" i="0" dirty="0">
                          <a:solidFill>
                            <a:schemeClr val="tx1"/>
                          </a:solidFill>
                          <a:latin typeface="Century Gothic" panose="020B0502020202020204" pitchFamily="34" charset="0"/>
                        </a:rPr>
                        <a:t>3cm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694831391"/>
                  </a:ext>
                </a:extLst>
              </a:tr>
            </a:tbl>
          </a:graphicData>
        </a:graphic>
      </p:graphicFrame>
      <p:graphicFrame>
        <p:nvGraphicFramePr>
          <p:cNvPr id="9" name="Table 8">
            <a:extLst>
              <a:ext uri="{FF2B5EF4-FFF2-40B4-BE49-F238E27FC236}">
                <a16:creationId xmlns:a16="http://schemas.microsoft.com/office/drawing/2014/main" id="{1AA2536D-B490-41B4-A650-67D6EB66DE5D}"/>
              </a:ext>
            </a:extLst>
          </p:cNvPr>
          <p:cNvGraphicFramePr>
            <a:graphicFrameLocks noGrp="1"/>
          </p:cNvGraphicFramePr>
          <p:nvPr>
            <p:extLst/>
          </p:nvPr>
        </p:nvGraphicFramePr>
        <p:xfrm>
          <a:off x="7053017" y="1793086"/>
          <a:ext cx="1647824" cy="4095526"/>
        </p:xfrm>
        <a:graphic>
          <a:graphicData uri="http://schemas.openxmlformats.org/drawingml/2006/table">
            <a:tbl>
              <a:tblPr firstRow="1" bandRow="1">
                <a:tableStyleId>{5C22544A-7EE6-4342-B048-85BDC9FD1C3A}</a:tableStyleId>
              </a:tblPr>
              <a:tblGrid>
                <a:gridCol w="1647824">
                  <a:extLst>
                    <a:ext uri="{9D8B030D-6E8A-4147-A177-3AD203B41FA5}">
                      <a16:colId xmlns:a16="http://schemas.microsoft.com/office/drawing/2014/main" val="1821395849"/>
                    </a:ext>
                  </a:extLst>
                </a:gridCol>
              </a:tblGrid>
              <a:tr h="824240">
                <a:tc>
                  <a:txBody>
                    <a:bodyPr/>
                    <a:lstStyle/>
                    <a:p>
                      <a:pPr algn="ctr"/>
                      <a:r>
                        <a:rPr lang="en-GB" sz="2400" b="1" i="0" dirty="0">
                          <a:solidFill>
                            <a:srgbClr val="FF0000"/>
                          </a:solidFill>
                          <a:latin typeface="Century Gothic" panose="020B0502020202020204" pitchFamily="34" charset="0"/>
                        </a:rPr>
                        <a:t>5cm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686484215"/>
                  </a:ext>
                </a:extLst>
              </a:tr>
              <a:tr h="1504819">
                <a:tc>
                  <a:txBody>
                    <a:bodyPr/>
                    <a:lstStyle/>
                    <a:p>
                      <a:pPr algn="ctr"/>
                      <a:endParaRPr lang="en-GB" sz="2400" b="1" i="0" dirty="0">
                        <a:solidFill>
                          <a:srgbClr val="FF0000"/>
                        </a:solidFill>
                        <a:latin typeface="Century Gothic" panose="020B0502020202020204" pitchFamily="34" charset="0"/>
                      </a:endParaRPr>
                    </a:p>
                    <a:p>
                      <a:pPr algn="ctr"/>
                      <a:endParaRPr lang="en-GB" sz="2400" b="1" i="0" dirty="0">
                        <a:solidFill>
                          <a:srgbClr val="FF0000"/>
                        </a:solidFill>
                        <a:latin typeface="Century Gothic" panose="020B0502020202020204" pitchFamily="34" charset="0"/>
                      </a:endParaRPr>
                    </a:p>
                    <a:p>
                      <a:pPr algn="ctr"/>
                      <a:r>
                        <a:rPr lang="en-GB" sz="2400" b="1" i="0" dirty="0">
                          <a:solidFill>
                            <a:srgbClr val="FF0000"/>
                          </a:solidFill>
                          <a:latin typeface="Century Gothic" panose="020B0502020202020204" pitchFamily="34" charset="0"/>
                        </a:rPr>
                        <a:t>4cm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89934965"/>
                  </a:ext>
                </a:extLst>
              </a:tr>
              <a:tr h="1766467">
                <a:tc>
                  <a:txBody>
                    <a:bodyPr/>
                    <a:lstStyle/>
                    <a:p>
                      <a:pPr algn="ctr"/>
                      <a:endParaRPr lang="en-GB" sz="2400" b="1" i="0" dirty="0">
                        <a:solidFill>
                          <a:srgbClr val="FF0000"/>
                        </a:solidFill>
                        <a:latin typeface="Century Gothic" panose="020B0502020202020204" pitchFamily="34" charset="0"/>
                      </a:endParaRPr>
                    </a:p>
                    <a:p>
                      <a:pPr algn="ctr"/>
                      <a:endParaRPr lang="en-GB" sz="2400" b="1" i="0" dirty="0">
                        <a:solidFill>
                          <a:srgbClr val="FF0000"/>
                        </a:solidFill>
                        <a:latin typeface="Century Gothic" panose="020B0502020202020204" pitchFamily="34" charset="0"/>
                      </a:endParaRPr>
                    </a:p>
                    <a:p>
                      <a:pPr algn="ctr"/>
                      <a:r>
                        <a:rPr lang="en-GB" sz="2400" b="1" i="0" dirty="0">
                          <a:solidFill>
                            <a:srgbClr val="FF0000"/>
                          </a:solidFill>
                          <a:latin typeface="Century Gothic" panose="020B0502020202020204" pitchFamily="34" charset="0"/>
                        </a:rPr>
                        <a:t>3cm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694831391"/>
                  </a:ext>
                </a:extLst>
              </a:tr>
            </a:tbl>
          </a:graphicData>
        </a:graphic>
      </p:graphicFrame>
      <p:cxnSp>
        <p:nvCxnSpPr>
          <p:cNvPr id="10" name="Straight Arrow Connector 9">
            <a:extLst>
              <a:ext uri="{FF2B5EF4-FFF2-40B4-BE49-F238E27FC236}">
                <a16:creationId xmlns:a16="http://schemas.microsoft.com/office/drawing/2014/main" id="{F3D52AD1-6936-4F2F-A445-5E7757C660B8}"/>
              </a:ext>
            </a:extLst>
          </p:cNvPr>
          <p:cNvCxnSpPr>
            <a:cxnSpLocks/>
          </p:cNvCxnSpPr>
          <p:nvPr/>
        </p:nvCxnSpPr>
        <p:spPr>
          <a:xfrm flipH="1">
            <a:off x="5899742" y="2284574"/>
            <a:ext cx="1571624" cy="1659278"/>
          </a:xfrm>
          <a:prstGeom prst="straightConnector1">
            <a:avLst/>
          </a:prstGeom>
          <a:ln w="28575">
            <a:solidFill>
              <a:srgbClr val="FF0000"/>
            </a:solidFill>
            <a:tailEnd type="none"/>
          </a:ln>
        </p:spPr>
        <p:style>
          <a:lnRef idx="2">
            <a:schemeClr val="accent2"/>
          </a:lnRef>
          <a:fillRef idx="0">
            <a:schemeClr val="accent2"/>
          </a:fillRef>
          <a:effectRef idx="1">
            <a:schemeClr val="accent2"/>
          </a:effectRef>
          <a:fontRef idx="minor">
            <a:schemeClr val="tx1"/>
          </a:fontRef>
        </p:style>
      </p:cxnSp>
      <p:cxnSp>
        <p:nvCxnSpPr>
          <p:cNvPr id="11" name="Straight Arrow Connector 10">
            <a:extLst>
              <a:ext uri="{FF2B5EF4-FFF2-40B4-BE49-F238E27FC236}">
                <a16:creationId xmlns:a16="http://schemas.microsoft.com/office/drawing/2014/main" id="{B4389030-4E57-4292-A78A-99021BDAD8EC}"/>
              </a:ext>
            </a:extLst>
          </p:cNvPr>
          <p:cNvCxnSpPr>
            <a:cxnSpLocks/>
          </p:cNvCxnSpPr>
          <p:nvPr/>
        </p:nvCxnSpPr>
        <p:spPr>
          <a:xfrm flipH="1" flipV="1">
            <a:off x="5899742" y="2284574"/>
            <a:ext cx="1571624" cy="3094822"/>
          </a:xfrm>
          <a:prstGeom prst="straightConnector1">
            <a:avLst/>
          </a:prstGeom>
          <a:ln w="28575">
            <a:solidFill>
              <a:srgbClr val="FF0000"/>
            </a:solidFill>
            <a:tailEnd type="none"/>
          </a:ln>
        </p:spPr>
        <p:style>
          <a:lnRef idx="2">
            <a:schemeClr val="accent2"/>
          </a:lnRef>
          <a:fillRef idx="0">
            <a:schemeClr val="accent2"/>
          </a:fillRef>
          <a:effectRef idx="1">
            <a:schemeClr val="accent2"/>
          </a:effectRef>
          <a:fontRef idx="minor">
            <a:schemeClr val="tx1"/>
          </a:fontRef>
        </p:style>
      </p:cxnSp>
      <p:cxnSp>
        <p:nvCxnSpPr>
          <p:cNvPr id="12" name="Straight Arrow Connector 11">
            <a:extLst>
              <a:ext uri="{FF2B5EF4-FFF2-40B4-BE49-F238E27FC236}">
                <a16:creationId xmlns:a16="http://schemas.microsoft.com/office/drawing/2014/main" id="{53B8C117-4B73-42D2-8AF4-8F483C8E49E1}"/>
              </a:ext>
            </a:extLst>
          </p:cNvPr>
          <p:cNvCxnSpPr>
            <a:cxnSpLocks/>
          </p:cNvCxnSpPr>
          <p:nvPr/>
        </p:nvCxnSpPr>
        <p:spPr>
          <a:xfrm flipH="1">
            <a:off x="5899741" y="3816626"/>
            <a:ext cx="1571625" cy="1683026"/>
          </a:xfrm>
          <a:prstGeom prst="straightConnector1">
            <a:avLst/>
          </a:prstGeom>
          <a:ln w="28575">
            <a:solidFill>
              <a:srgbClr val="FF0000"/>
            </a:solidFill>
            <a:tailEnd type="none"/>
          </a:ln>
        </p:spPr>
        <p:style>
          <a:lnRef idx="2">
            <a:schemeClr val="accent2"/>
          </a:lnRef>
          <a:fillRef idx="0">
            <a:schemeClr val="accent2"/>
          </a:fillRef>
          <a:effectRef idx="1">
            <a:schemeClr val="accent2"/>
          </a:effectRef>
          <a:fontRef idx="minor">
            <a:schemeClr val="tx1"/>
          </a:fontRef>
        </p:style>
      </p:cxnSp>
      <p:sp>
        <p:nvSpPr>
          <p:cNvPr id="13" name="TextBox 12">
            <a:extLst>
              <a:ext uri="{FF2B5EF4-FFF2-40B4-BE49-F238E27FC236}">
                <a16:creationId xmlns:a16="http://schemas.microsoft.com/office/drawing/2014/main" id="{A642F2E8-BE26-49C8-8D15-EB05BD391010}"/>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Y2</a:t>
            </a:r>
          </a:p>
        </p:txBody>
      </p:sp>
    </p:spTree>
    <p:extLst>
      <p:ext uri="{BB962C8B-B14F-4D97-AF65-F5344CB8AC3E}">
        <p14:creationId xmlns:p14="http://schemas.microsoft.com/office/powerpoint/2010/main" val="3692592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Alex measured an object in his classroom.</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The object was 4 cubes long.</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What could Alex have measured?</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Explain your reasoning.</a:t>
            </a: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6" name="TextBox 5">
            <a:extLst>
              <a:ext uri="{FF2B5EF4-FFF2-40B4-BE49-F238E27FC236}">
                <a16:creationId xmlns:a16="http://schemas.microsoft.com/office/drawing/2014/main" id="{68D56B1C-C7E8-4446-891A-371BD0CC3EEB}"/>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Y1</a:t>
            </a:r>
          </a:p>
        </p:txBody>
      </p:sp>
    </p:spTree>
    <p:extLst>
      <p:ext uri="{BB962C8B-B14F-4D97-AF65-F5344CB8AC3E}">
        <p14:creationId xmlns:p14="http://schemas.microsoft.com/office/powerpoint/2010/main" val="636014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Alex measured an object in his classroom.</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The object was 4 cubes long.</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What could Alex have measured?</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Explain your reasoning.</a:t>
            </a: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Various possible answers, for example: Alex could have measured a glue stick because…</a:t>
            </a: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6" name="TextBox 5">
            <a:extLst>
              <a:ext uri="{FF2B5EF4-FFF2-40B4-BE49-F238E27FC236}">
                <a16:creationId xmlns:a16="http://schemas.microsoft.com/office/drawing/2014/main" id="{9D39A92D-B204-413B-8806-8BC3E74548B6}"/>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Y1</a:t>
            </a:r>
          </a:p>
        </p:txBody>
      </p:sp>
    </p:spTree>
    <p:extLst>
      <p:ext uri="{BB962C8B-B14F-4D97-AF65-F5344CB8AC3E}">
        <p14:creationId xmlns:p14="http://schemas.microsoft.com/office/powerpoint/2010/main" val="4286166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Alex measured an object in his classroom.</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The object was 4 cubes long.</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What could Alex have measured?</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Explain your reasoning.</a:t>
            </a:r>
          </a:p>
          <a:p>
            <a:pPr lvl="0" algn="ctr"/>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Various possible answers, for example: Alex could have measured a glue stick because this is a small object you could find in a classroom and cubes are a small unit of measurement.</a:t>
            </a: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6" name="TextBox 5">
            <a:extLst>
              <a:ext uri="{FF2B5EF4-FFF2-40B4-BE49-F238E27FC236}">
                <a16:creationId xmlns:a16="http://schemas.microsoft.com/office/drawing/2014/main" id="{5E1C9455-D0C3-44D1-8852-B85CC9B416A9}"/>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Y1</a:t>
            </a:r>
          </a:p>
        </p:txBody>
      </p:sp>
    </p:spTree>
    <p:extLst>
      <p:ext uri="{BB962C8B-B14F-4D97-AF65-F5344CB8AC3E}">
        <p14:creationId xmlns:p14="http://schemas.microsoft.com/office/powerpoint/2010/main" val="2659400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9" name="Picture 8">
            <a:extLst>
              <a:ext uri="{FF2B5EF4-FFF2-40B4-BE49-F238E27FC236}">
                <a16:creationId xmlns:a16="http://schemas.microsoft.com/office/drawing/2014/main" id="{348B9083-A998-44C3-B00C-65A5B7F0D23A}"/>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0" name="Rectangle 9">
            <a:extLst>
              <a:ext uri="{FF2B5EF4-FFF2-40B4-BE49-F238E27FC236}">
                <a16:creationId xmlns:a16="http://schemas.microsoft.com/office/drawing/2014/main" id="{9CEFB698-A079-4649-B10A-64F5B66E7E8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Mel’s book is 2 straws long.</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Her desk is 12 straws long.</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Her teddy bear is longer than her book but shorter than her desk.</a:t>
            </a:r>
          </a:p>
          <a:p>
            <a:pPr algn="ctr"/>
            <a:endParaRPr lang="en-GB" sz="2800" b="1" dirty="0">
              <a:latin typeface="Century Gothic" panose="020B0502020202020204" pitchFamily="34" charset="0"/>
            </a:endParaRPr>
          </a:p>
          <a:p>
            <a:pPr algn="ctr"/>
            <a:endParaRPr lang="en-GB" sz="2800" b="1" dirty="0">
              <a:latin typeface="Century Gothic" panose="020B0502020202020204" pitchFamily="34" charset="0"/>
            </a:endParaRPr>
          </a:p>
          <a:p>
            <a:pPr algn="ctr"/>
            <a:endParaRPr lang="en-GB" sz="2800" b="1" dirty="0">
              <a:latin typeface="Century Gothic" panose="020B0502020202020204" pitchFamily="34" charset="0"/>
            </a:endParaRPr>
          </a:p>
          <a:p>
            <a:pPr algn="ctr"/>
            <a:endParaRPr lang="en-GB" sz="2800" b="1" dirty="0">
              <a:latin typeface="Century Gothic" panose="020B0502020202020204" pitchFamily="34" charset="0"/>
            </a:endParaRPr>
          </a:p>
          <a:p>
            <a:pPr algn="ctr"/>
            <a:endParaRPr lang="en-GB" sz="2800" b="1" dirty="0">
              <a:latin typeface="Century Gothic" panose="020B0502020202020204" pitchFamily="34" charset="0"/>
            </a:endParaRPr>
          </a:p>
          <a:p>
            <a:pPr algn="ctr"/>
            <a:endParaRPr lang="en-GB" sz="2800" b="1" dirty="0">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straws long could her teddy bear be?</a:t>
            </a:r>
          </a:p>
          <a:p>
            <a:pPr lvl="0" algn="ctr"/>
            <a:endParaRPr lang="en-GB" sz="2000" b="1" dirty="0">
              <a:solidFill>
                <a:schemeClr val="tx1"/>
              </a:solidFill>
              <a:latin typeface="Century Gothic" panose="020B0502020202020204" pitchFamily="34" charset="0"/>
            </a:endParaRPr>
          </a:p>
        </p:txBody>
      </p:sp>
      <p:sp>
        <p:nvSpPr>
          <p:cNvPr id="11" name="TextBox 10">
            <a:extLst>
              <a:ext uri="{FF2B5EF4-FFF2-40B4-BE49-F238E27FC236}">
                <a16:creationId xmlns:a16="http://schemas.microsoft.com/office/drawing/2014/main" id="{5B8E1ED1-CA31-4CE3-886D-5807CF841A39}"/>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Y1</a:t>
            </a:r>
          </a:p>
        </p:txBody>
      </p:sp>
    </p:spTree>
    <p:extLst>
      <p:ext uri="{BB962C8B-B14F-4D97-AF65-F5344CB8AC3E}">
        <p14:creationId xmlns:p14="http://schemas.microsoft.com/office/powerpoint/2010/main" val="1071900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9" name="Picture 8">
            <a:extLst>
              <a:ext uri="{FF2B5EF4-FFF2-40B4-BE49-F238E27FC236}">
                <a16:creationId xmlns:a16="http://schemas.microsoft.com/office/drawing/2014/main" id="{348B9083-A998-44C3-B00C-65A5B7F0D23A}"/>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0" name="Rectangle 9">
            <a:extLst>
              <a:ext uri="{FF2B5EF4-FFF2-40B4-BE49-F238E27FC236}">
                <a16:creationId xmlns:a16="http://schemas.microsoft.com/office/drawing/2014/main" id="{9CEFB698-A079-4649-B10A-64F5B66E7E8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Mel’s book is 2 straws long.</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Her desk is 12 straws long.</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Her teddy bear is longer than her book but shorter than her desk.</a:t>
            </a:r>
          </a:p>
          <a:p>
            <a:pPr algn="ctr"/>
            <a:endParaRPr lang="en-GB" sz="2800" b="1" dirty="0">
              <a:latin typeface="Century Gothic" panose="020B0502020202020204" pitchFamily="34" charset="0"/>
            </a:endParaRPr>
          </a:p>
          <a:p>
            <a:pPr algn="ctr"/>
            <a:endParaRPr lang="en-GB" sz="2800" b="1" dirty="0">
              <a:latin typeface="Century Gothic" panose="020B0502020202020204" pitchFamily="34" charset="0"/>
            </a:endParaRPr>
          </a:p>
          <a:p>
            <a:pPr algn="ctr"/>
            <a:endParaRPr lang="en-GB" sz="2800" b="1" dirty="0">
              <a:latin typeface="Century Gothic" panose="020B0502020202020204" pitchFamily="34" charset="0"/>
            </a:endParaRPr>
          </a:p>
          <a:p>
            <a:pPr algn="ctr"/>
            <a:endParaRPr lang="en-GB" sz="2800" b="1" dirty="0">
              <a:latin typeface="Century Gothic" panose="020B0502020202020204" pitchFamily="34" charset="0"/>
            </a:endParaRPr>
          </a:p>
          <a:p>
            <a:pPr algn="ctr"/>
            <a:endParaRPr lang="en-GB" sz="2800" b="1" dirty="0">
              <a:latin typeface="Century Gothic" panose="020B0502020202020204" pitchFamily="34" charset="0"/>
            </a:endParaRPr>
          </a:p>
          <a:p>
            <a:pPr algn="ctr"/>
            <a:endParaRPr lang="en-GB" sz="2800" b="1" dirty="0">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straws long could her teddy bear be?</a:t>
            </a: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Any number from 3 to 11.</a:t>
            </a:r>
          </a:p>
          <a:p>
            <a:pPr lvl="0" algn="ctr"/>
            <a:endParaRPr lang="en-GB" sz="2000" b="1" dirty="0">
              <a:solidFill>
                <a:schemeClr val="tx1"/>
              </a:solidFill>
              <a:latin typeface="Century Gothic" panose="020B0502020202020204" pitchFamily="34" charset="0"/>
            </a:endParaRPr>
          </a:p>
        </p:txBody>
      </p:sp>
      <p:sp>
        <p:nvSpPr>
          <p:cNvPr id="11" name="TextBox 10">
            <a:extLst>
              <a:ext uri="{FF2B5EF4-FFF2-40B4-BE49-F238E27FC236}">
                <a16:creationId xmlns:a16="http://schemas.microsoft.com/office/drawing/2014/main" id="{4C431A7A-6779-4CAD-A0BC-71BB7675D9ED}"/>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Y1</a:t>
            </a:r>
          </a:p>
        </p:txBody>
      </p:sp>
    </p:spTree>
    <p:extLst>
      <p:ext uri="{BB962C8B-B14F-4D97-AF65-F5344CB8AC3E}">
        <p14:creationId xmlns:p14="http://schemas.microsoft.com/office/powerpoint/2010/main" val="3922533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4" name="Picture 13">
            <a:extLst>
              <a:ext uri="{FF2B5EF4-FFF2-40B4-BE49-F238E27FC236}">
                <a16:creationId xmlns:a16="http://schemas.microsoft.com/office/drawing/2014/main" id="{A49CF24E-A490-407A-BFA9-65091E039295}"/>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5" name="Rectangle 14">
            <a:extLst>
              <a:ext uri="{FF2B5EF4-FFF2-40B4-BE49-F238E27FC236}">
                <a16:creationId xmlns:a16="http://schemas.microsoft.com/office/drawing/2014/main" id="{E87A3961-16D0-49D2-958D-0296F418C3A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 measurement units are missing below.</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Kelly says,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Ed says,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Who is correct? Convince me.</a:t>
            </a:r>
            <a:endParaRPr lang="en-GB" sz="32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6" name="Speech Bubble: Rectangle with Corners Rounded 15">
            <a:extLst>
              <a:ext uri="{FF2B5EF4-FFF2-40B4-BE49-F238E27FC236}">
                <a16:creationId xmlns:a16="http://schemas.microsoft.com/office/drawing/2014/main" id="{8F8A8C74-3970-4432-83A9-D8A05E74D04F}"/>
              </a:ext>
            </a:extLst>
          </p:cNvPr>
          <p:cNvSpPr/>
          <p:nvPr/>
        </p:nvSpPr>
        <p:spPr>
          <a:xfrm>
            <a:off x="3180063" y="2217970"/>
            <a:ext cx="3482954" cy="635116"/>
          </a:xfrm>
          <a:prstGeom prst="wedgeRoundRectCallout">
            <a:avLst>
              <a:gd name="adj1" fmla="val -39645"/>
              <a:gd name="adj2" fmla="val 6397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think it is 8 hands long.</a:t>
            </a:r>
          </a:p>
        </p:txBody>
      </p:sp>
      <p:sp>
        <p:nvSpPr>
          <p:cNvPr id="17" name="Speech Bubble: Rectangle with Corners Rounded 16">
            <a:extLst>
              <a:ext uri="{FF2B5EF4-FFF2-40B4-BE49-F238E27FC236}">
                <a16:creationId xmlns:a16="http://schemas.microsoft.com/office/drawing/2014/main" id="{85F877E8-D03A-4197-8792-037904772531}"/>
              </a:ext>
            </a:extLst>
          </p:cNvPr>
          <p:cNvSpPr/>
          <p:nvPr/>
        </p:nvSpPr>
        <p:spPr>
          <a:xfrm flipH="1">
            <a:off x="2901411" y="3575336"/>
            <a:ext cx="3482954" cy="635115"/>
          </a:xfrm>
          <a:prstGeom prst="wedgeRoundRectCallout">
            <a:avLst>
              <a:gd name="adj1" fmla="val -39645"/>
              <a:gd name="adj2" fmla="val 6397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think it is 8 counters long.</a:t>
            </a:r>
          </a:p>
        </p:txBody>
      </p:sp>
      <p:graphicFrame>
        <p:nvGraphicFramePr>
          <p:cNvPr id="20" name="Table 19">
            <a:extLst>
              <a:ext uri="{FF2B5EF4-FFF2-40B4-BE49-F238E27FC236}">
                <a16:creationId xmlns:a16="http://schemas.microsoft.com/office/drawing/2014/main" id="{64C5F6D2-287A-44D9-A557-AA176FA11183}"/>
              </a:ext>
            </a:extLst>
          </p:cNvPr>
          <p:cNvGraphicFramePr>
            <a:graphicFrameLocks noGrp="1"/>
          </p:cNvGraphicFramePr>
          <p:nvPr>
            <p:extLst/>
          </p:nvPr>
        </p:nvGraphicFramePr>
        <p:xfrm>
          <a:off x="4301616" y="1462508"/>
          <a:ext cx="2210271" cy="396240"/>
        </p:xfrm>
        <a:graphic>
          <a:graphicData uri="http://schemas.openxmlformats.org/drawingml/2006/table">
            <a:tbl>
              <a:tblPr firstRow="1" bandRow="1">
                <a:tableStyleId>{5940675A-B579-460E-94D1-54222C63F5DA}</a:tableStyleId>
              </a:tblPr>
              <a:tblGrid>
                <a:gridCol w="2210271">
                  <a:extLst>
                    <a:ext uri="{9D8B030D-6E8A-4147-A177-3AD203B41FA5}">
                      <a16:colId xmlns:a16="http://schemas.microsoft.com/office/drawing/2014/main" val="3382756210"/>
                    </a:ext>
                  </a:extLst>
                </a:gridCol>
              </a:tblGrid>
              <a:tr h="370840">
                <a:tc>
                  <a:txBody>
                    <a:bodyPr/>
                    <a:lstStyle/>
                    <a:p>
                      <a:r>
                        <a:rPr lang="en-GB" sz="2000" b="1" dirty="0">
                          <a:latin typeface="Century Gothic" panose="020B0502020202020204" pitchFamily="34" charset="0"/>
                        </a:rPr>
                        <a:t>= 8 </a:t>
                      </a:r>
                      <a:r>
                        <a:rPr lang="en-GB" sz="2000" b="1" spc="-300" dirty="0">
                          <a:latin typeface="Century Gothic" panose="020B0502020202020204" pitchFamily="34" charset="0"/>
                        </a:rPr>
                        <a:t>_____________</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80601016"/>
                  </a:ext>
                </a:extLst>
              </a:tr>
            </a:tbl>
          </a:graphicData>
        </a:graphic>
      </p:graphicFrame>
      <p:sp>
        <p:nvSpPr>
          <p:cNvPr id="10" name="TextBox 9">
            <a:extLst>
              <a:ext uri="{FF2B5EF4-FFF2-40B4-BE49-F238E27FC236}">
                <a16:creationId xmlns:a16="http://schemas.microsoft.com/office/drawing/2014/main" id="{0D7B34F4-CDCD-4CD9-B0FD-891241A2F111}"/>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Y1</a:t>
            </a:r>
          </a:p>
        </p:txBody>
      </p:sp>
    </p:spTree>
    <p:extLst>
      <p:ext uri="{BB962C8B-B14F-4D97-AF65-F5344CB8AC3E}">
        <p14:creationId xmlns:p14="http://schemas.microsoft.com/office/powerpoint/2010/main" val="3724735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4" name="Picture 13">
            <a:extLst>
              <a:ext uri="{FF2B5EF4-FFF2-40B4-BE49-F238E27FC236}">
                <a16:creationId xmlns:a16="http://schemas.microsoft.com/office/drawing/2014/main" id="{A49CF24E-A490-407A-BFA9-65091E039295}"/>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5" name="Rectangle 14">
            <a:extLst>
              <a:ext uri="{FF2B5EF4-FFF2-40B4-BE49-F238E27FC236}">
                <a16:creationId xmlns:a16="http://schemas.microsoft.com/office/drawing/2014/main" id="{E87A3961-16D0-49D2-958D-0296F418C3A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 measurement units are missing below.</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Kelly says,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Ed says,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Who is correct? Convince me.</a:t>
            </a:r>
            <a:endParaRPr lang="en-GB" sz="32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Ed is correct because…</a:t>
            </a: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6" name="Speech Bubble: Rectangle with Corners Rounded 15">
            <a:extLst>
              <a:ext uri="{FF2B5EF4-FFF2-40B4-BE49-F238E27FC236}">
                <a16:creationId xmlns:a16="http://schemas.microsoft.com/office/drawing/2014/main" id="{8F8A8C74-3970-4432-83A9-D8A05E74D04F}"/>
              </a:ext>
            </a:extLst>
          </p:cNvPr>
          <p:cNvSpPr/>
          <p:nvPr/>
        </p:nvSpPr>
        <p:spPr>
          <a:xfrm>
            <a:off x="3180063" y="2217970"/>
            <a:ext cx="3482954" cy="635116"/>
          </a:xfrm>
          <a:prstGeom prst="wedgeRoundRectCallout">
            <a:avLst>
              <a:gd name="adj1" fmla="val -39645"/>
              <a:gd name="adj2" fmla="val 6397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think it is 8 hands long.</a:t>
            </a:r>
          </a:p>
        </p:txBody>
      </p:sp>
      <p:sp>
        <p:nvSpPr>
          <p:cNvPr id="17" name="Speech Bubble: Rectangle with Corners Rounded 16">
            <a:extLst>
              <a:ext uri="{FF2B5EF4-FFF2-40B4-BE49-F238E27FC236}">
                <a16:creationId xmlns:a16="http://schemas.microsoft.com/office/drawing/2014/main" id="{85F877E8-D03A-4197-8792-037904772531}"/>
              </a:ext>
            </a:extLst>
          </p:cNvPr>
          <p:cNvSpPr/>
          <p:nvPr/>
        </p:nvSpPr>
        <p:spPr>
          <a:xfrm flipH="1">
            <a:off x="2901411" y="3575336"/>
            <a:ext cx="3482954" cy="635115"/>
          </a:xfrm>
          <a:prstGeom prst="wedgeRoundRectCallout">
            <a:avLst>
              <a:gd name="adj1" fmla="val -39645"/>
              <a:gd name="adj2" fmla="val 6397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think it is 8 counters long.</a:t>
            </a:r>
          </a:p>
        </p:txBody>
      </p:sp>
      <p:graphicFrame>
        <p:nvGraphicFramePr>
          <p:cNvPr id="20" name="Table 19">
            <a:extLst>
              <a:ext uri="{FF2B5EF4-FFF2-40B4-BE49-F238E27FC236}">
                <a16:creationId xmlns:a16="http://schemas.microsoft.com/office/drawing/2014/main" id="{64C5F6D2-287A-44D9-A557-AA176FA11183}"/>
              </a:ext>
            </a:extLst>
          </p:cNvPr>
          <p:cNvGraphicFramePr>
            <a:graphicFrameLocks noGrp="1"/>
          </p:cNvGraphicFramePr>
          <p:nvPr>
            <p:extLst/>
          </p:nvPr>
        </p:nvGraphicFramePr>
        <p:xfrm>
          <a:off x="4301616" y="1462508"/>
          <a:ext cx="2210271" cy="396240"/>
        </p:xfrm>
        <a:graphic>
          <a:graphicData uri="http://schemas.openxmlformats.org/drawingml/2006/table">
            <a:tbl>
              <a:tblPr firstRow="1" bandRow="1">
                <a:tableStyleId>{5940675A-B579-460E-94D1-54222C63F5DA}</a:tableStyleId>
              </a:tblPr>
              <a:tblGrid>
                <a:gridCol w="2210271">
                  <a:extLst>
                    <a:ext uri="{9D8B030D-6E8A-4147-A177-3AD203B41FA5}">
                      <a16:colId xmlns:a16="http://schemas.microsoft.com/office/drawing/2014/main" val="3382756210"/>
                    </a:ext>
                  </a:extLst>
                </a:gridCol>
              </a:tblGrid>
              <a:tr h="370840">
                <a:tc>
                  <a:txBody>
                    <a:bodyPr/>
                    <a:lstStyle/>
                    <a:p>
                      <a:r>
                        <a:rPr lang="en-GB" sz="2000" b="1" dirty="0">
                          <a:latin typeface="Century Gothic" panose="020B0502020202020204" pitchFamily="34" charset="0"/>
                        </a:rPr>
                        <a:t>= 8 </a:t>
                      </a:r>
                      <a:r>
                        <a:rPr lang="en-GB" sz="2000" b="1" spc="-300" dirty="0">
                          <a:latin typeface="Century Gothic" panose="020B0502020202020204" pitchFamily="34" charset="0"/>
                        </a:rPr>
                        <a:t>_____________</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80601016"/>
                  </a:ext>
                </a:extLst>
              </a:tr>
            </a:tbl>
          </a:graphicData>
        </a:graphic>
      </p:graphicFrame>
      <p:sp>
        <p:nvSpPr>
          <p:cNvPr id="10" name="TextBox 9">
            <a:extLst>
              <a:ext uri="{FF2B5EF4-FFF2-40B4-BE49-F238E27FC236}">
                <a16:creationId xmlns:a16="http://schemas.microsoft.com/office/drawing/2014/main" id="{84B595DE-A5CB-469B-801D-0C83EA9FF25A}"/>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Y1</a:t>
            </a:r>
          </a:p>
        </p:txBody>
      </p:sp>
    </p:spTree>
    <p:extLst>
      <p:ext uri="{BB962C8B-B14F-4D97-AF65-F5344CB8AC3E}">
        <p14:creationId xmlns:p14="http://schemas.microsoft.com/office/powerpoint/2010/main" val="2266147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4" name="Picture 13">
            <a:extLst>
              <a:ext uri="{FF2B5EF4-FFF2-40B4-BE49-F238E27FC236}">
                <a16:creationId xmlns:a16="http://schemas.microsoft.com/office/drawing/2014/main" id="{A49CF24E-A490-407A-BFA9-65091E039295}"/>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5" name="Rectangle 14">
            <a:extLst>
              <a:ext uri="{FF2B5EF4-FFF2-40B4-BE49-F238E27FC236}">
                <a16:creationId xmlns:a16="http://schemas.microsoft.com/office/drawing/2014/main" id="{E87A3961-16D0-49D2-958D-0296F418C3A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 measurement units are missing below.</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Kelly says,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Ed says,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Who is correct? Convince me.</a:t>
            </a:r>
            <a:endParaRPr lang="en-GB" sz="32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Ed is correct because 8 hands are much longer than a pair of scissors. Counters are a smaller unit of measurement.</a:t>
            </a: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6" name="Speech Bubble: Rectangle with Corners Rounded 15">
            <a:extLst>
              <a:ext uri="{FF2B5EF4-FFF2-40B4-BE49-F238E27FC236}">
                <a16:creationId xmlns:a16="http://schemas.microsoft.com/office/drawing/2014/main" id="{8F8A8C74-3970-4432-83A9-D8A05E74D04F}"/>
              </a:ext>
            </a:extLst>
          </p:cNvPr>
          <p:cNvSpPr/>
          <p:nvPr/>
        </p:nvSpPr>
        <p:spPr>
          <a:xfrm>
            <a:off x="3180063" y="2217970"/>
            <a:ext cx="3482954" cy="635116"/>
          </a:xfrm>
          <a:prstGeom prst="wedgeRoundRectCallout">
            <a:avLst>
              <a:gd name="adj1" fmla="val -39645"/>
              <a:gd name="adj2" fmla="val 6397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think it is 8 hands long.</a:t>
            </a:r>
          </a:p>
        </p:txBody>
      </p:sp>
      <p:sp>
        <p:nvSpPr>
          <p:cNvPr id="17" name="Speech Bubble: Rectangle with Corners Rounded 16">
            <a:extLst>
              <a:ext uri="{FF2B5EF4-FFF2-40B4-BE49-F238E27FC236}">
                <a16:creationId xmlns:a16="http://schemas.microsoft.com/office/drawing/2014/main" id="{85F877E8-D03A-4197-8792-037904772531}"/>
              </a:ext>
            </a:extLst>
          </p:cNvPr>
          <p:cNvSpPr/>
          <p:nvPr/>
        </p:nvSpPr>
        <p:spPr>
          <a:xfrm flipH="1">
            <a:off x="2901411" y="3575336"/>
            <a:ext cx="3482954" cy="635115"/>
          </a:xfrm>
          <a:prstGeom prst="wedgeRoundRectCallout">
            <a:avLst>
              <a:gd name="adj1" fmla="val -39645"/>
              <a:gd name="adj2" fmla="val 6397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I think it is 8 counters long.</a:t>
            </a:r>
          </a:p>
        </p:txBody>
      </p:sp>
      <p:graphicFrame>
        <p:nvGraphicFramePr>
          <p:cNvPr id="20" name="Table 19">
            <a:extLst>
              <a:ext uri="{FF2B5EF4-FFF2-40B4-BE49-F238E27FC236}">
                <a16:creationId xmlns:a16="http://schemas.microsoft.com/office/drawing/2014/main" id="{64C5F6D2-287A-44D9-A557-AA176FA11183}"/>
              </a:ext>
            </a:extLst>
          </p:cNvPr>
          <p:cNvGraphicFramePr>
            <a:graphicFrameLocks noGrp="1"/>
          </p:cNvGraphicFramePr>
          <p:nvPr>
            <p:extLst/>
          </p:nvPr>
        </p:nvGraphicFramePr>
        <p:xfrm>
          <a:off x="4301616" y="1462508"/>
          <a:ext cx="2210271" cy="396240"/>
        </p:xfrm>
        <a:graphic>
          <a:graphicData uri="http://schemas.openxmlformats.org/drawingml/2006/table">
            <a:tbl>
              <a:tblPr firstRow="1" bandRow="1">
                <a:tableStyleId>{5940675A-B579-460E-94D1-54222C63F5DA}</a:tableStyleId>
              </a:tblPr>
              <a:tblGrid>
                <a:gridCol w="2210271">
                  <a:extLst>
                    <a:ext uri="{9D8B030D-6E8A-4147-A177-3AD203B41FA5}">
                      <a16:colId xmlns:a16="http://schemas.microsoft.com/office/drawing/2014/main" val="3382756210"/>
                    </a:ext>
                  </a:extLst>
                </a:gridCol>
              </a:tblGrid>
              <a:tr h="370840">
                <a:tc>
                  <a:txBody>
                    <a:bodyPr/>
                    <a:lstStyle/>
                    <a:p>
                      <a:r>
                        <a:rPr lang="en-GB" sz="2000" b="1" dirty="0">
                          <a:latin typeface="Century Gothic" panose="020B0502020202020204" pitchFamily="34" charset="0"/>
                        </a:rPr>
                        <a:t>= 8 </a:t>
                      </a:r>
                      <a:r>
                        <a:rPr lang="en-GB" sz="2000" b="1" spc="-300" dirty="0">
                          <a:latin typeface="Century Gothic" panose="020B0502020202020204" pitchFamily="34" charset="0"/>
                        </a:rPr>
                        <a:t>_____________</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80601016"/>
                  </a:ext>
                </a:extLst>
              </a:tr>
            </a:tbl>
          </a:graphicData>
        </a:graphic>
      </p:graphicFrame>
      <p:sp>
        <p:nvSpPr>
          <p:cNvPr id="10" name="TextBox 9">
            <a:extLst>
              <a:ext uri="{FF2B5EF4-FFF2-40B4-BE49-F238E27FC236}">
                <a16:creationId xmlns:a16="http://schemas.microsoft.com/office/drawing/2014/main" id="{823F2D90-E434-41E5-A3CB-A2D739923209}"/>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Y1</a:t>
            </a:r>
          </a:p>
        </p:txBody>
      </p:sp>
    </p:spTree>
    <p:extLst>
      <p:ext uri="{BB962C8B-B14F-4D97-AF65-F5344CB8AC3E}">
        <p14:creationId xmlns:p14="http://schemas.microsoft.com/office/powerpoint/2010/main" val="3449896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7" name="Picture 16">
            <a:extLst>
              <a:ext uri="{FF2B5EF4-FFF2-40B4-BE49-F238E27FC236}">
                <a16:creationId xmlns:a16="http://schemas.microsoft.com/office/drawing/2014/main" id="{717C3834-B82B-4079-A539-5F05C99FA2C0}"/>
              </a:ext>
            </a:extLst>
          </p:cNvPr>
          <p:cNvPicPr>
            <a:picLocks noChangeAspect="1"/>
          </p:cNvPicPr>
          <p:nvPr/>
        </p:nvPicPr>
        <p:blipFill>
          <a:blip r:embed="rId4"/>
          <a:stretch>
            <a:fillRect/>
          </a:stretch>
        </p:blipFill>
        <p:spPr>
          <a:xfrm>
            <a:off x="115438" y="144125"/>
            <a:ext cx="8913124" cy="6322100"/>
          </a:xfrm>
          <a:prstGeom prst="rect">
            <a:avLst/>
          </a:prstGeom>
        </p:spPr>
      </p:pic>
      <p:sp>
        <p:nvSpPr>
          <p:cNvPr id="23" name="Rectangle 22">
            <a:extLst>
              <a:ext uri="{FF2B5EF4-FFF2-40B4-BE49-F238E27FC236}">
                <a16:creationId xmlns:a16="http://schemas.microsoft.com/office/drawing/2014/main" id="{AB36C35B-32AD-44DF-9CA7-3095CC73EC6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16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Which is the odd one out?</a:t>
            </a: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rgbClr val="FF0000"/>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4" name="Table 23">
            <a:extLst>
              <a:ext uri="{FF2B5EF4-FFF2-40B4-BE49-F238E27FC236}">
                <a16:creationId xmlns:a16="http://schemas.microsoft.com/office/drawing/2014/main" id="{C7D5AB21-2557-475F-9B76-8AA2444804A7}"/>
              </a:ext>
            </a:extLst>
          </p:cNvPr>
          <p:cNvGraphicFramePr>
            <a:graphicFrameLocks noGrp="1"/>
          </p:cNvGraphicFramePr>
          <p:nvPr>
            <p:extLst/>
          </p:nvPr>
        </p:nvGraphicFramePr>
        <p:xfrm>
          <a:off x="580902" y="1775112"/>
          <a:ext cx="626456" cy="3814654"/>
        </p:xfrm>
        <a:graphic>
          <a:graphicData uri="http://schemas.openxmlformats.org/drawingml/2006/table">
            <a:tbl>
              <a:tblPr firstRow="1" bandRow="1">
                <a:tableStyleId>{5C22544A-7EE6-4342-B048-85BDC9FD1C3A}</a:tableStyleId>
              </a:tblPr>
              <a:tblGrid>
                <a:gridCol w="626456">
                  <a:extLst>
                    <a:ext uri="{9D8B030D-6E8A-4147-A177-3AD203B41FA5}">
                      <a16:colId xmlns:a16="http://schemas.microsoft.com/office/drawing/2014/main" val="3069430346"/>
                    </a:ext>
                  </a:extLst>
                </a:gridCol>
              </a:tblGrid>
              <a:tr h="896839">
                <a:tc>
                  <a:txBody>
                    <a:bodyPr/>
                    <a:lstStyle/>
                    <a:p>
                      <a:pPr algn="ctr"/>
                      <a:r>
                        <a:rPr lang="en-GB" sz="1700" b="1" dirty="0">
                          <a:solidFill>
                            <a:schemeClr val="tx1"/>
                          </a:solidFill>
                          <a:latin typeface="Century Gothic" panose="020B0502020202020204" pitchFamily="34" charset="0"/>
                        </a:rPr>
                        <a:t>A.</a:t>
                      </a:r>
                    </a:p>
                  </a:txBody>
                  <a:tcPr marL="161992" marR="161992" marT="66938" marB="669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0521442"/>
                  </a:ext>
                </a:extLst>
              </a:tr>
              <a:tr h="1865217">
                <a:tc>
                  <a:txBody>
                    <a:bodyPr/>
                    <a:lstStyle/>
                    <a:p>
                      <a:pPr algn="ctr"/>
                      <a:endParaRPr lang="en-GB" sz="1700" b="1" dirty="0">
                        <a:solidFill>
                          <a:schemeClr val="tx1"/>
                        </a:solidFill>
                        <a:latin typeface="Century Gothic" panose="020B0502020202020204" pitchFamily="34" charset="0"/>
                      </a:endParaRPr>
                    </a:p>
                    <a:p>
                      <a:pPr algn="ctr"/>
                      <a:endParaRPr lang="en-GB" sz="1700" b="1" dirty="0">
                        <a:solidFill>
                          <a:schemeClr val="tx1"/>
                        </a:solidFill>
                        <a:latin typeface="Century Gothic" panose="020B0502020202020204" pitchFamily="34" charset="0"/>
                      </a:endParaRPr>
                    </a:p>
                    <a:p>
                      <a:pPr algn="ctr"/>
                      <a:endParaRPr lang="en-GB" sz="1700" b="1" dirty="0">
                        <a:solidFill>
                          <a:schemeClr val="tx1"/>
                        </a:solidFill>
                        <a:latin typeface="Century Gothic" panose="020B0502020202020204" pitchFamily="34" charset="0"/>
                      </a:endParaRPr>
                    </a:p>
                    <a:p>
                      <a:pPr algn="ctr"/>
                      <a:r>
                        <a:rPr lang="en-GB" sz="1700" b="1" dirty="0">
                          <a:solidFill>
                            <a:schemeClr val="tx1"/>
                          </a:solidFill>
                          <a:latin typeface="Century Gothic" panose="020B0502020202020204" pitchFamily="34" charset="0"/>
                        </a:rPr>
                        <a:t>B.</a:t>
                      </a:r>
                    </a:p>
                    <a:p>
                      <a:pPr algn="ctr"/>
                      <a:endParaRPr lang="en-GB" sz="1700" b="1" dirty="0">
                        <a:solidFill>
                          <a:schemeClr val="tx1"/>
                        </a:solidFill>
                        <a:latin typeface="Century Gothic" panose="020B0502020202020204" pitchFamily="34" charset="0"/>
                      </a:endParaRPr>
                    </a:p>
                    <a:p>
                      <a:pPr algn="ctr"/>
                      <a:endParaRPr lang="en-GB" sz="1700" b="1" dirty="0">
                        <a:solidFill>
                          <a:schemeClr val="tx1"/>
                        </a:solidFill>
                        <a:latin typeface="Century Gothic" panose="020B0502020202020204" pitchFamily="34" charset="0"/>
                      </a:endParaRPr>
                    </a:p>
                  </a:txBody>
                  <a:tcPr marL="161992" marR="161992" marT="66938" marB="669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8478441"/>
                  </a:ext>
                </a:extLst>
              </a:tr>
              <a:tr h="1052598">
                <a:tc>
                  <a:txBody>
                    <a:bodyPr/>
                    <a:lstStyle/>
                    <a:p>
                      <a:pPr algn="ctr"/>
                      <a:r>
                        <a:rPr lang="en-GB" sz="1700" b="1" dirty="0">
                          <a:solidFill>
                            <a:schemeClr val="tx1"/>
                          </a:solidFill>
                          <a:latin typeface="Century Gothic" panose="020B0502020202020204" pitchFamily="34" charset="0"/>
                        </a:rPr>
                        <a:t>C.</a:t>
                      </a:r>
                    </a:p>
                  </a:txBody>
                  <a:tcPr marL="161992" marR="161992" marT="66938" marB="669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9225271"/>
                  </a:ext>
                </a:extLst>
              </a:tr>
            </a:tbl>
          </a:graphicData>
        </a:graphic>
      </p:graphicFrame>
      <p:sp>
        <p:nvSpPr>
          <p:cNvPr id="9" name="TextBox 8">
            <a:extLst>
              <a:ext uri="{FF2B5EF4-FFF2-40B4-BE49-F238E27FC236}">
                <a16:creationId xmlns:a16="http://schemas.microsoft.com/office/drawing/2014/main" id="{547199E6-30C3-4239-93C8-AE5314773E2E}"/>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Y2</a:t>
            </a:r>
          </a:p>
        </p:txBody>
      </p:sp>
    </p:spTree>
    <p:extLst>
      <p:ext uri="{BB962C8B-B14F-4D97-AF65-F5344CB8AC3E}">
        <p14:creationId xmlns:p14="http://schemas.microsoft.com/office/powerpoint/2010/main" val="383783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id="{E563773A-0145-4DE0-ABA7-17C67A86A17D}"/>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4" name="Rectangle 13">
            <a:extLst>
              <a:ext uri="{FF2B5EF4-FFF2-40B4-BE49-F238E27FC236}">
                <a16:creationId xmlns:a16="http://schemas.microsoft.com/office/drawing/2014/main" id="{9A2FFC2F-8CC8-4F9F-8E42-F0ACC289B66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shortest animal.</a:t>
            </a:r>
          </a:p>
          <a:p>
            <a:pPr lvl="0" algn="ctr"/>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621B6806-0638-49AA-81A4-F8952F855456}"/>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Y1</a:t>
            </a:r>
          </a:p>
        </p:txBody>
      </p:sp>
    </p:spTree>
    <p:extLst>
      <p:ext uri="{BB962C8B-B14F-4D97-AF65-F5344CB8AC3E}">
        <p14:creationId xmlns:p14="http://schemas.microsoft.com/office/powerpoint/2010/main" val="1234646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7" name="Picture 16">
            <a:extLst>
              <a:ext uri="{FF2B5EF4-FFF2-40B4-BE49-F238E27FC236}">
                <a16:creationId xmlns:a16="http://schemas.microsoft.com/office/drawing/2014/main" id="{717C3834-B82B-4079-A539-5F05C99FA2C0}"/>
              </a:ext>
            </a:extLst>
          </p:cNvPr>
          <p:cNvPicPr>
            <a:picLocks noChangeAspect="1"/>
          </p:cNvPicPr>
          <p:nvPr/>
        </p:nvPicPr>
        <p:blipFill>
          <a:blip r:embed="rId4"/>
          <a:stretch>
            <a:fillRect/>
          </a:stretch>
        </p:blipFill>
        <p:spPr>
          <a:xfrm>
            <a:off x="115438" y="144125"/>
            <a:ext cx="8913124" cy="6322100"/>
          </a:xfrm>
          <a:prstGeom prst="rect">
            <a:avLst/>
          </a:prstGeom>
        </p:spPr>
      </p:pic>
      <p:sp>
        <p:nvSpPr>
          <p:cNvPr id="23" name="Rectangle 22">
            <a:extLst>
              <a:ext uri="{FF2B5EF4-FFF2-40B4-BE49-F238E27FC236}">
                <a16:creationId xmlns:a16="http://schemas.microsoft.com/office/drawing/2014/main" id="{AB36C35B-32AD-44DF-9CA7-3095CC73EC6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16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Which is the odd one out?</a:t>
            </a: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rgbClr val="FF0000"/>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B is the odd one out because…</a:t>
            </a:r>
          </a:p>
          <a:p>
            <a:pPr algn="ctr"/>
            <a:endParaRPr lang="en-GB" sz="24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4" name="Table 23">
            <a:extLst>
              <a:ext uri="{FF2B5EF4-FFF2-40B4-BE49-F238E27FC236}">
                <a16:creationId xmlns:a16="http://schemas.microsoft.com/office/drawing/2014/main" id="{C7D5AB21-2557-475F-9B76-8AA2444804A7}"/>
              </a:ext>
            </a:extLst>
          </p:cNvPr>
          <p:cNvGraphicFramePr>
            <a:graphicFrameLocks noGrp="1"/>
          </p:cNvGraphicFramePr>
          <p:nvPr>
            <p:extLst/>
          </p:nvPr>
        </p:nvGraphicFramePr>
        <p:xfrm>
          <a:off x="580902" y="1775112"/>
          <a:ext cx="626456" cy="3814654"/>
        </p:xfrm>
        <a:graphic>
          <a:graphicData uri="http://schemas.openxmlformats.org/drawingml/2006/table">
            <a:tbl>
              <a:tblPr firstRow="1" bandRow="1">
                <a:tableStyleId>{5C22544A-7EE6-4342-B048-85BDC9FD1C3A}</a:tableStyleId>
              </a:tblPr>
              <a:tblGrid>
                <a:gridCol w="626456">
                  <a:extLst>
                    <a:ext uri="{9D8B030D-6E8A-4147-A177-3AD203B41FA5}">
                      <a16:colId xmlns:a16="http://schemas.microsoft.com/office/drawing/2014/main" val="3069430346"/>
                    </a:ext>
                  </a:extLst>
                </a:gridCol>
              </a:tblGrid>
              <a:tr h="896839">
                <a:tc>
                  <a:txBody>
                    <a:bodyPr/>
                    <a:lstStyle/>
                    <a:p>
                      <a:pPr algn="ctr"/>
                      <a:r>
                        <a:rPr lang="en-GB" sz="1700" b="1" dirty="0">
                          <a:solidFill>
                            <a:schemeClr val="tx1"/>
                          </a:solidFill>
                          <a:latin typeface="Century Gothic" panose="020B0502020202020204" pitchFamily="34" charset="0"/>
                        </a:rPr>
                        <a:t>A.</a:t>
                      </a:r>
                    </a:p>
                  </a:txBody>
                  <a:tcPr marL="161992" marR="161992" marT="66938" marB="669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0521442"/>
                  </a:ext>
                </a:extLst>
              </a:tr>
              <a:tr h="1865217">
                <a:tc>
                  <a:txBody>
                    <a:bodyPr/>
                    <a:lstStyle/>
                    <a:p>
                      <a:pPr algn="ctr"/>
                      <a:endParaRPr lang="en-GB" sz="1700" b="1" dirty="0">
                        <a:solidFill>
                          <a:schemeClr val="tx1"/>
                        </a:solidFill>
                        <a:latin typeface="Century Gothic" panose="020B0502020202020204" pitchFamily="34" charset="0"/>
                      </a:endParaRPr>
                    </a:p>
                    <a:p>
                      <a:pPr algn="ctr"/>
                      <a:endParaRPr lang="en-GB" sz="1700" b="1" dirty="0">
                        <a:solidFill>
                          <a:schemeClr val="tx1"/>
                        </a:solidFill>
                        <a:latin typeface="Century Gothic" panose="020B0502020202020204" pitchFamily="34" charset="0"/>
                      </a:endParaRPr>
                    </a:p>
                    <a:p>
                      <a:pPr algn="ctr"/>
                      <a:endParaRPr lang="en-GB" sz="1700" b="1" dirty="0">
                        <a:solidFill>
                          <a:schemeClr val="tx1"/>
                        </a:solidFill>
                        <a:latin typeface="Century Gothic" panose="020B0502020202020204" pitchFamily="34" charset="0"/>
                      </a:endParaRPr>
                    </a:p>
                    <a:p>
                      <a:pPr algn="ctr"/>
                      <a:r>
                        <a:rPr lang="en-GB" sz="1700" b="1" dirty="0">
                          <a:solidFill>
                            <a:schemeClr val="tx1"/>
                          </a:solidFill>
                          <a:latin typeface="Century Gothic" panose="020B0502020202020204" pitchFamily="34" charset="0"/>
                        </a:rPr>
                        <a:t>B.</a:t>
                      </a:r>
                    </a:p>
                    <a:p>
                      <a:pPr algn="ctr"/>
                      <a:endParaRPr lang="en-GB" sz="1700" b="1" dirty="0">
                        <a:solidFill>
                          <a:schemeClr val="tx1"/>
                        </a:solidFill>
                        <a:latin typeface="Century Gothic" panose="020B0502020202020204" pitchFamily="34" charset="0"/>
                      </a:endParaRPr>
                    </a:p>
                    <a:p>
                      <a:pPr algn="ctr"/>
                      <a:endParaRPr lang="en-GB" sz="1700" b="1" dirty="0">
                        <a:solidFill>
                          <a:schemeClr val="tx1"/>
                        </a:solidFill>
                        <a:latin typeface="Century Gothic" panose="020B0502020202020204" pitchFamily="34" charset="0"/>
                      </a:endParaRPr>
                    </a:p>
                  </a:txBody>
                  <a:tcPr marL="161992" marR="161992" marT="66938" marB="669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8478441"/>
                  </a:ext>
                </a:extLst>
              </a:tr>
              <a:tr h="1052598">
                <a:tc>
                  <a:txBody>
                    <a:bodyPr/>
                    <a:lstStyle/>
                    <a:p>
                      <a:pPr algn="ctr"/>
                      <a:r>
                        <a:rPr lang="en-GB" sz="1700" b="1" dirty="0">
                          <a:solidFill>
                            <a:schemeClr val="tx1"/>
                          </a:solidFill>
                          <a:latin typeface="Century Gothic" panose="020B0502020202020204" pitchFamily="34" charset="0"/>
                        </a:rPr>
                        <a:t>C.</a:t>
                      </a:r>
                    </a:p>
                  </a:txBody>
                  <a:tcPr marL="161992" marR="161992" marT="66938" marB="669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9225271"/>
                  </a:ext>
                </a:extLst>
              </a:tr>
            </a:tbl>
          </a:graphicData>
        </a:graphic>
      </p:graphicFrame>
      <p:sp>
        <p:nvSpPr>
          <p:cNvPr id="9" name="TextBox 8">
            <a:extLst>
              <a:ext uri="{FF2B5EF4-FFF2-40B4-BE49-F238E27FC236}">
                <a16:creationId xmlns:a16="http://schemas.microsoft.com/office/drawing/2014/main" id="{6F2F40DA-874D-4C61-8B9C-8B997E4DC079}"/>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Y2</a:t>
            </a:r>
          </a:p>
        </p:txBody>
      </p:sp>
    </p:spTree>
    <p:extLst>
      <p:ext uri="{BB962C8B-B14F-4D97-AF65-F5344CB8AC3E}">
        <p14:creationId xmlns:p14="http://schemas.microsoft.com/office/powerpoint/2010/main" val="2471777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7" name="Picture 16">
            <a:extLst>
              <a:ext uri="{FF2B5EF4-FFF2-40B4-BE49-F238E27FC236}">
                <a16:creationId xmlns:a16="http://schemas.microsoft.com/office/drawing/2014/main" id="{717C3834-B82B-4079-A539-5F05C99FA2C0}"/>
              </a:ext>
            </a:extLst>
          </p:cNvPr>
          <p:cNvPicPr>
            <a:picLocks noChangeAspect="1"/>
          </p:cNvPicPr>
          <p:nvPr/>
        </p:nvPicPr>
        <p:blipFill>
          <a:blip r:embed="rId4"/>
          <a:stretch>
            <a:fillRect/>
          </a:stretch>
        </p:blipFill>
        <p:spPr>
          <a:xfrm>
            <a:off x="115438" y="144125"/>
            <a:ext cx="8913124" cy="6322100"/>
          </a:xfrm>
          <a:prstGeom prst="rect">
            <a:avLst/>
          </a:prstGeom>
        </p:spPr>
      </p:pic>
      <p:sp>
        <p:nvSpPr>
          <p:cNvPr id="23" name="Rectangle 22">
            <a:extLst>
              <a:ext uri="{FF2B5EF4-FFF2-40B4-BE49-F238E27FC236}">
                <a16:creationId xmlns:a16="http://schemas.microsoft.com/office/drawing/2014/main" id="{AB36C35B-32AD-44DF-9CA7-3095CC73EC6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16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Which is the odd one out?</a:t>
            </a: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rgbClr val="FF0000"/>
              </a:solidFill>
              <a:latin typeface="Century Gothic" panose="020B0502020202020204" pitchFamily="34" charset="0"/>
            </a:endParaRPr>
          </a:p>
          <a:p>
            <a:pPr lvl="0" defTabSz="685800">
              <a:defRPr/>
            </a:pPr>
            <a:r>
              <a:rPr lang="en-GB" b="1" dirty="0">
                <a:solidFill>
                  <a:srgbClr val="FF0000"/>
                </a:solidFill>
                <a:latin typeface="Century Gothic" panose="020B0502020202020204" pitchFamily="34" charset="0"/>
              </a:rPr>
              <a:t>B is the odd one out because it is 4cm. The other two are 5cm long.</a:t>
            </a:r>
          </a:p>
          <a:p>
            <a:pPr algn="ctr"/>
            <a:endParaRPr lang="en-GB" sz="20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4" name="Table 23">
            <a:extLst>
              <a:ext uri="{FF2B5EF4-FFF2-40B4-BE49-F238E27FC236}">
                <a16:creationId xmlns:a16="http://schemas.microsoft.com/office/drawing/2014/main" id="{C7D5AB21-2557-475F-9B76-8AA2444804A7}"/>
              </a:ext>
            </a:extLst>
          </p:cNvPr>
          <p:cNvGraphicFramePr>
            <a:graphicFrameLocks noGrp="1"/>
          </p:cNvGraphicFramePr>
          <p:nvPr>
            <p:extLst/>
          </p:nvPr>
        </p:nvGraphicFramePr>
        <p:xfrm>
          <a:off x="580902" y="1775112"/>
          <a:ext cx="626456" cy="3814654"/>
        </p:xfrm>
        <a:graphic>
          <a:graphicData uri="http://schemas.openxmlformats.org/drawingml/2006/table">
            <a:tbl>
              <a:tblPr firstRow="1" bandRow="1">
                <a:tableStyleId>{5C22544A-7EE6-4342-B048-85BDC9FD1C3A}</a:tableStyleId>
              </a:tblPr>
              <a:tblGrid>
                <a:gridCol w="626456">
                  <a:extLst>
                    <a:ext uri="{9D8B030D-6E8A-4147-A177-3AD203B41FA5}">
                      <a16:colId xmlns:a16="http://schemas.microsoft.com/office/drawing/2014/main" val="3069430346"/>
                    </a:ext>
                  </a:extLst>
                </a:gridCol>
              </a:tblGrid>
              <a:tr h="896839">
                <a:tc>
                  <a:txBody>
                    <a:bodyPr/>
                    <a:lstStyle/>
                    <a:p>
                      <a:pPr algn="ctr"/>
                      <a:r>
                        <a:rPr lang="en-GB" sz="1700" b="1" dirty="0">
                          <a:solidFill>
                            <a:schemeClr val="tx1"/>
                          </a:solidFill>
                          <a:latin typeface="Century Gothic" panose="020B0502020202020204" pitchFamily="34" charset="0"/>
                        </a:rPr>
                        <a:t>A.</a:t>
                      </a:r>
                    </a:p>
                  </a:txBody>
                  <a:tcPr marL="161992" marR="161992" marT="66938" marB="669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0521442"/>
                  </a:ext>
                </a:extLst>
              </a:tr>
              <a:tr h="1865217">
                <a:tc>
                  <a:txBody>
                    <a:bodyPr/>
                    <a:lstStyle/>
                    <a:p>
                      <a:pPr algn="ctr"/>
                      <a:endParaRPr lang="en-GB" sz="1700" b="1" dirty="0">
                        <a:solidFill>
                          <a:schemeClr val="tx1"/>
                        </a:solidFill>
                        <a:latin typeface="Century Gothic" panose="020B0502020202020204" pitchFamily="34" charset="0"/>
                      </a:endParaRPr>
                    </a:p>
                    <a:p>
                      <a:pPr algn="ctr"/>
                      <a:endParaRPr lang="en-GB" sz="1700" b="1" dirty="0">
                        <a:solidFill>
                          <a:schemeClr val="tx1"/>
                        </a:solidFill>
                        <a:latin typeface="Century Gothic" panose="020B0502020202020204" pitchFamily="34" charset="0"/>
                      </a:endParaRPr>
                    </a:p>
                    <a:p>
                      <a:pPr algn="ctr"/>
                      <a:endParaRPr lang="en-GB" sz="1700" b="1" dirty="0">
                        <a:solidFill>
                          <a:schemeClr val="tx1"/>
                        </a:solidFill>
                        <a:latin typeface="Century Gothic" panose="020B0502020202020204" pitchFamily="34" charset="0"/>
                      </a:endParaRPr>
                    </a:p>
                    <a:p>
                      <a:pPr algn="ctr"/>
                      <a:r>
                        <a:rPr lang="en-GB" sz="1700" b="1" dirty="0">
                          <a:solidFill>
                            <a:schemeClr val="tx1"/>
                          </a:solidFill>
                          <a:latin typeface="Century Gothic" panose="020B0502020202020204" pitchFamily="34" charset="0"/>
                        </a:rPr>
                        <a:t>B.</a:t>
                      </a:r>
                    </a:p>
                    <a:p>
                      <a:pPr algn="ctr"/>
                      <a:endParaRPr lang="en-GB" sz="1700" b="1" dirty="0">
                        <a:solidFill>
                          <a:schemeClr val="tx1"/>
                        </a:solidFill>
                        <a:latin typeface="Century Gothic" panose="020B0502020202020204" pitchFamily="34" charset="0"/>
                      </a:endParaRPr>
                    </a:p>
                    <a:p>
                      <a:pPr algn="ctr"/>
                      <a:endParaRPr lang="en-GB" sz="1700" b="1" dirty="0">
                        <a:solidFill>
                          <a:schemeClr val="tx1"/>
                        </a:solidFill>
                        <a:latin typeface="Century Gothic" panose="020B0502020202020204" pitchFamily="34" charset="0"/>
                      </a:endParaRPr>
                    </a:p>
                  </a:txBody>
                  <a:tcPr marL="161992" marR="161992" marT="66938" marB="669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8478441"/>
                  </a:ext>
                </a:extLst>
              </a:tr>
              <a:tr h="1052598">
                <a:tc>
                  <a:txBody>
                    <a:bodyPr/>
                    <a:lstStyle/>
                    <a:p>
                      <a:pPr algn="ctr"/>
                      <a:r>
                        <a:rPr lang="en-GB" sz="1700" b="1" dirty="0">
                          <a:solidFill>
                            <a:schemeClr val="tx1"/>
                          </a:solidFill>
                          <a:latin typeface="Century Gothic" panose="020B0502020202020204" pitchFamily="34" charset="0"/>
                        </a:rPr>
                        <a:t>C.</a:t>
                      </a:r>
                    </a:p>
                  </a:txBody>
                  <a:tcPr marL="161992" marR="161992" marT="66938" marB="669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9225271"/>
                  </a:ext>
                </a:extLst>
              </a:tr>
            </a:tbl>
          </a:graphicData>
        </a:graphic>
      </p:graphicFrame>
      <p:sp>
        <p:nvSpPr>
          <p:cNvPr id="9" name="TextBox 8">
            <a:extLst>
              <a:ext uri="{FF2B5EF4-FFF2-40B4-BE49-F238E27FC236}">
                <a16:creationId xmlns:a16="http://schemas.microsoft.com/office/drawing/2014/main" id="{B75DCF9F-BA4A-4299-A484-A0F5B159908A}"/>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Y2</a:t>
            </a:r>
          </a:p>
        </p:txBody>
      </p:sp>
    </p:spTree>
    <p:extLst>
      <p:ext uri="{BB962C8B-B14F-4D97-AF65-F5344CB8AC3E}">
        <p14:creationId xmlns:p14="http://schemas.microsoft.com/office/powerpoint/2010/main" val="2053272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id="{3D287D3D-B9FD-46EE-81AA-78146D7D6E52}"/>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4" name="Rectangle 13">
            <a:extLst>
              <a:ext uri="{FF2B5EF4-FFF2-40B4-BE49-F238E27FC236}">
                <a16:creationId xmlns:a16="http://schemas.microsoft.com/office/drawing/2014/main" id="{FAE9F15A-8EAB-4B0E-B27F-B92526AB294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James and Laura are measuring the length of a train.</a:t>
            </a:r>
          </a:p>
          <a:p>
            <a:pPr algn="ctr"/>
            <a:endParaRPr lang="en-GB"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11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  </a:t>
            </a:r>
            <a:r>
              <a:rPr lang="en-GB" sz="2000" b="1" dirty="0">
                <a:solidFill>
                  <a:schemeClr val="tx1"/>
                </a:solidFill>
                <a:latin typeface="Century Gothic" panose="020B0502020202020204" pitchFamily="34" charset="0"/>
              </a:rPr>
              <a:t>James says,</a:t>
            </a: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endParaRPr lang="en-GB" sz="6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  Laura says,                                                         </a:t>
            </a:r>
          </a:p>
          <a:p>
            <a:pPr algn="ctr"/>
            <a:endParaRPr lang="en-GB" sz="2400" b="1" dirty="0">
              <a:solidFill>
                <a:schemeClr val="tx1"/>
              </a:solidFill>
              <a:latin typeface="Century Gothic" panose="020B0502020202020204" pitchFamily="34" charset="0"/>
              <a:sym typeface="Wingdings" panose="05000000000000000000" pitchFamily="2" charset="2"/>
            </a:endParaRPr>
          </a:p>
          <a:p>
            <a:pPr algn="ctr"/>
            <a:endParaRPr lang="en-GB" sz="2400" b="1" dirty="0">
              <a:solidFill>
                <a:schemeClr val="tx1"/>
              </a:solidFill>
              <a:latin typeface="Century Gothic" panose="020B0502020202020204" pitchFamily="34" charset="0"/>
              <a:sym typeface="Wingdings" panose="05000000000000000000" pitchFamily="2" charset="2"/>
            </a:endParaRPr>
          </a:p>
          <a:p>
            <a:pPr algn="ctr"/>
            <a:endParaRPr lang="en-GB" sz="14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Who is correct? Explain your answer. </a:t>
            </a:r>
          </a:p>
          <a:p>
            <a:pPr algn="ctr"/>
            <a:endParaRPr lang="en-GB" sz="2000" b="1" dirty="0">
              <a:solidFill>
                <a:srgbClr val="FF0000"/>
              </a:solidFill>
              <a:latin typeface="Century Gothic" panose="020B0502020202020204" pitchFamily="34" charset="0"/>
              <a:sym typeface="Wingdings" panose="05000000000000000000" pitchFamily="2" charset="2"/>
            </a:endParaRPr>
          </a:p>
          <a:p>
            <a:pPr algn="ctr"/>
            <a:endParaRPr lang="en-GB" sz="2000" b="1" dirty="0">
              <a:solidFill>
                <a:srgbClr val="FF0000"/>
              </a:solidFill>
              <a:latin typeface="Century Gothic" panose="020B0502020202020204" pitchFamily="34" charset="0"/>
              <a:sym typeface="Wingdings" panose="05000000000000000000" pitchFamily="2" charset="2"/>
            </a:endParaRPr>
          </a:p>
          <a:p>
            <a:pPr algn="ctr"/>
            <a:endParaRPr lang="en-GB" sz="2000" b="1" u="sng" dirty="0">
              <a:solidFill>
                <a:schemeClr val="tx1"/>
              </a:solidFill>
              <a:latin typeface="Century Gothic" panose="020B0502020202020204" pitchFamily="34" charset="0"/>
            </a:endParaRPr>
          </a:p>
          <a:p>
            <a:pPr algn="ctr"/>
            <a:endParaRPr lang="en-GB" sz="2400" b="1" u="sng"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rgbClr val="FF0000"/>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5" name="Speech Bubble: Rectangle with Corners Rounded 14">
            <a:extLst>
              <a:ext uri="{FF2B5EF4-FFF2-40B4-BE49-F238E27FC236}">
                <a16:creationId xmlns:a16="http://schemas.microsoft.com/office/drawing/2014/main" id="{7779FEAE-1999-4357-B570-C370503197AA}"/>
              </a:ext>
            </a:extLst>
          </p:cNvPr>
          <p:cNvSpPr/>
          <p:nvPr/>
        </p:nvSpPr>
        <p:spPr>
          <a:xfrm>
            <a:off x="2628735" y="2764064"/>
            <a:ext cx="4421545" cy="689626"/>
          </a:xfrm>
          <a:prstGeom prst="wedgeRoundRectCallout">
            <a:avLst>
              <a:gd name="adj1" fmla="val -68330"/>
              <a:gd name="adj2" fmla="val 5752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train is 5cm long.</a:t>
            </a:r>
          </a:p>
        </p:txBody>
      </p:sp>
      <p:sp>
        <p:nvSpPr>
          <p:cNvPr id="16" name="Speech Bubble: Rectangle with Corners Rounded 15">
            <a:extLst>
              <a:ext uri="{FF2B5EF4-FFF2-40B4-BE49-F238E27FC236}">
                <a16:creationId xmlns:a16="http://schemas.microsoft.com/office/drawing/2014/main" id="{1BEE0096-FCBD-4274-895F-80CDAFC00D94}"/>
              </a:ext>
            </a:extLst>
          </p:cNvPr>
          <p:cNvSpPr/>
          <p:nvPr/>
        </p:nvSpPr>
        <p:spPr>
          <a:xfrm>
            <a:off x="832440" y="4220874"/>
            <a:ext cx="4421545" cy="689626"/>
          </a:xfrm>
          <a:prstGeom prst="wedgeRoundRectCallout">
            <a:avLst>
              <a:gd name="adj1" fmla="val 61972"/>
              <a:gd name="adj2" fmla="val 270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train is 6cm long.</a:t>
            </a:r>
          </a:p>
        </p:txBody>
      </p:sp>
      <p:sp>
        <p:nvSpPr>
          <p:cNvPr id="11" name="TextBox 10">
            <a:extLst>
              <a:ext uri="{FF2B5EF4-FFF2-40B4-BE49-F238E27FC236}">
                <a16:creationId xmlns:a16="http://schemas.microsoft.com/office/drawing/2014/main" id="{051BE4B8-1B98-4174-A543-5A3919528908}"/>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Y2</a:t>
            </a:r>
          </a:p>
        </p:txBody>
      </p:sp>
    </p:spTree>
    <p:extLst>
      <p:ext uri="{BB962C8B-B14F-4D97-AF65-F5344CB8AC3E}">
        <p14:creationId xmlns:p14="http://schemas.microsoft.com/office/powerpoint/2010/main" val="3640227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id="{3D287D3D-B9FD-46EE-81AA-78146D7D6E52}"/>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4" name="Rectangle 13">
            <a:extLst>
              <a:ext uri="{FF2B5EF4-FFF2-40B4-BE49-F238E27FC236}">
                <a16:creationId xmlns:a16="http://schemas.microsoft.com/office/drawing/2014/main" id="{FAE9F15A-8EAB-4B0E-B27F-B92526AB294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James and Laura are measuring the length of a train.</a:t>
            </a:r>
          </a:p>
          <a:p>
            <a:pPr algn="ctr"/>
            <a:endParaRPr lang="en-GB"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11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  </a:t>
            </a:r>
            <a:r>
              <a:rPr lang="en-GB" sz="2000" b="1" dirty="0">
                <a:solidFill>
                  <a:schemeClr val="tx1"/>
                </a:solidFill>
                <a:latin typeface="Century Gothic" panose="020B0502020202020204" pitchFamily="34" charset="0"/>
              </a:rPr>
              <a:t>James says,</a:t>
            </a: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endParaRPr lang="en-GB" sz="6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  Laura says,                                                         </a:t>
            </a:r>
          </a:p>
          <a:p>
            <a:pPr algn="ctr"/>
            <a:endParaRPr lang="en-GB" sz="2400" b="1" dirty="0">
              <a:solidFill>
                <a:schemeClr val="tx1"/>
              </a:solidFill>
              <a:latin typeface="Century Gothic" panose="020B0502020202020204" pitchFamily="34" charset="0"/>
              <a:sym typeface="Wingdings" panose="05000000000000000000" pitchFamily="2" charset="2"/>
            </a:endParaRPr>
          </a:p>
          <a:p>
            <a:pPr algn="ctr"/>
            <a:endParaRPr lang="en-GB" sz="2400" b="1" dirty="0">
              <a:solidFill>
                <a:schemeClr val="tx1"/>
              </a:solidFill>
              <a:latin typeface="Century Gothic" panose="020B0502020202020204" pitchFamily="34" charset="0"/>
              <a:sym typeface="Wingdings" panose="05000000000000000000" pitchFamily="2" charset="2"/>
            </a:endParaRPr>
          </a:p>
          <a:p>
            <a:pPr algn="ctr"/>
            <a:endParaRPr lang="en-GB" sz="14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Who is correct? Explain your answer. </a:t>
            </a:r>
          </a:p>
          <a:p>
            <a:pPr algn="ctr"/>
            <a:endParaRPr lang="en-GB" sz="2000" b="1" dirty="0">
              <a:solidFill>
                <a:srgbClr val="FF0000"/>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Laura is correct because…</a:t>
            </a:r>
          </a:p>
          <a:p>
            <a:pPr algn="ctr"/>
            <a:endParaRPr lang="en-GB" sz="2000" b="1" dirty="0">
              <a:solidFill>
                <a:srgbClr val="FF0000"/>
              </a:solidFill>
              <a:latin typeface="Century Gothic" panose="020B0502020202020204" pitchFamily="34" charset="0"/>
              <a:sym typeface="Wingdings" panose="05000000000000000000" pitchFamily="2" charset="2"/>
            </a:endParaRPr>
          </a:p>
          <a:p>
            <a:pPr algn="ctr"/>
            <a:endParaRPr lang="en-GB" sz="2000" b="1" u="sng" dirty="0">
              <a:solidFill>
                <a:schemeClr val="tx1"/>
              </a:solidFill>
              <a:latin typeface="Century Gothic" panose="020B0502020202020204" pitchFamily="34" charset="0"/>
            </a:endParaRPr>
          </a:p>
          <a:p>
            <a:pPr algn="ctr"/>
            <a:endParaRPr lang="en-GB" sz="2400" b="1" u="sng"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rgbClr val="FF0000"/>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5" name="Speech Bubble: Rectangle with Corners Rounded 14">
            <a:extLst>
              <a:ext uri="{FF2B5EF4-FFF2-40B4-BE49-F238E27FC236}">
                <a16:creationId xmlns:a16="http://schemas.microsoft.com/office/drawing/2014/main" id="{7779FEAE-1999-4357-B570-C370503197AA}"/>
              </a:ext>
            </a:extLst>
          </p:cNvPr>
          <p:cNvSpPr/>
          <p:nvPr/>
        </p:nvSpPr>
        <p:spPr>
          <a:xfrm>
            <a:off x="2628735" y="2764064"/>
            <a:ext cx="4421545" cy="689626"/>
          </a:xfrm>
          <a:prstGeom prst="wedgeRoundRectCallout">
            <a:avLst>
              <a:gd name="adj1" fmla="val -68330"/>
              <a:gd name="adj2" fmla="val 5752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train is 5cm long.</a:t>
            </a:r>
          </a:p>
        </p:txBody>
      </p:sp>
      <p:sp>
        <p:nvSpPr>
          <p:cNvPr id="16" name="Speech Bubble: Rectangle with Corners Rounded 15">
            <a:extLst>
              <a:ext uri="{FF2B5EF4-FFF2-40B4-BE49-F238E27FC236}">
                <a16:creationId xmlns:a16="http://schemas.microsoft.com/office/drawing/2014/main" id="{1BEE0096-FCBD-4274-895F-80CDAFC00D94}"/>
              </a:ext>
            </a:extLst>
          </p:cNvPr>
          <p:cNvSpPr/>
          <p:nvPr/>
        </p:nvSpPr>
        <p:spPr>
          <a:xfrm>
            <a:off x="832440" y="4220874"/>
            <a:ext cx="4421545" cy="689626"/>
          </a:xfrm>
          <a:prstGeom prst="wedgeRoundRectCallout">
            <a:avLst>
              <a:gd name="adj1" fmla="val 61972"/>
              <a:gd name="adj2" fmla="val 270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train is 6cm long.</a:t>
            </a:r>
          </a:p>
        </p:txBody>
      </p:sp>
      <p:sp>
        <p:nvSpPr>
          <p:cNvPr id="9" name="TextBox 8">
            <a:extLst>
              <a:ext uri="{FF2B5EF4-FFF2-40B4-BE49-F238E27FC236}">
                <a16:creationId xmlns:a16="http://schemas.microsoft.com/office/drawing/2014/main" id="{33EFB171-7670-45C6-AE61-43DC21DE6D63}"/>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Y2</a:t>
            </a:r>
          </a:p>
        </p:txBody>
      </p:sp>
    </p:spTree>
    <p:extLst>
      <p:ext uri="{BB962C8B-B14F-4D97-AF65-F5344CB8AC3E}">
        <p14:creationId xmlns:p14="http://schemas.microsoft.com/office/powerpoint/2010/main" val="1076383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id="{3D287D3D-B9FD-46EE-81AA-78146D7D6E52}"/>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4" name="Rectangle 13">
            <a:extLst>
              <a:ext uri="{FF2B5EF4-FFF2-40B4-BE49-F238E27FC236}">
                <a16:creationId xmlns:a16="http://schemas.microsoft.com/office/drawing/2014/main" id="{FAE9F15A-8EAB-4B0E-B27F-B92526AB294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James and Laura are measuring the length of a train.</a:t>
            </a:r>
          </a:p>
          <a:p>
            <a:pPr algn="ctr"/>
            <a:endParaRPr lang="en-GB"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11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  </a:t>
            </a:r>
            <a:r>
              <a:rPr lang="en-GB" sz="2000" b="1" dirty="0">
                <a:solidFill>
                  <a:schemeClr val="tx1"/>
                </a:solidFill>
                <a:latin typeface="Century Gothic" panose="020B0502020202020204" pitchFamily="34" charset="0"/>
              </a:rPr>
              <a:t>James says,</a:t>
            </a: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endParaRPr lang="en-GB" sz="6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  Laura says,                                                         </a:t>
            </a:r>
          </a:p>
          <a:p>
            <a:pPr algn="ctr"/>
            <a:endParaRPr lang="en-GB" sz="2400" b="1" dirty="0">
              <a:solidFill>
                <a:schemeClr val="tx1"/>
              </a:solidFill>
              <a:latin typeface="Century Gothic" panose="020B0502020202020204" pitchFamily="34" charset="0"/>
              <a:sym typeface="Wingdings" panose="05000000000000000000" pitchFamily="2" charset="2"/>
            </a:endParaRPr>
          </a:p>
          <a:p>
            <a:pPr algn="ctr"/>
            <a:endParaRPr lang="en-GB" sz="2400" b="1" dirty="0">
              <a:solidFill>
                <a:schemeClr val="tx1"/>
              </a:solidFill>
              <a:latin typeface="Century Gothic" panose="020B0502020202020204" pitchFamily="34" charset="0"/>
              <a:sym typeface="Wingdings" panose="05000000000000000000" pitchFamily="2" charset="2"/>
            </a:endParaRPr>
          </a:p>
          <a:p>
            <a:pPr algn="ctr"/>
            <a:endParaRPr lang="en-GB" sz="14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Who is correct? Explain your answer. </a:t>
            </a:r>
          </a:p>
          <a:p>
            <a:pPr algn="ctr"/>
            <a:endParaRPr lang="en-GB" sz="2000" b="1" dirty="0">
              <a:solidFill>
                <a:srgbClr val="FF0000"/>
              </a:solidFill>
              <a:latin typeface="Century Gothic" panose="020B0502020202020204" pitchFamily="34" charset="0"/>
              <a:sym typeface="Wingdings" panose="05000000000000000000" pitchFamily="2" charset="2"/>
            </a:endParaRPr>
          </a:p>
          <a:p>
            <a:r>
              <a:rPr lang="en-GB" sz="2000" b="1" dirty="0">
                <a:solidFill>
                  <a:srgbClr val="FF0000"/>
                </a:solidFill>
                <a:latin typeface="Century Gothic" panose="020B0502020202020204" pitchFamily="34" charset="0"/>
                <a:sym typeface="Wingdings" panose="05000000000000000000" pitchFamily="2" charset="2"/>
              </a:rPr>
              <a:t>Laura is correct because s</a:t>
            </a:r>
            <a:r>
              <a:rPr lang="en-GB" sz="2000" b="1" dirty="0">
                <a:solidFill>
                  <a:srgbClr val="FF0000"/>
                </a:solidFill>
                <a:latin typeface="Century Gothic" panose="020B0502020202020204" pitchFamily="34" charset="0"/>
              </a:rPr>
              <a:t>he has taken into account that the object is measured from 1cm and not 0cm.</a:t>
            </a:r>
          </a:p>
          <a:p>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rgbClr val="FF0000"/>
              </a:solidFill>
              <a:latin typeface="Century Gothic" panose="020B0502020202020204" pitchFamily="34" charset="0"/>
              <a:sym typeface="Wingdings" panose="05000000000000000000" pitchFamily="2" charset="2"/>
            </a:endParaRPr>
          </a:p>
          <a:p>
            <a:pPr algn="ctr"/>
            <a:endParaRPr lang="en-GB" sz="2000" b="1" u="sng" dirty="0">
              <a:solidFill>
                <a:schemeClr val="tx1"/>
              </a:solidFill>
              <a:latin typeface="Century Gothic" panose="020B0502020202020204" pitchFamily="34" charset="0"/>
            </a:endParaRPr>
          </a:p>
          <a:p>
            <a:pPr algn="ctr"/>
            <a:endParaRPr lang="en-GB" sz="2400" b="1" u="sng"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rgbClr val="FF0000"/>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5" name="Speech Bubble: Rectangle with Corners Rounded 14">
            <a:extLst>
              <a:ext uri="{FF2B5EF4-FFF2-40B4-BE49-F238E27FC236}">
                <a16:creationId xmlns:a16="http://schemas.microsoft.com/office/drawing/2014/main" id="{7779FEAE-1999-4357-B570-C370503197AA}"/>
              </a:ext>
            </a:extLst>
          </p:cNvPr>
          <p:cNvSpPr/>
          <p:nvPr/>
        </p:nvSpPr>
        <p:spPr>
          <a:xfrm>
            <a:off x="2628735" y="2764064"/>
            <a:ext cx="4421545" cy="689626"/>
          </a:xfrm>
          <a:prstGeom prst="wedgeRoundRectCallout">
            <a:avLst>
              <a:gd name="adj1" fmla="val -68330"/>
              <a:gd name="adj2" fmla="val 5752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train is 5cm long.</a:t>
            </a:r>
          </a:p>
        </p:txBody>
      </p:sp>
      <p:sp>
        <p:nvSpPr>
          <p:cNvPr id="16" name="Speech Bubble: Rectangle with Corners Rounded 15">
            <a:extLst>
              <a:ext uri="{FF2B5EF4-FFF2-40B4-BE49-F238E27FC236}">
                <a16:creationId xmlns:a16="http://schemas.microsoft.com/office/drawing/2014/main" id="{1BEE0096-FCBD-4274-895F-80CDAFC00D94}"/>
              </a:ext>
            </a:extLst>
          </p:cNvPr>
          <p:cNvSpPr/>
          <p:nvPr/>
        </p:nvSpPr>
        <p:spPr>
          <a:xfrm>
            <a:off x="832440" y="4220874"/>
            <a:ext cx="4421545" cy="689626"/>
          </a:xfrm>
          <a:prstGeom prst="wedgeRoundRectCallout">
            <a:avLst>
              <a:gd name="adj1" fmla="val 61972"/>
              <a:gd name="adj2" fmla="val 270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train is 6cm long.</a:t>
            </a:r>
          </a:p>
        </p:txBody>
      </p:sp>
      <p:sp>
        <p:nvSpPr>
          <p:cNvPr id="9" name="TextBox 8">
            <a:extLst>
              <a:ext uri="{FF2B5EF4-FFF2-40B4-BE49-F238E27FC236}">
                <a16:creationId xmlns:a16="http://schemas.microsoft.com/office/drawing/2014/main" id="{B5293EAB-974B-4B96-9A87-F28AC3F56D8D}"/>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Y2</a:t>
            </a:r>
          </a:p>
        </p:txBody>
      </p:sp>
    </p:spTree>
    <p:extLst>
      <p:ext uri="{BB962C8B-B14F-4D97-AF65-F5344CB8AC3E}">
        <p14:creationId xmlns:p14="http://schemas.microsoft.com/office/powerpoint/2010/main" val="2404031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9" name="Picture 8">
            <a:extLst>
              <a:ext uri="{FF2B5EF4-FFF2-40B4-BE49-F238E27FC236}">
                <a16:creationId xmlns:a16="http://schemas.microsoft.com/office/drawing/2014/main" id="{4CE32AD9-196B-42EF-A88F-48F1A270696E}"/>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0" name="Rectangle 9">
            <a:extLst>
              <a:ext uri="{FF2B5EF4-FFF2-40B4-BE49-F238E27FC236}">
                <a16:creationId xmlns:a16="http://schemas.microsoft.com/office/drawing/2014/main" id="{A9CFD7DB-37A8-41D7-8547-3E97A928657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George’s flag measures between 7cm and 12cm in length. </a:t>
            </a: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are the possible lengths his flag could be?</a:t>
            </a:r>
          </a:p>
          <a:p>
            <a:pPr algn="ctr"/>
            <a:endParaRPr lang="en-GB" sz="20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rgbClr val="FF0000"/>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1" name="TextBox 10">
            <a:extLst>
              <a:ext uri="{FF2B5EF4-FFF2-40B4-BE49-F238E27FC236}">
                <a16:creationId xmlns:a16="http://schemas.microsoft.com/office/drawing/2014/main" id="{5A539A19-F519-45FE-8DEC-70E8B936E34B}"/>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Y2</a:t>
            </a:r>
          </a:p>
        </p:txBody>
      </p:sp>
    </p:spTree>
    <p:extLst>
      <p:ext uri="{BB962C8B-B14F-4D97-AF65-F5344CB8AC3E}">
        <p14:creationId xmlns:p14="http://schemas.microsoft.com/office/powerpoint/2010/main" val="2365751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9" name="Picture 8">
            <a:extLst>
              <a:ext uri="{FF2B5EF4-FFF2-40B4-BE49-F238E27FC236}">
                <a16:creationId xmlns:a16="http://schemas.microsoft.com/office/drawing/2014/main" id="{4CE32AD9-196B-42EF-A88F-48F1A270696E}"/>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0" name="Rectangle 9">
            <a:extLst>
              <a:ext uri="{FF2B5EF4-FFF2-40B4-BE49-F238E27FC236}">
                <a16:creationId xmlns:a16="http://schemas.microsoft.com/office/drawing/2014/main" id="{A9CFD7DB-37A8-41D7-8547-3E97A928657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George’s flag measures between 7cm and 12cm in length. </a:t>
            </a: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are the possible lengths his flag could be?</a:t>
            </a: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Various answers, for example: 8cm, 9cm, 10cm and 11cm.</a:t>
            </a: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rgbClr val="FF0000"/>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1" name="TextBox 10">
            <a:extLst>
              <a:ext uri="{FF2B5EF4-FFF2-40B4-BE49-F238E27FC236}">
                <a16:creationId xmlns:a16="http://schemas.microsoft.com/office/drawing/2014/main" id="{7AA29B6E-F5C1-4F2F-8D88-80340BDBD41E}"/>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Y2</a:t>
            </a:r>
          </a:p>
        </p:txBody>
      </p:sp>
    </p:spTree>
    <p:extLst>
      <p:ext uri="{BB962C8B-B14F-4D97-AF65-F5344CB8AC3E}">
        <p14:creationId xmlns:p14="http://schemas.microsoft.com/office/powerpoint/2010/main" val="3459593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id="{E563773A-0145-4DE0-ABA7-17C67A86A17D}"/>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4" name="Rectangle 13">
            <a:extLst>
              <a:ext uri="{FF2B5EF4-FFF2-40B4-BE49-F238E27FC236}">
                <a16:creationId xmlns:a16="http://schemas.microsoft.com/office/drawing/2014/main" id="{9A2FFC2F-8CC8-4F9F-8E42-F0ACC289B66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shortest animal.</a:t>
            </a:r>
          </a:p>
          <a:p>
            <a:pPr lvl="0" algn="ctr"/>
            <a:endParaRPr lang="en-GB" sz="2000" b="1" dirty="0">
              <a:solidFill>
                <a:schemeClr val="tx1"/>
              </a:solidFill>
              <a:latin typeface="Century Gothic" panose="020B0502020202020204" pitchFamily="34" charset="0"/>
            </a:endParaRPr>
          </a:p>
        </p:txBody>
      </p:sp>
      <p:sp>
        <p:nvSpPr>
          <p:cNvPr id="9" name="Oval 8">
            <a:extLst>
              <a:ext uri="{FF2B5EF4-FFF2-40B4-BE49-F238E27FC236}">
                <a16:creationId xmlns:a16="http://schemas.microsoft.com/office/drawing/2014/main" id="{26C941DB-F1C4-4001-8CFE-B6C7ADF913F7}"/>
              </a:ext>
            </a:extLst>
          </p:cNvPr>
          <p:cNvSpPr/>
          <p:nvPr/>
        </p:nvSpPr>
        <p:spPr>
          <a:xfrm>
            <a:off x="1356077" y="4447975"/>
            <a:ext cx="1476000" cy="1296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E8B35091-5BAC-45B9-9D95-E6E5A15941EE}"/>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Y1</a:t>
            </a:r>
          </a:p>
        </p:txBody>
      </p:sp>
    </p:spTree>
    <p:extLst>
      <p:ext uri="{BB962C8B-B14F-4D97-AF65-F5344CB8AC3E}">
        <p14:creationId xmlns:p14="http://schemas.microsoft.com/office/powerpoint/2010/main" val="737338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9" name="Picture 8">
            <a:extLst>
              <a:ext uri="{FF2B5EF4-FFF2-40B4-BE49-F238E27FC236}">
                <a16:creationId xmlns:a16="http://schemas.microsoft.com/office/drawing/2014/main" id="{812A24A8-8A57-42B2-83E3-9C4BE7A0B746}"/>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0" name="Rectangle 9">
            <a:extLst>
              <a:ext uri="{FF2B5EF4-FFF2-40B4-BE49-F238E27FC236}">
                <a16:creationId xmlns:a16="http://schemas.microsoft.com/office/drawing/2014/main" id="{506ECB22-00E1-4548-AB82-7569C1B969C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would you use to measure a pencil?</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1" name="TextBox 10">
            <a:extLst>
              <a:ext uri="{FF2B5EF4-FFF2-40B4-BE49-F238E27FC236}">
                <a16:creationId xmlns:a16="http://schemas.microsoft.com/office/drawing/2014/main" id="{4763EDDB-E042-444D-AE6B-D19D291904C4}"/>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Y2</a:t>
            </a:r>
          </a:p>
        </p:txBody>
      </p:sp>
    </p:spTree>
    <p:extLst>
      <p:ext uri="{BB962C8B-B14F-4D97-AF65-F5344CB8AC3E}">
        <p14:creationId xmlns:p14="http://schemas.microsoft.com/office/powerpoint/2010/main" val="2601145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9" name="Picture 8">
            <a:extLst>
              <a:ext uri="{FF2B5EF4-FFF2-40B4-BE49-F238E27FC236}">
                <a16:creationId xmlns:a16="http://schemas.microsoft.com/office/drawing/2014/main" id="{812A24A8-8A57-42B2-83E3-9C4BE7A0B746}"/>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0" name="Rectangle 9">
            <a:extLst>
              <a:ext uri="{FF2B5EF4-FFF2-40B4-BE49-F238E27FC236}">
                <a16:creationId xmlns:a16="http://schemas.microsoft.com/office/drawing/2014/main" id="{506ECB22-00E1-4548-AB82-7569C1B969C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would you use to measure a pencil?</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A ruler or a tape measure.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1" name="TextBox 10">
            <a:extLst>
              <a:ext uri="{FF2B5EF4-FFF2-40B4-BE49-F238E27FC236}">
                <a16:creationId xmlns:a16="http://schemas.microsoft.com/office/drawing/2014/main" id="{8A7A2CA3-78A3-4F61-9643-5EF41F3851CB}"/>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Y2</a:t>
            </a:r>
          </a:p>
        </p:txBody>
      </p:sp>
    </p:spTree>
    <p:extLst>
      <p:ext uri="{BB962C8B-B14F-4D97-AF65-F5344CB8AC3E}">
        <p14:creationId xmlns:p14="http://schemas.microsoft.com/office/powerpoint/2010/main" val="2593262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0" name="Picture 9">
            <a:extLst>
              <a:ext uri="{FF2B5EF4-FFF2-40B4-BE49-F238E27FC236}">
                <a16:creationId xmlns:a16="http://schemas.microsoft.com/office/drawing/2014/main" id="{93F9E72B-DAA3-45BA-A2DA-CE45FC6E0C78}"/>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1" name="Rectangle 10">
            <a:extLst>
              <a:ext uri="{FF2B5EF4-FFF2-40B4-BE49-F238E27FC236}">
                <a16:creationId xmlns:a16="http://schemas.microsoft.com/office/drawing/2014/main" id="{86BDC2B9-A87F-4607-BB65-249267B7EC1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cubes long is the submarine?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2" name="Table 11">
            <a:extLst>
              <a:ext uri="{FF2B5EF4-FFF2-40B4-BE49-F238E27FC236}">
                <a16:creationId xmlns:a16="http://schemas.microsoft.com/office/drawing/2014/main" id="{DC3F0103-0934-4836-B5C6-759E2967958F}"/>
              </a:ext>
            </a:extLst>
          </p:cNvPr>
          <p:cNvGraphicFramePr>
            <a:graphicFrameLocks noGrp="1"/>
          </p:cNvGraphicFramePr>
          <p:nvPr>
            <p:extLst/>
          </p:nvPr>
        </p:nvGraphicFramePr>
        <p:xfrm>
          <a:off x="1332000" y="4841932"/>
          <a:ext cx="6480000" cy="718518"/>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4030088469"/>
                    </a:ext>
                  </a:extLst>
                </a:gridCol>
                <a:gridCol w="720000">
                  <a:extLst>
                    <a:ext uri="{9D8B030D-6E8A-4147-A177-3AD203B41FA5}">
                      <a16:colId xmlns:a16="http://schemas.microsoft.com/office/drawing/2014/main" val="2012514949"/>
                    </a:ext>
                  </a:extLst>
                </a:gridCol>
                <a:gridCol w="720000">
                  <a:extLst>
                    <a:ext uri="{9D8B030D-6E8A-4147-A177-3AD203B41FA5}">
                      <a16:colId xmlns:a16="http://schemas.microsoft.com/office/drawing/2014/main" val="2588308416"/>
                    </a:ext>
                  </a:extLst>
                </a:gridCol>
                <a:gridCol w="720000">
                  <a:extLst>
                    <a:ext uri="{9D8B030D-6E8A-4147-A177-3AD203B41FA5}">
                      <a16:colId xmlns:a16="http://schemas.microsoft.com/office/drawing/2014/main" val="631678155"/>
                    </a:ext>
                  </a:extLst>
                </a:gridCol>
                <a:gridCol w="720000">
                  <a:extLst>
                    <a:ext uri="{9D8B030D-6E8A-4147-A177-3AD203B41FA5}">
                      <a16:colId xmlns:a16="http://schemas.microsoft.com/office/drawing/2014/main" val="3558309275"/>
                    </a:ext>
                  </a:extLst>
                </a:gridCol>
                <a:gridCol w="720000">
                  <a:extLst>
                    <a:ext uri="{9D8B030D-6E8A-4147-A177-3AD203B41FA5}">
                      <a16:colId xmlns:a16="http://schemas.microsoft.com/office/drawing/2014/main" val="2119388952"/>
                    </a:ext>
                  </a:extLst>
                </a:gridCol>
                <a:gridCol w="720000">
                  <a:extLst>
                    <a:ext uri="{9D8B030D-6E8A-4147-A177-3AD203B41FA5}">
                      <a16:colId xmlns:a16="http://schemas.microsoft.com/office/drawing/2014/main" val="474503093"/>
                    </a:ext>
                  </a:extLst>
                </a:gridCol>
                <a:gridCol w="720000">
                  <a:extLst>
                    <a:ext uri="{9D8B030D-6E8A-4147-A177-3AD203B41FA5}">
                      <a16:colId xmlns:a16="http://schemas.microsoft.com/office/drawing/2014/main" val="3571513328"/>
                    </a:ext>
                  </a:extLst>
                </a:gridCol>
                <a:gridCol w="720000">
                  <a:extLst>
                    <a:ext uri="{9D8B030D-6E8A-4147-A177-3AD203B41FA5}">
                      <a16:colId xmlns:a16="http://schemas.microsoft.com/office/drawing/2014/main" val="4073401518"/>
                    </a:ext>
                  </a:extLst>
                </a:gridCol>
              </a:tblGrid>
              <a:tr h="718518">
                <a:tc>
                  <a:txBody>
                    <a:bodyPr/>
                    <a:lstStyle/>
                    <a:p>
                      <a:endParaRPr lang="en-GB" sz="3500" dirty="0"/>
                    </a:p>
                  </a:txBody>
                  <a:tcPr marL="178191" marR="178191" marT="89095" marB="8909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3500" dirty="0"/>
                    </a:p>
                  </a:txBody>
                  <a:tcPr marL="178191" marR="178191" marT="89095" marB="8909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GB" sz="3500" dirty="0"/>
                    </a:p>
                  </a:txBody>
                  <a:tcPr marL="178191" marR="178191" marT="89095" marB="8909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3500" dirty="0"/>
                    </a:p>
                  </a:txBody>
                  <a:tcPr marL="178191" marR="178191" marT="89095" marB="8909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GB" sz="3500" dirty="0"/>
                    </a:p>
                  </a:txBody>
                  <a:tcPr marL="178191" marR="178191" marT="89095" marB="8909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3500" dirty="0"/>
                    </a:p>
                  </a:txBody>
                  <a:tcPr marL="178191" marR="178191" marT="89095" marB="8909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GB" sz="3500" dirty="0"/>
                    </a:p>
                  </a:txBody>
                  <a:tcPr marL="178191" marR="178191" marT="89095" marB="8909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3500" dirty="0"/>
                    </a:p>
                  </a:txBody>
                  <a:tcPr marL="178191" marR="178191" marT="89095" marB="8909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GB" sz="3500" dirty="0"/>
                    </a:p>
                  </a:txBody>
                  <a:tcPr marL="178191" marR="178191" marT="89095" marB="8909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2813714"/>
                  </a:ext>
                </a:extLst>
              </a:tr>
            </a:tbl>
          </a:graphicData>
        </a:graphic>
      </p:graphicFrame>
      <p:sp>
        <p:nvSpPr>
          <p:cNvPr id="9" name="TextBox 8">
            <a:extLst>
              <a:ext uri="{FF2B5EF4-FFF2-40B4-BE49-F238E27FC236}">
                <a16:creationId xmlns:a16="http://schemas.microsoft.com/office/drawing/2014/main" id="{05989482-B4F3-469A-8EF8-A76259C2D91A}"/>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Y1</a:t>
            </a:r>
          </a:p>
        </p:txBody>
      </p:sp>
    </p:spTree>
    <p:extLst>
      <p:ext uri="{BB962C8B-B14F-4D97-AF65-F5344CB8AC3E}">
        <p14:creationId xmlns:p14="http://schemas.microsoft.com/office/powerpoint/2010/main" val="3691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0" name="Picture 9">
            <a:extLst>
              <a:ext uri="{FF2B5EF4-FFF2-40B4-BE49-F238E27FC236}">
                <a16:creationId xmlns:a16="http://schemas.microsoft.com/office/drawing/2014/main" id="{93F9E72B-DAA3-45BA-A2DA-CE45FC6E0C78}"/>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1" name="Rectangle 10">
            <a:extLst>
              <a:ext uri="{FF2B5EF4-FFF2-40B4-BE49-F238E27FC236}">
                <a16:creationId xmlns:a16="http://schemas.microsoft.com/office/drawing/2014/main" id="{86BDC2B9-A87F-4607-BB65-249267B7EC1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cubes long is the submarine?</a:t>
            </a:r>
            <a:endParaRPr lang="en-GB" sz="20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5</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2" name="Table 11">
            <a:extLst>
              <a:ext uri="{FF2B5EF4-FFF2-40B4-BE49-F238E27FC236}">
                <a16:creationId xmlns:a16="http://schemas.microsoft.com/office/drawing/2014/main" id="{DC3F0103-0934-4836-B5C6-759E2967958F}"/>
              </a:ext>
            </a:extLst>
          </p:cNvPr>
          <p:cNvGraphicFramePr>
            <a:graphicFrameLocks noGrp="1"/>
          </p:cNvGraphicFramePr>
          <p:nvPr>
            <p:extLst/>
          </p:nvPr>
        </p:nvGraphicFramePr>
        <p:xfrm>
          <a:off x="1332000" y="4841932"/>
          <a:ext cx="6480000" cy="718518"/>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4030088469"/>
                    </a:ext>
                  </a:extLst>
                </a:gridCol>
                <a:gridCol w="720000">
                  <a:extLst>
                    <a:ext uri="{9D8B030D-6E8A-4147-A177-3AD203B41FA5}">
                      <a16:colId xmlns:a16="http://schemas.microsoft.com/office/drawing/2014/main" val="2012514949"/>
                    </a:ext>
                  </a:extLst>
                </a:gridCol>
                <a:gridCol w="720000">
                  <a:extLst>
                    <a:ext uri="{9D8B030D-6E8A-4147-A177-3AD203B41FA5}">
                      <a16:colId xmlns:a16="http://schemas.microsoft.com/office/drawing/2014/main" val="2588308416"/>
                    </a:ext>
                  </a:extLst>
                </a:gridCol>
                <a:gridCol w="720000">
                  <a:extLst>
                    <a:ext uri="{9D8B030D-6E8A-4147-A177-3AD203B41FA5}">
                      <a16:colId xmlns:a16="http://schemas.microsoft.com/office/drawing/2014/main" val="631678155"/>
                    </a:ext>
                  </a:extLst>
                </a:gridCol>
                <a:gridCol w="720000">
                  <a:extLst>
                    <a:ext uri="{9D8B030D-6E8A-4147-A177-3AD203B41FA5}">
                      <a16:colId xmlns:a16="http://schemas.microsoft.com/office/drawing/2014/main" val="3558309275"/>
                    </a:ext>
                  </a:extLst>
                </a:gridCol>
                <a:gridCol w="720000">
                  <a:extLst>
                    <a:ext uri="{9D8B030D-6E8A-4147-A177-3AD203B41FA5}">
                      <a16:colId xmlns:a16="http://schemas.microsoft.com/office/drawing/2014/main" val="2119388952"/>
                    </a:ext>
                  </a:extLst>
                </a:gridCol>
                <a:gridCol w="720000">
                  <a:extLst>
                    <a:ext uri="{9D8B030D-6E8A-4147-A177-3AD203B41FA5}">
                      <a16:colId xmlns:a16="http://schemas.microsoft.com/office/drawing/2014/main" val="474503093"/>
                    </a:ext>
                  </a:extLst>
                </a:gridCol>
                <a:gridCol w="720000">
                  <a:extLst>
                    <a:ext uri="{9D8B030D-6E8A-4147-A177-3AD203B41FA5}">
                      <a16:colId xmlns:a16="http://schemas.microsoft.com/office/drawing/2014/main" val="3571513328"/>
                    </a:ext>
                  </a:extLst>
                </a:gridCol>
                <a:gridCol w="720000">
                  <a:extLst>
                    <a:ext uri="{9D8B030D-6E8A-4147-A177-3AD203B41FA5}">
                      <a16:colId xmlns:a16="http://schemas.microsoft.com/office/drawing/2014/main" val="4073401518"/>
                    </a:ext>
                  </a:extLst>
                </a:gridCol>
              </a:tblGrid>
              <a:tr h="718518">
                <a:tc>
                  <a:txBody>
                    <a:bodyPr/>
                    <a:lstStyle/>
                    <a:p>
                      <a:endParaRPr lang="en-GB" sz="3500" dirty="0"/>
                    </a:p>
                  </a:txBody>
                  <a:tcPr marL="178191" marR="178191" marT="89095" marB="8909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3500" dirty="0"/>
                    </a:p>
                  </a:txBody>
                  <a:tcPr marL="178191" marR="178191" marT="89095" marB="8909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GB" sz="3500" dirty="0"/>
                    </a:p>
                  </a:txBody>
                  <a:tcPr marL="178191" marR="178191" marT="89095" marB="8909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3500" dirty="0"/>
                    </a:p>
                  </a:txBody>
                  <a:tcPr marL="178191" marR="178191" marT="89095" marB="8909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GB" sz="3500" dirty="0"/>
                    </a:p>
                  </a:txBody>
                  <a:tcPr marL="178191" marR="178191" marT="89095" marB="8909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3500" dirty="0"/>
                    </a:p>
                  </a:txBody>
                  <a:tcPr marL="178191" marR="178191" marT="89095" marB="8909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GB" sz="3500" dirty="0"/>
                    </a:p>
                  </a:txBody>
                  <a:tcPr marL="178191" marR="178191" marT="89095" marB="8909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sz="3500" dirty="0"/>
                    </a:p>
                  </a:txBody>
                  <a:tcPr marL="178191" marR="178191" marT="89095" marB="8909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GB" sz="3500" dirty="0"/>
                    </a:p>
                  </a:txBody>
                  <a:tcPr marL="178191" marR="178191" marT="89095" marB="8909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2813714"/>
                  </a:ext>
                </a:extLst>
              </a:tr>
            </a:tbl>
          </a:graphicData>
        </a:graphic>
      </p:graphicFrame>
      <p:sp>
        <p:nvSpPr>
          <p:cNvPr id="9" name="TextBox 8">
            <a:extLst>
              <a:ext uri="{FF2B5EF4-FFF2-40B4-BE49-F238E27FC236}">
                <a16:creationId xmlns:a16="http://schemas.microsoft.com/office/drawing/2014/main" id="{3BF60E33-A9F3-490B-B5A9-855EE354E86C}"/>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Y1</a:t>
            </a:r>
          </a:p>
        </p:txBody>
      </p:sp>
    </p:spTree>
    <p:extLst>
      <p:ext uri="{BB962C8B-B14F-4D97-AF65-F5344CB8AC3E}">
        <p14:creationId xmlns:p14="http://schemas.microsoft.com/office/powerpoint/2010/main" val="1511969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5" name="Picture 14">
            <a:extLst>
              <a:ext uri="{FF2B5EF4-FFF2-40B4-BE49-F238E27FC236}">
                <a16:creationId xmlns:a16="http://schemas.microsoft.com/office/drawing/2014/main" id="{B7AB7EFC-E8E6-452A-BD66-68C11DB4FB71}"/>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6" name="Rectangle 15">
            <a:extLst>
              <a:ext uri="{FF2B5EF4-FFF2-40B4-BE49-F238E27FC236}">
                <a16:creationId xmlns:a16="http://schemas.microsoft.com/office/drawing/2014/main" id="{BD3B96AD-B6BB-4048-8F42-002DAB9AD1F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hands is the tallest flower?</a:t>
            </a:r>
            <a:endParaRPr lang="en-GB" sz="3200" b="1" dirty="0">
              <a:solidFill>
                <a:schemeClr val="tx1"/>
              </a:solidFill>
              <a:latin typeface="Century Gothic" panose="020B0502020202020204" pitchFamily="34" charset="0"/>
              <a:sym typeface="Wingdings" panose="05000000000000000000" pitchFamily="2" charset="2"/>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CBD531B7-05D1-40FA-87EB-2FF758B6DD86}"/>
              </a:ext>
            </a:extLst>
          </p:cNvPr>
          <p:cNvSpPr txBox="1"/>
          <p:nvPr/>
        </p:nvSpPr>
        <p:spPr>
          <a:xfrm>
            <a:off x="8200707" y="5978977"/>
            <a:ext cx="618105" cy="276999"/>
          </a:xfrm>
          <a:prstGeom prst="rect">
            <a:avLst/>
          </a:prstGeom>
          <a:noFill/>
        </p:spPr>
        <p:txBody>
          <a:bodyPr wrap="square" rtlCol="0" anchor="ctr">
            <a:spAutoFit/>
          </a:bodyPr>
          <a:lstStyle/>
          <a:p>
            <a:pPr algn="ctr"/>
            <a:r>
              <a:rPr lang="en-GB" sz="1200" b="1" dirty="0">
                <a:latin typeface="Century Gothic" panose="020B0502020202020204" pitchFamily="34" charset="0"/>
              </a:rPr>
              <a:t>Y1</a:t>
            </a:r>
          </a:p>
        </p:txBody>
      </p:sp>
    </p:spTree>
    <p:extLst>
      <p:ext uri="{BB962C8B-B14F-4D97-AF65-F5344CB8AC3E}">
        <p14:creationId xmlns:p14="http://schemas.microsoft.com/office/powerpoint/2010/main" val="2036854050"/>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8" ma:contentTypeDescription="Create a new document." ma:contentTypeScope="" ma:versionID="f9bae57d942f349496b0c157240b0a3b">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61ec2ab7abc56edcd4447b1e74a28c5"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http://schemas.openxmlformats.org/package/2006/metadata/core-properties"/>
    <ds:schemaRef ds:uri="http://purl.org/dc/terms/"/>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purl.org/dc/dcmitype/"/>
    <ds:schemaRef ds:uri="0f0ae0ff-29c4-4766-b250-c1a9bee8d430"/>
    <ds:schemaRef ds:uri="86144f90-c7b6-48d0-aae5-f5e9e48cc3df"/>
    <ds:schemaRef ds:uri="http://schemas.microsoft.com/sharepoint/v3"/>
  </ds:schemaRefs>
</ds:datastoreItem>
</file>

<file path=customXml/itemProps3.xml><?xml version="1.0" encoding="utf-8"?>
<ds:datastoreItem xmlns:ds="http://schemas.openxmlformats.org/officeDocument/2006/customXml" ds:itemID="{4F7571D4-B525-4A22-B268-EDA454BC14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1297</TotalTime>
  <Words>1334</Words>
  <Application>Microsoft Office PowerPoint</Application>
  <PresentationFormat>On-screen Show (4:3)</PresentationFormat>
  <Paragraphs>757</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Davina S</cp:lastModifiedBy>
  <cp:revision>51</cp:revision>
  <dcterms:created xsi:type="dcterms:W3CDTF">2018-03-17T10:08:43Z</dcterms:created>
  <dcterms:modified xsi:type="dcterms:W3CDTF">2019-02-13T08:49:28Z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