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92" r:id="rId6"/>
    <p:sldId id="390" r:id="rId7"/>
    <p:sldId id="361" r:id="rId8"/>
    <p:sldId id="394" r:id="rId9"/>
    <p:sldId id="360" r:id="rId10"/>
    <p:sldId id="399" r:id="rId11"/>
    <p:sldId id="395" r:id="rId12"/>
    <p:sldId id="400" r:id="rId13"/>
    <p:sldId id="396" r:id="rId14"/>
    <p:sldId id="401" r:id="rId15"/>
    <p:sldId id="397" r:id="rId16"/>
    <p:sldId id="402" r:id="rId17"/>
    <p:sldId id="314" r:id="rId18"/>
    <p:sldId id="403" r:id="rId19"/>
    <p:sldId id="414" r:id="rId20"/>
    <p:sldId id="415" r:id="rId21"/>
    <p:sldId id="416" r:id="rId22"/>
    <p:sldId id="398" r:id="rId23"/>
    <p:sldId id="406"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282A96-9573-437B-9B28-1E9309EA5214}" v="2" dt="2020-01-13T17:10:03.6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2" d="100"/>
          <a:sy n="62" d="100"/>
        </p:scale>
        <p:origin x="1400"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Saunders" userId="4acd6fa6-2685-4aaa-85f8-4ec2b6dbf9d1" providerId="ADAL" clId="{39282A96-9573-437B-9B28-1E9309EA5214}"/>
    <pc:docChg chg="custSel modSld">
      <pc:chgData name="Hannah Saunders" userId="4acd6fa6-2685-4aaa-85f8-4ec2b6dbf9d1" providerId="ADAL" clId="{39282A96-9573-437B-9B28-1E9309EA5214}" dt="2020-01-13T17:11:26.857" v="104" actId="20577"/>
      <pc:docMkLst>
        <pc:docMk/>
      </pc:docMkLst>
      <pc:sldChg chg="modSp">
        <pc:chgData name="Hannah Saunders" userId="4acd6fa6-2685-4aaa-85f8-4ec2b6dbf9d1" providerId="ADAL" clId="{39282A96-9573-437B-9B28-1E9309EA5214}" dt="2020-01-13T17:10:47.449" v="68" actId="20577"/>
        <pc:sldMkLst>
          <pc:docMk/>
          <pc:sldMk cId="636014570" sldId="314"/>
        </pc:sldMkLst>
        <pc:graphicFrameChg chg="modGraphic">
          <ac:chgData name="Hannah Saunders" userId="4acd6fa6-2685-4aaa-85f8-4ec2b6dbf9d1" providerId="ADAL" clId="{39282A96-9573-437B-9B28-1E9309EA5214}" dt="2020-01-13T17:10:47.449" v="68" actId="20577"/>
          <ac:graphicFrameMkLst>
            <pc:docMk/>
            <pc:sldMk cId="636014570" sldId="314"/>
            <ac:graphicFrameMk id="6" creationId="{67F8CF5D-DB09-465F-BE16-9A6EFDBF4884}"/>
          </ac:graphicFrameMkLst>
        </pc:graphicFrameChg>
      </pc:sldChg>
      <pc:sldChg chg="modSp">
        <pc:chgData name="Hannah Saunders" userId="4acd6fa6-2685-4aaa-85f8-4ec2b6dbf9d1" providerId="ADAL" clId="{39282A96-9573-437B-9B28-1E9309EA5214}" dt="2020-01-13T17:09:51.930" v="27"/>
        <pc:sldMkLst>
          <pc:docMk/>
          <pc:sldMk cId="3272127459" sldId="397"/>
        </pc:sldMkLst>
        <pc:graphicFrameChg chg="mod modGraphic">
          <ac:chgData name="Hannah Saunders" userId="4acd6fa6-2685-4aaa-85f8-4ec2b6dbf9d1" providerId="ADAL" clId="{39282A96-9573-437B-9B28-1E9309EA5214}" dt="2020-01-13T17:09:51.930" v="27"/>
          <ac:graphicFrameMkLst>
            <pc:docMk/>
            <pc:sldMk cId="3272127459" sldId="397"/>
            <ac:graphicFrameMk id="6" creationId="{83F57CC4-1FD6-4304-AB94-0D3F849D7E88}"/>
          </ac:graphicFrameMkLst>
        </pc:graphicFrameChg>
      </pc:sldChg>
      <pc:sldChg chg="modSp">
        <pc:chgData name="Hannah Saunders" userId="4acd6fa6-2685-4aaa-85f8-4ec2b6dbf9d1" providerId="ADAL" clId="{39282A96-9573-437B-9B28-1E9309EA5214}" dt="2020-01-13T17:10:11.172" v="47" actId="14100"/>
        <pc:sldMkLst>
          <pc:docMk/>
          <pc:sldMk cId="1724283097" sldId="402"/>
        </pc:sldMkLst>
        <pc:spChg chg="mod">
          <ac:chgData name="Hannah Saunders" userId="4acd6fa6-2685-4aaa-85f8-4ec2b6dbf9d1" providerId="ADAL" clId="{39282A96-9573-437B-9B28-1E9309EA5214}" dt="2020-01-13T17:10:11.172" v="47" actId="14100"/>
          <ac:spMkLst>
            <pc:docMk/>
            <pc:sldMk cId="1724283097" sldId="402"/>
            <ac:spMk id="8" creationId="{0EDF4968-1296-40DB-AB09-A304839E9587}"/>
          </ac:spMkLst>
        </pc:spChg>
        <pc:graphicFrameChg chg="mod modGraphic">
          <ac:chgData name="Hannah Saunders" userId="4acd6fa6-2685-4aaa-85f8-4ec2b6dbf9d1" providerId="ADAL" clId="{39282A96-9573-437B-9B28-1E9309EA5214}" dt="2020-01-13T17:10:03.630" v="45"/>
          <ac:graphicFrameMkLst>
            <pc:docMk/>
            <pc:sldMk cId="1724283097" sldId="402"/>
            <ac:graphicFrameMk id="6" creationId="{83F57CC4-1FD6-4304-AB94-0D3F849D7E88}"/>
          </ac:graphicFrameMkLst>
        </pc:graphicFrameChg>
      </pc:sldChg>
      <pc:sldChg chg="modSp">
        <pc:chgData name="Hannah Saunders" userId="4acd6fa6-2685-4aaa-85f8-4ec2b6dbf9d1" providerId="ADAL" clId="{39282A96-9573-437B-9B28-1E9309EA5214}" dt="2020-01-13T17:11:05.841" v="92" actId="20577"/>
        <pc:sldMkLst>
          <pc:docMk/>
          <pc:sldMk cId="1044991107" sldId="403"/>
        </pc:sldMkLst>
        <pc:spChg chg="mod">
          <ac:chgData name="Hannah Saunders" userId="4acd6fa6-2685-4aaa-85f8-4ec2b6dbf9d1" providerId="ADAL" clId="{39282A96-9573-437B-9B28-1E9309EA5214}" dt="2020-01-13T17:11:05.841" v="92" actId="20577"/>
          <ac:spMkLst>
            <pc:docMk/>
            <pc:sldMk cId="1044991107" sldId="403"/>
            <ac:spMk id="19" creationId="{5252A847-DE45-4FA3-A1F8-EEBEB845FF8E}"/>
          </ac:spMkLst>
        </pc:spChg>
        <pc:graphicFrameChg chg="modGraphic">
          <ac:chgData name="Hannah Saunders" userId="4acd6fa6-2685-4aaa-85f8-4ec2b6dbf9d1" providerId="ADAL" clId="{39282A96-9573-437B-9B28-1E9309EA5214}" dt="2020-01-13T17:10:52.243" v="75" actId="20577"/>
          <ac:graphicFrameMkLst>
            <pc:docMk/>
            <pc:sldMk cId="1044991107" sldId="403"/>
            <ac:graphicFrameMk id="6" creationId="{67F8CF5D-DB09-465F-BE16-9A6EFDBF4884}"/>
          </ac:graphicFrameMkLst>
        </pc:graphicFrameChg>
      </pc:sldChg>
      <pc:sldChg chg="modSp">
        <pc:chgData name="Hannah Saunders" userId="4acd6fa6-2685-4aaa-85f8-4ec2b6dbf9d1" providerId="ADAL" clId="{39282A96-9573-437B-9B28-1E9309EA5214}" dt="2020-01-13T17:11:20.191" v="98" actId="20577"/>
        <pc:sldMkLst>
          <pc:docMk/>
          <pc:sldMk cId="61863899" sldId="415"/>
        </pc:sldMkLst>
        <pc:spChg chg="mod">
          <ac:chgData name="Hannah Saunders" userId="4acd6fa6-2685-4aaa-85f8-4ec2b6dbf9d1" providerId="ADAL" clId="{39282A96-9573-437B-9B28-1E9309EA5214}" dt="2020-01-13T17:11:20.191" v="98" actId="20577"/>
          <ac:spMkLst>
            <pc:docMk/>
            <pc:sldMk cId="61863899" sldId="415"/>
            <ac:spMk id="11" creationId="{111D83EC-7E94-42D9-871E-26F599332F7E}"/>
          </ac:spMkLst>
        </pc:spChg>
      </pc:sldChg>
      <pc:sldChg chg="modSp">
        <pc:chgData name="Hannah Saunders" userId="4acd6fa6-2685-4aaa-85f8-4ec2b6dbf9d1" providerId="ADAL" clId="{39282A96-9573-437B-9B28-1E9309EA5214}" dt="2020-01-13T17:11:26.857" v="104" actId="20577"/>
        <pc:sldMkLst>
          <pc:docMk/>
          <pc:sldMk cId="2709107162" sldId="416"/>
        </pc:sldMkLst>
        <pc:spChg chg="mod">
          <ac:chgData name="Hannah Saunders" userId="4acd6fa6-2685-4aaa-85f8-4ec2b6dbf9d1" providerId="ADAL" clId="{39282A96-9573-437B-9B28-1E9309EA5214}" dt="2020-01-13T17:11:26.857" v="104" actId="20577"/>
          <ac:spMkLst>
            <pc:docMk/>
            <pc:sldMk cId="2709107162" sldId="416"/>
            <ac:spMk id="11" creationId="{111D83EC-7E94-42D9-871E-26F599332F7E}"/>
          </ac:spMkLst>
        </pc:spChg>
      </pc:sldChg>
    </pc:docChg>
  </pc:docChgLst>
  <pc:docChgLst>
    <pc:chgData name="Eleanor Simpson" userId="975f5492-d74c-431c-90fe-9bfc34b8124b" providerId="ADAL" clId="{52D0AF82-B6E1-4114-A23A-F722A373395F}"/>
    <pc:docChg chg="custSel addSld delSld modSld">
      <pc:chgData name="Eleanor Simpson" userId="975f5492-d74c-431c-90fe-9bfc34b8124b" providerId="ADAL" clId="{52D0AF82-B6E1-4114-A23A-F722A373395F}" dt="2020-01-06T13:47:41.198" v="85" actId="2696"/>
      <pc:docMkLst>
        <pc:docMk/>
      </pc:docMkLst>
      <pc:sldChg chg="del">
        <pc:chgData name="Eleanor Simpson" userId="975f5492-d74c-431c-90fe-9bfc34b8124b" providerId="ADAL" clId="{52D0AF82-B6E1-4114-A23A-F722A373395F}" dt="2020-01-06T12:25:41.757" v="39" actId="2696"/>
        <pc:sldMkLst>
          <pc:docMk/>
          <pc:sldMk cId="2521172659" sldId="407"/>
        </pc:sldMkLst>
      </pc:sldChg>
      <pc:sldChg chg="del">
        <pc:chgData name="Eleanor Simpson" userId="975f5492-d74c-431c-90fe-9bfc34b8124b" providerId="ADAL" clId="{52D0AF82-B6E1-4114-A23A-F722A373395F}" dt="2020-01-06T12:25:55.545" v="43" actId="2696"/>
        <pc:sldMkLst>
          <pc:docMk/>
          <pc:sldMk cId="2720277443" sldId="408"/>
        </pc:sldMkLst>
      </pc:sldChg>
      <pc:sldChg chg="del">
        <pc:chgData name="Eleanor Simpson" userId="975f5492-d74c-431c-90fe-9bfc34b8124b" providerId="ADAL" clId="{52D0AF82-B6E1-4114-A23A-F722A373395F}" dt="2020-01-06T12:26:19.548" v="47" actId="2696"/>
        <pc:sldMkLst>
          <pc:docMk/>
          <pc:sldMk cId="2871031310" sldId="409"/>
        </pc:sldMkLst>
      </pc:sldChg>
      <pc:sldChg chg="addSp delSp modSp add del">
        <pc:chgData name="Eleanor Simpson" userId="975f5492-d74c-431c-90fe-9bfc34b8124b" providerId="ADAL" clId="{52D0AF82-B6E1-4114-A23A-F722A373395F}" dt="2020-01-06T13:46:33.211" v="75" actId="2696"/>
        <pc:sldMkLst>
          <pc:docMk/>
          <pc:sldMk cId="1357496194" sldId="410"/>
        </pc:sldMkLst>
        <pc:spChg chg="add del mod">
          <ac:chgData name="Eleanor Simpson" userId="975f5492-d74c-431c-90fe-9bfc34b8124b" providerId="ADAL" clId="{52D0AF82-B6E1-4114-A23A-F722A373395F}" dt="2020-01-06T13:46:26.063" v="73"/>
          <ac:spMkLst>
            <pc:docMk/>
            <pc:sldMk cId="1357496194" sldId="410"/>
            <ac:spMk id="8" creationId="{14CE4C7F-C611-45DF-94A4-2AA4576CEB92}"/>
          </ac:spMkLst>
        </pc:spChg>
        <pc:spChg chg="mod">
          <ac:chgData name="Eleanor Simpson" userId="975f5492-d74c-431c-90fe-9bfc34b8124b" providerId="ADAL" clId="{52D0AF82-B6E1-4114-A23A-F722A373395F}" dt="2020-01-06T13:46:11.402" v="71" actId="2085"/>
          <ac:spMkLst>
            <pc:docMk/>
            <pc:sldMk cId="1357496194" sldId="410"/>
            <ac:spMk id="19" creationId="{5252A847-DE45-4FA3-A1F8-EEBEB845FF8E}"/>
          </ac:spMkLst>
        </pc:spChg>
        <pc:graphicFrameChg chg="del">
          <ac:chgData name="Eleanor Simpson" userId="975f5492-d74c-431c-90fe-9bfc34b8124b" providerId="ADAL" clId="{52D0AF82-B6E1-4114-A23A-F722A373395F}" dt="2020-01-06T12:23:43.631" v="22" actId="478"/>
          <ac:graphicFrameMkLst>
            <pc:docMk/>
            <pc:sldMk cId="1357496194" sldId="410"/>
            <ac:graphicFrameMk id="6" creationId="{67F8CF5D-DB09-465F-BE16-9A6EFDBF4884}"/>
          </ac:graphicFrameMkLst>
        </pc:graphicFrameChg>
        <pc:graphicFrameChg chg="add del">
          <ac:chgData name="Eleanor Simpson" userId="975f5492-d74c-431c-90fe-9bfc34b8124b" providerId="ADAL" clId="{52D0AF82-B6E1-4114-A23A-F722A373395F}" dt="2020-01-06T13:46:26.063" v="73"/>
          <ac:graphicFrameMkLst>
            <pc:docMk/>
            <pc:sldMk cId="1357496194" sldId="410"/>
            <ac:graphicFrameMk id="7" creationId="{FF187886-FC0A-4E03-B747-68EB8B7EF1AD}"/>
          </ac:graphicFrameMkLst>
        </pc:graphicFrameChg>
        <pc:picChg chg="add mod">
          <ac:chgData name="Eleanor Simpson" userId="975f5492-d74c-431c-90fe-9bfc34b8124b" providerId="ADAL" clId="{52D0AF82-B6E1-4114-A23A-F722A373395F}" dt="2020-01-06T12:24:30.423" v="25" actId="1076"/>
          <ac:picMkLst>
            <pc:docMk/>
            <pc:sldMk cId="1357496194" sldId="410"/>
            <ac:picMk id="9" creationId="{7AE84B2C-4EF7-4AA9-9692-85CB5BAD2B40}"/>
          </ac:picMkLst>
        </pc:picChg>
      </pc:sldChg>
      <pc:sldChg chg="modSp add del">
        <pc:chgData name="Eleanor Simpson" userId="975f5492-d74c-431c-90fe-9bfc34b8124b" providerId="ADAL" clId="{52D0AF82-B6E1-4114-A23A-F722A373395F}" dt="2020-01-06T13:47:20.090" v="81" actId="2696"/>
        <pc:sldMkLst>
          <pc:docMk/>
          <pc:sldMk cId="2934650657" sldId="411"/>
        </pc:sldMkLst>
        <pc:spChg chg="mod">
          <ac:chgData name="Eleanor Simpson" userId="975f5492-d74c-431c-90fe-9bfc34b8124b" providerId="ADAL" clId="{52D0AF82-B6E1-4114-A23A-F722A373395F}" dt="2020-01-06T12:25:51.097" v="42"/>
          <ac:spMkLst>
            <pc:docMk/>
            <pc:sldMk cId="2934650657" sldId="411"/>
            <ac:spMk id="19" creationId="{5252A847-DE45-4FA3-A1F8-EEBEB845FF8E}"/>
          </ac:spMkLst>
        </pc:spChg>
      </pc:sldChg>
      <pc:sldChg chg="modSp add del">
        <pc:chgData name="Eleanor Simpson" userId="975f5492-d74c-431c-90fe-9bfc34b8124b" providerId="ADAL" clId="{52D0AF82-B6E1-4114-A23A-F722A373395F}" dt="2020-01-06T13:47:41.198" v="85" actId="2696"/>
        <pc:sldMkLst>
          <pc:docMk/>
          <pc:sldMk cId="2557489543" sldId="412"/>
        </pc:sldMkLst>
        <pc:spChg chg="mod">
          <ac:chgData name="Eleanor Simpson" userId="975f5492-d74c-431c-90fe-9bfc34b8124b" providerId="ADAL" clId="{52D0AF82-B6E1-4114-A23A-F722A373395F}" dt="2020-01-06T12:26:10.265" v="45"/>
          <ac:spMkLst>
            <pc:docMk/>
            <pc:sldMk cId="2557489543" sldId="412"/>
            <ac:spMk id="19" creationId="{5252A847-DE45-4FA3-A1F8-EEBEB845FF8E}"/>
          </ac:spMkLst>
        </pc:spChg>
        <pc:graphicFrameChg chg="modGraphic">
          <ac:chgData name="Eleanor Simpson" userId="975f5492-d74c-431c-90fe-9bfc34b8124b" providerId="ADAL" clId="{52D0AF82-B6E1-4114-A23A-F722A373395F}" dt="2020-01-06T12:26:13.966" v="46" actId="207"/>
          <ac:graphicFrameMkLst>
            <pc:docMk/>
            <pc:sldMk cId="2557489543" sldId="412"/>
            <ac:graphicFrameMk id="7" creationId="{FF187886-FC0A-4E03-B747-68EB8B7EF1AD}"/>
          </ac:graphicFrameMkLst>
        </pc:graphicFrameChg>
      </pc:sldChg>
      <pc:sldChg chg="add del">
        <pc:chgData name="Eleanor Simpson" userId="975f5492-d74c-431c-90fe-9bfc34b8124b" providerId="ADAL" clId="{52D0AF82-B6E1-4114-A23A-F722A373395F}" dt="2020-01-06T13:47:03.060" v="77" actId="2696"/>
        <pc:sldMkLst>
          <pc:docMk/>
          <pc:sldMk cId="4124399795" sldId="413"/>
        </pc:sldMkLst>
      </pc:sldChg>
      <pc:sldChg chg="addSp delSp modSp add">
        <pc:chgData name="Eleanor Simpson" userId="975f5492-d74c-431c-90fe-9bfc34b8124b" providerId="ADAL" clId="{52D0AF82-B6E1-4114-A23A-F722A373395F}" dt="2020-01-06T13:46:28.649" v="74"/>
        <pc:sldMkLst>
          <pc:docMk/>
          <pc:sldMk cId="228939600" sldId="414"/>
        </pc:sldMkLst>
        <pc:spChg chg="del">
          <ac:chgData name="Eleanor Simpson" userId="975f5492-d74c-431c-90fe-9bfc34b8124b" providerId="ADAL" clId="{52D0AF82-B6E1-4114-A23A-F722A373395F}" dt="2020-01-06T13:45:35.424" v="52" actId="478"/>
          <ac:spMkLst>
            <pc:docMk/>
            <pc:sldMk cId="228939600" sldId="414"/>
            <ac:spMk id="8" creationId="{14CE4C7F-C611-45DF-94A4-2AA4576CEB92}"/>
          </ac:spMkLst>
        </pc:spChg>
        <pc:spChg chg="add">
          <ac:chgData name="Eleanor Simpson" userId="975f5492-d74c-431c-90fe-9bfc34b8124b" providerId="ADAL" clId="{52D0AF82-B6E1-4114-A23A-F722A373395F}" dt="2020-01-06T13:46:17.713" v="72"/>
          <ac:spMkLst>
            <pc:docMk/>
            <pc:sldMk cId="228939600" sldId="414"/>
            <ac:spMk id="11" creationId="{111D83EC-7E94-42D9-871E-26F599332F7E}"/>
          </ac:spMkLst>
        </pc:spChg>
        <pc:spChg chg="add">
          <ac:chgData name="Eleanor Simpson" userId="975f5492-d74c-431c-90fe-9bfc34b8124b" providerId="ADAL" clId="{52D0AF82-B6E1-4114-A23A-F722A373395F}" dt="2020-01-06T13:46:28.649" v="74"/>
          <ac:spMkLst>
            <pc:docMk/>
            <pc:sldMk cId="228939600" sldId="414"/>
            <ac:spMk id="13" creationId="{91D5AD55-D8C9-40A4-B704-C5A54DD1F2AB}"/>
          </ac:spMkLst>
        </pc:spChg>
        <pc:spChg chg="del mod">
          <ac:chgData name="Eleanor Simpson" userId="975f5492-d74c-431c-90fe-9bfc34b8124b" providerId="ADAL" clId="{52D0AF82-B6E1-4114-A23A-F722A373395F}" dt="2020-01-06T13:45:56.584" v="68" actId="478"/>
          <ac:spMkLst>
            <pc:docMk/>
            <pc:sldMk cId="228939600" sldId="414"/>
            <ac:spMk id="19" creationId="{5252A847-DE45-4FA3-A1F8-EEBEB845FF8E}"/>
          </ac:spMkLst>
        </pc:spChg>
        <pc:graphicFrameChg chg="del">
          <ac:chgData name="Eleanor Simpson" userId="975f5492-d74c-431c-90fe-9bfc34b8124b" providerId="ADAL" clId="{52D0AF82-B6E1-4114-A23A-F722A373395F}" dt="2020-01-06T13:45:33.468" v="51" actId="478"/>
          <ac:graphicFrameMkLst>
            <pc:docMk/>
            <pc:sldMk cId="228939600" sldId="414"/>
            <ac:graphicFrameMk id="7" creationId="{FF187886-FC0A-4E03-B747-68EB8B7EF1AD}"/>
          </ac:graphicFrameMkLst>
        </pc:graphicFrameChg>
        <pc:graphicFrameChg chg="add">
          <ac:chgData name="Eleanor Simpson" userId="975f5492-d74c-431c-90fe-9bfc34b8124b" providerId="ADAL" clId="{52D0AF82-B6E1-4114-A23A-F722A373395F}" dt="2020-01-06T13:46:28.649" v="74"/>
          <ac:graphicFrameMkLst>
            <pc:docMk/>
            <pc:sldMk cId="228939600" sldId="414"/>
            <ac:graphicFrameMk id="12" creationId="{B5F5EC04-768E-4455-989D-BC75A56A73D5}"/>
          </ac:graphicFrameMkLst>
        </pc:graphicFrameChg>
        <pc:picChg chg="add del mod">
          <ac:chgData name="Eleanor Simpson" userId="975f5492-d74c-431c-90fe-9bfc34b8124b" providerId="ADAL" clId="{52D0AF82-B6E1-4114-A23A-F722A373395F}" dt="2020-01-06T13:45:53.889" v="66"/>
          <ac:picMkLst>
            <pc:docMk/>
            <pc:sldMk cId="228939600" sldId="414"/>
            <ac:picMk id="2" creationId="{022265B9-FC43-42F8-AA00-C57D443BF4E0}"/>
          </ac:picMkLst>
        </pc:picChg>
        <pc:picChg chg="del">
          <ac:chgData name="Eleanor Simpson" userId="975f5492-d74c-431c-90fe-9bfc34b8124b" providerId="ADAL" clId="{52D0AF82-B6E1-4114-A23A-F722A373395F}" dt="2020-01-06T13:45:55.575" v="67" actId="478"/>
          <ac:picMkLst>
            <pc:docMk/>
            <pc:sldMk cId="228939600" sldId="414"/>
            <ac:picMk id="9" creationId="{7AE84B2C-4EF7-4AA9-9692-85CB5BAD2B40}"/>
          </ac:picMkLst>
        </pc:picChg>
        <pc:picChg chg="add">
          <ac:chgData name="Eleanor Simpson" userId="975f5492-d74c-431c-90fe-9bfc34b8124b" providerId="ADAL" clId="{52D0AF82-B6E1-4114-A23A-F722A373395F}" dt="2020-01-06T13:45:58.193" v="69"/>
          <ac:picMkLst>
            <pc:docMk/>
            <pc:sldMk cId="228939600" sldId="414"/>
            <ac:picMk id="10" creationId="{6A9A754A-E419-4F2D-8BC3-532A4200CC5B}"/>
          </ac:picMkLst>
        </pc:picChg>
      </pc:sldChg>
      <pc:sldChg chg="modSp add">
        <pc:chgData name="Eleanor Simpson" userId="975f5492-d74c-431c-90fe-9bfc34b8124b" providerId="ADAL" clId="{52D0AF82-B6E1-4114-A23A-F722A373395F}" dt="2020-01-06T13:47:12.837" v="80"/>
        <pc:sldMkLst>
          <pc:docMk/>
          <pc:sldMk cId="61863899" sldId="415"/>
        </pc:sldMkLst>
        <pc:spChg chg="mod">
          <ac:chgData name="Eleanor Simpson" userId="975f5492-d74c-431c-90fe-9bfc34b8124b" providerId="ADAL" clId="{52D0AF82-B6E1-4114-A23A-F722A373395F}" dt="2020-01-06T13:47:12.837" v="80"/>
          <ac:spMkLst>
            <pc:docMk/>
            <pc:sldMk cId="61863899" sldId="415"/>
            <ac:spMk id="11" creationId="{111D83EC-7E94-42D9-871E-26F599332F7E}"/>
          </ac:spMkLst>
        </pc:spChg>
      </pc:sldChg>
      <pc:sldChg chg="modSp add">
        <pc:chgData name="Eleanor Simpson" userId="975f5492-d74c-431c-90fe-9bfc34b8124b" providerId="ADAL" clId="{52D0AF82-B6E1-4114-A23A-F722A373395F}" dt="2020-01-06T13:47:36.036" v="84" actId="207"/>
        <pc:sldMkLst>
          <pc:docMk/>
          <pc:sldMk cId="2709107162" sldId="416"/>
        </pc:sldMkLst>
        <pc:spChg chg="mod">
          <ac:chgData name="Eleanor Simpson" userId="975f5492-d74c-431c-90fe-9bfc34b8124b" providerId="ADAL" clId="{52D0AF82-B6E1-4114-A23A-F722A373395F}" dt="2020-01-06T13:47:31.187" v="83"/>
          <ac:spMkLst>
            <pc:docMk/>
            <pc:sldMk cId="2709107162" sldId="416"/>
            <ac:spMk id="11" creationId="{111D83EC-7E94-42D9-871E-26F599332F7E}"/>
          </ac:spMkLst>
        </pc:spChg>
        <pc:graphicFrameChg chg="modGraphic">
          <ac:chgData name="Eleanor Simpson" userId="975f5492-d74c-431c-90fe-9bfc34b8124b" providerId="ADAL" clId="{52D0AF82-B6E1-4114-A23A-F722A373395F}" dt="2020-01-06T13:47:36.036" v="84" actId="207"/>
          <ac:graphicFrameMkLst>
            <pc:docMk/>
            <pc:sldMk cId="2709107162" sldId="416"/>
            <ac:graphicFrameMk id="12" creationId="{B5F5EC04-768E-4455-989D-BC75A56A73D5}"/>
          </ac:graphicFrameMkLst>
        </pc:graphicFrameChg>
      </pc:sldChg>
    </pc:docChg>
  </pc:docChgLst>
  <pc:docChgLst>
    <pc:chgData name="Victoria Worthington" userId="3602fdab-493b-4fe0-87da-353562330a36" providerId="ADAL" clId="{7DAEC693-D879-4C4D-9B19-6DB587B7A050}"/>
    <pc:docChg chg="undo custSel modSld">
      <pc:chgData name="Victoria Worthington" userId="3602fdab-493b-4fe0-87da-353562330a36" providerId="ADAL" clId="{7DAEC693-D879-4C4D-9B19-6DB587B7A050}" dt="2019-01-02T17:20:23.673" v="65" actId="207"/>
      <pc:docMkLst>
        <pc:docMk/>
      </pc:docMkLst>
      <pc:sldChg chg="modSp">
        <pc:chgData name="Victoria Worthington" userId="3602fdab-493b-4fe0-87da-353562330a36" providerId="ADAL" clId="{7DAEC693-D879-4C4D-9B19-6DB587B7A050}" dt="2019-01-02T17:15:52.380" v="5" actId="255"/>
        <pc:sldMkLst>
          <pc:docMk/>
          <pc:sldMk cId="2637481266" sldId="256"/>
        </pc:sldMkLst>
        <pc:spChg chg="mod">
          <ac:chgData name="Victoria Worthington" userId="3602fdab-493b-4fe0-87da-353562330a36" providerId="ADAL" clId="{7DAEC693-D879-4C4D-9B19-6DB587B7A050}" dt="2019-01-02T17:15:52.380" v="5" actId="255"/>
          <ac:spMkLst>
            <pc:docMk/>
            <pc:sldMk cId="2637481266" sldId="256"/>
            <ac:spMk id="19" creationId="{5252A847-DE45-4FA3-A1F8-EEBEB845FF8E}"/>
          </ac:spMkLst>
        </pc:spChg>
      </pc:sldChg>
      <pc:sldChg chg="modSp">
        <pc:chgData name="Victoria Worthington" userId="3602fdab-493b-4fe0-87da-353562330a36" providerId="ADAL" clId="{7DAEC693-D879-4C4D-9B19-6DB587B7A050}" dt="2019-01-02T17:18:53.435" v="35" actId="20577"/>
        <pc:sldMkLst>
          <pc:docMk/>
          <pc:sldMk cId="636014570" sldId="314"/>
        </pc:sldMkLst>
        <pc:spChg chg="mod">
          <ac:chgData name="Victoria Worthington" userId="3602fdab-493b-4fe0-87da-353562330a36" providerId="ADAL" clId="{7DAEC693-D879-4C4D-9B19-6DB587B7A050}" dt="2019-01-02T17:18:53.435" v="35" actId="20577"/>
          <ac:spMkLst>
            <pc:docMk/>
            <pc:sldMk cId="636014570" sldId="314"/>
            <ac:spMk id="19" creationId="{5252A847-DE45-4FA3-A1F8-EEBEB845FF8E}"/>
          </ac:spMkLst>
        </pc:spChg>
      </pc:sldChg>
      <pc:sldChg chg="modSp">
        <pc:chgData name="Victoria Worthington" userId="3602fdab-493b-4fe0-87da-353562330a36" providerId="ADAL" clId="{7DAEC693-D879-4C4D-9B19-6DB587B7A050}" dt="2019-01-02T17:16:17.320" v="10" actId="255"/>
        <pc:sldMkLst>
          <pc:docMk/>
          <pc:sldMk cId="36917022" sldId="360"/>
        </pc:sldMkLst>
        <pc:spChg chg="mod">
          <ac:chgData name="Victoria Worthington" userId="3602fdab-493b-4fe0-87da-353562330a36" providerId="ADAL" clId="{7DAEC693-D879-4C4D-9B19-6DB587B7A050}" dt="2019-01-02T17:16:17.320" v="10" actId="255"/>
          <ac:spMkLst>
            <pc:docMk/>
            <pc:sldMk cId="36917022" sldId="360"/>
            <ac:spMk id="19" creationId="{5252A847-DE45-4FA3-A1F8-EEBEB845FF8E}"/>
          </ac:spMkLst>
        </pc:spChg>
      </pc:sldChg>
      <pc:sldChg chg="modSp">
        <pc:chgData name="Victoria Worthington" userId="3602fdab-493b-4fe0-87da-353562330a36" providerId="ADAL" clId="{7DAEC693-D879-4C4D-9B19-6DB587B7A050}" dt="2019-01-02T17:16:07.777" v="8" actId="255"/>
        <pc:sldMkLst>
          <pc:docMk/>
          <pc:sldMk cId="1035052751" sldId="361"/>
        </pc:sldMkLst>
        <pc:spChg chg="mod">
          <ac:chgData name="Victoria Worthington" userId="3602fdab-493b-4fe0-87da-353562330a36" providerId="ADAL" clId="{7DAEC693-D879-4C4D-9B19-6DB587B7A050}" dt="2019-01-02T17:16:07.777" v="8" actId="255"/>
          <ac:spMkLst>
            <pc:docMk/>
            <pc:sldMk cId="1035052751" sldId="361"/>
            <ac:spMk id="19" creationId="{5252A847-DE45-4FA3-A1F8-EEBEB845FF8E}"/>
          </ac:spMkLst>
        </pc:spChg>
      </pc:sldChg>
      <pc:sldChg chg="modSp">
        <pc:chgData name="Victoria Worthington" userId="3602fdab-493b-4fe0-87da-353562330a36" providerId="ADAL" clId="{7DAEC693-D879-4C4D-9B19-6DB587B7A050}" dt="2019-01-02T17:20:04.637" v="62" actId="20577"/>
        <pc:sldMkLst>
          <pc:docMk/>
          <pc:sldMk cId="310986706" sldId="386"/>
        </pc:sldMkLst>
        <pc:spChg chg="mod">
          <ac:chgData name="Victoria Worthington" userId="3602fdab-493b-4fe0-87da-353562330a36" providerId="ADAL" clId="{7DAEC693-D879-4C4D-9B19-6DB587B7A050}" dt="2019-01-02T17:17:28.739" v="24" actId="404"/>
          <ac:spMkLst>
            <pc:docMk/>
            <pc:sldMk cId="310986706" sldId="386"/>
            <ac:spMk id="19" creationId="{5252A847-DE45-4FA3-A1F8-EEBEB845FF8E}"/>
          </ac:spMkLst>
        </pc:spChg>
        <pc:graphicFrameChg chg="modGraphic">
          <ac:chgData name="Victoria Worthington" userId="3602fdab-493b-4fe0-87da-353562330a36" providerId="ADAL" clId="{7DAEC693-D879-4C4D-9B19-6DB587B7A050}" dt="2019-01-02T17:20:04.637" v="62" actId="20577"/>
          <ac:graphicFrameMkLst>
            <pc:docMk/>
            <pc:sldMk cId="310986706" sldId="386"/>
            <ac:graphicFrameMk id="7" creationId="{10EB2677-28E9-407D-B33A-3CFF5B456803}"/>
          </ac:graphicFrameMkLst>
        </pc:graphicFrameChg>
      </pc:sldChg>
      <pc:sldChg chg="modSp">
        <pc:chgData name="Victoria Worthington" userId="3602fdab-493b-4fe0-87da-353562330a36" providerId="ADAL" clId="{7DAEC693-D879-4C4D-9B19-6DB587B7A050}" dt="2019-01-02T17:16:01.962" v="7" actId="255"/>
        <pc:sldMkLst>
          <pc:docMk/>
          <pc:sldMk cId="3401100034" sldId="390"/>
        </pc:sldMkLst>
        <pc:spChg chg="mod">
          <ac:chgData name="Victoria Worthington" userId="3602fdab-493b-4fe0-87da-353562330a36" providerId="ADAL" clId="{7DAEC693-D879-4C4D-9B19-6DB587B7A050}" dt="2019-01-02T17:16:01.962" v="7" actId="255"/>
          <ac:spMkLst>
            <pc:docMk/>
            <pc:sldMk cId="3401100034" sldId="390"/>
            <ac:spMk id="7" creationId="{C0CD6503-388C-4F9E-9FB0-9053D8579D01}"/>
          </ac:spMkLst>
        </pc:spChg>
      </pc:sldChg>
      <pc:sldChg chg="modSp">
        <pc:chgData name="Victoria Worthington" userId="3602fdab-493b-4fe0-87da-353562330a36" providerId="ADAL" clId="{7DAEC693-D879-4C4D-9B19-6DB587B7A050}" dt="2019-01-02T17:15:57.190" v="6" actId="255"/>
        <pc:sldMkLst>
          <pc:docMk/>
          <pc:sldMk cId="1204372888" sldId="392"/>
        </pc:sldMkLst>
        <pc:spChg chg="mod">
          <ac:chgData name="Victoria Worthington" userId="3602fdab-493b-4fe0-87da-353562330a36" providerId="ADAL" clId="{7DAEC693-D879-4C4D-9B19-6DB587B7A050}" dt="2019-01-02T17:15:57.190" v="6" actId="255"/>
          <ac:spMkLst>
            <pc:docMk/>
            <pc:sldMk cId="1204372888" sldId="392"/>
            <ac:spMk id="19" creationId="{5252A847-DE45-4FA3-A1F8-EEBEB845FF8E}"/>
          </ac:spMkLst>
        </pc:spChg>
      </pc:sldChg>
      <pc:sldChg chg="modSp">
        <pc:chgData name="Victoria Worthington" userId="3602fdab-493b-4fe0-87da-353562330a36" providerId="ADAL" clId="{7DAEC693-D879-4C4D-9B19-6DB587B7A050}" dt="2019-01-02T17:16:12.794" v="9" actId="255"/>
        <pc:sldMkLst>
          <pc:docMk/>
          <pc:sldMk cId="152029340" sldId="394"/>
        </pc:sldMkLst>
        <pc:spChg chg="mod">
          <ac:chgData name="Victoria Worthington" userId="3602fdab-493b-4fe0-87da-353562330a36" providerId="ADAL" clId="{7DAEC693-D879-4C4D-9B19-6DB587B7A050}" dt="2019-01-02T17:16:12.794" v="9" actId="255"/>
          <ac:spMkLst>
            <pc:docMk/>
            <pc:sldMk cId="152029340" sldId="394"/>
            <ac:spMk id="19" creationId="{5252A847-DE45-4FA3-A1F8-EEBEB845FF8E}"/>
          </ac:spMkLst>
        </pc:spChg>
      </pc:sldChg>
      <pc:sldChg chg="modSp">
        <pc:chgData name="Victoria Worthington" userId="3602fdab-493b-4fe0-87da-353562330a36" providerId="ADAL" clId="{7DAEC693-D879-4C4D-9B19-6DB587B7A050}" dt="2019-01-02T17:16:24.699" v="12" actId="404"/>
        <pc:sldMkLst>
          <pc:docMk/>
          <pc:sldMk cId="3904285210" sldId="395"/>
        </pc:sldMkLst>
        <pc:spChg chg="mod">
          <ac:chgData name="Victoria Worthington" userId="3602fdab-493b-4fe0-87da-353562330a36" providerId="ADAL" clId="{7DAEC693-D879-4C4D-9B19-6DB587B7A050}" dt="2019-01-02T17:16:24.699" v="12" actId="404"/>
          <ac:spMkLst>
            <pc:docMk/>
            <pc:sldMk cId="3904285210" sldId="395"/>
            <ac:spMk id="19" creationId="{5252A847-DE45-4FA3-A1F8-EEBEB845FF8E}"/>
          </ac:spMkLst>
        </pc:spChg>
      </pc:sldChg>
      <pc:sldChg chg="modSp">
        <pc:chgData name="Victoria Worthington" userId="3602fdab-493b-4fe0-87da-353562330a36" providerId="ADAL" clId="{7DAEC693-D879-4C4D-9B19-6DB587B7A050}" dt="2019-01-02T17:17:05.876" v="18" actId="404"/>
        <pc:sldMkLst>
          <pc:docMk/>
          <pc:sldMk cId="4077827870" sldId="396"/>
        </pc:sldMkLst>
        <pc:spChg chg="mod">
          <ac:chgData name="Victoria Worthington" userId="3602fdab-493b-4fe0-87da-353562330a36" providerId="ADAL" clId="{7DAEC693-D879-4C4D-9B19-6DB587B7A050}" dt="2019-01-02T17:17:05.876" v="18" actId="404"/>
          <ac:spMkLst>
            <pc:docMk/>
            <pc:sldMk cId="4077827870" sldId="396"/>
            <ac:spMk id="19" creationId="{5252A847-DE45-4FA3-A1F8-EEBEB845FF8E}"/>
          </ac:spMkLst>
        </pc:spChg>
      </pc:sldChg>
      <pc:sldChg chg="modSp">
        <pc:chgData name="Victoria Worthington" userId="3602fdab-493b-4fe0-87da-353562330a36" providerId="ADAL" clId="{7DAEC693-D879-4C4D-9B19-6DB587B7A050}" dt="2019-01-02T17:17:15.459" v="20" actId="404"/>
        <pc:sldMkLst>
          <pc:docMk/>
          <pc:sldMk cId="3272127459" sldId="397"/>
        </pc:sldMkLst>
        <pc:spChg chg="mod">
          <ac:chgData name="Victoria Worthington" userId="3602fdab-493b-4fe0-87da-353562330a36" providerId="ADAL" clId="{7DAEC693-D879-4C4D-9B19-6DB587B7A050}" dt="2019-01-02T17:17:15.459" v="20" actId="404"/>
          <ac:spMkLst>
            <pc:docMk/>
            <pc:sldMk cId="3272127459" sldId="397"/>
            <ac:spMk id="19" creationId="{5252A847-DE45-4FA3-A1F8-EEBEB845FF8E}"/>
          </ac:spMkLst>
        </pc:spChg>
      </pc:sldChg>
      <pc:sldChg chg="modSp">
        <pc:chgData name="Victoria Worthington" userId="3602fdab-493b-4fe0-87da-353562330a36" providerId="ADAL" clId="{7DAEC693-D879-4C4D-9B19-6DB587B7A050}" dt="2019-01-02T17:17:39.157" v="27" actId="404"/>
        <pc:sldMkLst>
          <pc:docMk/>
          <pc:sldMk cId="1113809650" sldId="398"/>
        </pc:sldMkLst>
        <pc:spChg chg="mod">
          <ac:chgData name="Victoria Worthington" userId="3602fdab-493b-4fe0-87da-353562330a36" providerId="ADAL" clId="{7DAEC693-D879-4C4D-9B19-6DB587B7A050}" dt="2019-01-02T17:17:39.157" v="27" actId="404"/>
          <ac:spMkLst>
            <pc:docMk/>
            <pc:sldMk cId="1113809650" sldId="398"/>
            <ac:spMk id="19" creationId="{5252A847-DE45-4FA3-A1F8-EEBEB845FF8E}"/>
          </ac:spMkLst>
        </pc:spChg>
      </pc:sldChg>
      <pc:sldChg chg="modSp">
        <pc:chgData name="Victoria Worthington" userId="3602fdab-493b-4fe0-87da-353562330a36" providerId="ADAL" clId="{7DAEC693-D879-4C4D-9B19-6DB587B7A050}" dt="2019-01-02T17:16:21.476" v="11" actId="404"/>
        <pc:sldMkLst>
          <pc:docMk/>
          <pc:sldMk cId="1185906809" sldId="399"/>
        </pc:sldMkLst>
        <pc:spChg chg="mod">
          <ac:chgData name="Victoria Worthington" userId="3602fdab-493b-4fe0-87da-353562330a36" providerId="ADAL" clId="{7DAEC693-D879-4C4D-9B19-6DB587B7A050}" dt="2019-01-02T17:16:21.476" v="11" actId="404"/>
          <ac:spMkLst>
            <pc:docMk/>
            <pc:sldMk cId="1185906809" sldId="399"/>
            <ac:spMk id="19" creationId="{5252A847-DE45-4FA3-A1F8-EEBEB845FF8E}"/>
          </ac:spMkLst>
        </pc:spChg>
      </pc:sldChg>
      <pc:sldChg chg="modSp">
        <pc:chgData name="Victoria Worthington" userId="3602fdab-493b-4fe0-87da-353562330a36" providerId="ADAL" clId="{7DAEC693-D879-4C4D-9B19-6DB587B7A050}" dt="2019-01-02T17:16:59.899" v="17" actId="404"/>
        <pc:sldMkLst>
          <pc:docMk/>
          <pc:sldMk cId="4181748050" sldId="400"/>
        </pc:sldMkLst>
        <pc:spChg chg="mod">
          <ac:chgData name="Victoria Worthington" userId="3602fdab-493b-4fe0-87da-353562330a36" providerId="ADAL" clId="{7DAEC693-D879-4C4D-9B19-6DB587B7A050}" dt="2019-01-02T17:16:59.899" v="17" actId="404"/>
          <ac:spMkLst>
            <pc:docMk/>
            <pc:sldMk cId="4181748050" sldId="400"/>
            <ac:spMk id="19" creationId="{5252A847-DE45-4FA3-A1F8-EEBEB845FF8E}"/>
          </ac:spMkLst>
        </pc:spChg>
      </pc:sldChg>
      <pc:sldChg chg="modSp">
        <pc:chgData name="Victoria Worthington" userId="3602fdab-493b-4fe0-87da-353562330a36" providerId="ADAL" clId="{7DAEC693-D879-4C4D-9B19-6DB587B7A050}" dt="2019-01-02T17:17:11.950" v="19" actId="404"/>
        <pc:sldMkLst>
          <pc:docMk/>
          <pc:sldMk cId="2869306573" sldId="401"/>
        </pc:sldMkLst>
        <pc:spChg chg="mod">
          <ac:chgData name="Victoria Worthington" userId="3602fdab-493b-4fe0-87da-353562330a36" providerId="ADAL" clId="{7DAEC693-D879-4C4D-9B19-6DB587B7A050}" dt="2019-01-02T17:17:11.950" v="19" actId="404"/>
          <ac:spMkLst>
            <pc:docMk/>
            <pc:sldMk cId="2869306573" sldId="401"/>
            <ac:spMk id="19" creationId="{5252A847-DE45-4FA3-A1F8-EEBEB845FF8E}"/>
          </ac:spMkLst>
        </pc:spChg>
      </pc:sldChg>
      <pc:sldChg chg="modSp">
        <pc:chgData name="Victoria Worthington" userId="3602fdab-493b-4fe0-87da-353562330a36" providerId="ADAL" clId="{7DAEC693-D879-4C4D-9B19-6DB587B7A050}" dt="2019-01-02T17:17:18.366" v="21" actId="404"/>
        <pc:sldMkLst>
          <pc:docMk/>
          <pc:sldMk cId="1724283097" sldId="402"/>
        </pc:sldMkLst>
        <pc:spChg chg="mod">
          <ac:chgData name="Victoria Worthington" userId="3602fdab-493b-4fe0-87da-353562330a36" providerId="ADAL" clId="{7DAEC693-D879-4C4D-9B19-6DB587B7A050}" dt="2019-01-02T17:17:18.366" v="21" actId="404"/>
          <ac:spMkLst>
            <pc:docMk/>
            <pc:sldMk cId="1724283097" sldId="402"/>
            <ac:spMk id="19" creationId="{5252A847-DE45-4FA3-A1F8-EEBEB845FF8E}"/>
          </ac:spMkLst>
        </pc:spChg>
      </pc:sldChg>
      <pc:sldChg chg="modSp">
        <pc:chgData name="Victoria Worthington" userId="3602fdab-493b-4fe0-87da-353562330a36" providerId="ADAL" clId="{7DAEC693-D879-4C4D-9B19-6DB587B7A050}" dt="2019-01-02T17:19:29.747" v="44" actId="20577"/>
        <pc:sldMkLst>
          <pc:docMk/>
          <pc:sldMk cId="1044991107" sldId="403"/>
        </pc:sldMkLst>
        <pc:spChg chg="mod">
          <ac:chgData name="Victoria Worthington" userId="3602fdab-493b-4fe0-87da-353562330a36" providerId="ADAL" clId="{7DAEC693-D879-4C4D-9B19-6DB587B7A050}" dt="2019-01-02T17:19:29.747" v="44" actId="20577"/>
          <ac:spMkLst>
            <pc:docMk/>
            <pc:sldMk cId="1044991107" sldId="403"/>
            <ac:spMk id="19" creationId="{5252A847-DE45-4FA3-A1F8-EEBEB845FF8E}"/>
          </ac:spMkLst>
        </pc:spChg>
      </pc:sldChg>
      <pc:sldChg chg="modSp">
        <pc:chgData name="Victoria Worthington" userId="3602fdab-493b-4fe0-87da-353562330a36" providerId="ADAL" clId="{7DAEC693-D879-4C4D-9B19-6DB587B7A050}" dt="2019-01-02T17:20:09.249" v="63"/>
        <pc:sldMkLst>
          <pc:docMk/>
          <pc:sldMk cId="4281029060" sldId="404"/>
        </pc:sldMkLst>
        <pc:spChg chg="mod">
          <ac:chgData name="Victoria Worthington" userId="3602fdab-493b-4fe0-87da-353562330a36" providerId="ADAL" clId="{7DAEC693-D879-4C4D-9B19-6DB587B7A050}" dt="2019-01-02T17:17:32.380" v="25" actId="404"/>
          <ac:spMkLst>
            <pc:docMk/>
            <pc:sldMk cId="4281029060" sldId="404"/>
            <ac:spMk id="19" creationId="{5252A847-DE45-4FA3-A1F8-EEBEB845FF8E}"/>
          </ac:spMkLst>
        </pc:spChg>
        <pc:graphicFrameChg chg="mod">
          <ac:chgData name="Victoria Worthington" userId="3602fdab-493b-4fe0-87da-353562330a36" providerId="ADAL" clId="{7DAEC693-D879-4C4D-9B19-6DB587B7A050}" dt="2019-01-02T17:20:09.249" v="63"/>
          <ac:graphicFrameMkLst>
            <pc:docMk/>
            <pc:sldMk cId="4281029060" sldId="404"/>
            <ac:graphicFrameMk id="7" creationId="{10EB2677-28E9-407D-B33A-3CFF5B456803}"/>
          </ac:graphicFrameMkLst>
        </pc:graphicFrameChg>
      </pc:sldChg>
      <pc:sldChg chg="modSp">
        <pc:chgData name="Victoria Worthington" userId="3602fdab-493b-4fe0-87da-353562330a36" providerId="ADAL" clId="{7DAEC693-D879-4C4D-9B19-6DB587B7A050}" dt="2019-01-02T17:20:23.673" v="65" actId="207"/>
        <pc:sldMkLst>
          <pc:docMk/>
          <pc:sldMk cId="1883744997" sldId="405"/>
        </pc:sldMkLst>
        <pc:spChg chg="mod">
          <ac:chgData name="Victoria Worthington" userId="3602fdab-493b-4fe0-87da-353562330a36" providerId="ADAL" clId="{7DAEC693-D879-4C4D-9B19-6DB587B7A050}" dt="2019-01-02T17:17:35.872" v="26" actId="404"/>
          <ac:spMkLst>
            <pc:docMk/>
            <pc:sldMk cId="1883744997" sldId="405"/>
            <ac:spMk id="19" creationId="{5252A847-DE45-4FA3-A1F8-EEBEB845FF8E}"/>
          </ac:spMkLst>
        </pc:spChg>
        <pc:graphicFrameChg chg="mod modGraphic">
          <ac:chgData name="Victoria Worthington" userId="3602fdab-493b-4fe0-87da-353562330a36" providerId="ADAL" clId="{7DAEC693-D879-4C4D-9B19-6DB587B7A050}" dt="2019-01-02T17:20:23.673" v="65" actId="207"/>
          <ac:graphicFrameMkLst>
            <pc:docMk/>
            <pc:sldMk cId="1883744997" sldId="405"/>
            <ac:graphicFrameMk id="7" creationId="{10EB2677-28E9-407D-B33A-3CFF5B456803}"/>
          </ac:graphicFrameMkLst>
        </pc:graphicFrameChg>
      </pc:sldChg>
      <pc:sldChg chg="modSp">
        <pc:chgData name="Victoria Worthington" userId="3602fdab-493b-4fe0-87da-353562330a36" providerId="ADAL" clId="{7DAEC693-D879-4C4D-9B19-6DB587B7A050}" dt="2019-01-02T17:17:42.564" v="28" actId="404"/>
        <pc:sldMkLst>
          <pc:docMk/>
          <pc:sldMk cId="1632146117" sldId="406"/>
        </pc:sldMkLst>
        <pc:spChg chg="mod">
          <ac:chgData name="Victoria Worthington" userId="3602fdab-493b-4fe0-87da-353562330a36" providerId="ADAL" clId="{7DAEC693-D879-4C4D-9B19-6DB587B7A050}" dt="2019-01-02T17:17:42.564" v="28" actId="404"/>
          <ac:spMkLst>
            <pc:docMk/>
            <pc:sldMk cId="1632146117" sldId="406"/>
            <ac:spMk id="19" creationId="{5252A847-DE45-4FA3-A1F8-EEBEB845FF8E}"/>
          </ac:spMkLst>
        </pc:spChg>
      </pc:sldChg>
    </pc:docChg>
  </pc:docChgLst>
  <pc:docChgLst>
    <pc:chgData name="Louise Pezzaioli" userId="360b41a0-b242-48d2-b707-f5fa57585d53" providerId="ADAL" clId="{ADD3906D-1B55-4AD1-ADCF-EE52755BB4E1}"/>
    <pc:docChg chg="undo redo custSel addSld delSld modSld sldOrd">
      <pc:chgData name="Louise Pezzaioli" userId="360b41a0-b242-48d2-b707-f5fa57585d53" providerId="ADAL" clId="{ADD3906D-1B55-4AD1-ADCF-EE52755BB4E1}" dt="2018-12-19T11:41:49.207" v="1035" actId="207"/>
      <pc:docMkLst>
        <pc:docMk/>
      </pc:docMkLst>
      <pc:sldChg chg="modSp">
        <pc:chgData name="Louise Pezzaioli" userId="360b41a0-b242-48d2-b707-f5fa57585d53" providerId="ADAL" clId="{ADD3906D-1B55-4AD1-ADCF-EE52755BB4E1}" dt="2018-12-19T10:01:49.253" v="53"/>
        <pc:sldMkLst>
          <pc:docMk/>
          <pc:sldMk cId="2637481266" sldId="256"/>
        </pc:sldMkLst>
        <pc:spChg chg="mod">
          <ac:chgData name="Louise Pezzaioli" userId="360b41a0-b242-48d2-b707-f5fa57585d53" providerId="ADAL" clId="{ADD3906D-1B55-4AD1-ADCF-EE52755BB4E1}" dt="2018-12-19T10:01:49.253" v="53"/>
          <ac:spMkLst>
            <pc:docMk/>
            <pc:sldMk cId="2637481266" sldId="256"/>
            <ac:spMk id="19" creationId="{5252A847-DE45-4FA3-A1F8-EEBEB845FF8E}"/>
          </ac:spMkLst>
        </pc:spChg>
      </pc:sldChg>
      <pc:sldChg chg="addSp modSp">
        <pc:chgData name="Louise Pezzaioli" userId="360b41a0-b242-48d2-b707-f5fa57585d53" providerId="ADAL" clId="{ADD3906D-1B55-4AD1-ADCF-EE52755BB4E1}" dt="2018-12-19T10:30:39.478" v="677" actId="1076"/>
        <pc:sldMkLst>
          <pc:docMk/>
          <pc:sldMk cId="636014570" sldId="314"/>
        </pc:sldMkLst>
        <pc:spChg chg="mod">
          <ac:chgData name="Louise Pezzaioli" userId="360b41a0-b242-48d2-b707-f5fa57585d53" providerId="ADAL" clId="{ADD3906D-1B55-4AD1-ADCF-EE52755BB4E1}" dt="2018-12-19T10:30:02.221" v="660" actId="403"/>
          <ac:spMkLst>
            <pc:docMk/>
            <pc:sldMk cId="636014570" sldId="314"/>
            <ac:spMk id="19" creationId="{5252A847-DE45-4FA3-A1F8-EEBEB845FF8E}"/>
          </ac:spMkLst>
        </pc:spChg>
        <pc:graphicFrameChg chg="add mod modGraphic">
          <ac:chgData name="Louise Pezzaioli" userId="360b41a0-b242-48d2-b707-f5fa57585d53" providerId="ADAL" clId="{ADD3906D-1B55-4AD1-ADCF-EE52755BB4E1}" dt="2018-12-19T10:30:39.478" v="677" actId="1076"/>
          <ac:graphicFrameMkLst>
            <pc:docMk/>
            <pc:sldMk cId="636014570" sldId="314"/>
            <ac:graphicFrameMk id="6" creationId="{67F8CF5D-DB09-465F-BE16-9A6EFDBF4884}"/>
          </ac:graphicFrameMkLst>
        </pc:graphicFrameChg>
      </pc:sldChg>
      <pc:sldChg chg="modSp">
        <pc:chgData name="Louise Pezzaioli" userId="360b41a0-b242-48d2-b707-f5fa57585d53" providerId="ADAL" clId="{ADD3906D-1B55-4AD1-ADCF-EE52755BB4E1}" dt="2018-12-19T10:15:47.582" v="352" actId="403"/>
        <pc:sldMkLst>
          <pc:docMk/>
          <pc:sldMk cId="36917022" sldId="360"/>
        </pc:sldMkLst>
        <pc:spChg chg="mod">
          <ac:chgData name="Louise Pezzaioli" userId="360b41a0-b242-48d2-b707-f5fa57585d53" providerId="ADAL" clId="{ADD3906D-1B55-4AD1-ADCF-EE52755BB4E1}" dt="2018-12-19T10:15:47.582" v="352" actId="403"/>
          <ac:spMkLst>
            <pc:docMk/>
            <pc:sldMk cId="36917022" sldId="360"/>
            <ac:spMk id="19" creationId="{5252A847-DE45-4FA3-A1F8-EEBEB845FF8E}"/>
          </ac:spMkLst>
        </pc:spChg>
      </pc:sldChg>
      <pc:sldChg chg="addSp delSp modSp">
        <pc:chgData name="Louise Pezzaioli" userId="360b41a0-b242-48d2-b707-f5fa57585d53" providerId="ADAL" clId="{ADD3906D-1B55-4AD1-ADCF-EE52755BB4E1}" dt="2018-12-19T11:41:08.926" v="1032" actId="403"/>
        <pc:sldMkLst>
          <pc:docMk/>
          <pc:sldMk cId="1035052751" sldId="361"/>
        </pc:sldMkLst>
        <pc:spChg chg="add mod">
          <ac:chgData name="Louise Pezzaioli" userId="360b41a0-b242-48d2-b707-f5fa57585d53" providerId="ADAL" clId="{ADD3906D-1B55-4AD1-ADCF-EE52755BB4E1}" dt="2018-12-19T10:08:35.841" v="299" actId="1037"/>
          <ac:spMkLst>
            <pc:docMk/>
            <pc:sldMk cId="1035052751" sldId="361"/>
            <ac:spMk id="8" creationId="{A3C576EE-CCB3-4B0D-A3D8-31289B346187}"/>
          </ac:spMkLst>
        </pc:spChg>
        <pc:spChg chg="add mod">
          <ac:chgData name="Louise Pezzaioli" userId="360b41a0-b242-48d2-b707-f5fa57585d53" providerId="ADAL" clId="{ADD3906D-1B55-4AD1-ADCF-EE52755BB4E1}" dt="2018-12-19T10:08:35.841" v="299" actId="1037"/>
          <ac:spMkLst>
            <pc:docMk/>
            <pc:sldMk cId="1035052751" sldId="361"/>
            <ac:spMk id="9" creationId="{2258129B-DA88-49EC-9DDB-C8F57FB523DE}"/>
          </ac:spMkLst>
        </pc:spChg>
        <pc:spChg chg="add mod">
          <ac:chgData name="Louise Pezzaioli" userId="360b41a0-b242-48d2-b707-f5fa57585d53" providerId="ADAL" clId="{ADD3906D-1B55-4AD1-ADCF-EE52755BB4E1}" dt="2018-12-19T10:08:35.841" v="299" actId="1037"/>
          <ac:spMkLst>
            <pc:docMk/>
            <pc:sldMk cId="1035052751" sldId="361"/>
            <ac:spMk id="10" creationId="{527B8130-441A-4B4E-A6F7-F7307DA311E1}"/>
          </ac:spMkLst>
        </pc:spChg>
        <pc:spChg chg="add mod">
          <ac:chgData name="Louise Pezzaioli" userId="360b41a0-b242-48d2-b707-f5fa57585d53" providerId="ADAL" clId="{ADD3906D-1B55-4AD1-ADCF-EE52755BB4E1}" dt="2018-12-19T10:08:35.841" v="299" actId="1037"/>
          <ac:spMkLst>
            <pc:docMk/>
            <pc:sldMk cId="1035052751" sldId="361"/>
            <ac:spMk id="11" creationId="{DAC3C8A1-2D4A-4110-B0FD-EF04607029BF}"/>
          </ac:spMkLst>
        </pc:spChg>
        <pc:spChg chg="add mod">
          <ac:chgData name="Louise Pezzaioli" userId="360b41a0-b242-48d2-b707-f5fa57585d53" providerId="ADAL" clId="{ADD3906D-1B55-4AD1-ADCF-EE52755BB4E1}" dt="2018-12-19T10:08:35.841" v="299" actId="1037"/>
          <ac:spMkLst>
            <pc:docMk/>
            <pc:sldMk cId="1035052751" sldId="361"/>
            <ac:spMk id="12" creationId="{325DE1CE-5ED0-415E-940F-EF01EE5502D6}"/>
          </ac:spMkLst>
        </pc:spChg>
        <pc:spChg chg="add mod">
          <ac:chgData name="Louise Pezzaioli" userId="360b41a0-b242-48d2-b707-f5fa57585d53" providerId="ADAL" clId="{ADD3906D-1B55-4AD1-ADCF-EE52755BB4E1}" dt="2018-12-19T10:08:35.841" v="299" actId="1037"/>
          <ac:spMkLst>
            <pc:docMk/>
            <pc:sldMk cId="1035052751" sldId="361"/>
            <ac:spMk id="13" creationId="{B802FF68-6D2E-40FF-86F4-1853C264C1D2}"/>
          </ac:spMkLst>
        </pc:spChg>
        <pc:spChg chg="add mod">
          <ac:chgData name="Louise Pezzaioli" userId="360b41a0-b242-48d2-b707-f5fa57585d53" providerId="ADAL" clId="{ADD3906D-1B55-4AD1-ADCF-EE52755BB4E1}" dt="2018-12-19T10:08:35.841" v="299" actId="1037"/>
          <ac:spMkLst>
            <pc:docMk/>
            <pc:sldMk cId="1035052751" sldId="361"/>
            <ac:spMk id="14" creationId="{499724F2-A147-47B4-9ED1-D3C889F77671}"/>
          </ac:spMkLst>
        </pc:spChg>
        <pc:spChg chg="add mod">
          <ac:chgData name="Louise Pezzaioli" userId="360b41a0-b242-48d2-b707-f5fa57585d53" providerId="ADAL" clId="{ADD3906D-1B55-4AD1-ADCF-EE52755BB4E1}" dt="2018-12-19T10:08:35.841" v="299" actId="1037"/>
          <ac:spMkLst>
            <pc:docMk/>
            <pc:sldMk cId="1035052751" sldId="361"/>
            <ac:spMk id="15" creationId="{FA46C61C-5E09-49D6-961B-3FDFB2B02257}"/>
          </ac:spMkLst>
        </pc:spChg>
        <pc:spChg chg="mod">
          <ac:chgData name="Louise Pezzaioli" userId="360b41a0-b242-48d2-b707-f5fa57585d53" providerId="ADAL" clId="{ADD3906D-1B55-4AD1-ADCF-EE52755BB4E1}" dt="2018-12-19T11:41:08.926" v="1032" actId="403"/>
          <ac:spMkLst>
            <pc:docMk/>
            <pc:sldMk cId="1035052751" sldId="361"/>
            <ac:spMk id="19" creationId="{5252A847-DE45-4FA3-A1F8-EEBEB845FF8E}"/>
          </ac:spMkLst>
        </pc:spChg>
        <pc:spChg chg="add mod">
          <ac:chgData name="Louise Pezzaioli" userId="360b41a0-b242-48d2-b707-f5fa57585d53" providerId="ADAL" clId="{ADD3906D-1B55-4AD1-ADCF-EE52755BB4E1}" dt="2018-12-19T10:08:35.841" v="299" actId="1037"/>
          <ac:spMkLst>
            <pc:docMk/>
            <pc:sldMk cId="1035052751" sldId="361"/>
            <ac:spMk id="20" creationId="{2E531BF2-DEFB-400A-9F40-2AAF1112C329}"/>
          </ac:spMkLst>
        </pc:spChg>
        <pc:spChg chg="add mod">
          <ac:chgData name="Louise Pezzaioli" userId="360b41a0-b242-48d2-b707-f5fa57585d53" providerId="ADAL" clId="{ADD3906D-1B55-4AD1-ADCF-EE52755BB4E1}" dt="2018-12-19T10:08:35.841" v="299" actId="1037"/>
          <ac:spMkLst>
            <pc:docMk/>
            <pc:sldMk cId="1035052751" sldId="361"/>
            <ac:spMk id="21" creationId="{EC628F20-6E74-497C-9D7F-E9D8E2EB3FE4}"/>
          </ac:spMkLst>
        </pc:spChg>
        <pc:graphicFrameChg chg="del">
          <ac:chgData name="Louise Pezzaioli" userId="360b41a0-b242-48d2-b707-f5fa57585d53" providerId="ADAL" clId="{ADD3906D-1B55-4AD1-ADCF-EE52755BB4E1}" dt="2018-12-19T10:07:58.534" v="201" actId="478"/>
          <ac:graphicFrameMkLst>
            <pc:docMk/>
            <pc:sldMk cId="1035052751" sldId="361"/>
            <ac:graphicFrameMk id="7" creationId="{D6AD1604-6368-474F-90F1-26D250AEF51C}"/>
          </ac:graphicFrameMkLst>
        </pc:graphicFrameChg>
      </pc:sldChg>
      <pc:sldChg chg="addSp delSp modSp">
        <pc:chgData name="Louise Pezzaioli" userId="360b41a0-b242-48d2-b707-f5fa57585d53" providerId="ADAL" clId="{ADD3906D-1B55-4AD1-ADCF-EE52755BB4E1}" dt="2018-12-19T10:34:14.516" v="805" actId="572"/>
        <pc:sldMkLst>
          <pc:docMk/>
          <pc:sldMk cId="310986706" sldId="386"/>
        </pc:sldMkLst>
        <pc:spChg chg="del">
          <ac:chgData name="Louise Pezzaioli" userId="360b41a0-b242-48d2-b707-f5fa57585d53" providerId="ADAL" clId="{ADD3906D-1B55-4AD1-ADCF-EE52755BB4E1}" dt="2018-12-19T10:31:56.794" v="755" actId="478"/>
          <ac:spMkLst>
            <pc:docMk/>
            <pc:sldMk cId="310986706" sldId="386"/>
            <ac:spMk id="2" creationId="{AB0707A0-B31A-45C3-AEEB-2344636DF8FD}"/>
          </ac:spMkLst>
        </pc:spChg>
        <pc:spChg chg="add mod">
          <ac:chgData name="Louise Pezzaioli" userId="360b41a0-b242-48d2-b707-f5fa57585d53" providerId="ADAL" clId="{ADD3906D-1B55-4AD1-ADCF-EE52755BB4E1}" dt="2018-12-19T10:33:58.287" v="802" actId="1582"/>
          <ac:spMkLst>
            <pc:docMk/>
            <pc:sldMk cId="310986706" sldId="386"/>
            <ac:spMk id="9" creationId="{39BB841C-4E25-4AF4-87D3-425B65CC78C7}"/>
          </ac:spMkLst>
        </pc:spChg>
        <pc:spChg chg="mod">
          <ac:chgData name="Louise Pezzaioli" userId="360b41a0-b242-48d2-b707-f5fa57585d53" providerId="ADAL" clId="{ADD3906D-1B55-4AD1-ADCF-EE52755BB4E1}" dt="2018-12-19T10:32:10.085" v="759" actId="403"/>
          <ac:spMkLst>
            <pc:docMk/>
            <pc:sldMk cId="310986706" sldId="386"/>
            <ac:spMk id="19" creationId="{5252A847-DE45-4FA3-A1F8-EEBEB845FF8E}"/>
          </ac:spMkLst>
        </pc:spChg>
        <pc:graphicFrameChg chg="add mod modGraphic">
          <ac:chgData name="Louise Pezzaioli" userId="360b41a0-b242-48d2-b707-f5fa57585d53" providerId="ADAL" clId="{ADD3906D-1B55-4AD1-ADCF-EE52755BB4E1}" dt="2018-12-19T10:34:14.516" v="805" actId="572"/>
          <ac:graphicFrameMkLst>
            <pc:docMk/>
            <pc:sldMk cId="310986706" sldId="386"/>
            <ac:graphicFrameMk id="7" creationId="{10EB2677-28E9-407D-B33A-3CFF5B456803}"/>
          </ac:graphicFrameMkLst>
        </pc:graphicFrameChg>
        <pc:picChg chg="add mod">
          <ac:chgData name="Louise Pezzaioli" userId="360b41a0-b242-48d2-b707-f5fa57585d53" providerId="ADAL" clId="{ADD3906D-1B55-4AD1-ADCF-EE52755BB4E1}" dt="2018-12-19T10:33:26.053" v="779" actId="1076"/>
          <ac:picMkLst>
            <pc:docMk/>
            <pc:sldMk cId="310986706" sldId="386"/>
            <ac:picMk id="8" creationId="{FFB20FC8-7A49-4446-B7A2-4F286FF29CE8}"/>
          </ac:picMkLst>
        </pc:picChg>
      </pc:sldChg>
      <pc:sldChg chg="modSp">
        <pc:chgData name="Louise Pezzaioli" userId="360b41a0-b242-48d2-b707-f5fa57585d53" providerId="ADAL" clId="{ADD3906D-1B55-4AD1-ADCF-EE52755BB4E1}" dt="2018-12-19T10:39:08.246" v="1012" actId="20577"/>
        <pc:sldMkLst>
          <pc:docMk/>
          <pc:sldMk cId="3401100034" sldId="390"/>
        </pc:sldMkLst>
        <pc:spChg chg="mod">
          <ac:chgData name="Louise Pezzaioli" userId="360b41a0-b242-48d2-b707-f5fa57585d53" providerId="ADAL" clId="{ADD3906D-1B55-4AD1-ADCF-EE52755BB4E1}" dt="2018-12-19T10:39:08.246" v="1012" actId="20577"/>
          <ac:spMkLst>
            <pc:docMk/>
            <pc:sldMk cId="3401100034" sldId="390"/>
            <ac:spMk id="7" creationId="{C0CD6503-388C-4F9E-9FB0-9053D8579D01}"/>
          </ac:spMkLst>
        </pc:spChg>
      </pc:sldChg>
      <pc:sldChg chg="modSp">
        <pc:chgData name="Louise Pezzaioli" userId="360b41a0-b242-48d2-b707-f5fa57585d53" providerId="ADAL" clId="{ADD3906D-1B55-4AD1-ADCF-EE52755BB4E1}" dt="2018-12-19T10:05:02.480" v="139" actId="20577"/>
        <pc:sldMkLst>
          <pc:docMk/>
          <pc:sldMk cId="1204372888" sldId="392"/>
        </pc:sldMkLst>
        <pc:spChg chg="mod">
          <ac:chgData name="Louise Pezzaioli" userId="360b41a0-b242-48d2-b707-f5fa57585d53" providerId="ADAL" clId="{ADD3906D-1B55-4AD1-ADCF-EE52755BB4E1}" dt="2018-12-19T10:05:02.480" v="139" actId="20577"/>
          <ac:spMkLst>
            <pc:docMk/>
            <pc:sldMk cId="1204372888" sldId="392"/>
            <ac:spMk id="19" creationId="{5252A847-DE45-4FA3-A1F8-EEBEB845FF8E}"/>
          </ac:spMkLst>
        </pc:spChg>
      </pc:sldChg>
      <pc:sldChg chg="addSp modSp add">
        <pc:chgData name="Louise Pezzaioli" userId="360b41a0-b242-48d2-b707-f5fa57585d53" providerId="ADAL" clId="{ADD3906D-1B55-4AD1-ADCF-EE52755BB4E1}" dt="2018-12-19T11:41:05.862" v="1031" actId="403"/>
        <pc:sldMkLst>
          <pc:docMk/>
          <pc:sldMk cId="152029340" sldId="394"/>
        </pc:sldMkLst>
        <pc:spChg chg="mod">
          <ac:chgData name="Louise Pezzaioli" userId="360b41a0-b242-48d2-b707-f5fa57585d53" providerId="ADAL" clId="{ADD3906D-1B55-4AD1-ADCF-EE52755BB4E1}" dt="2018-12-19T11:41:05.862" v="1031" actId="403"/>
          <ac:spMkLst>
            <pc:docMk/>
            <pc:sldMk cId="152029340" sldId="394"/>
            <ac:spMk id="19" creationId="{5252A847-DE45-4FA3-A1F8-EEBEB845FF8E}"/>
          </ac:spMkLst>
        </pc:spChg>
        <pc:cxnChg chg="add">
          <ac:chgData name="Louise Pezzaioli" userId="360b41a0-b242-48d2-b707-f5fa57585d53" providerId="ADAL" clId="{ADD3906D-1B55-4AD1-ADCF-EE52755BB4E1}" dt="2018-12-19T10:13:14.953" v="329"/>
          <ac:cxnSpMkLst>
            <pc:docMk/>
            <pc:sldMk cId="152029340" sldId="394"/>
            <ac:cxnSpMk id="22" creationId="{987F22E6-E57F-47CB-81B1-6C353B94CC1D}"/>
          </ac:cxnSpMkLst>
        </pc:cxnChg>
        <pc:cxnChg chg="add">
          <ac:chgData name="Louise Pezzaioli" userId="360b41a0-b242-48d2-b707-f5fa57585d53" providerId="ADAL" clId="{ADD3906D-1B55-4AD1-ADCF-EE52755BB4E1}" dt="2018-12-19T10:13:14.953" v="329"/>
          <ac:cxnSpMkLst>
            <pc:docMk/>
            <pc:sldMk cId="152029340" sldId="394"/>
            <ac:cxnSpMk id="23" creationId="{30C59C9D-5F3B-4EFE-8346-88E4E26BFBBF}"/>
          </ac:cxnSpMkLst>
        </pc:cxnChg>
        <pc:cxnChg chg="add">
          <ac:chgData name="Louise Pezzaioli" userId="360b41a0-b242-48d2-b707-f5fa57585d53" providerId="ADAL" clId="{ADD3906D-1B55-4AD1-ADCF-EE52755BB4E1}" dt="2018-12-19T10:13:14.953" v="329"/>
          <ac:cxnSpMkLst>
            <pc:docMk/>
            <pc:sldMk cId="152029340" sldId="394"/>
            <ac:cxnSpMk id="24" creationId="{742056D1-C66F-4579-91F7-81B052BD6112}"/>
          </ac:cxnSpMkLst>
        </pc:cxnChg>
        <pc:cxnChg chg="add">
          <ac:chgData name="Louise Pezzaioli" userId="360b41a0-b242-48d2-b707-f5fa57585d53" providerId="ADAL" clId="{ADD3906D-1B55-4AD1-ADCF-EE52755BB4E1}" dt="2018-12-19T10:13:14.953" v="329"/>
          <ac:cxnSpMkLst>
            <pc:docMk/>
            <pc:sldMk cId="152029340" sldId="394"/>
            <ac:cxnSpMk id="25" creationId="{9AD372A0-202C-4954-9984-1B9AFDBC9160}"/>
          </ac:cxnSpMkLst>
        </pc:cxnChg>
        <pc:cxnChg chg="add">
          <ac:chgData name="Louise Pezzaioli" userId="360b41a0-b242-48d2-b707-f5fa57585d53" providerId="ADAL" clId="{ADD3906D-1B55-4AD1-ADCF-EE52755BB4E1}" dt="2018-12-19T10:13:14.953" v="329"/>
          <ac:cxnSpMkLst>
            <pc:docMk/>
            <pc:sldMk cId="152029340" sldId="394"/>
            <ac:cxnSpMk id="26" creationId="{B1283239-78F1-4ADB-9565-DE16130BBFDF}"/>
          </ac:cxnSpMkLst>
        </pc:cxnChg>
      </pc:sldChg>
      <pc:sldChg chg="modSp add">
        <pc:chgData name="Louise Pezzaioli" userId="360b41a0-b242-48d2-b707-f5fa57585d53" providerId="ADAL" clId="{ADD3906D-1B55-4AD1-ADCF-EE52755BB4E1}" dt="2018-12-19T11:24:42.562" v="1018" actId="20577"/>
        <pc:sldMkLst>
          <pc:docMk/>
          <pc:sldMk cId="3904285210" sldId="395"/>
        </pc:sldMkLst>
        <pc:spChg chg="mod">
          <ac:chgData name="Louise Pezzaioli" userId="360b41a0-b242-48d2-b707-f5fa57585d53" providerId="ADAL" clId="{ADD3906D-1B55-4AD1-ADCF-EE52755BB4E1}" dt="2018-12-19T11:24:42.562" v="1018" actId="20577"/>
          <ac:spMkLst>
            <pc:docMk/>
            <pc:sldMk cId="3904285210" sldId="395"/>
            <ac:spMk id="19" creationId="{5252A847-DE45-4FA3-A1F8-EEBEB845FF8E}"/>
          </ac:spMkLst>
        </pc:spChg>
      </pc:sldChg>
      <pc:sldChg chg="addSp modSp add">
        <pc:chgData name="Louise Pezzaioli" userId="360b41a0-b242-48d2-b707-f5fa57585d53" providerId="ADAL" clId="{ADD3906D-1B55-4AD1-ADCF-EE52755BB4E1}" dt="2018-12-19T10:25:31.521" v="613" actId="403"/>
        <pc:sldMkLst>
          <pc:docMk/>
          <pc:sldMk cId="4077827870" sldId="396"/>
        </pc:sldMkLst>
        <pc:spChg chg="add mod">
          <ac:chgData name="Louise Pezzaioli" userId="360b41a0-b242-48d2-b707-f5fa57585d53" providerId="ADAL" clId="{ADD3906D-1B55-4AD1-ADCF-EE52755BB4E1}" dt="2018-12-19T10:22:41.625" v="590" actId="1582"/>
          <ac:spMkLst>
            <pc:docMk/>
            <pc:sldMk cId="4077827870" sldId="396"/>
            <ac:spMk id="6" creationId="{1A2C733D-14E9-454C-912B-372977F75115}"/>
          </ac:spMkLst>
        </pc:spChg>
        <pc:spChg chg="add mod">
          <ac:chgData name="Louise Pezzaioli" userId="360b41a0-b242-48d2-b707-f5fa57585d53" providerId="ADAL" clId="{ADD3906D-1B55-4AD1-ADCF-EE52755BB4E1}" dt="2018-12-19T10:22:41.625" v="590" actId="1582"/>
          <ac:spMkLst>
            <pc:docMk/>
            <pc:sldMk cId="4077827870" sldId="396"/>
            <ac:spMk id="7" creationId="{1A880EE4-2885-4026-BCFE-64102836C567}"/>
          </ac:spMkLst>
        </pc:spChg>
        <pc:spChg chg="add mod">
          <ac:chgData name="Louise Pezzaioli" userId="360b41a0-b242-48d2-b707-f5fa57585d53" providerId="ADAL" clId="{ADD3906D-1B55-4AD1-ADCF-EE52755BB4E1}" dt="2018-12-19T10:22:41.625" v="590" actId="1582"/>
          <ac:spMkLst>
            <pc:docMk/>
            <pc:sldMk cId="4077827870" sldId="396"/>
            <ac:spMk id="8" creationId="{F3160A6C-3C3F-4ADB-A067-30E652CD39E8}"/>
          </ac:spMkLst>
        </pc:spChg>
        <pc:spChg chg="add mod">
          <ac:chgData name="Louise Pezzaioli" userId="360b41a0-b242-48d2-b707-f5fa57585d53" providerId="ADAL" clId="{ADD3906D-1B55-4AD1-ADCF-EE52755BB4E1}" dt="2018-12-19T10:22:41.625" v="590" actId="1582"/>
          <ac:spMkLst>
            <pc:docMk/>
            <pc:sldMk cId="4077827870" sldId="396"/>
            <ac:spMk id="9" creationId="{DAD75464-E341-452C-8D68-8F2777C589A8}"/>
          </ac:spMkLst>
        </pc:spChg>
        <pc:spChg chg="add mod">
          <ac:chgData name="Louise Pezzaioli" userId="360b41a0-b242-48d2-b707-f5fa57585d53" providerId="ADAL" clId="{ADD3906D-1B55-4AD1-ADCF-EE52755BB4E1}" dt="2018-12-19T10:22:41.625" v="590" actId="1582"/>
          <ac:spMkLst>
            <pc:docMk/>
            <pc:sldMk cId="4077827870" sldId="396"/>
            <ac:spMk id="10" creationId="{B7B55939-4210-4D05-8FA7-111AB2CF819A}"/>
          </ac:spMkLst>
        </pc:spChg>
        <pc:spChg chg="add mod">
          <ac:chgData name="Louise Pezzaioli" userId="360b41a0-b242-48d2-b707-f5fa57585d53" providerId="ADAL" clId="{ADD3906D-1B55-4AD1-ADCF-EE52755BB4E1}" dt="2018-12-19T10:22:41.625" v="590" actId="1582"/>
          <ac:spMkLst>
            <pc:docMk/>
            <pc:sldMk cId="4077827870" sldId="396"/>
            <ac:spMk id="11" creationId="{67FB3F7C-E978-4669-99A2-309B8114F6D0}"/>
          </ac:spMkLst>
        </pc:spChg>
        <pc:spChg chg="add mod">
          <ac:chgData name="Louise Pezzaioli" userId="360b41a0-b242-48d2-b707-f5fa57585d53" providerId="ADAL" clId="{ADD3906D-1B55-4AD1-ADCF-EE52755BB4E1}" dt="2018-12-19T10:22:41.625" v="590" actId="1582"/>
          <ac:spMkLst>
            <pc:docMk/>
            <pc:sldMk cId="4077827870" sldId="396"/>
            <ac:spMk id="12" creationId="{BA945BD3-A625-4353-986D-1302BDEDD3B3}"/>
          </ac:spMkLst>
        </pc:spChg>
        <pc:spChg chg="add mod">
          <ac:chgData name="Louise Pezzaioli" userId="360b41a0-b242-48d2-b707-f5fa57585d53" providerId="ADAL" clId="{ADD3906D-1B55-4AD1-ADCF-EE52755BB4E1}" dt="2018-12-19T10:22:41.625" v="590" actId="1582"/>
          <ac:spMkLst>
            <pc:docMk/>
            <pc:sldMk cId="4077827870" sldId="396"/>
            <ac:spMk id="13" creationId="{4443848B-A1EF-460E-A45F-C38C37F73145}"/>
          </ac:spMkLst>
        </pc:spChg>
        <pc:spChg chg="mod">
          <ac:chgData name="Louise Pezzaioli" userId="360b41a0-b242-48d2-b707-f5fa57585d53" providerId="ADAL" clId="{ADD3906D-1B55-4AD1-ADCF-EE52755BB4E1}" dt="2018-12-19T10:25:31.521" v="613" actId="403"/>
          <ac:spMkLst>
            <pc:docMk/>
            <pc:sldMk cId="4077827870" sldId="396"/>
            <ac:spMk id="19" creationId="{5252A847-DE45-4FA3-A1F8-EEBEB845FF8E}"/>
          </ac:spMkLst>
        </pc:spChg>
        <pc:grpChg chg="add mod">
          <ac:chgData name="Louise Pezzaioli" userId="360b41a0-b242-48d2-b707-f5fa57585d53" providerId="ADAL" clId="{ADD3906D-1B55-4AD1-ADCF-EE52755BB4E1}" dt="2018-12-19T10:20:31.321" v="511" actId="164"/>
          <ac:grpSpMkLst>
            <pc:docMk/>
            <pc:sldMk cId="4077827870" sldId="396"/>
            <ac:grpSpMk id="2" creationId="{D1D303DE-929C-4103-9B1D-3F84A8E52F2A}"/>
          </ac:grpSpMkLst>
        </pc:grpChg>
        <pc:grpChg chg="add mod">
          <ac:chgData name="Louise Pezzaioli" userId="360b41a0-b242-48d2-b707-f5fa57585d53" providerId="ADAL" clId="{ADD3906D-1B55-4AD1-ADCF-EE52755BB4E1}" dt="2018-12-19T10:23:03.494" v="592" actId="1076"/>
          <ac:grpSpMkLst>
            <pc:docMk/>
            <pc:sldMk cId="4077827870" sldId="396"/>
            <ac:grpSpMk id="3" creationId="{20D17998-E1B4-4C15-82A6-AEADDD8A8796}"/>
          </ac:grpSpMkLst>
        </pc:grpChg>
      </pc:sldChg>
      <pc:sldChg chg="addSp modSp add">
        <pc:chgData name="Louise Pezzaioli" userId="360b41a0-b242-48d2-b707-f5fa57585d53" providerId="ADAL" clId="{ADD3906D-1B55-4AD1-ADCF-EE52755BB4E1}" dt="2018-12-19T10:26:46.940" v="633" actId="1076"/>
        <pc:sldMkLst>
          <pc:docMk/>
          <pc:sldMk cId="3272127459" sldId="397"/>
        </pc:sldMkLst>
        <pc:spChg chg="mod">
          <ac:chgData name="Louise Pezzaioli" userId="360b41a0-b242-48d2-b707-f5fa57585d53" providerId="ADAL" clId="{ADD3906D-1B55-4AD1-ADCF-EE52755BB4E1}" dt="2018-12-19T10:25:28.318" v="612" actId="403"/>
          <ac:spMkLst>
            <pc:docMk/>
            <pc:sldMk cId="3272127459" sldId="397"/>
            <ac:spMk id="19" creationId="{5252A847-DE45-4FA3-A1F8-EEBEB845FF8E}"/>
          </ac:spMkLst>
        </pc:spChg>
        <pc:graphicFrameChg chg="add mod modGraphic">
          <ac:chgData name="Louise Pezzaioli" userId="360b41a0-b242-48d2-b707-f5fa57585d53" providerId="ADAL" clId="{ADD3906D-1B55-4AD1-ADCF-EE52755BB4E1}" dt="2018-12-19T10:26:46.940" v="633" actId="1076"/>
          <ac:graphicFrameMkLst>
            <pc:docMk/>
            <pc:sldMk cId="3272127459" sldId="397"/>
            <ac:graphicFrameMk id="6" creationId="{83F57CC4-1FD6-4304-AB94-0D3F849D7E88}"/>
          </ac:graphicFrameMkLst>
        </pc:graphicFrameChg>
      </pc:sldChg>
      <pc:sldChg chg="addSp modSp add ord">
        <pc:chgData name="Louise Pezzaioli" userId="360b41a0-b242-48d2-b707-f5fa57585d53" providerId="ADAL" clId="{ADD3906D-1B55-4AD1-ADCF-EE52755BB4E1}" dt="2018-12-19T10:37:07.416" v="969"/>
        <pc:sldMkLst>
          <pc:docMk/>
          <pc:sldMk cId="1113809650" sldId="398"/>
        </pc:sldMkLst>
        <pc:spChg chg="mod">
          <ac:chgData name="Louise Pezzaioli" userId="360b41a0-b242-48d2-b707-f5fa57585d53" providerId="ADAL" clId="{ADD3906D-1B55-4AD1-ADCF-EE52755BB4E1}" dt="2018-12-19T10:36:40.500" v="932" actId="20577"/>
          <ac:spMkLst>
            <pc:docMk/>
            <pc:sldMk cId="1113809650" sldId="398"/>
            <ac:spMk id="19" creationId="{5252A847-DE45-4FA3-A1F8-EEBEB845FF8E}"/>
          </ac:spMkLst>
        </pc:spChg>
        <pc:graphicFrameChg chg="add mod modGraphic">
          <ac:chgData name="Louise Pezzaioli" userId="360b41a0-b242-48d2-b707-f5fa57585d53" providerId="ADAL" clId="{ADD3906D-1B55-4AD1-ADCF-EE52755BB4E1}" dt="2018-12-19T10:36:45.405" v="949" actId="1036"/>
          <ac:graphicFrameMkLst>
            <pc:docMk/>
            <pc:sldMk cId="1113809650" sldId="398"/>
            <ac:graphicFrameMk id="6" creationId="{7A8CF036-354F-4F4E-BA38-2262BD5A578C}"/>
          </ac:graphicFrameMkLst>
        </pc:graphicFrameChg>
      </pc:sldChg>
      <pc:sldChg chg="addSp modSp add">
        <pc:chgData name="Louise Pezzaioli" userId="360b41a0-b242-48d2-b707-f5fa57585d53" providerId="ADAL" clId="{ADD3906D-1B55-4AD1-ADCF-EE52755BB4E1}" dt="2018-12-19T10:16:58.271" v="363" actId="207"/>
        <pc:sldMkLst>
          <pc:docMk/>
          <pc:sldMk cId="1185906809" sldId="399"/>
        </pc:sldMkLst>
        <pc:spChg chg="add mod">
          <ac:chgData name="Louise Pezzaioli" userId="360b41a0-b242-48d2-b707-f5fa57585d53" providerId="ADAL" clId="{ADD3906D-1B55-4AD1-ADCF-EE52755BB4E1}" dt="2018-12-19T10:16:28.111" v="361" actId="1035"/>
          <ac:spMkLst>
            <pc:docMk/>
            <pc:sldMk cId="1185906809" sldId="399"/>
            <ac:spMk id="2" creationId="{97156BE6-CBAC-4BB2-9AE2-4A65823D35BA}"/>
          </ac:spMkLst>
        </pc:spChg>
        <pc:spChg chg="mod">
          <ac:chgData name="Louise Pezzaioli" userId="360b41a0-b242-48d2-b707-f5fa57585d53" providerId="ADAL" clId="{ADD3906D-1B55-4AD1-ADCF-EE52755BB4E1}" dt="2018-12-19T10:16:58.271" v="363" actId="207"/>
          <ac:spMkLst>
            <pc:docMk/>
            <pc:sldMk cId="1185906809" sldId="399"/>
            <ac:spMk id="19" creationId="{5252A847-DE45-4FA3-A1F8-EEBEB845FF8E}"/>
          </ac:spMkLst>
        </pc:spChg>
      </pc:sldChg>
      <pc:sldChg chg="modSp add">
        <pc:chgData name="Louise Pezzaioli" userId="360b41a0-b242-48d2-b707-f5fa57585d53" providerId="ADAL" clId="{ADD3906D-1B55-4AD1-ADCF-EE52755BB4E1}" dt="2018-12-19T11:24:55.860" v="1030" actId="20577"/>
        <pc:sldMkLst>
          <pc:docMk/>
          <pc:sldMk cId="4181748050" sldId="400"/>
        </pc:sldMkLst>
        <pc:spChg chg="mod">
          <ac:chgData name="Louise Pezzaioli" userId="360b41a0-b242-48d2-b707-f5fa57585d53" providerId="ADAL" clId="{ADD3906D-1B55-4AD1-ADCF-EE52755BB4E1}" dt="2018-12-19T11:24:55.860" v="1030" actId="20577"/>
          <ac:spMkLst>
            <pc:docMk/>
            <pc:sldMk cId="4181748050" sldId="400"/>
            <ac:spMk id="19" creationId="{5252A847-DE45-4FA3-A1F8-EEBEB845FF8E}"/>
          </ac:spMkLst>
        </pc:spChg>
      </pc:sldChg>
      <pc:sldChg chg="addSp modSp add">
        <pc:chgData name="Louise Pezzaioli" userId="360b41a0-b242-48d2-b707-f5fa57585d53" providerId="ADAL" clId="{ADD3906D-1B55-4AD1-ADCF-EE52755BB4E1}" dt="2018-12-19T10:25:36.565" v="614" actId="403"/>
        <pc:sldMkLst>
          <pc:docMk/>
          <pc:sldMk cId="2869306573" sldId="401"/>
        </pc:sldMkLst>
        <pc:spChg chg="mod">
          <ac:chgData name="Louise Pezzaioli" userId="360b41a0-b242-48d2-b707-f5fa57585d53" providerId="ADAL" clId="{ADD3906D-1B55-4AD1-ADCF-EE52755BB4E1}" dt="2018-12-19T10:25:36.565" v="614" actId="403"/>
          <ac:spMkLst>
            <pc:docMk/>
            <pc:sldMk cId="2869306573" sldId="401"/>
            <ac:spMk id="19" creationId="{5252A847-DE45-4FA3-A1F8-EEBEB845FF8E}"/>
          </ac:spMkLst>
        </pc:spChg>
        <pc:cxnChg chg="add mod">
          <ac:chgData name="Louise Pezzaioli" userId="360b41a0-b242-48d2-b707-f5fa57585d53" providerId="ADAL" clId="{ADD3906D-1B55-4AD1-ADCF-EE52755BB4E1}" dt="2018-12-19T10:24:38.050" v="600" actId="14100"/>
          <ac:cxnSpMkLst>
            <pc:docMk/>
            <pc:sldMk cId="2869306573" sldId="401"/>
            <ac:cxnSpMk id="15" creationId="{0F8F39D1-1926-4975-B713-41A34EBB73BE}"/>
          </ac:cxnSpMkLst>
        </pc:cxnChg>
        <pc:cxnChg chg="add mod">
          <ac:chgData name="Louise Pezzaioli" userId="360b41a0-b242-48d2-b707-f5fa57585d53" providerId="ADAL" clId="{ADD3906D-1B55-4AD1-ADCF-EE52755BB4E1}" dt="2018-12-19T10:24:34.683" v="599" actId="14100"/>
          <ac:cxnSpMkLst>
            <pc:docMk/>
            <pc:sldMk cId="2869306573" sldId="401"/>
            <ac:cxnSpMk id="20" creationId="{03BC3F33-BF35-4084-BDF1-CD9A316C0872}"/>
          </ac:cxnSpMkLst>
        </pc:cxnChg>
        <pc:cxnChg chg="add mod">
          <ac:chgData name="Louise Pezzaioli" userId="360b41a0-b242-48d2-b707-f5fa57585d53" providerId="ADAL" clId="{ADD3906D-1B55-4AD1-ADCF-EE52755BB4E1}" dt="2018-12-19T10:24:50.732" v="604" actId="14100"/>
          <ac:cxnSpMkLst>
            <pc:docMk/>
            <pc:sldMk cId="2869306573" sldId="401"/>
            <ac:cxnSpMk id="21" creationId="{2B77E672-79CE-4642-9E09-6BC90C8701F1}"/>
          </ac:cxnSpMkLst>
        </pc:cxnChg>
        <pc:cxnChg chg="add mod">
          <ac:chgData name="Louise Pezzaioli" userId="360b41a0-b242-48d2-b707-f5fa57585d53" providerId="ADAL" clId="{ADD3906D-1B55-4AD1-ADCF-EE52755BB4E1}" dt="2018-12-19T10:25:05.756" v="609" actId="14100"/>
          <ac:cxnSpMkLst>
            <pc:docMk/>
            <pc:sldMk cId="2869306573" sldId="401"/>
            <ac:cxnSpMk id="23" creationId="{7E187CC8-4AB2-4293-B23B-B6070CD19270}"/>
          </ac:cxnSpMkLst>
        </pc:cxnChg>
      </pc:sldChg>
      <pc:sldChg chg="addSp modSp add">
        <pc:chgData name="Louise Pezzaioli" userId="360b41a0-b242-48d2-b707-f5fa57585d53" providerId="ADAL" clId="{ADD3906D-1B55-4AD1-ADCF-EE52755BB4E1}" dt="2018-12-19T11:41:49.207" v="1035" actId="207"/>
        <pc:sldMkLst>
          <pc:docMk/>
          <pc:sldMk cId="1724283097" sldId="402"/>
        </pc:sldMkLst>
        <pc:spChg chg="add mod">
          <ac:chgData name="Louise Pezzaioli" userId="360b41a0-b242-48d2-b707-f5fa57585d53" providerId="ADAL" clId="{ADD3906D-1B55-4AD1-ADCF-EE52755BB4E1}" dt="2018-12-19T10:28:04.050" v="646" actId="1035"/>
          <ac:spMkLst>
            <pc:docMk/>
            <pc:sldMk cId="1724283097" sldId="402"/>
            <ac:spMk id="7" creationId="{0509B982-A9DA-4A95-BDA4-D3302748F8A6}"/>
          </ac:spMkLst>
        </pc:spChg>
        <pc:spChg chg="add mod">
          <ac:chgData name="Louise Pezzaioli" userId="360b41a0-b242-48d2-b707-f5fa57585d53" providerId="ADAL" clId="{ADD3906D-1B55-4AD1-ADCF-EE52755BB4E1}" dt="2018-12-19T10:28:19.081" v="655" actId="1036"/>
          <ac:spMkLst>
            <pc:docMk/>
            <pc:sldMk cId="1724283097" sldId="402"/>
            <ac:spMk id="8" creationId="{0EDF4968-1296-40DB-AB09-A304839E9587}"/>
          </ac:spMkLst>
        </pc:spChg>
        <pc:spChg chg="add mod">
          <ac:chgData name="Louise Pezzaioli" userId="360b41a0-b242-48d2-b707-f5fa57585d53" providerId="ADAL" clId="{ADD3906D-1B55-4AD1-ADCF-EE52755BB4E1}" dt="2018-12-19T10:28:30.424" v="658" actId="1036"/>
          <ac:spMkLst>
            <pc:docMk/>
            <pc:sldMk cId="1724283097" sldId="402"/>
            <ac:spMk id="9" creationId="{26A34D4C-316F-4B99-8A8F-3500DF157E00}"/>
          </ac:spMkLst>
        </pc:spChg>
        <pc:graphicFrameChg chg="modGraphic">
          <ac:chgData name="Louise Pezzaioli" userId="360b41a0-b242-48d2-b707-f5fa57585d53" providerId="ADAL" clId="{ADD3906D-1B55-4AD1-ADCF-EE52755BB4E1}" dt="2018-12-19T11:41:49.207" v="1035" actId="207"/>
          <ac:graphicFrameMkLst>
            <pc:docMk/>
            <pc:sldMk cId="1724283097" sldId="402"/>
            <ac:graphicFrameMk id="6" creationId="{83F57CC4-1FD6-4304-AB94-0D3F849D7E88}"/>
          </ac:graphicFrameMkLst>
        </pc:graphicFrameChg>
      </pc:sldChg>
      <pc:sldChg chg="modSp add">
        <pc:chgData name="Louise Pezzaioli" userId="360b41a0-b242-48d2-b707-f5fa57585d53" providerId="ADAL" clId="{ADD3906D-1B55-4AD1-ADCF-EE52755BB4E1}" dt="2018-12-19T10:31:38.749" v="754" actId="207"/>
        <pc:sldMkLst>
          <pc:docMk/>
          <pc:sldMk cId="1044991107" sldId="403"/>
        </pc:sldMkLst>
        <pc:spChg chg="mod">
          <ac:chgData name="Louise Pezzaioli" userId="360b41a0-b242-48d2-b707-f5fa57585d53" providerId="ADAL" clId="{ADD3906D-1B55-4AD1-ADCF-EE52755BB4E1}" dt="2018-12-19T10:31:38.749" v="754" actId="207"/>
          <ac:spMkLst>
            <pc:docMk/>
            <pc:sldMk cId="1044991107" sldId="403"/>
            <ac:spMk id="19" creationId="{5252A847-DE45-4FA3-A1F8-EEBEB845FF8E}"/>
          </ac:spMkLst>
        </pc:spChg>
      </pc:sldChg>
      <pc:sldChg chg="modSp add">
        <pc:chgData name="Louise Pezzaioli" userId="360b41a0-b242-48d2-b707-f5fa57585d53" providerId="ADAL" clId="{ADD3906D-1B55-4AD1-ADCF-EE52755BB4E1}" dt="2018-12-19T10:34:48.283" v="839" actId="5793"/>
        <pc:sldMkLst>
          <pc:docMk/>
          <pc:sldMk cId="4281029060" sldId="404"/>
        </pc:sldMkLst>
        <pc:spChg chg="mod">
          <ac:chgData name="Louise Pezzaioli" userId="360b41a0-b242-48d2-b707-f5fa57585d53" providerId="ADAL" clId="{ADD3906D-1B55-4AD1-ADCF-EE52755BB4E1}" dt="2018-12-19T10:34:48.283" v="839" actId="5793"/>
          <ac:spMkLst>
            <pc:docMk/>
            <pc:sldMk cId="4281029060" sldId="404"/>
            <ac:spMk id="19" creationId="{5252A847-DE45-4FA3-A1F8-EEBEB845FF8E}"/>
          </ac:spMkLst>
        </pc:spChg>
      </pc:sldChg>
      <pc:sldChg chg="modSp add">
        <pc:chgData name="Louise Pezzaioli" userId="360b41a0-b242-48d2-b707-f5fa57585d53" providerId="ADAL" clId="{ADD3906D-1B55-4AD1-ADCF-EE52755BB4E1}" dt="2018-12-19T10:35:12.176" v="904" actId="20577"/>
        <pc:sldMkLst>
          <pc:docMk/>
          <pc:sldMk cId="1883744997" sldId="405"/>
        </pc:sldMkLst>
        <pc:spChg chg="mod">
          <ac:chgData name="Louise Pezzaioli" userId="360b41a0-b242-48d2-b707-f5fa57585d53" providerId="ADAL" clId="{ADD3906D-1B55-4AD1-ADCF-EE52755BB4E1}" dt="2018-12-19T10:35:12.176" v="904" actId="20577"/>
          <ac:spMkLst>
            <pc:docMk/>
            <pc:sldMk cId="1883744997" sldId="405"/>
            <ac:spMk id="19" creationId="{5252A847-DE45-4FA3-A1F8-EEBEB845FF8E}"/>
          </ac:spMkLst>
        </pc:spChg>
      </pc:sldChg>
      <pc:sldChg chg="modSp add">
        <pc:chgData name="Louise Pezzaioli" userId="360b41a0-b242-48d2-b707-f5fa57585d53" providerId="ADAL" clId="{ADD3906D-1B55-4AD1-ADCF-EE52755BB4E1}" dt="2018-12-19T10:38:19.200" v="1010" actId="207"/>
        <pc:sldMkLst>
          <pc:docMk/>
          <pc:sldMk cId="1632146117" sldId="406"/>
        </pc:sldMkLst>
        <pc:spChg chg="mod">
          <ac:chgData name="Louise Pezzaioli" userId="360b41a0-b242-48d2-b707-f5fa57585d53" providerId="ADAL" clId="{ADD3906D-1B55-4AD1-ADCF-EE52755BB4E1}" dt="2018-12-19T10:38:03.860" v="1006" actId="207"/>
          <ac:spMkLst>
            <pc:docMk/>
            <pc:sldMk cId="1632146117" sldId="406"/>
            <ac:spMk id="19" creationId="{5252A847-DE45-4FA3-A1F8-EEBEB845FF8E}"/>
          </ac:spMkLst>
        </pc:spChg>
        <pc:graphicFrameChg chg="modGraphic">
          <ac:chgData name="Louise Pezzaioli" userId="360b41a0-b242-48d2-b707-f5fa57585d53" providerId="ADAL" clId="{ADD3906D-1B55-4AD1-ADCF-EE52755BB4E1}" dt="2018-12-19T10:38:19.200" v="1010" actId="207"/>
          <ac:graphicFrameMkLst>
            <pc:docMk/>
            <pc:sldMk cId="1632146117" sldId="406"/>
            <ac:graphicFrameMk id="6" creationId="{7A8CF036-354F-4F4E-BA38-2262BD5A578C}"/>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13/01/2020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13/01/2020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13/01/2020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13/01/2020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13/01/2020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13/01/2020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13/01/2020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13/01/2020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13/01/2020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13/01/2020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13/01/2020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13/01/2020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lassroomsecrets.co.uk/content-domain-filter/?fwp_contentdomain=2g5.8"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s://classroomsecrets.co.uk/recognising-simple-contractions-year-2-apostrophes-free-resource-pack" TargetMode="External"/><Relationship Id="rId4" Type="http://schemas.openxmlformats.org/officeDocument/2006/relationships/hyperlink" Target="https://classroomsecrets.co.uk/search/?fwp_topic=gps-scheme-of-work"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2 – Spring Block 2 – Apostrophes – Recognising Simple Contractions</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lvl="0" fontAlgn="base">
              <a:lnSpc>
                <a:spcPct val="100000"/>
              </a:lnSpc>
              <a:spcAft>
                <a:spcPts val="0"/>
              </a:spcAft>
              <a:defRPr/>
            </a:pPr>
            <a:r>
              <a:rPr lang="en-US" sz="1200" b="1" dirty="0">
                <a:solidFill>
                  <a:prstClr val="black"/>
                </a:solidFill>
                <a:latin typeface="Century Gothic" panose="020B0502020202020204" pitchFamily="34" charset="0"/>
              </a:rPr>
              <a:t>English Year 2: (2G5.8) </a:t>
            </a:r>
            <a:r>
              <a:rPr lang="en-US" sz="1200" b="1" dirty="0">
                <a:solidFill>
                  <a:prstClr val="black"/>
                </a:solidFill>
                <a:latin typeface="Century Gothic" panose="020B0502020202020204" pitchFamily="34" charset="0"/>
                <a:hlinkClick r:id="rId3"/>
              </a:rPr>
              <a:t>Apostrophes to mark where letters are missing in spelling and to mark singular possession in nouns [for example, the girl’s name]</a:t>
            </a:r>
            <a:br>
              <a:rPr lang="en-US" sz="1200" b="1" dirty="0">
                <a:solidFill>
                  <a:prstClr val="black"/>
                </a:solidFill>
                <a:latin typeface="Century Gothic" panose="020B0502020202020204" pitchFamily="34" charset="0"/>
              </a:rPr>
            </a:br>
            <a:r>
              <a:rPr lang="en-US" sz="1200" b="1" dirty="0">
                <a:solidFill>
                  <a:prstClr val="black"/>
                </a:solidFill>
                <a:latin typeface="Century Gothic" panose="020B0502020202020204" pitchFamily="34" charset="0"/>
              </a:rPr>
              <a:t>Terminology for pupils:</a:t>
            </a:r>
          </a:p>
          <a:p>
            <a:pPr marL="625475" lvl="1" indent="-168275" fontAlgn="base">
              <a:lnSpc>
                <a:spcPct val="100000"/>
              </a:lnSpc>
              <a:spcAft>
                <a:spcPts val="0"/>
              </a:spcAft>
              <a:buFont typeface="Arial" panose="020B0604020202020204" pitchFamily="34" charset="0"/>
              <a:buChar char="•"/>
              <a:defRPr/>
            </a:pPr>
            <a:r>
              <a:rPr lang="en-US" sz="1200" b="1" dirty="0">
                <a:solidFill>
                  <a:prstClr val="black"/>
                </a:solidFill>
                <a:latin typeface="Century Gothic" panose="020B0502020202020204" pitchFamily="34" charset="0"/>
              </a:rPr>
              <a:t>English Year 2: </a:t>
            </a:r>
            <a:r>
              <a:rPr lang="en-GB" sz="1200" b="1" dirty="0">
                <a:solidFill>
                  <a:prstClr val="black"/>
                </a:solidFill>
                <a:latin typeface="Century Gothic" panose="020B0502020202020204" pitchFamily="34" charset="0"/>
              </a:rPr>
              <a:t>(2G5.8) </a:t>
            </a:r>
            <a:r>
              <a:rPr lang="en-GB" sz="1200" b="1" dirty="0">
                <a:solidFill>
                  <a:prstClr val="black"/>
                </a:solidFill>
                <a:latin typeface="Century Gothic" panose="020B0502020202020204" pitchFamily="34" charset="0"/>
                <a:hlinkClick r:id="rId3"/>
              </a:rPr>
              <a:t>apostrophe</a:t>
            </a:r>
            <a:endParaRPr lang="en-GB" sz="1200" b="1" dirty="0">
              <a:solidFill>
                <a:prstClr val="black"/>
              </a:solidFill>
              <a:latin typeface="Century Gothic" panose="020B0502020202020204" pitchFamily="34" charset="0"/>
            </a:endParaRP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4"/>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5"/>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Match the words with their contractions.</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3" name="Group 2">
            <a:extLst>
              <a:ext uri="{FF2B5EF4-FFF2-40B4-BE49-F238E27FC236}">
                <a16:creationId xmlns:a16="http://schemas.microsoft.com/office/drawing/2014/main" id="{20D17998-E1B4-4C15-82A6-AEADDD8A8796}"/>
              </a:ext>
            </a:extLst>
          </p:cNvPr>
          <p:cNvGrpSpPr/>
          <p:nvPr/>
        </p:nvGrpSpPr>
        <p:grpSpPr>
          <a:xfrm>
            <a:off x="1752427" y="1648563"/>
            <a:ext cx="5639146" cy="3999735"/>
            <a:chOff x="1936000" y="2595161"/>
            <a:chExt cx="3851613" cy="2731873"/>
          </a:xfrm>
          <a:solidFill>
            <a:schemeClr val="bg1"/>
          </a:solidFill>
        </p:grpSpPr>
        <p:sp>
          <p:nvSpPr>
            <p:cNvPr id="6" name="Rectangle: Rounded Corners 5">
              <a:extLst>
                <a:ext uri="{FF2B5EF4-FFF2-40B4-BE49-F238E27FC236}">
                  <a16:creationId xmlns:a16="http://schemas.microsoft.com/office/drawing/2014/main" id="{1A2C733D-14E9-454C-912B-372977F75115}"/>
                </a:ext>
              </a:extLst>
            </p:cNvPr>
            <p:cNvSpPr/>
            <p:nvPr/>
          </p:nvSpPr>
          <p:spPr>
            <a:xfrm>
              <a:off x="1936000" y="2595161"/>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is not</a:t>
              </a:r>
            </a:p>
          </p:txBody>
        </p:sp>
        <p:sp>
          <p:nvSpPr>
            <p:cNvPr id="7" name="Rectangle: Rounded Corners 6">
              <a:extLst>
                <a:ext uri="{FF2B5EF4-FFF2-40B4-BE49-F238E27FC236}">
                  <a16:creationId xmlns:a16="http://schemas.microsoft.com/office/drawing/2014/main" id="{1A880EE4-2885-4026-BCFE-64102836C567}"/>
                </a:ext>
              </a:extLst>
            </p:cNvPr>
            <p:cNvSpPr/>
            <p:nvPr/>
          </p:nvSpPr>
          <p:spPr>
            <a:xfrm>
              <a:off x="1936000" y="4906269"/>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she will</a:t>
              </a:r>
            </a:p>
          </p:txBody>
        </p:sp>
        <p:sp>
          <p:nvSpPr>
            <p:cNvPr id="8" name="Rectangle: Rounded Corners 7">
              <a:extLst>
                <a:ext uri="{FF2B5EF4-FFF2-40B4-BE49-F238E27FC236}">
                  <a16:creationId xmlns:a16="http://schemas.microsoft.com/office/drawing/2014/main" id="{F3160A6C-3C3F-4ADB-A067-30E652CD39E8}"/>
                </a:ext>
              </a:extLst>
            </p:cNvPr>
            <p:cNvSpPr/>
            <p:nvPr/>
          </p:nvSpPr>
          <p:spPr>
            <a:xfrm>
              <a:off x="1936000" y="4135899"/>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do not</a:t>
              </a:r>
            </a:p>
          </p:txBody>
        </p:sp>
        <p:sp>
          <p:nvSpPr>
            <p:cNvPr id="9" name="Rectangle: Rounded Corners 8">
              <a:extLst>
                <a:ext uri="{FF2B5EF4-FFF2-40B4-BE49-F238E27FC236}">
                  <a16:creationId xmlns:a16="http://schemas.microsoft.com/office/drawing/2014/main" id="{DAD75464-E341-452C-8D68-8F2777C589A8}"/>
                </a:ext>
              </a:extLst>
            </p:cNvPr>
            <p:cNvSpPr/>
            <p:nvPr/>
          </p:nvSpPr>
          <p:spPr>
            <a:xfrm>
              <a:off x="1936000" y="3365530"/>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you have</a:t>
              </a:r>
            </a:p>
          </p:txBody>
        </p:sp>
        <p:sp>
          <p:nvSpPr>
            <p:cNvPr id="10" name="Rectangle: Rounded Corners 9">
              <a:extLst>
                <a:ext uri="{FF2B5EF4-FFF2-40B4-BE49-F238E27FC236}">
                  <a16:creationId xmlns:a16="http://schemas.microsoft.com/office/drawing/2014/main" id="{B7B55939-4210-4D05-8FA7-111AB2CF819A}"/>
                </a:ext>
              </a:extLst>
            </p:cNvPr>
            <p:cNvSpPr/>
            <p:nvPr/>
          </p:nvSpPr>
          <p:spPr>
            <a:xfrm>
              <a:off x="4731274" y="2595161"/>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she’ll</a:t>
              </a:r>
            </a:p>
          </p:txBody>
        </p:sp>
        <p:sp>
          <p:nvSpPr>
            <p:cNvPr id="11" name="Rectangle: Rounded Corners 10">
              <a:extLst>
                <a:ext uri="{FF2B5EF4-FFF2-40B4-BE49-F238E27FC236}">
                  <a16:creationId xmlns:a16="http://schemas.microsoft.com/office/drawing/2014/main" id="{67FB3F7C-E978-4669-99A2-309B8114F6D0}"/>
                </a:ext>
              </a:extLst>
            </p:cNvPr>
            <p:cNvSpPr/>
            <p:nvPr/>
          </p:nvSpPr>
          <p:spPr>
            <a:xfrm>
              <a:off x="4731274" y="4906269"/>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isn’t</a:t>
              </a:r>
            </a:p>
          </p:txBody>
        </p:sp>
        <p:sp>
          <p:nvSpPr>
            <p:cNvPr id="12" name="Rectangle: Rounded Corners 11">
              <a:extLst>
                <a:ext uri="{FF2B5EF4-FFF2-40B4-BE49-F238E27FC236}">
                  <a16:creationId xmlns:a16="http://schemas.microsoft.com/office/drawing/2014/main" id="{BA945BD3-A625-4353-986D-1302BDEDD3B3}"/>
                </a:ext>
              </a:extLst>
            </p:cNvPr>
            <p:cNvSpPr/>
            <p:nvPr/>
          </p:nvSpPr>
          <p:spPr>
            <a:xfrm>
              <a:off x="4731274" y="4135899"/>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you’ve</a:t>
              </a:r>
            </a:p>
          </p:txBody>
        </p:sp>
        <p:sp>
          <p:nvSpPr>
            <p:cNvPr id="13" name="Rectangle: Rounded Corners 12">
              <a:extLst>
                <a:ext uri="{FF2B5EF4-FFF2-40B4-BE49-F238E27FC236}">
                  <a16:creationId xmlns:a16="http://schemas.microsoft.com/office/drawing/2014/main" id="{4443848B-A1EF-460E-A45F-C38C37F73145}"/>
                </a:ext>
              </a:extLst>
            </p:cNvPr>
            <p:cNvSpPr/>
            <p:nvPr/>
          </p:nvSpPr>
          <p:spPr>
            <a:xfrm>
              <a:off x="4731274" y="3365530"/>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don’t</a:t>
              </a:r>
            </a:p>
          </p:txBody>
        </p:sp>
      </p:grpSp>
    </p:spTree>
    <p:extLst>
      <p:ext uri="{BB962C8B-B14F-4D97-AF65-F5344CB8AC3E}">
        <p14:creationId xmlns:p14="http://schemas.microsoft.com/office/powerpoint/2010/main" val="4077827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Match the words with their contractions.</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3" name="Group 2">
            <a:extLst>
              <a:ext uri="{FF2B5EF4-FFF2-40B4-BE49-F238E27FC236}">
                <a16:creationId xmlns:a16="http://schemas.microsoft.com/office/drawing/2014/main" id="{20D17998-E1B4-4C15-82A6-AEADDD8A8796}"/>
              </a:ext>
            </a:extLst>
          </p:cNvPr>
          <p:cNvGrpSpPr/>
          <p:nvPr/>
        </p:nvGrpSpPr>
        <p:grpSpPr>
          <a:xfrm>
            <a:off x="1752427" y="1648563"/>
            <a:ext cx="5639146" cy="3999735"/>
            <a:chOff x="1936000" y="2595161"/>
            <a:chExt cx="3851613" cy="2731873"/>
          </a:xfrm>
          <a:solidFill>
            <a:schemeClr val="bg1"/>
          </a:solidFill>
        </p:grpSpPr>
        <p:sp>
          <p:nvSpPr>
            <p:cNvPr id="6" name="Rectangle: Rounded Corners 5">
              <a:extLst>
                <a:ext uri="{FF2B5EF4-FFF2-40B4-BE49-F238E27FC236}">
                  <a16:creationId xmlns:a16="http://schemas.microsoft.com/office/drawing/2014/main" id="{1A2C733D-14E9-454C-912B-372977F75115}"/>
                </a:ext>
              </a:extLst>
            </p:cNvPr>
            <p:cNvSpPr/>
            <p:nvPr/>
          </p:nvSpPr>
          <p:spPr>
            <a:xfrm>
              <a:off x="1936000" y="2595161"/>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is not</a:t>
              </a:r>
            </a:p>
          </p:txBody>
        </p:sp>
        <p:sp>
          <p:nvSpPr>
            <p:cNvPr id="7" name="Rectangle: Rounded Corners 6">
              <a:extLst>
                <a:ext uri="{FF2B5EF4-FFF2-40B4-BE49-F238E27FC236}">
                  <a16:creationId xmlns:a16="http://schemas.microsoft.com/office/drawing/2014/main" id="{1A880EE4-2885-4026-BCFE-64102836C567}"/>
                </a:ext>
              </a:extLst>
            </p:cNvPr>
            <p:cNvSpPr/>
            <p:nvPr/>
          </p:nvSpPr>
          <p:spPr>
            <a:xfrm>
              <a:off x="1936000" y="4906269"/>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she will</a:t>
              </a:r>
            </a:p>
          </p:txBody>
        </p:sp>
        <p:sp>
          <p:nvSpPr>
            <p:cNvPr id="8" name="Rectangle: Rounded Corners 7">
              <a:extLst>
                <a:ext uri="{FF2B5EF4-FFF2-40B4-BE49-F238E27FC236}">
                  <a16:creationId xmlns:a16="http://schemas.microsoft.com/office/drawing/2014/main" id="{F3160A6C-3C3F-4ADB-A067-30E652CD39E8}"/>
                </a:ext>
              </a:extLst>
            </p:cNvPr>
            <p:cNvSpPr/>
            <p:nvPr/>
          </p:nvSpPr>
          <p:spPr>
            <a:xfrm>
              <a:off x="1936000" y="4135899"/>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do not</a:t>
              </a:r>
            </a:p>
          </p:txBody>
        </p:sp>
        <p:sp>
          <p:nvSpPr>
            <p:cNvPr id="9" name="Rectangle: Rounded Corners 8">
              <a:extLst>
                <a:ext uri="{FF2B5EF4-FFF2-40B4-BE49-F238E27FC236}">
                  <a16:creationId xmlns:a16="http://schemas.microsoft.com/office/drawing/2014/main" id="{DAD75464-E341-452C-8D68-8F2777C589A8}"/>
                </a:ext>
              </a:extLst>
            </p:cNvPr>
            <p:cNvSpPr/>
            <p:nvPr/>
          </p:nvSpPr>
          <p:spPr>
            <a:xfrm>
              <a:off x="1936000" y="3365530"/>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you have</a:t>
              </a:r>
            </a:p>
          </p:txBody>
        </p:sp>
        <p:sp>
          <p:nvSpPr>
            <p:cNvPr id="10" name="Rectangle: Rounded Corners 9">
              <a:extLst>
                <a:ext uri="{FF2B5EF4-FFF2-40B4-BE49-F238E27FC236}">
                  <a16:creationId xmlns:a16="http://schemas.microsoft.com/office/drawing/2014/main" id="{B7B55939-4210-4D05-8FA7-111AB2CF819A}"/>
                </a:ext>
              </a:extLst>
            </p:cNvPr>
            <p:cNvSpPr/>
            <p:nvPr/>
          </p:nvSpPr>
          <p:spPr>
            <a:xfrm>
              <a:off x="4731274" y="2595161"/>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she’ll</a:t>
              </a:r>
            </a:p>
          </p:txBody>
        </p:sp>
        <p:sp>
          <p:nvSpPr>
            <p:cNvPr id="11" name="Rectangle: Rounded Corners 10">
              <a:extLst>
                <a:ext uri="{FF2B5EF4-FFF2-40B4-BE49-F238E27FC236}">
                  <a16:creationId xmlns:a16="http://schemas.microsoft.com/office/drawing/2014/main" id="{67FB3F7C-E978-4669-99A2-309B8114F6D0}"/>
                </a:ext>
              </a:extLst>
            </p:cNvPr>
            <p:cNvSpPr/>
            <p:nvPr/>
          </p:nvSpPr>
          <p:spPr>
            <a:xfrm>
              <a:off x="4731274" y="4906269"/>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isn’t</a:t>
              </a:r>
            </a:p>
          </p:txBody>
        </p:sp>
        <p:sp>
          <p:nvSpPr>
            <p:cNvPr id="12" name="Rectangle: Rounded Corners 11">
              <a:extLst>
                <a:ext uri="{FF2B5EF4-FFF2-40B4-BE49-F238E27FC236}">
                  <a16:creationId xmlns:a16="http://schemas.microsoft.com/office/drawing/2014/main" id="{BA945BD3-A625-4353-986D-1302BDEDD3B3}"/>
                </a:ext>
              </a:extLst>
            </p:cNvPr>
            <p:cNvSpPr/>
            <p:nvPr/>
          </p:nvSpPr>
          <p:spPr>
            <a:xfrm>
              <a:off x="4731274" y="4135899"/>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you’ve</a:t>
              </a:r>
            </a:p>
          </p:txBody>
        </p:sp>
        <p:sp>
          <p:nvSpPr>
            <p:cNvPr id="13" name="Rectangle: Rounded Corners 12">
              <a:extLst>
                <a:ext uri="{FF2B5EF4-FFF2-40B4-BE49-F238E27FC236}">
                  <a16:creationId xmlns:a16="http://schemas.microsoft.com/office/drawing/2014/main" id="{4443848B-A1EF-460E-A45F-C38C37F73145}"/>
                </a:ext>
              </a:extLst>
            </p:cNvPr>
            <p:cNvSpPr/>
            <p:nvPr/>
          </p:nvSpPr>
          <p:spPr>
            <a:xfrm>
              <a:off x="4731274" y="3365530"/>
              <a:ext cx="1056339" cy="420765"/>
            </a:xfrm>
            <a:prstGeom prst="roundRect">
              <a:avLst/>
            </a:prstGeom>
            <a:grp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don’t</a:t>
              </a:r>
            </a:p>
          </p:txBody>
        </p:sp>
      </p:grpSp>
      <p:cxnSp>
        <p:nvCxnSpPr>
          <p:cNvPr id="15" name="Straight Connector 14">
            <a:extLst>
              <a:ext uri="{FF2B5EF4-FFF2-40B4-BE49-F238E27FC236}">
                <a16:creationId xmlns:a16="http://schemas.microsoft.com/office/drawing/2014/main" id="{0F8F39D1-1926-4975-B713-41A34EBB73BE}"/>
              </a:ext>
            </a:extLst>
          </p:cNvPr>
          <p:cNvCxnSpPr>
            <a:cxnSpLocks/>
            <a:stCxn id="6" idx="3"/>
          </p:cNvCxnSpPr>
          <p:nvPr/>
        </p:nvCxnSpPr>
        <p:spPr>
          <a:xfrm>
            <a:off x="3299013" y="1956584"/>
            <a:ext cx="2545974" cy="338369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3BC3F33-BF35-4084-BDF1-CD9A316C0872}"/>
              </a:ext>
            </a:extLst>
          </p:cNvPr>
          <p:cNvCxnSpPr>
            <a:cxnSpLocks/>
          </p:cNvCxnSpPr>
          <p:nvPr/>
        </p:nvCxnSpPr>
        <p:spPr>
          <a:xfrm>
            <a:off x="3299013" y="3084481"/>
            <a:ext cx="2545974" cy="112789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B77E672-79CE-4642-9E09-6BC90C8701F1}"/>
              </a:ext>
            </a:extLst>
          </p:cNvPr>
          <p:cNvCxnSpPr>
            <a:cxnSpLocks/>
            <a:stCxn id="8" idx="3"/>
            <a:endCxn id="13" idx="1"/>
          </p:cNvCxnSpPr>
          <p:nvPr/>
        </p:nvCxnSpPr>
        <p:spPr>
          <a:xfrm flipV="1">
            <a:off x="3299013" y="3084481"/>
            <a:ext cx="2545974" cy="112789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E187CC8-4AB2-4293-B23B-B6070CD19270}"/>
              </a:ext>
            </a:extLst>
          </p:cNvPr>
          <p:cNvCxnSpPr>
            <a:cxnSpLocks/>
            <a:stCxn id="7" idx="3"/>
            <a:endCxn id="10" idx="1"/>
          </p:cNvCxnSpPr>
          <p:nvPr/>
        </p:nvCxnSpPr>
        <p:spPr>
          <a:xfrm flipV="1">
            <a:off x="3299013" y="1956584"/>
            <a:ext cx="2545974" cy="338369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9306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Circle the contractions which have been written correctly.</a:t>
            </a:r>
          </a:p>
        </p:txBody>
      </p:sp>
      <p:graphicFrame>
        <p:nvGraphicFramePr>
          <p:cNvPr id="6" name="Table 5">
            <a:extLst>
              <a:ext uri="{FF2B5EF4-FFF2-40B4-BE49-F238E27FC236}">
                <a16:creationId xmlns:a16="http://schemas.microsoft.com/office/drawing/2014/main" id="{83F57CC4-1FD6-4304-AB94-0D3F849D7E88}"/>
              </a:ext>
            </a:extLst>
          </p:cNvPr>
          <p:cNvGraphicFramePr>
            <a:graphicFrameLocks noGrp="1"/>
          </p:cNvGraphicFramePr>
          <p:nvPr>
            <p:extLst>
              <p:ext uri="{D42A27DB-BD31-4B8C-83A1-F6EECF244321}">
                <p14:modId xmlns:p14="http://schemas.microsoft.com/office/powerpoint/2010/main" val="239246397"/>
              </p:ext>
            </p:extLst>
          </p:nvPr>
        </p:nvGraphicFramePr>
        <p:xfrm>
          <a:off x="1502401" y="1645920"/>
          <a:ext cx="5939690" cy="3677619"/>
        </p:xfrm>
        <a:graphic>
          <a:graphicData uri="http://schemas.openxmlformats.org/drawingml/2006/table">
            <a:tbl>
              <a:tblPr firstRow="1" bandRow="1">
                <a:tableStyleId>{5940675A-B579-460E-94D1-54222C63F5DA}</a:tableStyleId>
              </a:tblPr>
              <a:tblGrid>
                <a:gridCol w="2969845">
                  <a:extLst>
                    <a:ext uri="{9D8B030D-6E8A-4147-A177-3AD203B41FA5}">
                      <a16:colId xmlns:a16="http://schemas.microsoft.com/office/drawing/2014/main" val="2332227079"/>
                    </a:ext>
                  </a:extLst>
                </a:gridCol>
                <a:gridCol w="2969845">
                  <a:extLst>
                    <a:ext uri="{9D8B030D-6E8A-4147-A177-3AD203B41FA5}">
                      <a16:colId xmlns:a16="http://schemas.microsoft.com/office/drawing/2014/main" val="887533624"/>
                    </a:ext>
                  </a:extLst>
                </a:gridCol>
              </a:tblGrid>
              <a:tr h="1225873">
                <a:tc>
                  <a:txBody>
                    <a:bodyPr/>
                    <a:lstStyle/>
                    <a:p>
                      <a:pPr algn="ctr"/>
                      <a:r>
                        <a:rPr lang="en-GB" sz="3200" b="1" dirty="0" err="1">
                          <a:latin typeface="Century Gothic" panose="020B0502020202020204" pitchFamily="34" charset="0"/>
                        </a:rPr>
                        <a:t>cann’t</a:t>
                      </a:r>
                      <a:endParaRPr lang="en-GB" sz="3200" b="1" dirty="0">
                        <a:latin typeface="Century Gothic" panose="020B0502020202020204" pitchFamily="34" charset="0"/>
                      </a:endParaRP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shouldn’t</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9959263"/>
                  </a:ext>
                </a:extLst>
              </a:tr>
              <a:tr h="1225873">
                <a:tc>
                  <a:txBody>
                    <a:bodyPr/>
                    <a:lstStyle/>
                    <a:p>
                      <a:pPr algn="ctr"/>
                      <a:r>
                        <a:rPr lang="en-GB" sz="3200" b="1" dirty="0">
                          <a:latin typeface="Century Gothic" panose="020B0502020202020204" pitchFamily="34" charset="0"/>
                        </a:rPr>
                        <a:t>hadn’t</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err="1">
                          <a:latin typeface="Century Gothic" panose="020B0502020202020204" pitchFamily="34" charset="0"/>
                        </a:rPr>
                        <a:t>did’nt</a:t>
                      </a:r>
                      <a:endParaRPr lang="en-GB" sz="3200" b="1" dirty="0">
                        <a:latin typeface="Century Gothic" panose="020B0502020202020204" pitchFamily="34" charset="0"/>
                      </a:endParaRP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50565889"/>
                  </a:ext>
                </a:extLst>
              </a:tr>
              <a:tr h="1225873">
                <a:tc>
                  <a:txBody>
                    <a:bodyPr/>
                    <a:lstStyle/>
                    <a:p>
                      <a:pPr algn="ctr"/>
                      <a:r>
                        <a:rPr lang="en-GB" sz="3200" b="1" dirty="0" err="1">
                          <a:latin typeface="Century Gothic" panose="020B0502020202020204" pitchFamily="34" charset="0"/>
                        </a:rPr>
                        <a:t>are’nt</a:t>
                      </a:r>
                      <a:endParaRPr lang="en-GB" sz="3200" b="1" dirty="0">
                        <a:latin typeface="Century Gothic" panose="020B0502020202020204" pitchFamily="34" charset="0"/>
                      </a:endParaRP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wasn’t</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39436081"/>
                  </a:ext>
                </a:extLst>
              </a:tr>
            </a:tbl>
          </a:graphicData>
        </a:graphic>
      </p:graphicFrame>
    </p:spTree>
    <p:extLst>
      <p:ext uri="{BB962C8B-B14F-4D97-AF65-F5344CB8AC3E}">
        <p14:creationId xmlns:p14="http://schemas.microsoft.com/office/powerpoint/2010/main" val="3272127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Circle the contractions which have been written correctly.</a:t>
            </a:r>
          </a:p>
        </p:txBody>
      </p:sp>
      <p:graphicFrame>
        <p:nvGraphicFramePr>
          <p:cNvPr id="6" name="Table 5">
            <a:extLst>
              <a:ext uri="{FF2B5EF4-FFF2-40B4-BE49-F238E27FC236}">
                <a16:creationId xmlns:a16="http://schemas.microsoft.com/office/drawing/2014/main" id="{83F57CC4-1FD6-4304-AB94-0D3F849D7E88}"/>
              </a:ext>
            </a:extLst>
          </p:cNvPr>
          <p:cNvGraphicFramePr>
            <a:graphicFrameLocks noGrp="1"/>
          </p:cNvGraphicFramePr>
          <p:nvPr>
            <p:extLst>
              <p:ext uri="{D42A27DB-BD31-4B8C-83A1-F6EECF244321}">
                <p14:modId xmlns:p14="http://schemas.microsoft.com/office/powerpoint/2010/main" val="3604025008"/>
              </p:ext>
            </p:extLst>
          </p:nvPr>
        </p:nvGraphicFramePr>
        <p:xfrm>
          <a:off x="1502401" y="1645920"/>
          <a:ext cx="5939690" cy="3677619"/>
        </p:xfrm>
        <a:graphic>
          <a:graphicData uri="http://schemas.openxmlformats.org/drawingml/2006/table">
            <a:tbl>
              <a:tblPr firstRow="1" bandRow="1">
                <a:tableStyleId>{5940675A-B579-460E-94D1-54222C63F5DA}</a:tableStyleId>
              </a:tblPr>
              <a:tblGrid>
                <a:gridCol w="2969845">
                  <a:extLst>
                    <a:ext uri="{9D8B030D-6E8A-4147-A177-3AD203B41FA5}">
                      <a16:colId xmlns:a16="http://schemas.microsoft.com/office/drawing/2014/main" val="2332227079"/>
                    </a:ext>
                  </a:extLst>
                </a:gridCol>
                <a:gridCol w="2969845">
                  <a:extLst>
                    <a:ext uri="{9D8B030D-6E8A-4147-A177-3AD203B41FA5}">
                      <a16:colId xmlns:a16="http://schemas.microsoft.com/office/drawing/2014/main" val="887533624"/>
                    </a:ext>
                  </a:extLst>
                </a:gridCol>
              </a:tblGrid>
              <a:tr h="1225873">
                <a:tc>
                  <a:txBody>
                    <a:bodyPr/>
                    <a:lstStyle/>
                    <a:p>
                      <a:pPr algn="ctr"/>
                      <a:r>
                        <a:rPr lang="en-GB" sz="3200" b="1" dirty="0" err="1">
                          <a:solidFill>
                            <a:schemeClr val="bg2">
                              <a:lumMod val="50000"/>
                            </a:schemeClr>
                          </a:solidFill>
                          <a:latin typeface="Century Gothic" panose="020B0502020202020204" pitchFamily="34" charset="0"/>
                        </a:rPr>
                        <a:t>cann’t</a:t>
                      </a:r>
                      <a:endParaRPr lang="en-GB" sz="3200" b="1" dirty="0">
                        <a:solidFill>
                          <a:schemeClr val="bg2">
                            <a:lumMod val="50000"/>
                          </a:schemeClr>
                        </a:solidFill>
                        <a:latin typeface="Century Gothic" panose="020B0502020202020204" pitchFamily="34" charset="0"/>
                      </a:endParaRP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solidFill>
                            <a:srgbClr val="FF0000"/>
                          </a:solidFill>
                          <a:latin typeface="Century Gothic" panose="020B0502020202020204" pitchFamily="34" charset="0"/>
                        </a:rPr>
                        <a:t>shouldn’t</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9959263"/>
                  </a:ext>
                </a:extLst>
              </a:tr>
              <a:tr h="1225873">
                <a:tc>
                  <a:txBody>
                    <a:bodyPr/>
                    <a:lstStyle/>
                    <a:p>
                      <a:pPr algn="ctr"/>
                      <a:r>
                        <a:rPr lang="en-GB" sz="3200" b="1" dirty="0">
                          <a:solidFill>
                            <a:srgbClr val="FF0000"/>
                          </a:solidFill>
                          <a:latin typeface="Century Gothic" panose="020B0502020202020204" pitchFamily="34" charset="0"/>
                        </a:rPr>
                        <a:t>hadn’t</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err="1">
                          <a:solidFill>
                            <a:schemeClr val="bg2">
                              <a:lumMod val="50000"/>
                            </a:schemeClr>
                          </a:solidFill>
                          <a:latin typeface="Century Gothic" panose="020B0502020202020204" pitchFamily="34" charset="0"/>
                        </a:rPr>
                        <a:t>did’nt</a:t>
                      </a:r>
                      <a:endParaRPr lang="en-GB" sz="3200" b="1" dirty="0">
                        <a:solidFill>
                          <a:schemeClr val="bg2">
                            <a:lumMod val="50000"/>
                          </a:schemeClr>
                        </a:solidFill>
                        <a:latin typeface="Century Gothic" panose="020B0502020202020204" pitchFamily="34" charset="0"/>
                      </a:endParaRP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50565889"/>
                  </a:ext>
                </a:extLst>
              </a:tr>
              <a:tr h="1225873">
                <a:tc>
                  <a:txBody>
                    <a:bodyPr/>
                    <a:lstStyle/>
                    <a:p>
                      <a:pPr algn="ctr"/>
                      <a:r>
                        <a:rPr lang="en-GB" sz="3200" b="1" dirty="0" err="1">
                          <a:solidFill>
                            <a:schemeClr val="bg2">
                              <a:lumMod val="50000"/>
                            </a:schemeClr>
                          </a:solidFill>
                          <a:latin typeface="Century Gothic" panose="020B0502020202020204" pitchFamily="34" charset="0"/>
                        </a:rPr>
                        <a:t>are’nt</a:t>
                      </a:r>
                      <a:endParaRPr lang="en-GB" sz="3200" b="1" dirty="0">
                        <a:solidFill>
                          <a:schemeClr val="bg2">
                            <a:lumMod val="50000"/>
                          </a:schemeClr>
                        </a:solidFill>
                        <a:latin typeface="Century Gothic" panose="020B0502020202020204" pitchFamily="34" charset="0"/>
                      </a:endParaRP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solidFill>
                            <a:srgbClr val="FF0000"/>
                          </a:solidFill>
                          <a:latin typeface="Century Gothic" panose="020B0502020202020204" pitchFamily="34" charset="0"/>
                        </a:rPr>
                        <a:t>wasn’t</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39436081"/>
                  </a:ext>
                </a:extLst>
              </a:tr>
            </a:tbl>
          </a:graphicData>
        </a:graphic>
      </p:graphicFrame>
      <p:sp>
        <p:nvSpPr>
          <p:cNvPr id="7" name="Oval 6">
            <a:extLst>
              <a:ext uri="{FF2B5EF4-FFF2-40B4-BE49-F238E27FC236}">
                <a16:creationId xmlns:a16="http://schemas.microsoft.com/office/drawing/2014/main" id="{0509B982-A9DA-4A95-BDA4-D3302748F8A6}"/>
              </a:ext>
            </a:extLst>
          </p:cNvPr>
          <p:cNvSpPr/>
          <p:nvPr/>
        </p:nvSpPr>
        <p:spPr>
          <a:xfrm>
            <a:off x="2206358" y="3118968"/>
            <a:ext cx="1569230" cy="74331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0EDF4968-1296-40DB-AB09-A304839E9587}"/>
              </a:ext>
            </a:extLst>
          </p:cNvPr>
          <p:cNvSpPr/>
          <p:nvPr/>
        </p:nvSpPr>
        <p:spPr>
          <a:xfrm>
            <a:off x="4941870" y="1932213"/>
            <a:ext cx="2126750" cy="74331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26A34D4C-316F-4B99-8A8F-3500DF157E00}"/>
              </a:ext>
            </a:extLst>
          </p:cNvPr>
          <p:cNvSpPr/>
          <p:nvPr/>
        </p:nvSpPr>
        <p:spPr>
          <a:xfrm>
            <a:off x="5188017" y="4350949"/>
            <a:ext cx="1569230" cy="74331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24283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Which words below can be put together to make a simple contraction?</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Find three possibilities.</a:t>
            </a:r>
          </a:p>
        </p:txBody>
      </p:sp>
      <p:graphicFrame>
        <p:nvGraphicFramePr>
          <p:cNvPr id="6" name="Table 5">
            <a:extLst>
              <a:ext uri="{FF2B5EF4-FFF2-40B4-BE49-F238E27FC236}">
                <a16:creationId xmlns:a16="http://schemas.microsoft.com/office/drawing/2014/main" id="{67F8CF5D-DB09-465F-BE16-9A6EFDBF4884}"/>
              </a:ext>
            </a:extLst>
          </p:cNvPr>
          <p:cNvGraphicFramePr>
            <a:graphicFrameLocks noGrp="1"/>
          </p:cNvGraphicFramePr>
          <p:nvPr>
            <p:extLst>
              <p:ext uri="{D42A27DB-BD31-4B8C-83A1-F6EECF244321}">
                <p14:modId xmlns:p14="http://schemas.microsoft.com/office/powerpoint/2010/main" val="1617743129"/>
              </p:ext>
            </p:extLst>
          </p:nvPr>
        </p:nvGraphicFramePr>
        <p:xfrm>
          <a:off x="2108121" y="1326354"/>
          <a:ext cx="4927758" cy="3025608"/>
        </p:xfrm>
        <a:graphic>
          <a:graphicData uri="http://schemas.openxmlformats.org/drawingml/2006/table">
            <a:tbl>
              <a:tblPr firstRow="1" bandRow="1">
                <a:tableStyleId>{5940675A-B579-460E-94D1-54222C63F5DA}</a:tableStyleId>
              </a:tblPr>
              <a:tblGrid>
                <a:gridCol w="1642586">
                  <a:extLst>
                    <a:ext uri="{9D8B030D-6E8A-4147-A177-3AD203B41FA5}">
                      <a16:colId xmlns:a16="http://schemas.microsoft.com/office/drawing/2014/main" val="2708956829"/>
                    </a:ext>
                  </a:extLst>
                </a:gridCol>
                <a:gridCol w="1642586">
                  <a:extLst>
                    <a:ext uri="{9D8B030D-6E8A-4147-A177-3AD203B41FA5}">
                      <a16:colId xmlns:a16="http://schemas.microsoft.com/office/drawing/2014/main" val="2735297028"/>
                    </a:ext>
                  </a:extLst>
                </a:gridCol>
                <a:gridCol w="1642586">
                  <a:extLst>
                    <a:ext uri="{9D8B030D-6E8A-4147-A177-3AD203B41FA5}">
                      <a16:colId xmlns:a16="http://schemas.microsoft.com/office/drawing/2014/main" val="1839873876"/>
                    </a:ext>
                  </a:extLst>
                </a:gridCol>
              </a:tblGrid>
              <a:tr h="1008536">
                <a:tc>
                  <a:txBody>
                    <a:bodyPr/>
                    <a:lstStyle/>
                    <a:p>
                      <a:pPr algn="ctr"/>
                      <a:r>
                        <a:rPr lang="en-GB" sz="3200" b="1" dirty="0">
                          <a:latin typeface="Century Gothic" panose="020B0502020202020204" pitchFamily="34" charset="0"/>
                        </a:rPr>
                        <a:t>us</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had</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will</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2499035"/>
                  </a:ext>
                </a:extLst>
              </a:tr>
              <a:tr h="1008536">
                <a:tc>
                  <a:txBody>
                    <a:bodyPr/>
                    <a:lstStyle/>
                    <a:p>
                      <a:pPr algn="ctr"/>
                      <a:r>
                        <a:rPr lang="en-GB" sz="3200" b="1" dirty="0">
                          <a:latin typeface="Century Gothic" panose="020B0502020202020204" pitchFamily="34" charset="0"/>
                        </a:rPr>
                        <a:t>could</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we</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let</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72402296"/>
                  </a:ext>
                </a:extLst>
              </a:tr>
              <a:tr h="1008536">
                <a:tc>
                  <a:txBody>
                    <a:bodyPr/>
                    <a:lstStyle/>
                    <a:p>
                      <a:pPr algn="ctr"/>
                      <a:r>
                        <a:rPr lang="en-GB" sz="3200" b="1" dirty="0">
                          <a:latin typeface="Century Gothic" panose="020B0502020202020204" pitchFamily="34" charset="0"/>
                        </a:rPr>
                        <a:t>are</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you</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not</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41789554"/>
                  </a:ext>
                </a:extLst>
              </a:tr>
            </a:tbl>
          </a:graphicData>
        </a:graphic>
      </p:graphicFrame>
    </p:spTree>
    <p:extLst>
      <p:ext uri="{BB962C8B-B14F-4D97-AF65-F5344CB8AC3E}">
        <p14:creationId xmlns:p14="http://schemas.microsoft.com/office/powerpoint/2010/main" val="636014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Which words below can be put together to make a simple contraction?</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Find three possibilities.</a:t>
            </a: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rgbClr val="FF0000"/>
                </a:solidFill>
                <a:latin typeface="Century Gothic" panose="020B0502020202020204" pitchFamily="34" charset="0"/>
              </a:rPr>
              <a:t>Various answers, for example: had not, could not, let us.</a:t>
            </a:r>
          </a:p>
        </p:txBody>
      </p:sp>
      <p:graphicFrame>
        <p:nvGraphicFramePr>
          <p:cNvPr id="6" name="Table 5">
            <a:extLst>
              <a:ext uri="{FF2B5EF4-FFF2-40B4-BE49-F238E27FC236}">
                <a16:creationId xmlns:a16="http://schemas.microsoft.com/office/drawing/2014/main" id="{67F8CF5D-DB09-465F-BE16-9A6EFDBF4884}"/>
              </a:ext>
            </a:extLst>
          </p:cNvPr>
          <p:cNvGraphicFramePr>
            <a:graphicFrameLocks noGrp="1"/>
          </p:cNvGraphicFramePr>
          <p:nvPr>
            <p:extLst>
              <p:ext uri="{D42A27DB-BD31-4B8C-83A1-F6EECF244321}">
                <p14:modId xmlns:p14="http://schemas.microsoft.com/office/powerpoint/2010/main" val="3178879175"/>
              </p:ext>
            </p:extLst>
          </p:nvPr>
        </p:nvGraphicFramePr>
        <p:xfrm>
          <a:off x="2108121" y="1326354"/>
          <a:ext cx="4927758" cy="3025608"/>
        </p:xfrm>
        <a:graphic>
          <a:graphicData uri="http://schemas.openxmlformats.org/drawingml/2006/table">
            <a:tbl>
              <a:tblPr firstRow="1" bandRow="1">
                <a:tableStyleId>{5940675A-B579-460E-94D1-54222C63F5DA}</a:tableStyleId>
              </a:tblPr>
              <a:tblGrid>
                <a:gridCol w="1642586">
                  <a:extLst>
                    <a:ext uri="{9D8B030D-6E8A-4147-A177-3AD203B41FA5}">
                      <a16:colId xmlns:a16="http://schemas.microsoft.com/office/drawing/2014/main" val="2708956829"/>
                    </a:ext>
                  </a:extLst>
                </a:gridCol>
                <a:gridCol w="1642586">
                  <a:extLst>
                    <a:ext uri="{9D8B030D-6E8A-4147-A177-3AD203B41FA5}">
                      <a16:colId xmlns:a16="http://schemas.microsoft.com/office/drawing/2014/main" val="2735297028"/>
                    </a:ext>
                  </a:extLst>
                </a:gridCol>
                <a:gridCol w="1642586">
                  <a:extLst>
                    <a:ext uri="{9D8B030D-6E8A-4147-A177-3AD203B41FA5}">
                      <a16:colId xmlns:a16="http://schemas.microsoft.com/office/drawing/2014/main" val="1839873876"/>
                    </a:ext>
                  </a:extLst>
                </a:gridCol>
              </a:tblGrid>
              <a:tr h="1008536">
                <a:tc>
                  <a:txBody>
                    <a:bodyPr/>
                    <a:lstStyle/>
                    <a:p>
                      <a:pPr algn="ctr"/>
                      <a:r>
                        <a:rPr lang="en-GB" sz="3200" b="1" dirty="0">
                          <a:latin typeface="Century Gothic" panose="020B0502020202020204" pitchFamily="34" charset="0"/>
                        </a:rPr>
                        <a:t>us</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had</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will</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2499035"/>
                  </a:ext>
                </a:extLst>
              </a:tr>
              <a:tr h="1008536">
                <a:tc>
                  <a:txBody>
                    <a:bodyPr/>
                    <a:lstStyle/>
                    <a:p>
                      <a:pPr algn="ctr"/>
                      <a:r>
                        <a:rPr lang="en-GB" sz="3200" b="1" dirty="0">
                          <a:latin typeface="Century Gothic" panose="020B0502020202020204" pitchFamily="34" charset="0"/>
                        </a:rPr>
                        <a:t>could</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we</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let</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72402296"/>
                  </a:ext>
                </a:extLst>
              </a:tr>
              <a:tr h="1008536">
                <a:tc>
                  <a:txBody>
                    <a:bodyPr/>
                    <a:lstStyle/>
                    <a:p>
                      <a:pPr algn="ctr"/>
                      <a:r>
                        <a:rPr lang="en-GB" sz="3200" b="1" dirty="0">
                          <a:latin typeface="Century Gothic" panose="020B0502020202020204" pitchFamily="34" charset="0"/>
                        </a:rPr>
                        <a:t>are</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you</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b="1" dirty="0">
                          <a:latin typeface="Century Gothic" panose="020B0502020202020204" pitchFamily="34" charset="0"/>
                        </a:rPr>
                        <a:t>not</a:t>
                      </a:r>
                    </a:p>
                  </a:txBody>
                  <a:tcPr marL="147265" marR="147265" marT="73632" marB="7363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41789554"/>
                  </a:ext>
                </a:extLst>
              </a:tr>
            </a:tbl>
          </a:graphicData>
        </a:graphic>
      </p:graphicFrame>
    </p:spTree>
    <p:extLst>
      <p:ext uri="{BB962C8B-B14F-4D97-AF65-F5344CB8AC3E}">
        <p14:creationId xmlns:p14="http://schemas.microsoft.com/office/powerpoint/2010/main" val="1044991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pic>
        <p:nvPicPr>
          <p:cNvPr id="10" name="Picture 9">
            <a:extLst>
              <a:ext uri="{FF2B5EF4-FFF2-40B4-BE49-F238E27FC236}">
                <a16:creationId xmlns:a16="http://schemas.microsoft.com/office/drawing/2014/main" id="{6A9A754A-E419-4F2D-8BC3-532A4200CC5B}"/>
              </a:ext>
            </a:extLst>
          </p:cNvPr>
          <p:cNvPicPr>
            <a:picLocks noChangeAspect="1"/>
          </p:cNvPicPr>
          <p:nvPr/>
        </p:nvPicPr>
        <p:blipFill>
          <a:blip r:embed="rId3"/>
          <a:stretch>
            <a:fillRect/>
          </a:stretch>
        </p:blipFill>
        <p:spPr>
          <a:xfrm>
            <a:off x="115438" y="144662"/>
            <a:ext cx="8913124" cy="6322100"/>
          </a:xfrm>
          <a:prstGeom prst="rect">
            <a:avLst/>
          </a:prstGeom>
        </p:spPr>
      </p:pic>
      <p:sp>
        <p:nvSpPr>
          <p:cNvPr id="11" name="Rectangle 10">
            <a:extLst>
              <a:ext uri="{FF2B5EF4-FFF2-40B4-BE49-F238E27FC236}">
                <a16:creationId xmlns:a16="http://schemas.microsoft.com/office/drawing/2014/main" id="{111D83EC-7E94-42D9-871E-26F599332F7E}"/>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Josh has written the sentence below.</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He says,</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Is he correct?</a:t>
            </a: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Explain your reasoning.</a:t>
            </a:r>
          </a:p>
        </p:txBody>
      </p:sp>
      <p:graphicFrame>
        <p:nvGraphicFramePr>
          <p:cNvPr id="12" name="Table 11">
            <a:extLst>
              <a:ext uri="{FF2B5EF4-FFF2-40B4-BE49-F238E27FC236}">
                <a16:creationId xmlns:a16="http://schemas.microsoft.com/office/drawing/2014/main" id="{B5F5EC04-768E-4455-989D-BC75A56A73D5}"/>
              </a:ext>
            </a:extLst>
          </p:cNvPr>
          <p:cNvGraphicFramePr>
            <a:graphicFrameLocks noGrp="1"/>
          </p:cNvGraphicFramePr>
          <p:nvPr>
            <p:extLst>
              <p:ext uri="{D42A27DB-BD31-4B8C-83A1-F6EECF244321}">
                <p14:modId xmlns:p14="http://schemas.microsoft.com/office/powerpoint/2010/main" val="2294397635"/>
              </p:ext>
            </p:extLst>
          </p:nvPr>
        </p:nvGraphicFramePr>
        <p:xfrm>
          <a:off x="361176" y="1474839"/>
          <a:ext cx="6552868" cy="658565"/>
        </p:xfrm>
        <a:graphic>
          <a:graphicData uri="http://schemas.openxmlformats.org/drawingml/2006/table">
            <a:tbl>
              <a:tblPr firstRow="1" bandRow="1">
                <a:tableStyleId>{5C22544A-7EE6-4342-B048-85BDC9FD1C3A}</a:tableStyleId>
              </a:tblPr>
              <a:tblGrid>
                <a:gridCol w="6552868">
                  <a:extLst>
                    <a:ext uri="{9D8B030D-6E8A-4147-A177-3AD203B41FA5}">
                      <a16:colId xmlns:a16="http://schemas.microsoft.com/office/drawing/2014/main" val="2743183072"/>
                    </a:ext>
                  </a:extLst>
                </a:gridCol>
              </a:tblGrid>
              <a:tr h="658565">
                <a:tc>
                  <a:txBody>
                    <a:bodyPr/>
                    <a:lstStyle/>
                    <a:p>
                      <a:pPr algn="l"/>
                      <a:r>
                        <a:rPr lang="en-GB" sz="2000" dirty="0">
                          <a:solidFill>
                            <a:schemeClr val="tx1"/>
                          </a:solidFill>
                          <a:latin typeface="Century Gothic" panose="020B0502020202020204" pitchFamily="34" charset="0"/>
                        </a:rPr>
                        <a:t>After maths, we have got English.</a:t>
                      </a:r>
                    </a:p>
                  </a:txBody>
                  <a:tcPr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2705340"/>
                  </a:ext>
                </a:extLst>
              </a:tr>
            </a:tbl>
          </a:graphicData>
        </a:graphic>
      </p:graphicFrame>
      <p:sp>
        <p:nvSpPr>
          <p:cNvPr id="13" name="Speech Bubble: Rectangle with Corners Rounded 12">
            <a:extLst>
              <a:ext uri="{FF2B5EF4-FFF2-40B4-BE49-F238E27FC236}">
                <a16:creationId xmlns:a16="http://schemas.microsoft.com/office/drawing/2014/main" id="{91D5AD55-D8C9-40A4-B704-C5A54DD1F2AB}"/>
              </a:ext>
            </a:extLst>
          </p:cNvPr>
          <p:cNvSpPr/>
          <p:nvPr/>
        </p:nvSpPr>
        <p:spPr>
          <a:xfrm>
            <a:off x="2456714" y="2679666"/>
            <a:ext cx="2491234" cy="1116760"/>
          </a:xfrm>
          <a:prstGeom prst="wedgeRoundRectCallout">
            <a:avLst>
              <a:gd name="adj1" fmla="val -59295"/>
              <a:gd name="adj2" fmla="val 3063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I cannot use any contractions in my sentence.</a:t>
            </a:r>
          </a:p>
        </p:txBody>
      </p:sp>
    </p:spTree>
    <p:extLst>
      <p:ext uri="{BB962C8B-B14F-4D97-AF65-F5344CB8AC3E}">
        <p14:creationId xmlns:p14="http://schemas.microsoft.com/office/powerpoint/2010/main" val="228939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pic>
        <p:nvPicPr>
          <p:cNvPr id="10" name="Picture 9">
            <a:extLst>
              <a:ext uri="{FF2B5EF4-FFF2-40B4-BE49-F238E27FC236}">
                <a16:creationId xmlns:a16="http://schemas.microsoft.com/office/drawing/2014/main" id="{6A9A754A-E419-4F2D-8BC3-532A4200CC5B}"/>
              </a:ext>
            </a:extLst>
          </p:cNvPr>
          <p:cNvPicPr>
            <a:picLocks noChangeAspect="1"/>
          </p:cNvPicPr>
          <p:nvPr/>
        </p:nvPicPr>
        <p:blipFill>
          <a:blip r:embed="rId3"/>
          <a:stretch>
            <a:fillRect/>
          </a:stretch>
        </p:blipFill>
        <p:spPr>
          <a:xfrm>
            <a:off x="115438" y="144662"/>
            <a:ext cx="8913124" cy="6322100"/>
          </a:xfrm>
          <a:prstGeom prst="rect">
            <a:avLst/>
          </a:prstGeom>
        </p:spPr>
      </p:pic>
      <p:sp>
        <p:nvSpPr>
          <p:cNvPr id="11" name="Rectangle 10">
            <a:extLst>
              <a:ext uri="{FF2B5EF4-FFF2-40B4-BE49-F238E27FC236}">
                <a16:creationId xmlns:a16="http://schemas.microsoft.com/office/drawing/2014/main" id="{111D83EC-7E94-42D9-871E-26F599332F7E}"/>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Josh has written the sentence below.</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He says,</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Is he correct?</a:t>
            </a: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Explain your reasoning.</a:t>
            </a: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Josh is incorrect because…</a:t>
            </a:r>
          </a:p>
          <a:p>
            <a:endParaRPr lang="en-GB" sz="2000" b="1" dirty="0">
              <a:solidFill>
                <a:schemeClr val="tx1"/>
              </a:solidFill>
              <a:latin typeface="Century Gothic" panose="020B0502020202020204" pitchFamily="34" charset="0"/>
              <a:sym typeface="Wingdings" panose="05000000000000000000" pitchFamily="2" charset="2"/>
            </a:endParaRPr>
          </a:p>
        </p:txBody>
      </p:sp>
      <p:graphicFrame>
        <p:nvGraphicFramePr>
          <p:cNvPr id="12" name="Table 11">
            <a:extLst>
              <a:ext uri="{FF2B5EF4-FFF2-40B4-BE49-F238E27FC236}">
                <a16:creationId xmlns:a16="http://schemas.microsoft.com/office/drawing/2014/main" id="{B5F5EC04-768E-4455-989D-BC75A56A73D5}"/>
              </a:ext>
            </a:extLst>
          </p:cNvPr>
          <p:cNvGraphicFramePr>
            <a:graphicFrameLocks noGrp="1"/>
          </p:cNvGraphicFramePr>
          <p:nvPr/>
        </p:nvGraphicFramePr>
        <p:xfrm>
          <a:off x="361176" y="1474839"/>
          <a:ext cx="6552868" cy="658565"/>
        </p:xfrm>
        <a:graphic>
          <a:graphicData uri="http://schemas.openxmlformats.org/drawingml/2006/table">
            <a:tbl>
              <a:tblPr firstRow="1" bandRow="1">
                <a:tableStyleId>{5C22544A-7EE6-4342-B048-85BDC9FD1C3A}</a:tableStyleId>
              </a:tblPr>
              <a:tblGrid>
                <a:gridCol w="6552868">
                  <a:extLst>
                    <a:ext uri="{9D8B030D-6E8A-4147-A177-3AD203B41FA5}">
                      <a16:colId xmlns:a16="http://schemas.microsoft.com/office/drawing/2014/main" val="2743183072"/>
                    </a:ext>
                  </a:extLst>
                </a:gridCol>
              </a:tblGrid>
              <a:tr h="658565">
                <a:tc>
                  <a:txBody>
                    <a:bodyPr/>
                    <a:lstStyle/>
                    <a:p>
                      <a:pPr algn="l"/>
                      <a:r>
                        <a:rPr lang="en-GB" sz="2000" dirty="0">
                          <a:solidFill>
                            <a:schemeClr val="tx1"/>
                          </a:solidFill>
                          <a:latin typeface="Century Gothic" panose="020B0502020202020204" pitchFamily="34" charset="0"/>
                        </a:rPr>
                        <a:t>After maths, we have got English.</a:t>
                      </a:r>
                    </a:p>
                  </a:txBody>
                  <a:tcPr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2705340"/>
                  </a:ext>
                </a:extLst>
              </a:tr>
            </a:tbl>
          </a:graphicData>
        </a:graphic>
      </p:graphicFrame>
      <p:sp>
        <p:nvSpPr>
          <p:cNvPr id="13" name="Speech Bubble: Rectangle with Corners Rounded 12">
            <a:extLst>
              <a:ext uri="{FF2B5EF4-FFF2-40B4-BE49-F238E27FC236}">
                <a16:creationId xmlns:a16="http://schemas.microsoft.com/office/drawing/2014/main" id="{91D5AD55-D8C9-40A4-B704-C5A54DD1F2AB}"/>
              </a:ext>
            </a:extLst>
          </p:cNvPr>
          <p:cNvSpPr/>
          <p:nvPr/>
        </p:nvSpPr>
        <p:spPr>
          <a:xfrm>
            <a:off x="2456714" y="2679666"/>
            <a:ext cx="2491234" cy="1116760"/>
          </a:xfrm>
          <a:prstGeom prst="wedgeRoundRectCallout">
            <a:avLst>
              <a:gd name="adj1" fmla="val -59295"/>
              <a:gd name="adj2" fmla="val 3063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I cannot use any contractions in my sentence.</a:t>
            </a:r>
          </a:p>
        </p:txBody>
      </p:sp>
    </p:spTree>
    <p:extLst>
      <p:ext uri="{BB962C8B-B14F-4D97-AF65-F5344CB8AC3E}">
        <p14:creationId xmlns:p14="http://schemas.microsoft.com/office/powerpoint/2010/main" val="61863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pic>
        <p:nvPicPr>
          <p:cNvPr id="10" name="Picture 9">
            <a:extLst>
              <a:ext uri="{FF2B5EF4-FFF2-40B4-BE49-F238E27FC236}">
                <a16:creationId xmlns:a16="http://schemas.microsoft.com/office/drawing/2014/main" id="{6A9A754A-E419-4F2D-8BC3-532A4200CC5B}"/>
              </a:ext>
            </a:extLst>
          </p:cNvPr>
          <p:cNvPicPr>
            <a:picLocks noChangeAspect="1"/>
          </p:cNvPicPr>
          <p:nvPr/>
        </p:nvPicPr>
        <p:blipFill>
          <a:blip r:embed="rId3"/>
          <a:stretch>
            <a:fillRect/>
          </a:stretch>
        </p:blipFill>
        <p:spPr>
          <a:xfrm>
            <a:off x="115438" y="144662"/>
            <a:ext cx="8913124" cy="6322100"/>
          </a:xfrm>
          <a:prstGeom prst="rect">
            <a:avLst/>
          </a:prstGeom>
        </p:spPr>
      </p:pic>
      <p:sp>
        <p:nvSpPr>
          <p:cNvPr id="11" name="Rectangle 10">
            <a:extLst>
              <a:ext uri="{FF2B5EF4-FFF2-40B4-BE49-F238E27FC236}">
                <a16:creationId xmlns:a16="http://schemas.microsoft.com/office/drawing/2014/main" id="{111D83EC-7E94-42D9-871E-26F599332F7E}"/>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Josh has written the sentence below.</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He says,</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Is he correct?</a:t>
            </a: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Explain your reasoning.</a:t>
            </a: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rgbClr val="FF0000"/>
                </a:solidFill>
                <a:latin typeface="Century Gothic" panose="020B0502020202020204" pitchFamily="34" charset="0"/>
                <a:sym typeface="Wingdings" panose="05000000000000000000" pitchFamily="2" charset="2"/>
              </a:rPr>
              <a:t>Josh </a:t>
            </a:r>
            <a:r>
              <a:rPr lang="en-GB" sz="2000" b="1">
                <a:solidFill>
                  <a:srgbClr val="FF0000"/>
                </a:solidFill>
                <a:latin typeface="Century Gothic" panose="020B0502020202020204" pitchFamily="34" charset="0"/>
                <a:sym typeface="Wingdings" panose="05000000000000000000" pitchFamily="2" charset="2"/>
              </a:rPr>
              <a:t>is incorrect </a:t>
            </a:r>
            <a:r>
              <a:rPr lang="en-GB" sz="2000" b="1" dirty="0">
                <a:solidFill>
                  <a:srgbClr val="FF0000"/>
                </a:solidFill>
                <a:latin typeface="Century Gothic" panose="020B0502020202020204" pitchFamily="34" charset="0"/>
                <a:sym typeface="Wingdings" panose="05000000000000000000" pitchFamily="2" charset="2"/>
              </a:rPr>
              <a:t>because he could join the words we and have to make we’ve.</a:t>
            </a:r>
          </a:p>
          <a:p>
            <a:endParaRPr lang="en-GB" sz="2000" b="1" dirty="0">
              <a:solidFill>
                <a:schemeClr val="tx1"/>
              </a:solidFill>
              <a:latin typeface="Century Gothic" panose="020B0502020202020204" pitchFamily="34" charset="0"/>
              <a:sym typeface="Wingdings" panose="05000000000000000000" pitchFamily="2" charset="2"/>
            </a:endParaRPr>
          </a:p>
        </p:txBody>
      </p:sp>
      <p:graphicFrame>
        <p:nvGraphicFramePr>
          <p:cNvPr id="12" name="Table 11">
            <a:extLst>
              <a:ext uri="{FF2B5EF4-FFF2-40B4-BE49-F238E27FC236}">
                <a16:creationId xmlns:a16="http://schemas.microsoft.com/office/drawing/2014/main" id="{B5F5EC04-768E-4455-989D-BC75A56A73D5}"/>
              </a:ext>
            </a:extLst>
          </p:cNvPr>
          <p:cNvGraphicFramePr>
            <a:graphicFrameLocks noGrp="1"/>
          </p:cNvGraphicFramePr>
          <p:nvPr>
            <p:extLst>
              <p:ext uri="{D42A27DB-BD31-4B8C-83A1-F6EECF244321}">
                <p14:modId xmlns:p14="http://schemas.microsoft.com/office/powerpoint/2010/main" val="3862915784"/>
              </p:ext>
            </p:extLst>
          </p:nvPr>
        </p:nvGraphicFramePr>
        <p:xfrm>
          <a:off x="361176" y="1474839"/>
          <a:ext cx="6552868" cy="658565"/>
        </p:xfrm>
        <a:graphic>
          <a:graphicData uri="http://schemas.openxmlformats.org/drawingml/2006/table">
            <a:tbl>
              <a:tblPr firstRow="1" bandRow="1">
                <a:tableStyleId>{5C22544A-7EE6-4342-B048-85BDC9FD1C3A}</a:tableStyleId>
              </a:tblPr>
              <a:tblGrid>
                <a:gridCol w="6552868">
                  <a:extLst>
                    <a:ext uri="{9D8B030D-6E8A-4147-A177-3AD203B41FA5}">
                      <a16:colId xmlns:a16="http://schemas.microsoft.com/office/drawing/2014/main" val="2743183072"/>
                    </a:ext>
                  </a:extLst>
                </a:gridCol>
              </a:tblGrid>
              <a:tr h="658565">
                <a:tc>
                  <a:txBody>
                    <a:bodyPr/>
                    <a:lstStyle/>
                    <a:p>
                      <a:pPr algn="l"/>
                      <a:r>
                        <a:rPr lang="en-GB" sz="2000" dirty="0">
                          <a:solidFill>
                            <a:schemeClr val="tx1"/>
                          </a:solidFill>
                          <a:latin typeface="Century Gothic" panose="020B0502020202020204" pitchFamily="34" charset="0"/>
                        </a:rPr>
                        <a:t>After maths, </a:t>
                      </a:r>
                      <a:r>
                        <a:rPr lang="en-GB" sz="2000" dirty="0">
                          <a:solidFill>
                            <a:srgbClr val="FF0000"/>
                          </a:solidFill>
                          <a:latin typeface="Century Gothic" panose="020B0502020202020204" pitchFamily="34" charset="0"/>
                        </a:rPr>
                        <a:t>we have </a:t>
                      </a:r>
                      <a:r>
                        <a:rPr lang="en-GB" sz="2000" dirty="0">
                          <a:solidFill>
                            <a:schemeClr val="tx1"/>
                          </a:solidFill>
                          <a:latin typeface="Century Gothic" panose="020B0502020202020204" pitchFamily="34" charset="0"/>
                        </a:rPr>
                        <a:t>got English.</a:t>
                      </a:r>
                    </a:p>
                  </a:txBody>
                  <a:tcPr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2705340"/>
                  </a:ext>
                </a:extLst>
              </a:tr>
            </a:tbl>
          </a:graphicData>
        </a:graphic>
      </p:graphicFrame>
      <p:sp>
        <p:nvSpPr>
          <p:cNvPr id="13" name="Speech Bubble: Rectangle with Corners Rounded 12">
            <a:extLst>
              <a:ext uri="{FF2B5EF4-FFF2-40B4-BE49-F238E27FC236}">
                <a16:creationId xmlns:a16="http://schemas.microsoft.com/office/drawing/2014/main" id="{91D5AD55-D8C9-40A4-B704-C5A54DD1F2AB}"/>
              </a:ext>
            </a:extLst>
          </p:cNvPr>
          <p:cNvSpPr/>
          <p:nvPr/>
        </p:nvSpPr>
        <p:spPr>
          <a:xfrm>
            <a:off x="2456714" y="2679666"/>
            <a:ext cx="2491234" cy="1116760"/>
          </a:xfrm>
          <a:prstGeom prst="wedgeRoundRectCallout">
            <a:avLst>
              <a:gd name="adj1" fmla="val -59295"/>
              <a:gd name="adj2" fmla="val 30632"/>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I cannot use any contractions in my sentence.</a:t>
            </a:r>
          </a:p>
        </p:txBody>
      </p:sp>
    </p:spTree>
    <p:extLst>
      <p:ext uri="{BB962C8B-B14F-4D97-AF65-F5344CB8AC3E}">
        <p14:creationId xmlns:p14="http://schemas.microsoft.com/office/powerpoint/2010/main" val="2709107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Fill in the missing contractions from the word bank to complete the sentence.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a:lnSpc>
                <a:spcPct val="150000"/>
              </a:lnSpc>
            </a:pPr>
            <a:r>
              <a:rPr lang="en-GB" sz="2800" b="1" dirty="0">
                <a:solidFill>
                  <a:schemeClr val="tx1"/>
                </a:solidFill>
                <a:latin typeface="Century Gothic" panose="020B0502020202020204" pitchFamily="34" charset="0"/>
              </a:rPr>
              <a:t>__________ go to the shops first then __________ go to the swimming pool.</a:t>
            </a:r>
          </a:p>
        </p:txBody>
      </p:sp>
      <p:graphicFrame>
        <p:nvGraphicFramePr>
          <p:cNvPr id="6" name="Table 5">
            <a:extLst>
              <a:ext uri="{FF2B5EF4-FFF2-40B4-BE49-F238E27FC236}">
                <a16:creationId xmlns:a16="http://schemas.microsoft.com/office/drawing/2014/main" id="{7A8CF036-354F-4F4E-BA38-2262BD5A578C}"/>
              </a:ext>
            </a:extLst>
          </p:cNvPr>
          <p:cNvGraphicFramePr>
            <a:graphicFrameLocks noGrp="1"/>
          </p:cNvGraphicFramePr>
          <p:nvPr>
            <p:extLst>
              <p:ext uri="{D42A27DB-BD31-4B8C-83A1-F6EECF244321}">
                <p14:modId xmlns:p14="http://schemas.microsoft.com/office/powerpoint/2010/main" val="1989532614"/>
              </p:ext>
            </p:extLst>
          </p:nvPr>
        </p:nvGraphicFramePr>
        <p:xfrm>
          <a:off x="2043082" y="1970964"/>
          <a:ext cx="5057836" cy="597242"/>
        </p:xfrm>
        <a:graphic>
          <a:graphicData uri="http://schemas.openxmlformats.org/drawingml/2006/table">
            <a:tbl>
              <a:tblPr firstRow="1" bandRow="1">
                <a:tableStyleId>{5940675A-B579-460E-94D1-54222C63F5DA}</a:tableStyleId>
              </a:tblPr>
              <a:tblGrid>
                <a:gridCol w="1264459">
                  <a:extLst>
                    <a:ext uri="{9D8B030D-6E8A-4147-A177-3AD203B41FA5}">
                      <a16:colId xmlns:a16="http://schemas.microsoft.com/office/drawing/2014/main" val="3498021875"/>
                    </a:ext>
                  </a:extLst>
                </a:gridCol>
                <a:gridCol w="1264459">
                  <a:extLst>
                    <a:ext uri="{9D8B030D-6E8A-4147-A177-3AD203B41FA5}">
                      <a16:colId xmlns:a16="http://schemas.microsoft.com/office/drawing/2014/main" val="1487962174"/>
                    </a:ext>
                  </a:extLst>
                </a:gridCol>
                <a:gridCol w="1264459">
                  <a:extLst>
                    <a:ext uri="{9D8B030D-6E8A-4147-A177-3AD203B41FA5}">
                      <a16:colId xmlns:a16="http://schemas.microsoft.com/office/drawing/2014/main" val="1000805216"/>
                    </a:ext>
                  </a:extLst>
                </a:gridCol>
                <a:gridCol w="1264459">
                  <a:extLst>
                    <a:ext uri="{9D8B030D-6E8A-4147-A177-3AD203B41FA5}">
                      <a16:colId xmlns:a16="http://schemas.microsoft.com/office/drawing/2014/main" val="2312488867"/>
                    </a:ext>
                  </a:extLst>
                </a:gridCol>
              </a:tblGrid>
              <a:tr h="597242">
                <a:tc>
                  <a:txBody>
                    <a:bodyPr/>
                    <a:lstStyle/>
                    <a:p>
                      <a:pPr algn="ctr"/>
                      <a:r>
                        <a:rPr lang="en-GB" sz="2000" b="1" dirty="0">
                          <a:latin typeface="Century Gothic" panose="020B0502020202020204" pitchFamily="34" charset="0"/>
                        </a:rPr>
                        <a:t>how’s</a:t>
                      </a:r>
                    </a:p>
                  </a:txBody>
                  <a:tcPr marL="147265" marR="147265" marT="73632" marB="73632" anchor="ctr">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can’t</a:t>
                      </a:r>
                    </a:p>
                  </a:txBody>
                  <a:tcPr marL="147265" marR="147265" marT="73632" marB="73632"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we’ll</a:t>
                      </a:r>
                    </a:p>
                  </a:txBody>
                  <a:tcPr marL="147265" marR="147265" marT="73632" marB="73632"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latin typeface="Century Gothic" panose="020B0502020202020204" pitchFamily="34" charset="0"/>
                        </a:rPr>
                        <a:t>let’s</a:t>
                      </a:r>
                    </a:p>
                  </a:txBody>
                  <a:tcPr marL="147265" marR="147265" marT="73632" marB="73632" anchor="ctr">
                    <a:lnL w="28575"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92886028"/>
                  </a:ext>
                </a:extLst>
              </a:tr>
            </a:tbl>
          </a:graphicData>
        </a:graphic>
      </p:graphicFrame>
    </p:spTree>
    <p:extLst>
      <p:ext uri="{BB962C8B-B14F-4D97-AF65-F5344CB8AC3E}">
        <p14:creationId xmlns:p14="http://schemas.microsoft.com/office/powerpoint/2010/main" val="1113809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2 – Spring Block 2 – Apostrophes – Recognising Simple Contractions</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Notes and Guidance:</a:t>
            </a:r>
          </a:p>
          <a:p>
            <a:pPr lvl="0" defTabSz="457200">
              <a:defRPr/>
            </a:pPr>
            <a:endParaRPr lang="en-GB" sz="1200" b="1" dirty="0">
              <a:solidFill>
                <a:schemeClr val="tx1"/>
              </a:solidFill>
              <a:latin typeface="Century Gothic" panose="020B0502020202020204" pitchFamily="34" charset="0"/>
            </a:endParaRPr>
          </a:p>
          <a:p>
            <a:pPr marL="452438" indent="-285750" fontAlgn="base">
              <a:buFont typeface="Arial" panose="020B0604020202020204" pitchFamily="34" charset="0"/>
              <a:buChar char="•"/>
            </a:pPr>
            <a:r>
              <a:rPr lang="en-GB" sz="1200" b="1" dirty="0">
                <a:solidFill>
                  <a:schemeClr val="tx1"/>
                </a:solidFill>
                <a:latin typeface="Century Gothic" panose="020B0502020202020204" pitchFamily="34" charset="0"/>
              </a:rPr>
              <a:t>This step introduces the punctuation mark </a:t>
            </a:r>
            <a:r>
              <a:rPr lang="en-GB" sz="1200" b="1" i="1" dirty="0">
                <a:solidFill>
                  <a:schemeClr val="tx1"/>
                </a:solidFill>
                <a:latin typeface="Century Gothic" panose="020B0502020202020204" pitchFamily="34" charset="0"/>
              </a:rPr>
              <a:t>apostrophe.</a:t>
            </a:r>
            <a:endParaRPr lang="en-GB" sz="1200" b="1" i="1" dirty="0">
              <a:solidFill>
                <a:schemeClr val="tx1"/>
              </a:solidFill>
              <a:highlight>
                <a:srgbClr val="FFFF00"/>
              </a:highlight>
              <a:latin typeface="Century Gothic" panose="020B0502020202020204" pitchFamily="34" charset="0"/>
            </a:endParaRPr>
          </a:p>
          <a:p>
            <a:pPr marL="452438" indent="-285750" fontAlgn="base">
              <a:buFont typeface="Arial" panose="020B0604020202020204" pitchFamily="34" charset="0"/>
              <a:buChar char="•"/>
            </a:pPr>
            <a:r>
              <a:rPr lang="en-GB" sz="1200" b="1" dirty="0">
                <a:solidFill>
                  <a:schemeClr val="tx1"/>
                </a:solidFill>
                <a:latin typeface="Century Gothic" panose="020B0502020202020204" pitchFamily="34" charset="0"/>
              </a:rPr>
              <a:t>In this first step, children will begin to recognise apostrophes used in simple contractions to mark where letters are missing.</a:t>
            </a:r>
          </a:p>
          <a:p>
            <a:pPr marL="452438" indent="-285750" fontAlgn="base">
              <a:buFont typeface="Arial" panose="020B0604020202020204" pitchFamily="34" charset="0"/>
              <a:buChar char="•"/>
            </a:pPr>
            <a:r>
              <a:rPr lang="en-GB" sz="1200" b="1" dirty="0">
                <a:solidFill>
                  <a:schemeClr val="tx1"/>
                </a:solidFill>
                <a:latin typeface="Century Gothic" panose="020B0502020202020204" pitchFamily="34" charset="0"/>
              </a:rPr>
              <a:t>Children need to know that the apostrophe is always placed where the letter has been removed. For example: </a:t>
            </a:r>
            <a:r>
              <a:rPr lang="en-GB" sz="1200" b="1" i="1" dirty="0">
                <a:solidFill>
                  <a:schemeClr val="tx1"/>
                </a:solidFill>
                <a:latin typeface="Century Gothic" panose="020B0502020202020204" pitchFamily="34" charset="0"/>
              </a:rPr>
              <a:t>can not </a:t>
            </a:r>
            <a:r>
              <a:rPr lang="en-GB" sz="1200" b="1" dirty="0">
                <a:solidFill>
                  <a:schemeClr val="tx1"/>
                </a:solidFill>
                <a:latin typeface="Century Gothic" panose="020B0502020202020204" pitchFamily="34" charset="0"/>
              </a:rPr>
              <a:t>becomes </a:t>
            </a:r>
            <a:r>
              <a:rPr lang="en-GB" sz="1200" b="1" i="1" dirty="0">
                <a:solidFill>
                  <a:schemeClr val="tx1"/>
                </a:solidFill>
                <a:latin typeface="Century Gothic" panose="020B0502020202020204" pitchFamily="34" charset="0"/>
              </a:rPr>
              <a:t>can’t;</a:t>
            </a:r>
            <a:r>
              <a:rPr lang="en-GB" sz="1200" b="1" dirty="0">
                <a:solidFill>
                  <a:schemeClr val="tx1"/>
                </a:solidFill>
                <a:latin typeface="Century Gothic" panose="020B0502020202020204" pitchFamily="34" charset="0"/>
              </a:rPr>
              <a:t> </a:t>
            </a:r>
            <a:r>
              <a:rPr lang="en-GB" sz="1200" b="1" i="1" dirty="0">
                <a:solidFill>
                  <a:schemeClr val="tx1"/>
                </a:solidFill>
                <a:latin typeface="Century Gothic" panose="020B0502020202020204" pitchFamily="34" charset="0"/>
              </a:rPr>
              <a:t>it is </a:t>
            </a:r>
            <a:r>
              <a:rPr lang="en-GB" sz="1200" b="1" dirty="0">
                <a:solidFill>
                  <a:schemeClr val="tx1"/>
                </a:solidFill>
                <a:latin typeface="Century Gothic" panose="020B0502020202020204" pitchFamily="34" charset="0"/>
              </a:rPr>
              <a:t>becomes </a:t>
            </a:r>
            <a:r>
              <a:rPr lang="en-GB" sz="1200" b="1" i="1" dirty="0">
                <a:solidFill>
                  <a:schemeClr val="tx1"/>
                </a:solidFill>
                <a:latin typeface="Century Gothic" panose="020B0502020202020204" pitchFamily="34" charset="0"/>
              </a:rPr>
              <a:t>it’s</a:t>
            </a:r>
            <a:r>
              <a:rPr lang="en-GB" sz="1200" b="1" dirty="0">
                <a:solidFill>
                  <a:schemeClr val="tx1"/>
                </a:solidFill>
                <a:latin typeface="Century Gothic" panose="020B0502020202020204" pitchFamily="34" charset="0"/>
              </a:rPr>
              <a:t>; </a:t>
            </a:r>
            <a:r>
              <a:rPr lang="en-GB" sz="1200" b="1" i="1" dirty="0">
                <a:solidFill>
                  <a:schemeClr val="tx1"/>
                </a:solidFill>
                <a:latin typeface="Century Gothic" panose="020B0502020202020204" pitchFamily="34" charset="0"/>
              </a:rPr>
              <a:t>I will </a:t>
            </a:r>
            <a:r>
              <a:rPr lang="en-GB" sz="1200" b="1" dirty="0">
                <a:solidFill>
                  <a:schemeClr val="tx1"/>
                </a:solidFill>
                <a:latin typeface="Century Gothic" panose="020B0502020202020204" pitchFamily="34" charset="0"/>
              </a:rPr>
              <a:t>becomes </a:t>
            </a:r>
            <a:r>
              <a:rPr lang="en-GB" sz="1200" b="1" i="1" dirty="0">
                <a:solidFill>
                  <a:schemeClr val="tx1"/>
                </a:solidFill>
                <a:latin typeface="Century Gothic" panose="020B0502020202020204" pitchFamily="34" charset="0"/>
              </a:rPr>
              <a:t>I’ll</a:t>
            </a:r>
            <a:r>
              <a:rPr lang="en-GB" sz="1200" b="1" dirty="0">
                <a:solidFill>
                  <a:schemeClr val="tx1"/>
                </a:solidFill>
                <a:latin typeface="Century Gothic" panose="020B0502020202020204" pitchFamily="34" charset="0"/>
              </a:rPr>
              <a:t>.</a:t>
            </a:r>
          </a:p>
          <a:p>
            <a:pPr marL="452438" indent="-285750" fontAlgn="base">
              <a:buFont typeface="Arial" panose="020B0604020202020204" pitchFamily="34" charset="0"/>
              <a:buChar char="•"/>
            </a:pPr>
            <a:r>
              <a:rPr lang="en-GB" sz="1200" b="1" dirty="0">
                <a:solidFill>
                  <a:schemeClr val="tx1"/>
                </a:solidFill>
                <a:latin typeface="Century Gothic" panose="020B0502020202020204" pitchFamily="34" charset="0"/>
              </a:rPr>
              <a:t>Children should be able to </a:t>
            </a:r>
            <a:r>
              <a:rPr lang="en-US" sz="1200" b="1" dirty="0" err="1">
                <a:solidFill>
                  <a:schemeClr val="tx1"/>
                </a:solidFill>
                <a:latin typeface="Century Gothic" panose="020B0502020202020204" pitchFamily="34" charset="0"/>
              </a:rPr>
              <a:t>recognise</a:t>
            </a:r>
            <a:r>
              <a:rPr lang="en-US" sz="1200" b="1" dirty="0">
                <a:solidFill>
                  <a:schemeClr val="tx1"/>
                </a:solidFill>
                <a:latin typeface="Century Gothic" panose="020B0502020202020204" pitchFamily="34" charset="0"/>
              </a:rPr>
              <a:t> apostrophes in simple contractions and identify which missing letters they replace. </a:t>
            </a:r>
            <a:endParaRPr lang="en-GB" sz="1200" b="1" dirty="0">
              <a:solidFill>
                <a:schemeClr val="tx1"/>
              </a:solidFill>
              <a:latin typeface="Century Gothic" panose="020B0502020202020204" pitchFamily="34" charset="0"/>
            </a:endParaRPr>
          </a:p>
          <a:p>
            <a:pPr fontAlgn="base"/>
            <a:endParaRPr lang="en-US" sz="1200" b="1" dirty="0">
              <a:solidFill>
                <a:schemeClr val="tx1"/>
              </a:solidFill>
              <a:latin typeface="Century Gothic" panose="020B0502020202020204" pitchFamily="34" charset="0"/>
            </a:endParaRPr>
          </a:p>
          <a:p>
            <a:pPr fontAlgn="base"/>
            <a:endParaRPr lang="en-US" sz="1200" b="1" dirty="0">
              <a:solidFill>
                <a:schemeClr val="tx1"/>
              </a:solidFill>
              <a:latin typeface="Century Gothic" panose="020B0502020202020204" pitchFamily="34" charset="0"/>
            </a:endParaRPr>
          </a:p>
          <a:p>
            <a:pPr marL="452438" indent="-452438" fontAlgn="base"/>
            <a:r>
              <a:rPr lang="en-US" sz="1600" b="1" dirty="0">
                <a:solidFill>
                  <a:schemeClr val="tx1"/>
                </a:solidFill>
                <a:latin typeface="Century Gothic" panose="020B0502020202020204" pitchFamily="34" charset="0"/>
              </a:rPr>
              <a:t>Focused Questions:</a:t>
            </a:r>
          </a:p>
          <a:p>
            <a:pPr fontAlgn="base"/>
            <a:endParaRPr lang="en-US" sz="1200" b="1" dirty="0">
              <a:solidFill>
                <a:schemeClr val="tx1"/>
              </a:solidFill>
              <a:latin typeface="Century Gothic" panose="020B0502020202020204" pitchFamily="34" charset="0"/>
            </a:endParaRP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Identify the apostrophe in the sentence. What letters are missing from the words? </a:t>
            </a:r>
          </a:p>
          <a:p>
            <a:pPr marL="452438" indent="-285750" fontAlgn="base">
              <a:buFont typeface="Arial" panose="020B0604020202020204" pitchFamily="34" charset="0"/>
              <a:buChar char="•"/>
            </a:pPr>
            <a:r>
              <a:rPr lang="en-US" sz="1200" b="1" dirty="0">
                <a:solidFill>
                  <a:schemeClr val="tx1"/>
                </a:solidFill>
                <a:latin typeface="Century Gothic" panose="020B0502020202020204" pitchFamily="34" charset="0"/>
              </a:rPr>
              <a:t>Which word is the contraction in the sentence? </a:t>
            </a:r>
          </a:p>
          <a:p>
            <a:pPr lvl="0" defTabSz="457200">
              <a:defRPr/>
            </a:pPr>
            <a:endParaRPr lang="en-GB" dirty="0">
              <a:solidFill>
                <a:prstClr val="black"/>
              </a:solidFill>
              <a:latin typeface="SassoonCRInfantMedium" panose="02000603020000020003" pitchFamily="2" charset="0"/>
            </a:endParaRPr>
          </a:p>
          <a:p>
            <a:pPr lvl="0" defTabSz="457200">
              <a:defRPr/>
            </a:pPr>
            <a:endParaRPr lang="en-GB" dirty="0">
              <a:solidFill>
                <a:prstClr val="black"/>
              </a:solidFill>
              <a:latin typeface="SassoonCRInfantMedium" panose="02000603020000020003" pitchFamily="2" charset="0"/>
            </a:endParaRPr>
          </a:p>
        </p:txBody>
      </p:sp>
    </p:spTree>
    <p:extLst>
      <p:ext uri="{BB962C8B-B14F-4D97-AF65-F5344CB8AC3E}">
        <p14:creationId xmlns:p14="http://schemas.microsoft.com/office/powerpoint/2010/main" val="12043728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Fill in the missing contractions from the word bank to complete the sentence.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a:lnSpc>
                <a:spcPct val="150000"/>
              </a:lnSpc>
            </a:pPr>
            <a:r>
              <a:rPr lang="en-GB" sz="2800" b="1" dirty="0">
                <a:solidFill>
                  <a:srgbClr val="FF0000"/>
                </a:solidFill>
                <a:latin typeface="Century Gothic" panose="020B0502020202020204" pitchFamily="34" charset="0"/>
              </a:rPr>
              <a:t>Let’s</a:t>
            </a:r>
            <a:r>
              <a:rPr lang="en-GB" sz="2800" b="1" dirty="0">
                <a:solidFill>
                  <a:schemeClr val="tx1"/>
                </a:solidFill>
                <a:latin typeface="Century Gothic" panose="020B0502020202020204" pitchFamily="34" charset="0"/>
              </a:rPr>
              <a:t> go to the shops first then </a:t>
            </a:r>
            <a:r>
              <a:rPr lang="en-GB" sz="2800" b="1" dirty="0">
                <a:solidFill>
                  <a:srgbClr val="FF0000"/>
                </a:solidFill>
                <a:latin typeface="Century Gothic" panose="020B0502020202020204" pitchFamily="34" charset="0"/>
              </a:rPr>
              <a:t>we’ll</a:t>
            </a:r>
            <a:r>
              <a:rPr lang="en-GB" sz="2800" b="1" dirty="0">
                <a:solidFill>
                  <a:schemeClr val="tx1"/>
                </a:solidFill>
                <a:latin typeface="Century Gothic" panose="020B0502020202020204" pitchFamily="34" charset="0"/>
              </a:rPr>
              <a:t> go to the swimming pool.</a:t>
            </a:r>
          </a:p>
        </p:txBody>
      </p:sp>
      <p:graphicFrame>
        <p:nvGraphicFramePr>
          <p:cNvPr id="6" name="Table 5">
            <a:extLst>
              <a:ext uri="{FF2B5EF4-FFF2-40B4-BE49-F238E27FC236}">
                <a16:creationId xmlns:a16="http://schemas.microsoft.com/office/drawing/2014/main" id="{7A8CF036-354F-4F4E-BA38-2262BD5A578C}"/>
              </a:ext>
            </a:extLst>
          </p:cNvPr>
          <p:cNvGraphicFramePr>
            <a:graphicFrameLocks noGrp="1"/>
          </p:cNvGraphicFramePr>
          <p:nvPr>
            <p:extLst>
              <p:ext uri="{D42A27DB-BD31-4B8C-83A1-F6EECF244321}">
                <p14:modId xmlns:p14="http://schemas.microsoft.com/office/powerpoint/2010/main" val="1691858807"/>
              </p:ext>
            </p:extLst>
          </p:nvPr>
        </p:nvGraphicFramePr>
        <p:xfrm>
          <a:off x="2043082" y="1970964"/>
          <a:ext cx="5057836" cy="597242"/>
        </p:xfrm>
        <a:graphic>
          <a:graphicData uri="http://schemas.openxmlformats.org/drawingml/2006/table">
            <a:tbl>
              <a:tblPr firstRow="1" bandRow="1">
                <a:tableStyleId>{5940675A-B579-460E-94D1-54222C63F5DA}</a:tableStyleId>
              </a:tblPr>
              <a:tblGrid>
                <a:gridCol w="1264459">
                  <a:extLst>
                    <a:ext uri="{9D8B030D-6E8A-4147-A177-3AD203B41FA5}">
                      <a16:colId xmlns:a16="http://schemas.microsoft.com/office/drawing/2014/main" val="3498021875"/>
                    </a:ext>
                  </a:extLst>
                </a:gridCol>
                <a:gridCol w="1264459">
                  <a:extLst>
                    <a:ext uri="{9D8B030D-6E8A-4147-A177-3AD203B41FA5}">
                      <a16:colId xmlns:a16="http://schemas.microsoft.com/office/drawing/2014/main" val="1487962174"/>
                    </a:ext>
                  </a:extLst>
                </a:gridCol>
                <a:gridCol w="1264459">
                  <a:extLst>
                    <a:ext uri="{9D8B030D-6E8A-4147-A177-3AD203B41FA5}">
                      <a16:colId xmlns:a16="http://schemas.microsoft.com/office/drawing/2014/main" val="1000805216"/>
                    </a:ext>
                  </a:extLst>
                </a:gridCol>
                <a:gridCol w="1264459">
                  <a:extLst>
                    <a:ext uri="{9D8B030D-6E8A-4147-A177-3AD203B41FA5}">
                      <a16:colId xmlns:a16="http://schemas.microsoft.com/office/drawing/2014/main" val="2312488867"/>
                    </a:ext>
                  </a:extLst>
                </a:gridCol>
              </a:tblGrid>
              <a:tr h="597242">
                <a:tc>
                  <a:txBody>
                    <a:bodyPr/>
                    <a:lstStyle/>
                    <a:p>
                      <a:pPr algn="ctr"/>
                      <a:r>
                        <a:rPr lang="en-GB" sz="2000" b="1" dirty="0">
                          <a:solidFill>
                            <a:schemeClr val="bg2">
                              <a:lumMod val="50000"/>
                            </a:schemeClr>
                          </a:solidFill>
                          <a:latin typeface="Century Gothic" panose="020B0502020202020204" pitchFamily="34" charset="0"/>
                        </a:rPr>
                        <a:t>how’s</a:t>
                      </a:r>
                    </a:p>
                  </a:txBody>
                  <a:tcPr marL="147265" marR="147265" marT="73632" marB="73632" anchor="ctr">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solidFill>
                            <a:schemeClr val="bg2">
                              <a:lumMod val="50000"/>
                            </a:schemeClr>
                          </a:solidFill>
                          <a:latin typeface="Century Gothic" panose="020B0502020202020204" pitchFamily="34" charset="0"/>
                        </a:rPr>
                        <a:t>can’t</a:t>
                      </a:r>
                    </a:p>
                  </a:txBody>
                  <a:tcPr marL="147265" marR="147265" marT="73632" marB="73632"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solidFill>
                            <a:srgbClr val="FF0000"/>
                          </a:solidFill>
                          <a:latin typeface="Century Gothic" panose="020B0502020202020204" pitchFamily="34" charset="0"/>
                        </a:rPr>
                        <a:t>we’ll</a:t>
                      </a:r>
                    </a:p>
                  </a:txBody>
                  <a:tcPr marL="147265" marR="147265" marT="73632" marB="73632"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solidFill>
                            <a:srgbClr val="FF0000"/>
                          </a:solidFill>
                          <a:latin typeface="Century Gothic" panose="020B0502020202020204" pitchFamily="34" charset="0"/>
                        </a:rPr>
                        <a:t>let’s</a:t>
                      </a:r>
                    </a:p>
                  </a:txBody>
                  <a:tcPr marL="147265" marR="147265" marT="73632" marB="73632" anchor="ctr">
                    <a:lnL w="28575"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92886028"/>
                  </a:ext>
                </a:extLst>
              </a:tr>
            </a:tbl>
          </a:graphicData>
        </a:graphic>
      </p:graphicFrame>
    </p:spTree>
    <p:extLst>
      <p:ext uri="{BB962C8B-B14F-4D97-AF65-F5344CB8AC3E}">
        <p14:creationId xmlns:p14="http://schemas.microsoft.com/office/powerpoint/2010/main" val="1632146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2 – Spring Block 2 – Apostrophes</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1: Recognising Simple Contractions</a:t>
            </a:r>
            <a:endParaRPr lang="en-GB" sz="1200" b="1" dirty="0">
              <a:solidFill>
                <a:schemeClr val="bg2">
                  <a:lumMod val="25000"/>
                </a:schemeClr>
              </a:solidFill>
              <a:latin typeface="Century Gothic" panose="020B0502020202020204" pitchFamily="34" charset="0"/>
            </a:endParaRPr>
          </a:p>
        </p:txBody>
      </p:sp>
    </p:spTree>
    <p:extLst>
      <p:ext uri="{BB962C8B-B14F-4D97-AF65-F5344CB8AC3E}">
        <p14:creationId xmlns:p14="http://schemas.microsoft.com/office/powerpoint/2010/main" val="3401100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Match the punctuation marks to their labels below</a:t>
            </a:r>
            <a:r>
              <a:rPr lang="en-GB" sz="2000" b="1" dirty="0">
                <a:solidFill>
                  <a:schemeClr val="bg2">
                    <a:lumMod val="25000"/>
                  </a:schemeClr>
                </a:solidFill>
                <a:latin typeface="Century Gothic" panose="020B0502020202020204" pitchFamily="34" charset="0"/>
              </a:rPr>
              <a:t>.</a:t>
            </a:r>
          </a:p>
          <a:p>
            <a:pPr marL="88900" algn="ctr"/>
            <a:endParaRPr lang="en-GB" sz="2800" dirty="0">
              <a:solidFill>
                <a:schemeClr val="bg2">
                  <a:lumMod val="25000"/>
                </a:schemeClr>
              </a:solidFill>
              <a:latin typeface="SassoonCRInfantMedium" panose="02000603020000020003" pitchFamily="2" charset="0"/>
            </a:endParaRPr>
          </a:p>
        </p:txBody>
      </p:sp>
      <p:sp>
        <p:nvSpPr>
          <p:cNvPr id="8" name="Rectangle: Rounded Corners 7">
            <a:extLst>
              <a:ext uri="{FF2B5EF4-FFF2-40B4-BE49-F238E27FC236}">
                <a16:creationId xmlns:a16="http://schemas.microsoft.com/office/drawing/2014/main" id="{A3C576EE-CCB3-4B0D-A3D8-31289B346187}"/>
              </a:ext>
            </a:extLst>
          </p:cNvPr>
          <p:cNvSpPr/>
          <p:nvPr/>
        </p:nvSpPr>
        <p:spPr>
          <a:xfrm>
            <a:off x="1844040" y="1744980"/>
            <a:ext cx="9144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a:t>
            </a:r>
          </a:p>
        </p:txBody>
      </p:sp>
      <p:sp>
        <p:nvSpPr>
          <p:cNvPr id="9" name="Rectangle: Rounded Corners 8">
            <a:extLst>
              <a:ext uri="{FF2B5EF4-FFF2-40B4-BE49-F238E27FC236}">
                <a16:creationId xmlns:a16="http://schemas.microsoft.com/office/drawing/2014/main" id="{2258129B-DA88-49EC-9DDB-C8F57FB523DE}"/>
              </a:ext>
            </a:extLst>
          </p:cNvPr>
          <p:cNvSpPr/>
          <p:nvPr/>
        </p:nvSpPr>
        <p:spPr>
          <a:xfrm>
            <a:off x="1844040" y="2502217"/>
            <a:ext cx="9144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a:t>
            </a:r>
          </a:p>
        </p:txBody>
      </p:sp>
      <p:sp>
        <p:nvSpPr>
          <p:cNvPr id="10" name="Rectangle: Rounded Corners 9">
            <a:extLst>
              <a:ext uri="{FF2B5EF4-FFF2-40B4-BE49-F238E27FC236}">
                <a16:creationId xmlns:a16="http://schemas.microsoft.com/office/drawing/2014/main" id="{527B8130-441A-4B4E-A6F7-F7307DA311E1}"/>
              </a:ext>
            </a:extLst>
          </p:cNvPr>
          <p:cNvSpPr/>
          <p:nvPr/>
        </p:nvSpPr>
        <p:spPr>
          <a:xfrm>
            <a:off x="1844040" y="3259454"/>
            <a:ext cx="9144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a:t>
            </a:r>
          </a:p>
        </p:txBody>
      </p:sp>
      <p:sp>
        <p:nvSpPr>
          <p:cNvPr id="11" name="Rectangle: Rounded Corners 10">
            <a:extLst>
              <a:ext uri="{FF2B5EF4-FFF2-40B4-BE49-F238E27FC236}">
                <a16:creationId xmlns:a16="http://schemas.microsoft.com/office/drawing/2014/main" id="{DAC3C8A1-2D4A-4110-B0FD-EF04607029BF}"/>
              </a:ext>
            </a:extLst>
          </p:cNvPr>
          <p:cNvSpPr/>
          <p:nvPr/>
        </p:nvSpPr>
        <p:spPr>
          <a:xfrm>
            <a:off x="1844040" y="4016691"/>
            <a:ext cx="9144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a:t>
            </a:r>
          </a:p>
        </p:txBody>
      </p:sp>
      <p:sp>
        <p:nvSpPr>
          <p:cNvPr id="12" name="Rectangle: Rounded Corners 11">
            <a:extLst>
              <a:ext uri="{FF2B5EF4-FFF2-40B4-BE49-F238E27FC236}">
                <a16:creationId xmlns:a16="http://schemas.microsoft.com/office/drawing/2014/main" id="{325DE1CE-5ED0-415E-940F-EF01EE5502D6}"/>
              </a:ext>
            </a:extLst>
          </p:cNvPr>
          <p:cNvSpPr/>
          <p:nvPr/>
        </p:nvSpPr>
        <p:spPr>
          <a:xfrm>
            <a:off x="1844040" y="4773928"/>
            <a:ext cx="9144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a:t>
            </a:r>
          </a:p>
        </p:txBody>
      </p:sp>
      <p:sp>
        <p:nvSpPr>
          <p:cNvPr id="13" name="Rectangle: Rounded Corners 12">
            <a:extLst>
              <a:ext uri="{FF2B5EF4-FFF2-40B4-BE49-F238E27FC236}">
                <a16:creationId xmlns:a16="http://schemas.microsoft.com/office/drawing/2014/main" id="{B802FF68-6D2E-40FF-86F4-1853C264C1D2}"/>
              </a:ext>
            </a:extLst>
          </p:cNvPr>
          <p:cNvSpPr/>
          <p:nvPr/>
        </p:nvSpPr>
        <p:spPr>
          <a:xfrm>
            <a:off x="4831080" y="1744980"/>
            <a:ext cx="25200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comma</a:t>
            </a:r>
          </a:p>
        </p:txBody>
      </p:sp>
      <p:sp>
        <p:nvSpPr>
          <p:cNvPr id="14" name="Rectangle: Rounded Corners 13">
            <a:extLst>
              <a:ext uri="{FF2B5EF4-FFF2-40B4-BE49-F238E27FC236}">
                <a16:creationId xmlns:a16="http://schemas.microsoft.com/office/drawing/2014/main" id="{499724F2-A147-47B4-9ED1-D3C889F77671}"/>
              </a:ext>
            </a:extLst>
          </p:cNvPr>
          <p:cNvSpPr/>
          <p:nvPr/>
        </p:nvSpPr>
        <p:spPr>
          <a:xfrm>
            <a:off x="4831080" y="2502217"/>
            <a:ext cx="25200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question mark</a:t>
            </a:r>
          </a:p>
        </p:txBody>
      </p:sp>
      <p:sp>
        <p:nvSpPr>
          <p:cNvPr id="15" name="Rectangle: Rounded Corners 14">
            <a:extLst>
              <a:ext uri="{FF2B5EF4-FFF2-40B4-BE49-F238E27FC236}">
                <a16:creationId xmlns:a16="http://schemas.microsoft.com/office/drawing/2014/main" id="{FA46C61C-5E09-49D6-961B-3FDFB2B02257}"/>
              </a:ext>
            </a:extLst>
          </p:cNvPr>
          <p:cNvSpPr/>
          <p:nvPr/>
        </p:nvSpPr>
        <p:spPr>
          <a:xfrm>
            <a:off x="4831080" y="3259454"/>
            <a:ext cx="25200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full stop</a:t>
            </a:r>
          </a:p>
        </p:txBody>
      </p:sp>
      <p:sp>
        <p:nvSpPr>
          <p:cNvPr id="20" name="Rectangle: Rounded Corners 19">
            <a:extLst>
              <a:ext uri="{FF2B5EF4-FFF2-40B4-BE49-F238E27FC236}">
                <a16:creationId xmlns:a16="http://schemas.microsoft.com/office/drawing/2014/main" id="{2E531BF2-DEFB-400A-9F40-2AAF1112C329}"/>
              </a:ext>
            </a:extLst>
          </p:cNvPr>
          <p:cNvSpPr/>
          <p:nvPr/>
        </p:nvSpPr>
        <p:spPr>
          <a:xfrm>
            <a:off x="4831080" y="4016691"/>
            <a:ext cx="25200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exclamation mark</a:t>
            </a:r>
          </a:p>
        </p:txBody>
      </p:sp>
      <p:sp>
        <p:nvSpPr>
          <p:cNvPr id="21" name="Rectangle: Rounded Corners 20">
            <a:extLst>
              <a:ext uri="{FF2B5EF4-FFF2-40B4-BE49-F238E27FC236}">
                <a16:creationId xmlns:a16="http://schemas.microsoft.com/office/drawing/2014/main" id="{EC628F20-6E74-497C-9D7F-E9D8E2EB3FE4}"/>
              </a:ext>
            </a:extLst>
          </p:cNvPr>
          <p:cNvSpPr/>
          <p:nvPr/>
        </p:nvSpPr>
        <p:spPr>
          <a:xfrm>
            <a:off x="4831080" y="4773928"/>
            <a:ext cx="25200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apostrophe</a:t>
            </a:r>
          </a:p>
        </p:txBody>
      </p:sp>
    </p:spTree>
    <p:extLst>
      <p:ext uri="{BB962C8B-B14F-4D97-AF65-F5344CB8AC3E}">
        <p14:creationId xmlns:p14="http://schemas.microsoft.com/office/powerpoint/2010/main" val="1035052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Match the punctuation marks to their labels below</a:t>
            </a:r>
            <a:r>
              <a:rPr lang="en-GB" sz="2000" b="1" dirty="0">
                <a:solidFill>
                  <a:schemeClr val="bg2">
                    <a:lumMod val="25000"/>
                  </a:schemeClr>
                </a:solidFill>
                <a:latin typeface="Century Gothic" panose="020B0502020202020204" pitchFamily="34" charset="0"/>
              </a:rPr>
              <a:t>.</a:t>
            </a:r>
          </a:p>
          <a:p>
            <a:pPr marL="88900" algn="ctr"/>
            <a:endParaRPr lang="en-GB" sz="2800" dirty="0">
              <a:solidFill>
                <a:schemeClr val="bg2">
                  <a:lumMod val="25000"/>
                </a:schemeClr>
              </a:solidFill>
              <a:latin typeface="SassoonCRInfantMedium" panose="02000603020000020003" pitchFamily="2" charset="0"/>
            </a:endParaRPr>
          </a:p>
        </p:txBody>
      </p:sp>
      <p:sp>
        <p:nvSpPr>
          <p:cNvPr id="8" name="Rectangle: Rounded Corners 7">
            <a:extLst>
              <a:ext uri="{FF2B5EF4-FFF2-40B4-BE49-F238E27FC236}">
                <a16:creationId xmlns:a16="http://schemas.microsoft.com/office/drawing/2014/main" id="{A3C576EE-CCB3-4B0D-A3D8-31289B346187}"/>
              </a:ext>
            </a:extLst>
          </p:cNvPr>
          <p:cNvSpPr/>
          <p:nvPr/>
        </p:nvSpPr>
        <p:spPr>
          <a:xfrm>
            <a:off x="1844040" y="1744980"/>
            <a:ext cx="9144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a:t>
            </a:r>
          </a:p>
        </p:txBody>
      </p:sp>
      <p:sp>
        <p:nvSpPr>
          <p:cNvPr id="9" name="Rectangle: Rounded Corners 8">
            <a:extLst>
              <a:ext uri="{FF2B5EF4-FFF2-40B4-BE49-F238E27FC236}">
                <a16:creationId xmlns:a16="http://schemas.microsoft.com/office/drawing/2014/main" id="{2258129B-DA88-49EC-9DDB-C8F57FB523DE}"/>
              </a:ext>
            </a:extLst>
          </p:cNvPr>
          <p:cNvSpPr/>
          <p:nvPr/>
        </p:nvSpPr>
        <p:spPr>
          <a:xfrm>
            <a:off x="1844040" y="2502217"/>
            <a:ext cx="9144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a:t>
            </a:r>
          </a:p>
        </p:txBody>
      </p:sp>
      <p:sp>
        <p:nvSpPr>
          <p:cNvPr id="10" name="Rectangle: Rounded Corners 9">
            <a:extLst>
              <a:ext uri="{FF2B5EF4-FFF2-40B4-BE49-F238E27FC236}">
                <a16:creationId xmlns:a16="http://schemas.microsoft.com/office/drawing/2014/main" id="{527B8130-441A-4B4E-A6F7-F7307DA311E1}"/>
              </a:ext>
            </a:extLst>
          </p:cNvPr>
          <p:cNvSpPr/>
          <p:nvPr/>
        </p:nvSpPr>
        <p:spPr>
          <a:xfrm>
            <a:off x="1844040" y="3259454"/>
            <a:ext cx="9144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a:t>
            </a:r>
          </a:p>
        </p:txBody>
      </p:sp>
      <p:sp>
        <p:nvSpPr>
          <p:cNvPr id="11" name="Rectangle: Rounded Corners 10">
            <a:extLst>
              <a:ext uri="{FF2B5EF4-FFF2-40B4-BE49-F238E27FC236}">
                <a16:creationId xmlns:a16="http://schemas.microsoft.com/office/drawing/2014/main" id="{DAC3C8A1-2D4A-4110-B0FD-EF04607029BF}"/>
              </a:ext>
            </a:extLst>
          </p:cNvPr>
          <p:cNvSpPr/>
          <p:nvPr/>
        </p:nvSpPr>
        <p:spPr>
          <a:xfrm>
            <a:off x="1844040" y="4016691"/>
            <a:ext cx="9144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a:t>
            </a:r>
          </a:p>
        </p:txBody>
      </p:sp>
      <p:sp>
        <p:nvSpPr>
          <p:cNvPr id="12" name="Rectangle: Rounded Corners 11">
            <a:extLst>
              <a:ext uri="{FF2B5EF4-FFF2-40B4-BE49-F238E27FC236}">
                <a16:creationId xmlns:a16="http://schemas.microsoft.com/office/drawing/2014/main" id="{325DE1CE-5ED0-415E-940F-EF01EE5502D6}"/>
              </a:ext>
            </a:extLst>
          </p:cNvPr>
          <p:cNvSpPr/>
          <p:nvPr/>
        </p:nvSpPr>
        <p:spPr>
          <a:xfrm>
            <a:off x="1844040" y="4773928"/>
            <a:ext cx="9144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latin typeface="Century Gothic" panose="020B0502020202020204" pitchFamily="34" charset="0"/>
              </a:rPr>
              <a:t>.</a:t>
            </a:r>
          </a:p>
        </p:txBody>
      </p:sp>
      <p:sp>
        <p:nvSpPr>
          <p:cNvPr id="13" name="Rectangle: Rounded Corners 12">
            <a:extLst>
              <a:ext uri="{FF2B5EF4-FFF2-40B4-BE49-F238E27FC236}">
                <a16:creationId xmlns:a16="http://schemas.microsoft.com/office/drawing/2014/main" id="{B802FF68-6D2E-40FF-86F4-1853C264C1D2}"/>
              </a:ext>
            </a:extLst>
          </p:cNvPr>
          <p:cNvSpPr/>
          <p:nvPr/>
        </p:nvSpPr>
        <p:spPr>
          <a:xfrm>
            <a:off x="4831080" y="1744980"/>
            <a:ext cx="25200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comma</a:t>
            </a:r>
          </a:p>
        </p:txBody>
      </p:sp>
      <p:sp>
        <p:nvSpPr>
          <p:cNvPr id="14" name="Rectangle: Rounded Corners 13">
            <a:extLst>
              <a:ext uri="{FF2B5EF4-FFF2-40B4-BE49-F238E27FC236}">
                <a16:creationId xmlns:a16="http://schemas.microsoft.com/office/drawing/2014/main" id="{499724F2-A147-47B4-9ED1-D3C889F77671}"/>
              </a:ext>
            </a:extLst>
          </p:cNvPr>
          <p:cNvSpPr/>
          <p:nvPr/>
        </p:nvSpPr>
        <p:spPr>
          <a:xfrm>
            <a:off x="4831080" y="2502217"/>
            <a:ext cx="25200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question mark</a:t>
            </a:r>
          </a:p>
        </p:txBody>
      </p:sp>
      <p:sp>
        <p:nvSpPr>
          <p:cNvPr id="15" name="Rectangle: Rounded Corners 14">
            <a:extLst>
              <a:ext uri="{FF2B5EF4-FFF2-40B4-BE49-F238E27FC236}">
                <a16:creationId xmlns:a16="http://schemas.microsoft.com/office/drawing/2014/main" id="{FA46C61C-5E09-49D6-961B-3FDFB2B02257}"/>
              </a:ext>
            </a:extLst>
          </p:cNvPr>
          <p:cNvSpPr/>
          <p:nvPr/>
        </p:nvSpPr>
        <p:spPr>
          <a:xfrm>
            <a:off x="4831080" y="3259454"/>
            <a:ext cx="25200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full stop</a:t>
            </a:r>
          </a:p>
        </p:txBody>
      </p:sp>
      <p:sp>
        <p:nvSpPr>
          <p:cNvPr id="20" name="Rectangle: Rounded Corners 19">
            <a:extLst>
              <a:ext uri="{FF2B5EF4-FFF2-40B4-BE49-F238E27FC236}">
                <a16:creationId xmlns:a16="http://schemas.microsoft.com/office/drawing/2014/main" id="{2E531BF2-DEFB-400A-9F40-2AAF1112C329}"/>
              </a:ext>
            </a:extLst>
          </p:cNvPr>
          <p:cNvSpPr/>
          <p:nvPr/>
        </p:nvSpPr>
        <p:spPr>
          <a:xfrm>
            <a:off x="4831080" y="4016691"/>
            <a:ext cx="25200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exclamation mark</a:t>
            </a:r>
          </a:p>
        </p:txBody>
      </p:sp>
      <p:sp>
        <p:nvSpPr>
          <p:cNvPr id="21" name="Rectangle: Rounded Corners 20">
            <a:extLst>
              <a:ext uri="{FF2B5EF4-FFF2-40B4-BE49-F238E27FC236}">
                <a16:creationId xmlns:a16="http://schemas.microsoft.com/office/drawing/2014/main" id="{EC628F20-6E74-497C-9D7F-E9D8E2EB3FE4}"/>
              </a:ext>
            </a:extLst>
          </p:cNvPr>
          <p:cNvSpPr/>
          <p:nvPr/>
        </p:nvSpPr>
        <p:spPr>
          <a:xfrm>
            <a:off x="4831080" y="4773928"/>
            <a:ext cx="2520000" cy="58674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apostrophe</a:t>
            </a:r>
          </a:p>
        </p:txBody>
      </p:sp>
      <p:cxnSp>
        <p:nvCxnSpPr>
          <p:cNvPr id="22" name="Straight Connector 21">
            <a:extLst>
              <a:ext uri="{FF2B5EF4-FFF2-40B4-BE49-F238E27FC236}">
                <a16:creationId xmlns:a16="http://schemas.microsoft.com/office/drawing/2014/main" id="{987F22E6-E57F-47CB-81B1-6C353B94CC1D}"/>
              </a:ext>
            </a:extLst>
          </p:cNvPr>
          <p:cNvCxnSpPr>
            <a:cxnSpLocks/>
          </p:cNvCxnSpPr>
          <p:nvPr/>
        </p:nvCxnSpPr>
        <p:spPr>
          <a:xfrm>
            <a:off x="2758440" y="2038350"/>
            <a:ext cx="2072640" cy="75723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0C59C9D-5F3B-4EFE-8346-88E4E26BFBBF}"/>
              </a:ext>
            </a:extLst>
          </p:cNvPr>
          <p:cNvCxnSpPr>
            <a:cxnSpLocks/>
          </p:cNvCxnSpPr>
          <p:nvPr/>
        </p:nvCxnSpPr>
        <p:spPr>
          <a:xfrm flipV="1">
            <a:off x="2758440" y="2038350"/>
            <a:ext cx="2072640" cy="75707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42056D1-C66F-4579-91F7-81B052BD6112}"/>
              </a:ext>
            </a:extLst>
          </p:cNvPr>
          <p:cNvCxnSpPr>
            <a:cxnSpLocks/>
          </p:cNvCxnSpPr>
          <p:nvPr/>
        </p:nvCxnSpPr>
        <p:spPr>
          <a:xfrm>
            <a:off x="2758440" y="3550696"/>
            <a:ext cx="2072640" cy="75936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AD372A0-202C-4954-9984-1B9AFDBC9160}"/>
              </a:ext>
            </a:extLst>
          </p:cNvPr>
          <p:cNvCxnSpPr>
            <a:cxnSpLocks/>
          </p:cNvCxnSpPr>
          <p:nvPr/>
        </p:nvCxnSpPr>
        <p:spPr>
          <a:xfrm>
            <a:off x="2758440" y="4307933"/>
            <a:ext cx="2072640" cy="75723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1283239-78F1-4ADB-9565-DE16130BBFDF}"/>
              </a:ext>
            </a:extLst>
          </p:cNvPr>
          <p:cNvCxnSpPr>
            <a:cxnSpLocks/>
          </p:cNvCxnSpPr>
          <p:nvPr/>
        </p:nvCxnSpPr>
        <p:spPr>
          <a:xfrm flipV="1">
            <a:off x="2758440" y="3552824"/>
            <a:ext cx="2072640" cy="150789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029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the contraction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3200" b="1" dirty="0">
                <a:solidFill>
                  <a:schemeClr val="tx1"/>
                </a:solidFill>
                <a:latin typeface="Century Gothic" panose="020B0502020202020204" pitchFamily="34" charset="0"/>
              </a:rPr>
              <a:t>I think we’ll need to catch the bus.</a:t>
            </a:r>
          </a:p>
        </p:txBody>
      </p:sp>
    </p:spTree>
    <p:extLst>
      <p:ext uri="{BB962C8B-B14F-4D97-AF65-F5344CB8AC3E}">
        <p14:creationId xmlns:p14="http://schemas.microsoft.com/office/powerpoint/2010/main" val="3691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the contraction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3200" b="1" dirty="0">
                <a:solidFill>
                  <a:schemeClr val="bg2">
                    <a:lumMod val="50000"/>
                  </a:schemeClr>
                </a:solidFill>
                <a:latin typeface="Century Gothic" panose="020B0502020202020204" pitchFamily="34" charset="0"/>
              </a:rPr>
              <a:t>I think </a:t>
            </a:r>
            <a:r>
              <a:rPr lang="en-GB" sz="3200" b="1" dirty="0">
                <a:solidFill>
                  <a:srgbClr val="FF0000"/>
                </a:solidFill>
                <a:latin typeface="Century Gothic" panose="020B0502020202020204" pitchFamily="34" charset="0"/>
              </a:rPr>
              <a:t>we’ll</a:t>
            </a:r>
            <a:r>
              <a:rPr lang="en-GB" sz="3200" b="1" dirty="0">
                <a:solidFill>
                  <a:schemeClr val="tx1"/>
                </a:solidFill>
                <a:latin typeface="Century Gothic" panose="020B0502020202020204" pitchFamily="34" charset="0"/>
              </a:rPr>
              <a:t> </a:t>
            </a:r>
            <a:r>
              <a:rPr lang="en-GB" sz="3200" b="1" dirty="0">
                <a:solidFill>
                  <a:schemeClr val="bg2">
                    <a:lumMod val="50000"/>
                  </a:schemeClr>
                </a:solidFill>
                <a:latin typeface="Century Gothic" panose="020B0502020202020204" pitchFamily="34" charset="0"/>
              </a:rPr>
              <a:t>need to catch the bus.</a:t>
            </a:r>
          </a:p>
        </p:txBody>
      </p:sp>
      <p:sp>
        <p:nvSpPr>
          <p:cNvPr id="2" name="Oval 1">
            <a:extLst>
              <a:ext uri="{FF2B5EF4-FFF2-40B4-BE49-F238E27FC236}">
                <a16:creationId xmlns:a16="http://schemas.microsoft.com/office/drawing/2014/main" id="{97156BE6-CBAC-4BB2-9AE2-4A65823D35BA}"/>
              </a:ext>
            </a:extLst>
          </p:cNvPr>
          <p:cNvSpPr/>
          <p:nvPr/>
        </p:nvSpPr>
        <p:spPr>
          <a:xfrm>
            <a:off x="1581026" y="2064774"/>
            <a:ext cx="1050085" cy="5899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85906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True or false?</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lnSpc>
                <a:spcPct val="150000"/>
              </a:lnSpc>
              <a:defRPr/>
            </a:pPr>
            <a:r>
              <a:rPr lang="en-GB" sz="3200" b="1" dirty="0">
                <a:solidFill>
                  <a:schemeClr val="tx1"/>
                </a:solidFill>
                <a:latin typeface="Century Gothic" panose="020B0502020202020204" pitchFamily="34" charset="0"/>
              </a:rPr>
              <a:t>The apostrophe in the word we’ve replaces the letter a.</a:t>
            </a:r>
          </a:p>
        </p:txBody>
      </p:sp>
    </p:spTree>
    <p:extLst>
      <p:ext uri="{BB962C8B-B14F-4D97-AF65-F5344CB8AC3E}">
        <p14:creationId xmlns:p14="http://schemas.microsoft.com/office/powerpoint/2010/main" val="3904285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True or false?</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lnSpc>
                <a:spcPct val="150000"/>
              </a:lnSpc>
              <a:defRPr/>
            </a:pPr>
            <a:r>
              <a:rPr lang="en-GB" sz="3200" b="1" dirty="0">
                <a:solidFill>
                  <a:schemeClr val="tx1"/>
                </a:solidFill>
                <a:latin typeface="Century Gothic" panose="020B0502020202020204" pitchFamily="34" charset="0"/>
              </a:rPr>
              <a:t>The apostrophe in the word we’ve replaces the letter a.</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000" b="1" dirty="0">
                <a:solidFill>
                  <a:srgbClr val="FF0000"/>
                </a:solidFill>
                <a:latin typeface="Century Gothic" panose="020B0502020202020204" pitchFamily="34" charset="0"/>
              </a:rPr>
              <a:t>False, it replaces the letters h and a.</a:t>
            </a:r>
          </a:p>
        </p:txBody>
      </p:sp>
    </p:spTree>
    <p:extLst>
      <p:ext uri="{BB962C8B-B14F-4D97-AF65-F5344CB8AC3E}">
        <p14:creationId xmlns:p14="http://schemas.microsoft.com/office/powerpoint/2010/main" val="41817480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571e11c5eb0f57803ce0a807acb8b90a">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23555bd6f297cf4c0acd9aacdfd8cc7f"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6144f90-c7b6-48d0-aae5-f5e9e48cc3df"/>
    <ds:schemaRef ds:uri="http://purl.org/dc/elements/1.1/"/>
    <ds:schemaRef ds:uri="http://schemas.microsoft.com/office/2006/metadata/properties"/>
    <ds:schemaRef ds:uri="0f0ae0ff-29c4-4766-b250-c1a9bee8d430"/>
    <ds:schemaRef ds:uri="http://www.w3.org/XML/1998/namespace"/>
    <ds:schemaRef ds:uri="http://purl.org/dc/dcmitype/"/>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81920185-DE21-44A4-A20D-C6233B17DD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207</TotalTime>
  <Words>878</Words>
  <Application>Microsoft Office PowerPoint</Application>
  <PresentationFormat>On-screen Show (4:3)</PresentationFormat>
  <Paragraphs>284</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Hannah Saunders</cp:lastModifiedBy>
  <cp:revision>2</cp:revision>
  <dcterms:created xsi:type="dcterms:W3CDTF">2018-03-17T10:08:43Z</dcterms:created>
  <dcterms:modified xsi:type="dcterms:W3CDTF">2020-01-13T17:11:27Z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