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418" r:id="rId5"/>
    <p:sldId id="256" r:id="rId6"/>
    <p:sldId id="391" r:id="rId7"/>
    <p:sldId id="390" r:id="rId8"/>
    <p:sldId id="361" r:id="rId9"/>
    <p:sldId id="392" r:id="rId10"/>
    <p:sldId id="360" r:id="rId11"/>
    <p:sldId id="396" r:id="rId12"/>
    <p:sldId id="393" r:id="rId13"/>
    <p:sldId id="419" r:id="rId14"/>
    <p:sldId id="394" r:id="rId15"/>
    <p:sldId id="420" r:id="rId16"/>
    <p:sldId id="395" r:id="rId17"/>
    <p:sldId id="399" r:id="rId18"/>
    <p:sldId id="314" r:id="rId19"/>
    <p:sldId id="421" r:id="rId20"/>
    <p:sldId id="400" r:id="rId21"/>
    <p:sldId id="405" r:id="rId22"/>
    <p:sldId id="402" r:id="rId23"/>
    <p:sldId id="423" r:id="rId24"/>
    <p:sldId id="422"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CB3DB7"/>
    <a:srgbClr val="EAB0E2"/>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1498"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yle Tidswell-Brown" userId="3518c4a0-5c99-4880-b127-cb60ccf11a39" providerId="ADAL" clId="{964FAF3D-6481-4356-B94D-ABE4B76A1366}"/>
    <pc:docChg chg="custSel modSld">
      <pc:chgData name="Kyle Tidswell-Brown" userId="3518c4a0-5c99-4880-b127-cb60ccf11a39" providerId="ADAL" clId="{964FAF3D-6481-4356-B94D-ABE4B76A1366}" dt="2019-10-18T08:38:38.535" v="37" actId="1038"/>
      <pc:docMkLst>
        <pc:docMk/>
      </pc:docMkLst>
      <pc:sldChg chg="modSp">
        <pc:chgData name="Kyle Tidswell-Brown" userId="3518c4a0-5c99-4880-b127-cb60ccf11a39" providerId="ADAL" clId="{964FAF3D-6481-4356-B94D-ABE4B76A1366}" dt="2019-10-18T08:36:51.331" v="3" actId="20577"/>
        <pc:sldMkLst>
          <pc:docMk/>
          <pc:sldMk cId="3401100034" sldId="390"/>
        </pc:sldMkLst>
        <pc:spChg chg="mod">
          <ac:chgData name="Kyle Tidswell-Brown" userId="3518c4a0-5c99-4880-b127-cb60ccf11a39" providerId="ADAL" clId="{964FAF3D-6481-4356-B94D-ABE4B76A1366}" dt="2019-10-18T08:36:51.331" v="3" actId="20577"/>
          <ac:spMkLst>
            <pc:docMk/>
            <pc:sldMk cId="3401100034" sldId="390"/>
            <ac:spMk id="7" creationId="{C0CD6503-388C-4F9E-9FB0-9053D8579D01}"/>
          </ac:spMkLst>
        </pc:spChg>
      </pc:sldChg>
      <pc:sldChg chg="modSp">
        <pc:chgData name="Kyle Tidswell-Brown" userId="3518c4a0-5c99-4880-b127-cb60ccf11a39" providerId="ADAL" clId="{964FAF3D-6481-4356-B94D-ABE4B76A1366}" dt="2019-10-18T08:32:29.105" v="0" actId="20577"/>
        <pc:sldMkLst>
          <pc:docMk/>
          <pc:sldMk cId="2075266808" sldId="391"/>
        </pc:sldMkLst>
        <pc:spChg chg="mod">
          <ac:chgData name="Kyle Tidswell-Brown" userId="3518c4a0-5c99-4880-b127-cb60ccf11a39" providerId="ADAL" clId="{964FAF3D-6481-4356-B94D-ABE4B76A1366}" dt="2019-10-18T08:32:29.105" v="0" actId="20577"/>
          <ac:spMkLst>
            <pc:docMk/>
            <pc:sldMk cId="2075266808" sldId="391"/>
            <ac:spMk id="19" creationId="{5252A847-DE45-4FA3-A1F8-EEBEB845FF8E}"/>
          </ac:spMkLst>
        </pc:spChg>
      </pc:sldChg>
      <pc:sldChg chg="modSp">
        <pc:chgData name="Kyle Tidswell-Brown" userId="3518c4a0-5c99-4880-b127-cb60ccf11a39" providerId="ADAL" clId="{964FAF3D-6481-4356-B94D-ABE4B76A1366}" dt="2019-10-18T08:37:14.703" v="8" actId="207"/>
        <pc:sldMkLst>
          <pc:docMk/>
          <pc:sldMk cId="875037730" sldId="392"/>
        </pc:sldMkLst>
        <pc:graphicFrameChg chg="modGraphic">
          <ac:chgData name="Kyle Tidswell-Brown" userId="3518c4a0-5c99-4880-b127-cb60ccf11a39" providerId="ADAL" clId="{964FAF3D-6481-4356-B94D-ABE4B76A1366}" dt="2019-10-18T08:37:14.703" v="8" actId="207"/>
          <ac:graphicFrameMkLst>
            <pc:docMk/>
            <pc:sldMk cId="875037730" sldId="392"/>
            <ac:graphicFrameMk id="7" creationId="{D6AD1604-6368-474F-90F1-26D250AEF51C}"/>
          </ac:graphicFrameMkLst>
        </pc:graphicFrameChg>
      </pc:sldChg>
      <pc:sldChg chg="modSp">
        <pc:chgData name="Kyle Tidswell-Brown" userId="3518c4a0-5c99-4880-b127-cb60ccf11a39" providerId="ADAL" clId="{964FAF3D-6481-4356-B94D-ABE4B76A1366}" dt="2019-10-18T08:36:40.261" v="2" actId="732"/>
        <pc:sldMkLst>
          <pc:docMk/>
          <pc:sldMk cId="1395369834" sldId="418"/>
        </pc:sldMkLst>
        <pc:picChg chg="mod modCrop">
          <ac:chgData name="Kyle Tidswell-Brown" userId="3518c4a0-5c99-4880-b127-cb60ccf11a39" providerId="ADAL" clId="{964FAF3D-6481-4356-B94D-ABE4B76A1366}" dt="2019-10-18T08:36:40.261" v="2" actId="732"/>
          <ac:picMkLst>
            <pc:docMk/>
            <pc:sldMk cId="1395369834" sldId="418"/>
            <ac:picMk id="9" creationId="{BE10E778-FB36-475C-BE47-58C3ADAC705E}"/>
          </ac:picMkLst>
        </pc:picChg>
      </pc:sldChg>
      <pc:sldChg chg="modSp">
        <pc:chgData name="Kyle Tidswell-Brown" userId="3518c4a0-5c99-4880-b127-cb60ccf11a39" providerId="ADAL" clId="{964FAF3D-6481-4356-B94D-ABE4B76A1366}" dt="2019-10-18T08:38:38.535" v="37" actId="1038"/>
        <pc:sldMkLst>
          <pc:docMk/>
          <pc:sldMk cId="154827378" sldId="419"/>
        </pc:sldMkLst>
        <pc:spChg chg="mod">
          <ac:chgData name="Kyle Tidswell-Brown" userId="3518c4a0-5c99-4880-b127-cb60ccf11a39" providerId="ADAL" clId="{964FAF3D-6481-4356-B94D-ABE4B76A1366}" dt="2019-10-18T08:38:38.535" v="37" actId="1038"/>
          <ac:spMkLst>
            <pc:docMk/>
            <pc:sldMk cId="154827378" sldId="419"/>
            <ac:spMk id="5" creationId="{1520C6F6-1555-46FB-B448-A25B29FDDA2D}"/>
          </ac:spMkLst>
        </pc:spChg>
      </pc:sldChg>
    </pc:docChg>
  </pc:docChgLst>
  <pc:docChgLst>
    <pc:chgData name="Katie Cockroft" userId="8f30a50e-58ce-4dcf-9d6d-3f5968f31273" providerId="ADAL" clId="{61E506F9-936B-4E1D-86B0-26197D5F9170}"/>
    <pc:docChg chg="undo custSel addSld delSld modSld sldOrd">
      <pc:chgData name="Katie Cockroft" userId="8f30a50e-58ce-4dcf-9d6d-3f5968f31273" providerId="ADAL" clId="{61E506F9-936B-4E1D-86B0-26197D5F9170}" dt="2019-10-16T15:03:19.662" v="887" actId="13926"/>
      <pc:docMkLst>
        <pc:docMk/>
      </pc:docMkLst>
      <pc:sldChg chg="modSp">
        <pc:chgData name="Katie Cockroft" userId="8f30a50e-58ce-4dcf-9d6d-3f5968f31273" providerId="ADAL" clId="{61E506F9-936B-4E1D-86B0-26197D5F9170}" dt="2019-10-16T15:03:19.662" v="887" actId="13926"/>
        <pc:sldMkLst>
          <pc:docMk/>
          <pc:sldMk cId="2637481266" sldId="256"/>
        </pc:sldMkLst>
        <pc:spChg chg="mod">
          <ac:chgData name="Katie Cockroft" userId="8f30a50e-58ce-4dcf-9d6d-3f5968f31273" providerId="ADAL" clId="{61E506F9-936B-4E1D-86B0-26197D5F9170}" dt="2019-10-16T15:03:19.662" v="887" actId="13926"/>
          <ac:spMkLst>
            <pc:docMk/>
            <pc:sldMk cId="2637481266" sldId="256"/>
            <ac:spMk id="19" creationId="{5252A847-DE45-4FA3-A1F8-EEBEB845FF8E}"/>
          </ac:spMkLst>
        </pc:spChg>
      </pc:sldChg>
      <pc:sldChg chg="modSp">
        <pc:chgData name="Katie Cockroft" userId="8f30a50e-58ce-4dcf-9d6d-3f5968f31273" providerId="ADAL" clId="{61E506F9-936B-4E1D-86B0-26197D5F9170}" dt="2019-10-16T14:24:02.114" v="467" actId="20577"/>
        <pc:sldMkLst>
          <pc:docMk/>
          <pc:sldMk cId="636014570" sldId="314"/>
        </pc:sldMkLst>
        <pc:spChg chg="mod">
          <ac:chgData name="Katie Cockroft" userId="8f30a50e-58ce-4dcf-9d6d-3f5968f31273" providerId="ADAL" clId="{61E506F9-936B-4E1D-86B0-26197D5F9170}" dt="2019-10-16T14:24:02.114" v="467" actId="20577"/>
          <ac:spMkLst>
            <pc:docMk/>
            <pc:sldMk cId="636014570" sldId="314"/>
            <ac:spMk id="19" creationId="{5252A847-DE45-4FA3-A1F8-EEBEB845FF8E}"/>
          </ac:spMkLst>
        </pc:spChg>
      </pc:sldChg>
      <pc:sldChg chg="modSp">
        <pc:chgData name="Katie Cockroft" userId="8f30a50e-58ce-4dcf-9d6d-3f5968f31273" providerId="ADAL" clId="{61E506F9-936B-4E1D-86B0-26197D5F9170}" dt="2019-10-16T14:09:39.984" v="7" actId="20577"/>
        <pc:sldMkLst>
          <pc:docMk/>
          <pc:sldMk cId="36917022" sldId="360"/>
        </pc:sldMkLst>
        <pc:spChg chg="mod">
          <ac:chgData name="Katie Cockroft" userId="8f30a50e-58ce-4dcf-9d6d-3f5968f31273" providerId="ADAL" clId="{61E506F9-936B-4E1D-86B0-26197D5F9170}" dt="2019-10-16T14:09:39.984" v="7" actId="20577"/>
          <ac:spMkLst>
            <pc:docMk/>
            <pc:sldMk cId="36917022" sldId="360"/>
            <ac:spMk id="19" creationId="{5252A847-DE45-4FA3-A1F8-EEBEB845FF8E}"/>
          </ac:spMkLst>
        </pc:spChg>
      </pc:sldChg>
      <pc:sldChg chg="modSp">
        <pc:chgData name="Katie Cockroft" userId="8f30a50e-58ce-4dcf-9d6d-3f5968f31273" providerId="ADAL" clId="{61E506F9-936B-4E1D-86B0-26197D5F9170}" dt="2019-10-16T14:06:27.229" v="2" actId="20577"/>
        <pc:sldMkLst>
          <pc:docMk/>
          <pc:sldMk cId="3401100034" sldId="390"/>
        </pc:sldMkLst>
        <pc:spChg chg="mod">
          <ac:chgData name="Katie Cockroft" userId="8f30a50e-58ce-4dcf-9d6d-3f5968f31273" providerId="ADAL" clId="{61E506F9-936B-4E1D-86B0-26197D5F9170}" dt="2019-10-16T14:06:27.229" v="2" actId="20577"/>
          <ac:spMkLst>
            <pc:docMk/>
            <pc:sldMk cId="3401100034" sldId="390"/>
            <ac:spMk id="7" creationId="{C0CD6503-388C-4F9E-9FB0-9053D8579D01}"/>
          </ac:spMkLst>
        </pc:spChg>
      </pc:sldChg>
      <pc:sldChg chg="modSp">
        <pc:chgData name="Katie Cockroft" userId="8f30a50e-58ce-4dcf-9d6d-3f5968f31273" providerId="ADAL" clId="{61E506F9-936B-4E1D-86B0-26197D5F9170}" dt="2019-10-16T14:07:13.719" v="3" actId="20577"/>
        <pc:sldMkLst>
          <pc:docMk/>
          <pc:sldMk cId="2075266808" sldId="391"/>
        </pc:sldMkLst>
        <pc:spChg chg="mod">
          <ac:chgData name="Katie Cockroft" userId="8f30a50e-58ce-4dcf-9d6d-3f5968f31273" providerId="ADAL" clId="{61E506F9-936B-4E1D-86B0-26197D5F9170}" dt="2019-10-16T14:07:13.719" v="3" actId="20577"/>
          <ac:spMkLst>
            <pc:docMk/>
            <pc:sldMk cId="2075266808" sldId="391"/>
            <ac:spMk id="19" creationId="{5252A847-DE45-4FA3-A1F8-EEBEB845FF8E}"/>
          </ac:spMkLst>
        </pc:spChg>
      </pc:sldChg>
      <pc:sldChg chg="modSp">
        <pc:chgData name="Katie Cockroft" userId="8f30a50e-58ce-4dcf-9d6d-3f5968f31273" providerId="ADAL" clId="{61E506F9-936B-4E1D-86B0-26197D5F9170}" dt="2019-10-16T14:09:35.235" v="6" actId="20577"/>
        <pc:sldMkLst>
          <pc:docMk/>
          <pc:sldMk cId="3524387420" sldId="393"/>
        </pc:sldMkLst>
        <pc:spChg chg="mod">
          <ac:chgData name="Katie Cockroft" userId="8f30a50e-58ce-4dcf-9d6d-3f5968f31273" providerId="ADAL" clId="{61E506F9-936B-4E1D-86B0-26197D5F9170}" dt="2019-10-16T14:09:35.235" v="6" actId="20577"/>
          <ac:spMkLst>
            <pc:docMk/>
            <pc:sldMk cId="3524387420" sldId="393"/>
            <ac:spMk id="19" creationId="{5252A847-DE45-4FA3-A1F8-EEBEB845FF8E}"/>
          </ac:spMkLst>
        </pc:spChg>
      </pc:sldChg>
      <pc:sldChg chg="addSp modSp">
        <pc:chgData name="Katie Cockroft" userId="8f30a50e-58ce-4dcf-9d6d-3f5968f31273" providerId="ADAL" clId="{61E506F9-936B-4E1D-86B0-26197D5F9170}" dt="2019-10-16T14:16:01.647" v="337" actId="20577"/>
        <pc:sldMkLst>
          <pc:docMk/>
          <pc:sldMk cId="2888963203" sldId="394"/>
        </pc:sldMkLst>
        <pc:spChg chg="mod">
          <ac:chgData name="Katie Cockroft" userId="8f30a50e-58ce-4dcf-9d6d-3f5968f31273" providerId="ADAL" clId="{61E506F9-936B-4E1D-86B0-26197D5F9170}" dt="2019-10-16T14:10:42.793" v="102"/>
          <ac:spMkLst>
            <pc:docMk/>
            <pc:sldMk cId="2888963203" sldId="394"/>
            <ac:spMk id="19" creationId="{5252A847-DE45-4FA3-A1F8-EEBEB845FF8E}"/>
          </ac:spMkLst>
        </pc:spChg>
        <pc:graphicFrameChg chg="add mod modGraphic">
          <ac:chgData name="Katie Cockroft" userId="8f30a50e-58ce-4dcf-9d6d-3f5968f31273" providerId="ADAL" clId="{61E506F9-936B-4E1D-86B0-26197D5F9170}" dt="2019-10-16T14:16:01.647" v="337" actId="20577"/>
          <ac:graphicFrameMkLst>
            <pc:docMk/>
            <pc:sldMk cId="2888963203" sldId="394"/>
            <ac:graphicFrameMk id="5" creationId="{DC7765A7-5836-45D5-AECA-164926781A0A}"/>
          </ac:graphicFrameMkLst>
        </pc:graphicFrameChg>
      </pc:sldChg>
      <pc:sldChg chg="modSp">
        <pc:chgData name="Katie Cockroft" userId="8f30a50e-58ce-4dcf-9d6d-3f5968f31273" providerId="ADAL" clId="{61E506F9-936B-4E1D-86B0-26197D5F9170}" dt="2019-10-16T14:20:45.629" v="371" actId="20577"/>
        <pc:sldMkLst>
          <pc:docMk/>
          <pc:sldMk cId="1262409890" sldId="395"/>
        </pc:sldMkLst>
        <pc:spChg chg="mod">
          <ac:chgData name="Katie Cockroft" userId="8f30a50e-58ce-4dcf-9d6d-3f5968f31273" providerId="ADAL" clId="{61E506F9-936B-4E1D-86B0-26197D5F9170}" dt="2019-10-16T14:20:45.629" v="371" actId="20577"/>
          <ac:spMkLst>
            <pc:docMk/>
            <pc:sldMk cId="1262409890" sldId="395"/>
            <ac:spMk id="24" creationId="{119BB5D8-2BF9-4FE1-A9B9-322ADD244EE2}"/>
          </ac:spMkLst>
        </pc:spChg>
      </pc:sldChg>
      <pc:sldChg chg="modSp">
        <pc:chgData name="Katie Cockroft" userId="8f30a50e-58ce-4dcf-9d6d-3f5968f31273" providerId="ADAL" clId="{61E506F9-936B-4E1D-86B0-26197D5F9170}" dt="2019-10-16T14:09:41.093" v="8" actId="20577"/>
        <pc:sldMkLst>
          <pc:docMk/>
          <pc:sldMk cId="1797976085" sldId="396"/>
        </pc:sldMkLst>
        <pc:spChg chg="mod">
          <ac:chgData name="Katie Cockroft" userId="8f30a50e-58ce-4dcf-9d6d-3f5968f31273" providerId="ADAL" clId="{61E506F9-936B-4E1D-86B0-26197D5F9170}" dt="2019-10-16T14:09:41.093" v="8" actId="20577"/>
          <ac:spMkLst>
            <pc:docMk/>
            <pc:sldMk cId="1797976085" sldId="396"/>
            <ac:spMk id="19" creationId="{5252A847-DE45-4FA3-A1F8-EEBEB845FF8E}"/>
          </ac:spMkLst>
        </pc:spChg>
      </pc:sldChg>
      <pc:sldChg chg="modSp del">
        <pc:chgData name="Katie Cockroft" userId="8f30a50e-58ce-4dcf-9d6d-3f5968f31273" providerId="ADAL" clId="{61E506F9-936B-4E1D-86B0-26197D5F9170}" dt="2019-10-16T14:09:54.810" v="13" actId="2696"/>
        <pc:sldMkLst>
          <pc:docMk/>
          <pc:sldMk cId="2415072746" sldId="397"/>
        </pc:sldMkLst>
        <pc:spChg chg="mod">
          <ac:chgData name="Katie Cockroft" userId="8f30a50e-58ce-4dcf-9d6d-3f5968f31273" providerId="ADAL" clId="{61E506F9-936B-4E1D-86B0-26197D5F9170}" dt="2019-10-16T14:09:42.954" v="10" actId="20577"/>
          <ac:spMkLst>
            <pc:docMk/>
            <pc:sldMk cId="2415072746" sldId="397"/>
            <ac:spMk id="19" creationId="{5252A847-DE45-4FA3-A1F8-EEBEB845FF8E}"/>
          </ac:spMkLst>
        </pc:spChg>
      </pc:sldChg>
      <pc:sldChg chg="del">
        <pc:chgData name="Katie Cockroft" userId="8f30a50e-58ce-4dcf-9d6d-3f5968f31273" providerId="ADAL" clId="{61E506F9-936B-4E1D-86B0-26197D5F9170}" dt="2019-10-16T14:18:23.740" v="356" actId="2696"/>
        <pc:sldMkLst>
          <pc:docMk/>
          <pc:sldMk cId="401713954" sldId="398"/>
        </pc:sldMkLst>
      </pc:sldChg>
      <pc:sldChg chg="modSp">
        <pc:chgData name="Katie Cockroft" userId="8f30a50e-58ce-4dcf-9d6d-3f5968f31273" providerId="ADAL" clId="{61E506F9-936B-4E1D-86B0-26197D5F9170}" dt="2019-10-16T14:20:50.305" v="380" actId="20577"/>
        <pc:sldMkLst>
          <pc:docMk/>
          <pc:sldMk cId="4216412050" sldId="399"/>
        </pc:sldMkLst>
        <pc:spChg chg="mod">
          <ac:chgData name="Katie Cockroft" userId="8f30a50e-58ce-4dcf-9d6d-3f5968f31273" providerId="ADAL" clId="{61E506F9-936B-4E1D-86B0-26197D5F9170}" dt="2019-10-16T14:20:50.305" v="380" actId="20577"/>
          <ac:spMkLst>
            <pc:docMk/>
            <pc:sldMk cId="4216412050" sldId="399"/>
            <ac:spMk id="9" creationId="{B0DC9E05-9396-4788-B998-72216881E5E6}"/>
          </ac:spMkLst>
        </pc:spChg>
      </pc:sldChg>
      <pc:sldChg chg="delSp modSp ord">
        <pc:chgData name="Katie Cockroft" userId="8f30a50e-58ce-4dcf-9d6d-3f5968f31273" providerId="ADAL" clId="{61E506F9-936B-4E1D-86B0-26197D5F9170}" dt="2019-10-16T14:27:57.673" v="661"/>
        <pc:sldMkLst>
          <pc:docMk/>
          <pc:sldMk cId="2255129394" sldId="400"/>
        </pc:sldMkLst>
        <pc:spChg chg="mod topLvl">
          <ac:chgData name="Katie Cockroft" userId="8f30a50e-58ce-4dcf-9d6d-3f5968f31273" providerId="ADAL" clId="{61E506F9-936B-4E1D-86B0-26197D5F9170}" dt="2019-10-16T14:27:43.294" v="660" actId="553"/>
          <ac:spMkLst>
            <pc:docMk/>
            <pc:sldMk cId="2255129394" sldId="400"/>
            <ac:spMk id="6" creationId="{4C75DECB-57A0-4B19-8D05-8C66B57D0DB8}"/>
          </ac:spMkLst>
        </pc:spChg>
        <pc:spChg chg="mod topLvl">
          <ac:chgData name="Katie Cockroft" userId="8f30a50e-58ce-4dcf-9d6d-3f5968f31273" providerId="ADAL" clId="{61E506F9-936B-4E1D-86B0-26197D5F9170}" dt="2019-10-16T14:27:43.294" v="660" actId="553"/>
          <ac:spMkLst>
            <pc:docMk/>
            <pc:sldMk cId="2255129394" sldId="400"/>
            <ac:spMk id="7" creationId="{6DE3A5B6-B165-4DCF-99BF-866D4C0A6299}"/>
          </ac:spMkLst>
        </pc:spChg>
        <pc:spChg chg="mod topLvl">
          <ac:chgData name="Katie Cockroft" userId="8f30a50e-58ce-4dcf-9d6d-3f5968f31273" providerId="ADAL" clId="{61E506F9-936B-4E1D-86B0-26197D5F9170}" dt="2019-10-16T14:27:43.294" v="660" actId="553"/>
          <ac:spMkLst>
            <pc:docMk/>
            <pc:sldMk cId="2255129394" sldId="400"/>
            <ac:spMk id="8" creationId="{91AF0AEF-E1A6-40C7-879E-FF2BE12A03A0}"/>
          </ac:spMkLst>
        </pc:spChg>
        <pc:spChg chg="mod topLvl">
          <ac:chgData name="Katie Cockroft" userId="8f30a50e-58ce-4dcf-9d6d-3f5968f31273" providerId="ADAL" clId="{61E506F9-936B-4E1D-86B0-26197D5F9170}" dt="2019-10-16T14:27:07.048" v="603" actId="1037"/>
          <ac:spMkLst>
            <pc:docMk/>
            <pc:sldMk cId="2255129394" sldId="400"/>
            <ac:spMk id="9" creationId="{909B89B0-7A65-4E2F-96CF-2762F795B818}"/>
          </ac:spMkLst>
        </pc:spChg>
        <pc:grpChg chg="del">
          <ac:chgData name="Katie Cockroft" userId="8f30a50e-58ce-4dcf-9d6d-3f5968f31273" providerId="ADAL" clId="{61E506F9-936B-4E1D-86B0-26197D5F9170}" dt="2019-10-16T14:27:03.750" v="583" actId="165"/>
          <ac:grpSpMkLst>
            <pc:docMk/>
            <pc:sldMk cId="2255129394" sldId="400"/>
            <ac:grpSpMk id="2" creationId="{C62A53B7-9A6C-4F80-8D1B-0B0ABF3D824B}"/>
          </ac:grpSpMkLst>
        </pc:grpChg>
      </pc:sldChg>
      <pc:sldChg chg="del">
        <pc:chgData name="Katie Cockroft" userId="8f30a50e-58ce-4dcf-9d6d-3f5968f31273" providerId="ADAL" clId="{61E506F9-936B-4E1D-86B0-26197D5F9170}" dt="2019-10-16T14:24:18.692" v="482" actId="2696"/>
        <pc:sldMkLst>
          <pc:docMk/>
          <pc:sldMk cId="63276618" sldId="401"/>
        </pc:sldMkLst>
      </pc:sldChg>
      <pc:sldChg chg="modSp">
        <pc:chgData name="Katie Cockroft" userId="8f30a50e-58ce-4dcf-9d6d-3f5968f31273" providerId="ADAL" clId="{61E506F9-936B-4E1D-86B0-26197D5F9170}" dt="2019-10-16T14:24:35.200" v="529" actId="20577"/>
        <pc:sldMkLst>
          <pc:docMk/>
          <pc:sldMk cId="1781074699" sldId="402"/>
        </pc:sldMkLst>
        <pc:spChg chg="mod">
          <ac:chgData name="Katie Cockroft" userId="8f30a50e-58ce-4dcf-9d6d-3f5968f31273" providerId="ADAL" clId="{61E506F9-936B-4E1D-86B0-26197D5F9170}" dt="2019-10-16T14:24:35.200" v="529" actId="20577"/>
          <ac:spMkLst>
            <pc:docMk/>
            <pc:sldMk cId="1781074699" sldId="402"/>
            <ac:spMk id="19" creationId="{5252A847-DE45-4FA3-A1F8-EEBEB845FF8E}"/>
          </ac:spMkLst>
        </pc:spChg>
      </pc:sldChg>
      <pc:sldChg chg="modSp del">
        <pc:chgData name="Katie Cockroft" userId="8f30a50e-58ce-4dcf-9d6d-3f5968f31273" providerId="ADAL" clId="{61E506F9-936B-4E1D-86B0-26197D5F9170}" dt="2019-10-16T14:31:08.842" v="693" actId="2696"/>
        <pc:sldMkLst>
          <pc:docMk/>
          <pc:sldMk cId="421592167" sldId="403"/>
        </pc:sldMkLst>
        <pc:spChg chg="mod">
          <ac:chgData name="Katie Cockroft" userId="8f30a50e-58ce-4dcf-9d6d-3f5968f31273" providerId="ADAL" clId="{61E506F9-936B-4E1D-86B0-26197D5F9170}" dt="2019-10-16T14:31:07.305" v="692" actId="20577"/>
          <ac:spMkLst>
            <pc:docMk/>
            <pc:sldMk cId="421592167" sldId="403"/>
            <ac:spMk id="19" creationId="{5252A847-DE45-4FA3-A1F8-EEBEB845FF8E}"/>
          </ac:spMkLst>
        </pc:spChg>
      </pc:sldChg>
      <pc:sldChg chg="del">
        <pc:chgData name="Katie Cockroft" userId="8f30a50e-58ce-4dcf-9d6d-3f5968f31273" providerId="ADAL" clId="{61E506F9-936B-4E1D-86B0-26197D5F9170}" dt="2019-10-16T14:25:52.228" v="582" actId="2696"/>
        <pc:sldMkLst>
          <pc:docMk/>
          <pc:sldMk cId="3290060906" sldId="404"/>
        </pc:sldMkLst>
      </pc:sldChg>
      <pc:sldChg chg="addSp delSp modSp ord">
        <pc:chgData name="Katie Cockroft" userId="8f30a50e-58ce-4dcf-9d6d-3f5968f31273" providerId="ADAL" clId="{61E506F9-936B-4E1D-86B0-26197D5F9170}" dt="2019-10-16T14:32:35.365" v="882" actId="115"/>
        <pc:sldMkLst>
          <pc:docMk/>
          <pc:sldMk cId="922933721" sldId="405"/>
        </pc:sldMkLst>
        <pc:spChg chg="add del mod">
          <ac:chgData name="Katie Cockroft" userId="8f30a50e-58ce-4dcf-9d6d-3f5968f31273" providerId="ADAL" clId="{61E506F9-936B-4E1D-86B0-26197D5F9170}" dt="2019-10-16T14:27:36.060" v="659" actId="478"/>
          <ac:spMkLst>
            <pc:docMk/>
            <pc:sldMk cId="922933721" sldId="405"/>
            <ac:spMk id="10" creationId="{5AC09815-96D8-421C-BD0C-DC785B810C51}"/>
          </ac:spMkLst>
        </pc:spChg>
        <pc:spChg chg="mod topLvl">
          <ac:chgData name="Katie Cockroft" userId="8f30a50e-58ce-4dcf-9d6d-3f5968f31273" providerId="ADAL" clId="{61E506F9-936B-4E1D-86B0-26197D5F9170}" dt="2019-10-16T14:27:32.839" v="658" actId="553"/>
          <ac:spMkLst>
            <pc:docMk/>
            <pc:sldMk cId="922933721" sldId="405"/>
            <ac:spMk id="14" creationId="{E2EFFAFC-B930-4948-A748-4E15FBADA4EB}"/>
          </ac:spMkLst>
        </pc:spChg>
        <pc:spChg chg="mod topLvl">
          <ac:chgData name="Katie Cockroft" userId="8f30a50e-58ce-4dcf-9d6d-3f5968f31273" providerId="ADAL" clId="{61E506F9-936B-4E1D-86B0-26197D5F9170}" dt="2019-10-16T14:27:32.839" v="658" actId="553"/>
          <ac:spMkLst>
            <pc:docMk/>
            <pc:sldMk cId="922933721" sldId="405"/>
            <ac:spMk id="15" creationId="{2866897C-D5AA-45A1-96FF-3242B132DF6E}"/>
          </ac:spMkLst>
        </pc:spChg>
        <pc:spChg chg="add del mod">
          <ac:chgData name="Katie Cockroft" userId="8f30a50e-58ce-4dcf-9d6d-3f5968f31273" providerId="ADAL" clId="{61E506F9-936B-4E1D-86B0-26197D5F9170}" dt="2019-10-16T14:27:28.878" v="657" actId="478"/>
          <ac:spMkLst>
            <pc:docMk/>
            <pc:sldMk cId="922933721" sldId="405"/>
            <ac:spMk id="16" creationId="{AA1B0BF7-2235-49A2-B92A-637FB73FC85D}"/>
          </ac:spMkLst>
        </pc:spChg>
        <pc:spChg chg="mod">
          <ac:chgData name="Katie Cockroft" userId="8f30a50e-58ce-4dcf-9d6d-3f5968f31273" providerId="ADAL" clId="{61E506F9-936B-4E1D-86B0-26197D5F9170}" dt="2019-10-16T14:32:35.365" v="882" actId="115"/>
          <ac:spMkLst>
            <pc:docMk/>
            <pc:sldMk cId="922933721" sldId="405"/>
            <ac:spMk id="19" creationId="{5252A847-DE45-4FA3-A1F8-EEBEB845FF8E}"/>
          </ac:spMkLst>
        </pc:spChg>
        <pc:spChg chg="mod topLvl">
          <ac:chgData name="Katie Cockroft" userId="8f30a50e-58ce-4dcf-9d6d-3f5968f31273" providerId="ADAL" clId="{61E506F9-936B-4E1D-86B0-26197D5F9170}" dt="2019-10-16T14:27:32.839" v="658" actId="553"/>
          <ac:spMkLst>
            <pc:docMk/>
            <pc:sldMk cId="922933721" sldId="405"/>
            <ac:spMk id="20" creationId="{73AE3115-0F54-4B29-9270-78C33B727CD3}"/>
          </ac:spMkLst>
        </pc:spChg>
        <pc:spChg chg="mod topLvl">
          <ac:chgData name="Katie Cockroft" userId="8f30a50e-58ce-4dcf-9d6d-3f5968f31273" providerId="ADAL" clId="{61E506F9-936B-4E1D-86B0-26197D5F9170}" dt="2019-10-16T14:27:27.611" v="656" actId="552"/>
          <ac:spMkLst>
            <pc:docMk/>
            <pc:sldMk cId="922933721" sldId="405"/>
            <ac:spMk id="21" creationId="{3FC12380-2E64-488A-9C96-89DC637A4D2A}"/>
          </ac:spMkLst>
        </pc:spChg>
        <pc:grpChg chg="del">
          <ac:chgData name="Katie Cockroft" userId="8f30a50e-58ce-4dcf-9d6d-3f5968f31273" providerId="ADAL" clId="{61E506F9-936B-4E1D-86B0-26197D5F9170}" dt="2019-10-16T14:27:19.369" v="627" actId="165"/>
          <ac:grpSpMkLst>
            <pc:docMk/>
            <pc:sldMk cId="922933721" sldId="405"/>
            <ac:grpSpMk id="13" creationId="{E899CCD7-17B9-4BDD-AFF0-E4BA77FFDB7B}"/>
          </ac:grpSpMkLst>
        </pc:grpChg>
      </pc:sldChg>
      <pc:sldChg chg="delSp">
        <pc:chgData name="Katie Cockroft" userId="8f30a50e-58ce-4dcf-9d6d-3f5968f31273" providerId="ADAL" clId="{61E506F9-936B-4E1D-86B0-26197D5F9170}" dt="2019-10-16T14:05:36.737" v="0" actId="478"/>
        <pc:sldMkLst>
          <pc:docMk/>
          <pc:sldMk cId="1395369834" sldId="418"/>
        </pc:sldMkLst>
        <pc:picChg chg="del">
          <ac:chgData name="Katie Cockroft" userId="8f30a50e-58ce-4dcf-9d6d-3f5968f31273" providerId="ADAL" clId="{61E506F9-936B-4E1D-86B0-26197D5F9170}" dt="2019-10-16T14:05:36.737" v="0" actId="478"/>
          <ac:picMkLst>
            <pc:docMk/>
            <pc:sldMk cId="1395369834" sldId="418"/>
            <ac:picMk id="8" creationId="{D9426B6B-94AA-4D9B-BC63-8F0BC9ED5115}"/>
          </ac:picMkLst>
        </pc:picChg>
      </pc:sldChg>
      <pc:sldChg chg="addSp modSp add">
        <pc:chgData name="Katie Cockroft" userId="8f30a50e-58ce-4dcf-9d6d-3f5968f31273" providerId="ADAL" clId="{61E506F9-936B-4E1D-86B0-26197D5F9170}" dt="2019-10-16T14:35:45.603" v="886" actId="1036"/>
        <pc:sldMkLst>
          <pc:docMk/>
          <pc:sldMk cId="154827378" sldId="419"/>
        </pc:sldMkLst>
        <pc:spChg chg="add mod">
          <ac:chgData name="Katie Cockroft" userId="8f30a50e-58ce-4dcf-9d6d-3f5968f31273" providerId="ADAL" clId="{61E506F9-936B-4E1D-86B0-26197D5F9170}" dt="2019-10-16T14:35:45.603" v="886" actId="1036"/>
          <ac:spMkLst>
            <pc:docMk/>
            <pc:sldMk cId="154827378" sldId="419"/>
            <ac:spMk id="5" creationId="{1520C6F6-1555-46FB-B448-A25B29FDDA2D}"/>
          </ac:spMkLst>
        </pc:spChg>
      </pc:sldChg>
      <pc:sldChg chg="modSp add">
        <pc:chgData name="Katie Cockroft" userId="8f30a50e-58ce-4dcf-9d6d-3f5968f31273" providerId="ADAL" clId="{61E506F9-936B-4E1D-86B0-26197D5F9170}" dt="2019-10-16T14:18:15.080" v="355" actId="207"/>
        <pc:sldMkLst>
          <pc:docMk/>
          <pc:sldMk cId="882595101" sldId="420"/>
        </pc:sldMkLst>
        <pc:graphicFrameChg chg="mod modGraphic">
          <ac:chgData name="Katie Cockroft" userId="8f30a50e-58ce-4dcf-9d6d-3f5968f31273" providerId="ADAL" clId="{61E506F9-936B-4E1D-86B0-26197D5F9170}" dt="2019-10-16T14:18:15.080" v="355" actId="207"/>
          <ac:graphicFrameMkLst>
            <pc:docMk/>
            <pc:sldMk cId="882595101" sldId="420"/>
            <ac:graphicFrameMk id="5" creationId="{DC7765A7-5836-45D5-AECA-164926781A0A}"/>
          </ac:graphicFrameMkLst>
        </pc:graphicFrameChg>
      </pc:sldChg>
      <pc:sldChg chg="modSp add">
        <pc:chgData name="Katie Cockroft" userId="8f30a50e-58ce-4dcf-9d6d-3f5968f31273" providerId="ADAL" clId="{61E506F9-936B-4E1D-86B0-26197D5F9170}" dt="2019-10-16T14:24:16.034" v="481" actId="20577"/>
        <pc:sldMkLst>
          <pc:docMk/>
          <pc:sldMk cId="818026700" sldId="421"/>
        </pc:sldMkLst>
        <pc:spChg chg="mod">
          <ac:chgData name="Katie Cockroft" userId="8f30a50e-58ce-4dcf-9d6d-3f5968f31273" providerId="ADAL" clId="{61E506F9-936B-4E1D-86B0-26197D5F9170}" dt="2019-10-16T14:24:16.034" v="481" actId="20577"/>
          <ac:spMkLst>
            <pc:docMk/>
            <pc:sldMk cId="818026700" sldId="421"/>
            <ac:spMk id="19" creationId="{5252A847-DE45-4FA3-A1F8-EEBEB845FF8E}"/>
          </ac:spMkLst>
        </pc:spChg>
      </pc:sldChg>
      <pc:sldChg chg="modSp add">
        <pc:chgData name="Katie Cockroft" userId="8f30a50e-58ce-4dcf-9d6d-3f5968f31273" providerId="ADAL" clId="{61E506F9-936B-4E1D-86B0-26197D5F9170}" dt="2019-10-16T14:25:45.184" v="581" actId="20577"/>
        <pc:sldMkLst>
          <pc:docMk/>
          <pc:sldMk cId="2320158704" sldId="422"/>
        </pc:sldMkLst>
        <pc:spChg chg="mod">
          <ac:chgData name="Katie Cockroft" userId="8f30a50e-58ce-4dcf-9d6d-3f5968f31273" providerId="ADAL" clId="{61E506F9-936B-4E1D-86B0-26197D5F9170}" dt="2019-10-16T14:25:45.184" v="581" actId="20577"/>
          <ac:spMkLst>
            <pc:docMk/>
            <pc:sldMk cId="2320158704" sldId="422"/>
            <ac:spMk id="19" creationId="{5252A847-DE45-4FA3-A1F8-EEBEB845FF8E}"/>
          </ac:spMkLst>
        </pc:spChg>
      </pc:sldChg>
      <pc:sldChg chg="modSp add ord">
        <pc:chgData name="Katie Cockroft" userId="8f30a50e-58ce-4dcf-9d6d-3f5968f31273" providerId="ADAL" clId="{61E506F9-936B-4E1D-86B0-26197D5F9170}" dt="2019-10-16T14:31:25.387" v="702" actId="255"/>
        <pc:sldMkLst>
          <pc:docMk/>
          <pc:sldMk cId="873731100" sldId="423"/>
        </pc:sldMkLst>
        <pc:spChg chg="mod">
          <ac:chgData name="Katie Cockroft" userId="8f30a50e-58ce-4dcf-9d6d-3f5968f31273" providerId="ADAL" clId="{61E506F9-936B-4E1D-86B0-26197D5F9170}" dt="2019-10-16T14:31:25.387" v="702" actId="255"/>
          <ac:spMkLst>
            <pc:docMk/>
            <pc:sldMk cId="873731100" sldId="423"/>
            <ac:spMk id="19" creationId="{5252A847-DE45-4FA3-A1F8-EEBEB845FF8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C43C518-2E58-4E98-8F61-29A47E1D445A}" type="datetimeFigureOut">
              <a:rPr lang="en-GB" smtClean="0"/>
              <a:t>18/10/2019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18/10/2019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18/10/2019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18/10/2019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18/10/2019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C43C518-2E58-4E98-8F61-29A47E1D445A}" type="datetimeFigureOut">
              <a:rPr lang="en-GB" smtClean="0"/>
              <a:t>18/10/2019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C43C518-2E58-4E98-8F61-29A47E1D445A}" type="datetimeFigureOut">
              <a:rPr lang="en-GB" smtClean="0"/>
              <a:t>18/10/2019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C43C518-2E58-4E98-8F61-29A47E1D445A}" type="datetimeFigureOut">
              <a:rPr lang="en-GB" smtClean="0"/>
              <a:t>18/10/2019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18/10/2019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18/10/2019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18/10/2019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18/10/2019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urvey.zohopublic.eu/zs/V2BBWx" TargetMode="External"/><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classroomsecrets.co.uk/search/?fwp_topic=gps-scheme-of-work" TargetMode="External"/><Relationship Id="rId2" Type="http://schemas.openxmlformats.org/officeDocument/2006/relationships/hyperlink" Target="https://classroomsecrets.co.uk/content-domain-filter/?fwp_contentdomain=2g3.4" TargetMode="Externa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s://classroomsecrets.co.uk/using-year-2-conjunctions-resource-pack" TargetMode="Externa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277FDC6C-B99A-4ED8-B341-A52126824B67}"/>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
        <p:nvSpPr>
          <p:cNvPr id="6" name="Rectangle 5">
            <a:extLst>
              <a:ext uri="{FF2B5EF4-FFF2-40B4-BE49-F238E27FC236}">
                <a16:creationId xmlns:a16="http://schemas.microsoft.com/office/drawing/2014/main" id="{E217BAE8-149C-45AB-9D28-3D61A5358F9F}"/>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LIFE/work balance</a:t>
            </a:r>
            <a:endParaRPr lang="en-GB" sz="1600" b="1" dirty="0">
              <a:solidFill>
                <a:srgbClr val="E7E6E6">
                  <a:lumMod val="25000"/>
                </a:srgbClr>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We have started a #</a:t>
            </a:r>
            <a:r>
              <a:rPr lang="en-GB" sz="1600" b="1" dirty="0" err="1">
                <a:solidFill>
                  <a:prstClr val="black"/>
                </a:solidFill>
                <a:latin typeface="Century Gothic" panose="020B0502020202020204" pitchFamily="34" charset="0"/>
              </a:rPr>
              <a:t>LIFEworkbalance</a:t>
            </a:r>
            <a:r>
              <a:rPr lang="en-GB" sz="1600" b="1" dirty="0">
                <a:solidFill>
                  <a:prstClr val="black"/>
                </a:solidFill>
                <a:latin typeface="Century Gothic" panose="020B0502020202020204" pitchFamily="34" charset="0"/>
              </a:rPr>
              <a:t> campaign and we need your help to complete our LIFE/work balance survey.</a:t>
            </a:r>
          </a:p>
          <a:p>
            <a:pPr lvl="0">
              <a:defRPr/>
            </a:pPr>
            <a:endParaRPr lang="en-GB" sz="1600" b="1" dirty="0">
              <a:solidFill>
                <a:prstClr val="black"/>
              </a:solidFill>
              <a:latin typeface="Century Gothic" panose="020B0502020202020204" pitchFamily="34" charset="0"/>
            </a:endParaRPr>
          </a:p>
          <a:p>
            <a:pPr lvl="0">
              <a:defRPr/>
            </a:pPr>
            <a:br>
              <a:rPr lang="en-GB" sz="1600" b="1" dirty="0">
                <a:solidFill>
                  <a:prstClr val="black"/>
                </a:solidFill>
                <a:latin typeface="Century Gothic" panose="020B0502020202020204" pitchFamily="34" charset="0"/>
              </a:rPr>
            </a:br>
            <a:r>
              <a:rPr lang="en-GB" sz="1600" b="1" dirty="0">
                <a:solidFill>
                  <a:prstClr val="black"/>
                </a:solidFill>
                <a:latin typeface="Century Gothic" panose="020B0502020202020204" pitchFamily="34" charset="0"/>
              </a:rPr>
              <a:t>We hope to publish the results soon, so please give 15 minutes of your time to help us get a true picture of school life.</a:t>
            </a: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Want to be a part of this campaign? Take the </a:t>
            </a:r>
            <a:r>
              <a:rPr lang="en-GB" sz="1600" b="1" dirty="0">
                <a:solidFill>
                  <a:prstClr val="black"/>
                </a:solidFill>
                <a:latin typeface="Century Gothic" panose="020B0502020202020204" pitchFamily="34" charset="0"/>
                <a:hlinkClick r:id="rId3"/>
              </a:rPr>
              <a:t>survey</a:t>
            </a:r>
            <a:r>
              <a:rPr lang="en-GB" sz="1600" b="1" dirty="0">
                <a:solidFill>
                  <a:prstClr val="black"/>
                </a:solidFill>
                <a:latin typeface="Century Gothic" panose="020B0502020202020204" pitchFamily="34" charset="0"/>
              </a:rPr>
              <a:t> on our website and share it with your colleagues!</a:t>
            </a:r>
            <a:endParaRPr lang="en-GB" sz="1600" b="1" dirty="0">
              <a:solidFill>
                <a:schemeClr val="tx1"/>
              </a:solidFill>
              <a:latin typeface="Century Gothic" panose="020B0502020202020204" pitchFamily="34" charset="0"/>
            </a:endParaRPr>
          </a:p>
          <a:p>
            <a:pPr lvl="0" algn="ctr"/>
            <a:endParaRPr lang="en-GB" sz="1600" b="1" dirty="0">
              <a:solidFill>
                <a:schemeClr val="tx1"/>
              </a:solidFill>
              <a:latin typeface="Century Gothic" panose="020B0502020202020204" pitchFamily="34" charset="0"/>
            </a:endParaRPr>
          </a:p>
        </p:txBody>
      </p:sp>
      <p:pic>
        <p:nvPicPr>
          <p:cNvPr id="9" name="Picture 8">
            <a:extLst>
              <a:ext uri="{FF2B5EF4-FFF2-40B4-BE49-F238E27FC236}">
                <a16:creationId xmlns:a16="http://schemas.microsoft.com/office/drawing/2014/main" id="{BE10E778-FB36-475C-BE47-58C3ADAC705E}"/>
              </a:ext>
            </a:extLst>
          </p:cNvPr>
          <p:cNvPicPr>
            <a:picLocks noChangeAspect="1"/>
          </p:cNvPicPr>
          <p:nvPr/>
        </p:nvPicPr>
        <p:blipFill rotWithShape="1">
          <a:blip r:embed="rId4">
            <a:extLst>
              <a:ext uri="{28A0092B-C50C-407E-A947-70E740481C1C}">
                <a14:useLocalDpi xmlns:a14="http://schemas.microsoft.com/office/drawing/2010/main" val="0"/>
              </a:ext>
            </a:extLst>
          </a:blip>
          <a:srcRect t="22474" b="32532"/>
          <a:stretch/>
        </p:blipFill>
        <p:spPr>
          <a:xfrm>
            <a:off x="793488" y="688157"/>
            <a:ext cx="7557025" cy="2403835"/>
          </a:xfrm>
          <a:prstGeom prst="rect">
            <a:avLst/>
          </a:prstGeom>
        </p:spPr>
      </p:pic>
    </p:spTree>
    <p:extLst>
      <p:ext uri="{BB962C8B-B14F-4D97-AF65-F5344CB8AC3E}">
        <p14:creationId xmlns:p14="http://schemas.microsoft.com/office/powerpoint/2010/main" val="13953698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Complete the sentence below using </a:t>
            </a:r>
            <a:r>
              <a:rPr lang="en-GB" sz="2000" b="1" i="1" dirty="0">
                <a:solidFill>
                  <a:schemeClr val="tx1"/>
                </a:solidFill>
                <a:latin typeface="Century Gothic" panose="020B0502020202020204" pitchFamily="34" charset="0"/>
              </a:rPr>
              <a:t>because</a:t>
            </a:r>
            <a:r>
              <a:rPr lang="en-GB" sz="2000" b="1" dirty="0">
                <a:solidFill>
                  <a:schemeClr val="tx1"/>
                </a:solidFill>
                <a:latin typeface="Century Gothic" panose="020B0502020202020204" pitchFamily="34" charset="0"/>
              </a:rPr>
              <a:t> or </a:t>
            </a:r>
            <a:r>
              <a:rPr lang="en-GB" sz="2000" b="1" i="1" dirty="0">
                <a:solidFill>
                  <a:schemeClr val="tx1"/>
                </a:solidFill>
                <a:latin typeface="Century Gothic" panose="020B0502020202020204" pitchFamily="34" charset="0"/>
              </a:rPr>
              <a:t>that</a:t>
            </a:r>
            <a:r>
              <a:rPr lang="en-GB" sz="2000" b="1" dirty="0">
                <a:solidFill>
                  <a:schemeClr val="tx1"/>
                </a:solidFill>
                <a:latin typeface="Century Gothic" panose="020B0502020202020204" pitchFamily="34" charset="0"/>
              </a:rPr>
              <a:t>.</a:t>
            </a: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lnSpc>
                <a:spcPct val="200000"/>
              </a:lnSpc>
              <a:defRPr/>
            </a:pPr>
            <a:r>
              <a:rPr lang="en-GB" sz="2800" b="1" dirty="0">
                <a:solidFill>
                  <a:schemeClr val="tx1"/>
                </a:solidFill>
                <a:latin typeface="Century Gothic" panose="020B0502020202020204" pitchFamily="34" charset="0"/>
              </a:rPr>
              <a:t>It was so hot </a:t>
            </a:r>
            <a:r>
              <a:rPr lang="en-GB" sz="2800" b="1" spc="-300" dirty="0">
                <a:solidFill>
                  <a:schemeClr val="tx1"/>
                </a:solidFill>
                <a:latin typeface="Century Gothic" panose="020B0502020202020204" pitchFamily="34" charset="0"/>
              </a:rPr>
              <a:t>_____________ </a:t>
            </a:r>
            <a:r>
              <a:rPr lang="en-GB" sz="2800" b="1" dirty="0">
                <a:solidFill>
                  <a:schemeClr val="tx1"/>
                </a:solidFill>
                <a:latin typeface="Century Gothic" panose="020B0502020202020204" pitchFamily="34" charset="0"/>
              </a:rPr>
              <a:t> my ice cream started to melt.</a:t>
            </a:r>
          </a:p>
          <a:p>
            <a:pPr lvl="0" defTabSz="514350">
              <a:defRPr/>
            </a:pPr>
            <a:endParaRPr lang="en-GB" sz="1400" b="1" dirty="0">
              <a:solidFill>
                <a:schemeClr val="tx1"/>
              </a:solidFill>
              <a:latin typeface="Century Gothic" panose="020B0502020202020204" pitchFamily="34" charset="0"/>
            </a:endParaRPr>
          </a:p>
        </p:txBody>
      </p:sp>
      <p:pic>
        <p:nvPicPr>
          <p:cNvPr id="6" name="Picture 5" descr="A close up of a sign&#10;&#10;Description generated with high confidence">
            <a:extLst>
              <a:ext uri="{FF2B5EF4-FFF2-40B4-BE49-F238E27FC236}">
                <a16:creationId xmlns:a16="http://schemas.microsoft.com/office/drawing/2014/main" id="{6B26D9AA-B9C4-4291-84D3-DC1036B0E3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7CA2DEF4-6DD3-423C-9274-681A252EE965}"/>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
        <p:nvSpPr>
          <p:cNvPr id="5" name="TextBox 4">
            <a:extLst>
              <a:ext uri="{FF2B5EF4-FFF2-40B4-BE49-F238E27FC236}">
                <a16:creationId xmlns:a16="http://schemas.microsoft.com/office/drawing/2014/main" id="{1520C6F6-1555-46FB-B448-A25B29FDDA2D}"/>
              </a:ext>
            </a:extLst>
          </p:cNvPr>
          <p:cNvSpPr txBox="1"/>
          <p:nvPr/>
        </p:nvSpPr>
        <p:spPr>
          <a:xfrm>
            <a:off x="3034660" y="2639060"/>
            <a:ext cx="851515" cy="523220"/>
          </a:xfrm>
          <a:prstGeom prst="rect">
            <a:avLst/>
          </a:prstGeom>
          <a:noFill/>
        </p:spPr>
        <p:txBody>
          <a:bodyPr wrap="none" rtlCol="0">
            <a:spAutoFit/>
          </a:bodyPr>
          <a:lstStyle/>
          <a:p>
            <a:pPr algn="ctr"/>
            <a:r>
              <a:rPr lang="en-GB" sz="2800" b="1" dirty="0">
                <a:solidFill>
                  <a:srgbClr val="FF0000"/>
                </a:solidFill>
                <a:latin typeface="Century Gothic" panose="020B0502020202020204" pitchFamily="34" charset="0"/>
              </a:rPr>
              <a:t>that</a:t>
            </a:r>
          </a:p>
        </p:txBody>
      </p:sp>
    </p:spTree>
    <p:extLst>
      <p:ext uri="{BB962C8B-B14F-4D97-AF65-F5344CB8AC3E}">
        <p14:creationId xmlns:p14="http://schemas.microsoft.com/office/powerpoint/2010/main" val="1548273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Tick the sentences that have used a conjunction correctly.</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pic>
        <p:nvPicPr>
          <p:cNvPr id="6" name="Picture 5" descr="A close up of a sign&#10;&#10;Description generated with high confidence">
            <a:extLst>
              <a:ext uri="{FF2B5EF4-FFF2-40B4-BE49-F238E27FC236}">
                <a16:creationId xmlns:a16="http://schemas.microsoft.com/office/drawing/2014/main" id="{CA9DF295-B2A1-4AA8-BFBE-AC68CBAE0C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43C10B07-7E82-4616-B4FE-9AB8684EF3C0}"/>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5" name="Table 9">
            <a:extLst>
              <a:ext uri="{FF2B5EF4-FFF2-40B4-BE49-F238E27FC236}">
                <a16:creationId xmlns:a16="http://schemas.microsoft.com/office/drawing/2014/main" id="{DC7765A7-5836-45D5-AECA-164926781A0A}"/>
              </a:ext>
            </a:extLst>
          </p:cNvPr>
          <p:cNvGraphicFramePr>
            <a:graphicFrameLocks noGrp="1"/>
          </p:cNvGraphicFramePr>
          <p:nvPr>
            <p:extLst>
              <p:ext uri="{D42A27DB-BD31-4B8C-83A1-F6EECF244321}">
                <p14:modId xmlns:p14="http://schemas.microsoft.com/office/powerpoint/2010/main" val="2307877134"/>
              </p:ext>
            </p:extLst>
          </p:nvPr>
        </p:nvGraphicFramePr>
        <p:xfrm>
          <a:off x="643860" y="1950809"/>
          <a:ext cx="7742685" cy="3080442"/>
        </p:xfrm>
        <a:graphic>
          <a:graphicData uri="http://schemas.openxmlformats.org/drawingml/2006/table">
            <a:tbl>
              <a:tblPr firstRow="1" bandRow="1">
                <a:tableStyleId>{5940675A-B579-460E-94D1-54222C63F5DA}</a:tableStyleId>
              </a:tblPr>
              <a:tblGrid>
                <a:gridCol w="433055">
                  <a:extLst>
                    <a:ext uri="{9D8B030D-6E8A-4147-A177-3AD203B41FA5}">
                      <a16:colId xmlns:a16="http://schemas.microsoft.com/office/drawing/2014/main" val="1762768328"/>
                    </a:ext>
                  </a:extLst>
                </a:gridCol>
                <a:gridCol w="6332611">
                  <a:extLst>
                    <a:ext uri="{9D8B030D-6E8A-4147-A177-3AD203B41FA5}">
                      <a16:colId xmlns:a16="http://schemas.microsoft.com/office/drawing/2014/main" val="558972483"/>
                    </a:ext>
                  </a:extLst>
                </a:gridCol>
                <a:gridCol w="63369">
                  <a:extLst>
                    <a:ext uri="{9D8B030D-6E8A-4147-A177-3AD203B41FA5}">
                      <a16:colId xmlns:a16="http://schemas.microsoft.com/office/drawing/2014/main" val="1663880924"/>
                    </a:ext>
                  </a:extLst>
                </a:gridCol>
                <a:gridCol w="913650">
                  <a:extLst>
                    <a:ext uri="{9D8B030D-6E8A-4147-A177-3AD203B41FA5}">
                      <a16:colId xmlns:a16="http://schemas.microsoft.com/office/drawing/2014/main" val="1407661021"/>
                    </a:ext>
                  </a:extLst>
                </a:gridCol>
              </a:tblGrid>
              <a:tr h="789226">
                <a:tc>
                  <a:txBody>
                    <a:bodyPr/>
                    <a:lstStyle/>
                    <a:p>
                      <a:pPr algn="l"/>
                      <a:r>
                        <a:rPr lang="en-GB" sz="2300" b="1" dirty="0">
                          <a:latin typeface="Century Gothic" panose="020B0502020202020204" pitchFamily="34" charset="0"/>
                        </a:rPr>
                        <a:t>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r>
                        <a:rPr lang="en-GB" sz="2300" b="1" dirty="0">
                          <a:latin typeface="Century Gothic" panose="020B0502020202020204" pitchFamily="34" charset="0"/>
                        </a:rPr>
                        <a:t>Sarah is smiling because she has won a special prize at school.</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endParaRPr lang="en-GB" sz="3500" b="1">
                        <a:latin typeface="Century Gothic" panose="020B0502020202020204" pitchFamily="34" charset="0"/>
                      </a:endParaRPr>
                    </a:p>
                  </a:txBody>
                  <a:tcPr marL="0" marR="0" marT="0" marB="0">
                    <a:lnL w="12700" cmpd="sng">
                      <a:noFill/>
                    </a:lnL>
                    <a:lnR w="1905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l"/>
                      <a:endParaRPr lang="en-GB" sz="3500" b="1" dirty="0">
                        <a:latin typeface="Century Gothic" panose="020B0502020202020204" pitchFamily="34" charset="0"/>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23297000"/>
                  </a:ext>
                </a:extLst>
              </a:tr>
              <a:tr h="356382">
                <a:tc>
                  <a:txBody>
                    <a:bodyPr/>
                    <a:lstStyle/>
                    <a:p>
                      <a:pPr algn="l"/>
                      <a:endParaRPr lang="en-GB" sz="23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endParaRPr lang="en-GB" sz="23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endParaRPr lang="en-GB" sz="100" b="1">
                        <a:latin typeface="Century Gothic" panose="020B0502020202020204" pitchFamily="34" charset="0"/>
                      </a:endParaRPr>
                    </a:p>
                  </a:txBody>
                  <a:tcPr marL="0" marR="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endParaRPr lang="en-GB" sz="100" b="1" dirty="0">
                        <a:latin typeface="Century Gothic" panose="020B0502020202020204" pitchFamily="34" charset="0"/>
                      </a:endParaRPr>
                    </a:p>
                  </a:txBody>
                  <a:tcPr marL="0" marR="0" marT="0" marB="0">
                    <a:lnL w="12700" cmpd="sng">
                      <a:noFill/>
                    </a:lnL>
                    <a:lnR w="12700" cmpd="sng">
                      <a:noFill/>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69544613"/>
                  </a:ext>
                </a:extLst>
              </a:tr>
              <a:tr h="789226">
                <a:tc>
                  <a:txBody>
                    <a:bodyPr/>
                    <a:lstStyle/>
                    <a:p>
                      <a:pPr algn="l"/>
                      <a:r>
                        <a:rPr lang="en-GB" sz="2300" b="1" dirty="0">
                          <a:latin typeface="Century Gothic" panose="020B0502020202020204" pitchFamily="34" charset="0"/>
                        </a:rPr>
                        <a:t>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r>
                        <a:rPr lang="en-GB" sz="2300" b="1" dirty="0">
                          <a:latin typeface="Century Gothic" panose="020B0502020202020204" pitchFamily="34" charset="0"/>
                        </a:rPr>
                        <a:t>It is so cold that I must wear my scarf and gloves.</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endParaRPr lang="en-GB" sz="3500" b="1" dirty="0">
                        <a:latin typeface="Century Gothic" panose="020B0502020202020204" pitchFamily="34" charset="0"/>
                      </a:endParaRPr>
                    </a:p>
                  </a:txBody>
                  <a:tcPr marL="0" marR="0" marT="0" marB="0">
                    <a:lnL w="12700" cmpd="sng">
                      <a:noFill/>
                    </a:lnL>
                    <a:lnR w="1905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l"/>
                      <a:endParaRPr lang="en-GB" sz="3500" b="1" dirty="0">
                        <a:latin typeface="Century Gothic" panose="020B0502020202020204" pitchFamily="34" charset="0"/>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94271890"/>
                  </a:ext>
                </a:extLst>
              </a:tr>
              <a:tr h="356382">
                <a:tc>
                  <a:txBody>
                    <a:bodyPr/>
                    <a:lstStyle/>
                    <a:p>
                      <a:pPr algn="l"/>
                      <a:endParaRPr lang="en-GB" sz="23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endParaRPr lang="en-GB" sz="23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endParaRPr lang="en-GB" sz="100" b="1">
                        <a:latin typeface="Century Gothic" panose="020B0502020202020204" pitchFamily="34" charset="0"/>
                      </a:endParaRPr>
                    </a:p>
                  </a:txBody>
                  <a:tcPr marL="0" marR="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endParaRPr lang="en-GB" sz="100" b="1" dirty="0">
                        <a:latin typeface="Century Gothic" panose="020B0502020202020204" pitchFamily="34" charset="0"/>
                      </a:endParaRPr>
                    </a:p>
                  </a:txBody>
                  <a:tcPr marL="0" marR="0" marT="0" marB="0">
                    <a:lnL w="12700" cmpd="sng">
                      <a:noFill/>
                    </a:lnL>
                    <a:lnR w="12700" cmpd="sng">
                      <a:noFill/>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51328453"/>
                  </a:ext>
                </a:extLst>
              </a:tr>
              <a:tr h="789226">
                <a:tc>
                  <a:txBody>
                    <a:bodyPr/>
                    <a:lstStyle/>
                    <a:p>
                      <a:pPr algn="l"/>
                      <a:r>
                        <a:rPr lang="en-GB" sz="2300" b="1" dirty="0">
                          <a:latin typeface="Century Gothic" panose="020B0502020202020204" pitchFamily="34" charset="0"/>
                        </a:rPr>
                        <a:t>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r>
                        <a:rPr lang="en-GB" sz="2300" b="1" dirty="0">
                          <a:latin typeface="Century Gothic" panose="020B0502020202020204" pitchFamily="34" charset="0"/>
                        </a:rPr>
                        <a:t>He quickly sprinted to catch the bus that he was running late.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endParaRPr lang="en-GB" sz="3500" b="1" dirty="0">
                        <a:latin typeface="Century Gothic" panose="020B0502020202020204" pitchFamily="34" charset="0"/>
                      </a:endParaRPr>
                    </a:p>
                  </a:txBody>
                  <a:tcPr marL="0" marR="0" marT="0" marB="0">
                    <a:lnL w="12700" cmpd="sng">
                      <a:noFill/>
                    </a:lnL>
                    <a:lnR w="1905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l"/>
                      <a:endParaRPr lang="en-GB" sz="3500" b="1" dirty="0">
                        <a:latin typeface="Century Gothic" panose="020B0502020202020204" pitchFamily="34" charset="0"/>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37784841"/>
                  </a:ext>
                </a:extLst>
              </a:tr>
            </a:tbl>
          </a:graphicData>
        </a:graphic>
      </p:graphicFrame>
    </p:spTree>
    <p:extLst>
      <p:ext uri="{BB962C8B-B14F-4D97-AF65-F5344CB8AC3E}">
        <p14:creationId xmlns:p14="http://schemas.microsoft.com/office/powerpoint/2010/main" val="28889632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Tick the sentences that have used a conjunction correctly.</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pic>
        <p:nvPicPr>
          <p:cNvPr id="6" name="Picture 5" descr="A close up of a sign&#10;&#10;Description generated with high confidence">
            <a:extLst>
              <a:ext uri="{FF2B5EF4-FFF2-40B4-BE49-F238E27FC236}">
                <a16:creationId xmlns:a16="http://schemas.microsoft.com/office/drawing/2014/main" id="{CA9DF295-B2A1-4AA8-BFBE-AC68CBAE0C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43C10B07-7E82-4616-B4FE-9AB8684EF3C0}"/>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5" name="Table 9">
            <a:extLst>
              <a:ext uri="{FF2B5EF4-FFF2-40B4-BE49-F238E27FC236}">
                <a16:creationId xmlns:a16="http://schemas.microsoft.com/office/drawing/2014/main" id="{DC7765A7-5836-45D5-AECA-164926781A0A}"/>
              </a:ext>
            </a:extLst>
          </p:cNvPr>
          <p:cNvGraphicFramePr>
            <a:graphicFrameLocks noGrp="1"/>
          </p:cNvGraphicFramePr>
          <p:nvPr>
            <p:extLst>
              <p:ext uri="{D42A27DB-BD31-4B8C-83A1-F6EECF244321}">
                <p14:modId xmlns:p14="http://schemas.microsoft.com/office/powerpoint/2010/main" val="2653242290"/>
              </p:ext>
            </p:extLst>
          </p:nvPr>
        </p:nvGraphicFramePr>
        <p:xfrm>
          <a:off x="643860" y="1950809"/>
          <a:ext cx="7742685" cy="3080442"/>
        </p:xfrm>
        <a:graphic>
          <a:graphicData uri="http://schemas.openxmlformats.org/drawingml/2006/table">
            <a:tbl>
              <a:tblPr firstRow="1" bandRow="1">
                <a:tableStyleId>{5940675A-B579-460E-94D1-54222C63F5DA}</a:tableStyleId>
              </a:tblPr>
              <a:tblGrid>
                <a:gridCol w="433055">
                  <a:extLst>
                    <a:ext uri="{9D8B030D-6E8A-4147-A177-3AD203B41FA5}">
                      <a16:colId xmlns:a16="http://schemas.microsoft.com/office/drawing/2014/main" val="1762768328"/>
                    </a:ext>
                  </a:extLst>
                </a:gridCol>
                <a:gridCol w="6332611">
                  <a:extLst>
                    <a:ext uri="{9D8B030D-6E8A-4147-A177-3AD203B41FA5}">
                      <a16:colId xmlns:a16="http://schemas.microsoft.com/office/drawing/2014/main" val="558972483"/>
                    </a:ext>
                  </a:extLst>
                </a:gridCol>
                <a:gridCol w="63369">
                  <a:extLst>
                    <a:ext uri="{9D8B030D-6E8A-4147-A177-3AD203B41FA5}">
                      <a16:colId xmlns:a16="http://schemas.microsoft.com/office/drawing/2014/main" val="1663880924"/>
                    </a:ext>
                  </a:extLst>
                </a:gridCol>
                <a:gridCol w="913650">
                  <a:extLst>
                    <a:ext uri="{9D8B030D-6E8A-4147-A177-3AD203B41FA5}">
                      <a16:colId xmlns:a16="http://schemas.microsoft.com/office/drawing/2014/main" val="1407661021"/>
                    </a:ext>
                  </a:extLst>
                </a:gridCol>
              </a:tblGrid>
              <a:tr h="789226">
                <a:tc>
                  <a:txBody>
                    <a:bodyPr/>
                    <a:lstStyle/>
                    <a:p>
                      <a:pPr algn="l"/>
                      <a:r>
                        <a:rPr lang="en-GB" sz="2300" b="1" dirty="0">
                          <a:solidFill>
                            <a:srgbClr val="FF0000"/>
                          </a:solidFill>
                          <a:latin typeface="Century Gothic" panose="020B0502020202020204" pitchFamily="34" charset="0"/>
                        </a:rPr>
                        <a:t>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r>
                        <a:rPr lang="en-GB" sz="2300" b="1" dirty="0">
                          <a:solidFill>
                            <a:srgbClr val="FF0000"/>
                          </a:solidFill>
                          <a:latin typeface="Century Gothic" panose="020B0502020202020204" pitchFamily="34" charset="0"/>
                        </a:rPr>
                        <a:t>Sarah is smiling because she has won a special prize at school.</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endParaRPr lang="en-GB" sz="3500" b="1">
                        <a:latin typeface="Century Gothic" panose="020B0502020202020204" pitchFamily="34" charset="0"/>
                      </a:endParaRPr>
                    </a:p>
                  </a:txBody>
                  <a:tcPr marL="0" marR="0" marT="0" marB="0">
                    <a:lnL w="12700" cmpd="sng">
                      <a:noFill/>
                    </a:lnL>
                    <a:lnR w="19050" cap="flat" cmpd="sng" algn="ctr">
                      <a:solidFill>
                        <a:srgbClr val="FF0000"/>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4000" b="1" dirty="0">
                          <a:solidFill>
                            <a:srgbClr val="FF0000"/>
                          </a:solidFill>
                          <a:latin typeface="Century Gothic" panose="020B0502020202020204" pitchFamily="34" charset="0"/>
                          <a:sym typeface="Wingdings" panose="05000000000000000000" pitchFamily="2" charset="2"/>
                        </a:rPr>
                        <a:t></a:t>
                      </a:r>
                      <a:endParaRPr lang="en-GB" sz="4000" b="1" dirty="0">
                        <a:solidFill>
                          <a:srgbClr val="FF0000"/>
                        </a:solidFill>
                        <a:latin typeface="Century Gothic" panose="020B0502020202020204" pitchFamily="34"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23297000"/>
                  </a:ext>
                </a:extLst>
              </a:tr>
              <a:tr h="356382">
                <a:tc>
                  <a:txBody>
                    <a:bodyPr/>
                    <a:lstStyle/>
                    <a:p>
                      <a:pPr algn="l"/>
                      <a:endParaRPr lang="en-GB" sz="23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endParaRPr lang="en-GB" sz="23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endParaRPr lang="en-GB" sz="100" b="1">
                        <a:latin typeface="Century Gothic" panose="020B0502020202020204" pitchFamily="34" charset="0"/>
                      </a:endParaRPr>
                    </a:p>
                  </a:txBody>
                  <a:tcPr marL="0" marR="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endParaRPr lang="en-GB" sz="100" b="1" dirty="0">
                        <a:latin typeface="Century Gothic" panose="020B0502020202020204" pitchFamily="34" charset="0"/>
                      </a:endParaRPr>
                    </a:p>
                  </a:txBody>
                  <a:tcPr marL="0" marR="0" marT="0" marB="0">
                    <a:lnL w="12700" cmpd="sng">
                      <a:noFill/>
                    </a:lnL>
                    <a:lnR w="12700" cmpd="sng">
                      <a:noFill/>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69544613"/>
                  </a:ext>
                </a:extLst>
              </a:tr>
              <a:tr h="789226">
                <a:tc>
                  <a:txBody>
                    <a:bodyPr/>
                    <a:lstStyle/>
                    <a:p>
                      <a:pPr algn="l"/>
                      <a:r>
                        <a:rPr lang="en-GB" sz="2300" b="1" dirty="0">
                          <a:solidFill>
                            <a:srgbClr val="FF0000"/>
                          </a:solidFill>
                          <a:latin typeface="Century Gothic" panose="020B0502020202020204" pitchFamily="34" charset="0"/>
                        </a:rPr>
                        <a:t>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r>
                        <a:rPr lang="en-GB" sz="2300" b="1" dirty="0">
                          <a:solidFill>
                            <a:srgbClr val="FF0000"/>
                          </a:solidFill>
                          <a:latin typeface="Century Gothic" panose="020B0502020202020204" pitchFamily="34" charset="0"/>
                        </a:rPr>
                        <a:t>It is so cold that I must wear my scarf and gloves.</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endParaRPr lang="en-GB" sz="3500" b="1" dirty="0">
                        <a:latin typeface="Century Gothic" panose="020B0502020202020204" pitchFamily="34" charset="0"/>
                      </a:endParaRPr>
                    </a:p>
                  </a:txBody>
                  <a:tcPr marL="0" marR="0" marT="0" marB="0">
                    <a:lnL w="12700" cmpd="sng">
                      <a:noFill/>
                    </a:lnL>
                    <a:lnR w="19050" cap="flat" cmpd="sng" algn="ctr">
                      <a:solidFill>
                        <a:srgbClr val="FF0000"/>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3600" b="1" dirty="0">
                          <a:solidFill>
                            <a:srgbClr val="FF0000"/>
                          </a:solidFill>
                          <a:latin typeface="Century Gothic" panose="020B0502020202020204" pitchFamily="34" charset="0"/>
                          <a:sym typeface="Wingdings" panose="05000000000000000000" pitchFamily="2" charset="2"/>
                        </a:rPr>
                        <a:t></a:t>
                      </a:r>
                      <a:endParaRPr lang="en-GB" sz="3500" b="1" dirty="0">
                        <a:latin typeface="Century Gothic" panose="020B0502020202020204" pitchFamily="34"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94271890"/>
                  </a:ext>
                </a:extLst>
              </a:tr>
              <a:tr h="356382">
                <a:tc>
                  <a:txBody>
                    <a:bodyPr/>
                    <a:lstStyle/>
                    <a:p>
                      <a:pPr algn="l"/>
                      <a:endParaRPr lang="en-GB" sz="23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endParaRPr lang="en-GB" sz="23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endParaRPr lang="en-GB" sz="100" b="1">
                        <a:latin typeface="Century Gothic" panose="020B0502020202020204" pitchFamily="34" charset="0"/>
                      </a:endParaRPr>
                    </a:p>
                  </a:txBody>
                  <a:tcPr marL="0" marR="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endParaRPr lang="en-GB" sz="100" b="1" dirty="0">
                        <a:latin typeface="Century Gothic" panose="020B0502020202020204" pitchFamily="34" charset="0"/>
                      </a:endParaRPr>
                    </a:p>
                  </a:txBody>
                  <a:tcPr marL="0" marR="0" marT="0" marB="0">
                    <a:lnL w="12700" cmpd="sng">
                      <a:noFill/>
                    </a:lnL>
                    <a:lnR w="12700" cmpd="sng">
                      <a:noFill/>
                    </a:lnR>
                    <a:lnT w="19050" cap="flat" cmpd="sng" algn="ctr">
                      <a:solidFill>
                        <a:srgbClr val="FF0000"/>
                      </a:solidFill>
                      <a:prstDash val="solid"/>
                      <a:round/>
                      <a:headEnd type="none" w="med" len="med"/>
                      <a:tailEnd type="none" w="med" len="med"/>
                    </a:lnT>
                    <a:lnB w="190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51328453"/>
                  </a:ext>
                </a:extLst>
              </a:tr>
              <a:tr h="789226">
                <a:tc>
                  <a:txBody>
                    <a:bodyPr/>
                    <a:lstStyle/>
                    <a:p>
                      <a:pPr algn="l"/>
                      <a:r>
                        <a:rPr lang="en-GB" sz="2300" b="1" dirty="0">
                          <a:solidFill>
                            <a:schemeClr val="bg1">
                              <a:lumMod val="65000"/>
                            </a:schemeClr>
                          </a:solidFill>
                          <a:latin typeface="Century Gothic" panose="020B0502020202020204" pitchFamily="34" charset="0"/>
                        </a:rPr>
                        <a:t>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r>
                        <a:rPr lang="en-GB" sz="2300" b="1" dirty="0">
                          <a:solidFill>
                            <a:schemeClr val="bg1">
                              <a:lumMod val="65000"/>
                            </a:schemeClr>
                          </a:solidFill>
                          <a:latin typeface="Century Gothic" panose="020B0502020202020204" pitchFamily="34" charset="0"/>
                        </a:rPr>
                        <a:t>He quickly sprinted to catch the bus that he was running late.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endParaRPr lang="en-GB" sz="3500" b="1" dirty="0">
                        <a:latin typeface="Century Gothic" panose="020B0502020202020204" pitchFamily="34" charset="0"/>
                      </a:endParaRPr>
                    </a:p>
                  </a:txBody>
                  <a:tcPr marL="0" marR="0" marT="0" marB="0">
                    <a:lnL w="12700" cmpd="sng">
                      <a:noFill/>
                    </a:lnL>
                    <a:lnR w="19050" cap="flat" cmpd="sng" algn="ctr">
                      <a:solidFill>
                        <a:schemeClr val="bg1">
                          <a:lumMod val="6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l"/>
                      <a:endParaRPr lang="en-GB" sz="3500" b="1" dirty="0">
                        <a:latin typeface="Century Gothic" panose="020B0502020202020204" pitchFamily="34" charset="0"/>
                      </a:endParaRPr>
                    </a:p>
                  </a:txBody>
                  <a:tcPr marL="0" marR="0" marT="0" marB="0">
                    <a:lnL w="19050" cap="flat" cmpd="sng" algn="ctr">
                      <a:solidFill>
                        <a:schemeClr val="bg1">
                          <a:lumMod val="65000"/>
                        </a:schemeClr>
                      </a:solidFill>
                      <a:prstDash val="solid"/>
                      <a:round/>
                      <a:headEnd type="none" w="med" len="med"/>
                      <a:tailEnd type="none" w="med" len="med"/>
                    </a:lnL>
                    <a:lnR w="19050" cap="flat" cmpd="sng" algn="ctr">
                      <a:solidFill>
                        <a:schemeClr val="bg1">
                          <a:lumMod val="65000"/>
                        </a:schemeClr>
                      </a:solidFill>
                      <a:prstDash val="solid"/>
                      <a:round/>
                      <a:headEnd type="none" w="med" len="med"/>
                      <a:tailEnd type="none" w="med" len="med"/>
                    </a:lnR>
                    <a:lnT w="19050" cap="flat" cmpd="sng" algn="ctr">
                      <a:solidFill>
                        <a:schemeClr val="bg1">
                          <a:lumMod val="65000"/>
                        </a:schemeClr>
                      </a:solidFill>
                      <a:prstDash val="solid"/>
                      <a:round/>
                      <a:headEnd type="none" w="med" len="med"/>
                      <a:tailEnd type="none" w="med" len="med"/>
                    </a:lnT>
                    <a:lnB w="190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37784841"/>
                  </a:ext>
                </a:extLst>
              </a:tr>
            </a:tbl>
          </a:graphicData>
        </a:graphic>
      </p:graphicFrame>
    </p:spTree>
    <p:extLst>
      <p:ext uri="{BB962C8B-B14F-4D97-AF65-F5344CB8AC3E}">
        <p14:creationId xmlns:p14="http://schemas.microsoft.com/office/powerpoint/2010/main" val="8825951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Build a sentence using the words below.</a:t>
            </a:r>
          </a:p>
          <a:p>
            <a:pPr lvl="0"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p:txBody>
      </p:sp>
      <p:grpSp>
        <p:nvGrpSpPr>
          <p:cNvPr id="4" name="Group 3">
            <a:extLst>
              <a:ext uri="{FF2B5EF4-FFF2-40B4-BE49-F238E27FC236}">
                <a16:creationId xmlns:a16="http://schemas.microsoft.com/office/drawing/2014/main" id="{48229586-8D21-4E16-AEE5-A65D3E858E32}"/>
              </a:ext>
            </a:extLst>
          </p:cNvPr>
          <p:cNvGrpSpPr/>
          <p:nvPr/>
        </p:nvGrpSpPr>
        <p:grpSpPr>
          <a:xfrm>
            <a:off x="1060632" y="1920650"/>
            <a:ext cx="7022435" cy="2420085"/>
            <a:chOff x="491563" y="2296166"/>
            <a:chExt cx="7022435" cy="2420085"/>
          </a:xfrm>
        </p:grpSpPr>
        <p:sp>
          <p:nvSpPr>
            <p:cNvPr id="21" name="Rectangle: Rounded Corners 20">
              <a:extLst>
                <a:ext uri="{FF2B5EF4-FFF2-40B4-BE49-F238E27FC236}">
                  <a16:creationId xmlns:a16="http://schemas.microsoft.com/office/drawing/2014/main" id="{C8E5776F-E90B-42A5-A661-775FD8B5813B}"/>
                </a:ext>
              </a:extLst>
            </p:cNvPr>
            <p:cNvSpPr/>
            <p:nvPr/>
          </p:nvSpPr>
          <p:spPr>
            <a:xfrm>
              <a:off x="984773" y="3246353"/>
              <a:ext cx="1150707" cy="527076"/>
            </a:xfrm>
            <a:prstGeom prst="roundRect">
              <a:avLst/>
            </a:prstGeom>
            <a:solidFill>
              <a:schemeClr val="bg1"/>
            </a:solidFill>
            <a:ln w="254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bike</a:t>
              </a:r>
            </a:p>
          </p:txBody>
        </p:sp>
        <p:sp>
          <p:nvSpPr>
            <p:cNvPr id="22" name="Rectangle: Rounded Corners 21">
              <a:extLst>
                <a:ext uri="{FF2B5EF4-FFF2-40B4-BE49-F238E27FC236}">
                  <a16:creationId xmlns:a16="http://schemas.microsoft.com/office/drawing/2014/main" id="{6B96C114-6F89-413B-A087-0C5136743440}"/>
                </a:ext>
              </a:extLst>
            </p:cNvPr>
            <p:cNvSpPr/>
            <p:nvPr/>
          </p:nvSpPr>
          <p:spPr>
            <a:xfrm>
              <a:off x="5375986" y="3241511"/>
              <a:ext cx="1150706" cy="527076"/>
            </a:xfrm>
            <a:prstGeom prst="roundRect">
              <a:avLst/>
            </a:prstGeom>
            <a:solidFill>
              <a:schemeClr val="bg1"/>
            </a:solidFill>
            <a:ln w="254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Dad</a:t>
              </a:r>
            </a:p>
          </p:txBody>
        </p:sp>
        <p:sp>
          <p:nvSpPr>
            <p:cNvPr id="23" name="Rectangle: Rounded Corners 22">
              <a:extLst>
                <a:ext uri="{FF2B5EF4-FFF2-40B4-BE49-F238E27FC236}">
                  <a16:creationId xmlns:a16="http://schemas.microsoft.com/office/drawing/2014/main" id="{F346A7F5-E7D4-448D-BC26-C41CF23B0EB5}"/>
                </a:ext>
              </a:extLst>
            </p:cNvPr>
            <p:cNvSpPr/>
            <p:nvPr/>
          </p:nvSpPr>
          <p:spPr>
            <a:xfrm>
              <a:off x="2284389" y="2296166"/>
              <a:ext cx="1150707" cy="527076"/>
            </a:xfrm>
            <a:prstGeom prst="roundRect">
              <a:avLst/>
            </a:prstGeom>
            <a:solidFill>
              <a:schemeClr val="bg1"/>
            </a:solidFill>
            <a:ln w="254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is</a:t>
              </a:r>
            </a:p>
          </p:txBody>
        </p:sp>
        <p:sp>
          <p:nvSpPr>
            <p:cNvPr id="24" name="Rectangle: Rounded Corners 23">
              <a:extLst>
                <a:ext uri="{FF2B5EF4-FFF2-40B4-BE49-F238E27FC236}">
                  <a16:creationId xmlns:a16="http://schemas.microsoft.com/office/drawing/2014/main" id="{119BB5D8-2BF9-4FE1-A9B9-322ADD244EE2}"/>
                </a:ext>
              </a:extLst>
            </p:cNvPr>
            <p:cNvSpPr/>
            <p:nvPr/>
          </p:nvSpPr>
          <p:spPr>
            <a:xfrm>
              <a:off x="4076372" y="2296166"/>
              <a:ext cx="1645644" cy="527076"/>
            </a:xfrm>
            <a:prstGeom prst="roundRect">
              <a:avLst/>
            </a:prstGeom>
            <a:solidFill>
              <a:schemeClr val="bg1"/>
            </a:solidFill>
            <a:ln w="254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glad</a:t>
              </a:r>
            </a:p>
          </p:txBody>
        </p:sp>
        <p:sp>
          <p:nvSpPr>
            <p:cNvPr id="25" name="Rectangle: Rounded Corners 24">
              <a:extLst>
                <a:ext uri="{FF2B5EF4-FFF2-40B4-BE49-F238E27FC236}">
                  <a16:creationId xmlns:a16="http://schemas.microsoft.com/office/drawing/2014/main" id="{F8918DCE-E29F-41F9-A9B1-D4516FD33516}"/>
                </a:ext>
              </a:extLst>
            </p:cNvPr>
            <p:cNvSpPr/>
            <p:nvPr/>
          </p:nvSpPr>
          <p:spPr>
            <a:xfrm>
              <a:off x="6363292" y="2296166"/>
              <a:ext cx="1150706" cy="527076"/>
            </a:xfrm>
            <a:prstGeom prst="roundRect">
              <a:avLst/>
            </a:prstGeom>
            <a:solidFill>
              <a:schemeClr val="bg1"/>
            </a:solidFill>
            <a:ln w="254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that</a:t>
              </a:r>
            </a:p>
          </p:txBody>
        </p:sp>
        <p:sp>
          <p:nvSpPr>
            <p:cNvPr id="26" name="Rectangle: Rounded Corners 25">
              <a:extLst>
                <a:ext uri="{FF2B5EF4-FFF2-40B4-BE49-F238E27FC236}">
                  <a16:creationId xmlns:a16="http://schemas.microsoft.com/office/drawing/2014/main" id="{56E29356-B2C4-4BF4-BE09-C8F307D368D8}"/>
                </a:ext>
              </a:extLst>
            </p:cNvPr>
            <p:cNvSpPr/>
            <p:nvPr/>
          </p:nvSpPr>
          <p:spPr>
            <a:xfrm>
              <a:off x="2284390" y="4189175"/>
              <a:ext cx="1150706" cy="527076"/>
            </a:xfrm>
            <a:prstGeom prst="roundRect">
              <a:avLst/>
            </a:prstGeom>
            <a:solidFill>
              <a:schemeClr val="bg1"/>
            </a:solidFill>
            <a:ln w="254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his</a:t>
              </a:r>
            </a:p>
          </p:txBody>
        </p:sp>
        <p:sp>
          <p:nvSpPr>
            <p:cNvPr id="27" name="Rectangle: Rounded Corners 26">
              <a:extLst>
                <a:ext uri="{FF2B5EF4-FFF2-40B4-BE49-F238E27FC236}">
                  <a16:creationId xmlns:a16="http://schemas.microsoft.com/office/drawing/2014/main" id="{0CB27D95-2326-4D59-AAD7-1BF08CA57CDD}"/>
                </a:ext>
              </a:extLst>
            </p:cNvPr>
            <p:cNvSpPr/>
            <p:nvPr/>
          </p:nvSpPr>
          <p:spPr>
            <a:xfrm>
              <a:off x="491563" y="2296166"/>
              <a:ext cx="1151550" cy="527076"/>
            </a:xfrm>
            <a:prstGeom prst="roundRect">
              <a:avLst/>
            </a:prstGeom>
            <a:solidFill>
              <a:schemeClr val="bg1"/>
            </a:solidFill>
            <a:ln w="254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My</a:t>
              </a:r>
            </a:p>
          </p:txBody>
        </p:sp>
        <p:sp>
          <p:nvSpPr>
            <p:cNvPr id="28" name="Rectangle: Rounded Corners 27">
              <a:extLst>
                <a:ext uri="{FF2B5EF4-FFF2-40B4-BE49-F238E27FC236}">
                  <a16:creationId xmlns:a16="http://schemas.microsoft.com/office/drawing/2014/main" id="{2212DC12-255D-4051-A782-F34486C86B00}"/>
                </a:ext>
              </a:extLst>
            </p:cNvPr>
            <p:cNvSpPr/>
            <p:nvPr/>
          </p:nvSpPr>
          <p:spPr>
            <a:xfrm>
              <a:off x="4076372" y="4189175"/>
              <a:ext cx="1150706" cy="527076"/>
            </a:xfrm>
            <a:prstGeom prst="roundRect">
              <a:avLst/>
            </a:prstGeom>
            <a:solidFill>
              <a:schemeClr val="bg1"/>
            </a:solidFill>
            <a:ln w="254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is</a:t>
              </a:r>
            </a:p>
          </p:txBody>
        </p:sp>
        <p:sp>
          <p:nvSpPr>
            <p:cNvPr id="29" name="Rectangle: Rounded Corners 28">
              <a:extLst>
                <a:ext uri="{FF2B5EF4-FFF2-40B4-BE49-F238E27FC236}">
                  <a16:creationId xmlns:a16="http://schemas.microsoft.com/office/drawing/2014/main" id="{8D44ED17-5447-47CC-A345-D1879F9266B8}"/>
                </a:ext>
              </a:extLst>
            </p:cNvPr>
            <p:cNvSpPr/>
            <p:nvPr/>
          </p:nvSpPr>
          <p:spPr>
            <a:xfrm>
              <a:off x="2932911" y="3241511"/>
              <a:ext cx="1645644" cy="527076"/>
            </a:xfrm>
            <a:prstGeom prst="roundRect">
              <a:avLst/>
            </a:prstGeom>
            <a:solidFill>
              <a:schemeClr val="bg1"/>
            </a:solidFill>
            <a:ln w="254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fixed.</a:t>
              </a:r>
            </a:p>
          </p:txBody>
        </p:sp>
      </p:grpSp>
      <p:pic>
        <p:nvPicPr>
          <p:cNvPr id="20" name="Picture 19" descr="A close up of a sign&#10;&#10;Description generated with high confidence">
            <a:extLst>
              <a:ext uri="{FF2B5EF4-FFF2-40B4-BE49-F238E27FC236}">
                <a16:creationId xmlns:a16="http://schemas.microsoft.com/office/drawing/2014/main" id="{F98E479A-AE97-45F2-9E8D-B09F7DE017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30" name="TextBox 8">
            <a:extLst>
              <a:ext uri="{FF2B5EF4-FFF2-40B4-BE49-F238E27FC236}">
                <a16:creationId xmlns:a16="http://schemas.microsoft.com/office/drawing/2014/main" id="{56F31958-9772-40F3-AA9E-7EBADB1CD27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12624098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Build a sentence using the words below.</a:t>
            </a:r>
          </a:p>
        </p:txBody>
      </p:sp>
      <p:grpSp>
        <p:nvGrpSpPr>
          <p:cNvPr id="3" name="Group 2">
            <a:extLst>
              <a:ext uri="{FF2B5EF4-FFF2-40B4-BE49-F238E27FC236}">
                <a16:creationId xmlns:a16="http://schemas.microsoft.com/office/drawing/2014/main" id="{E6AE4E2A-B470-4FEB-8C42-0560439E71A3}"/>
              </a:ext>
            </a:extLst>
          </p:cNvPr>
          <p:cNvGrpSpPr/>
          <p:nvPr/>
        </p:nvGrpSpPr>
        <p:grpSpPr>
          <a:xfrm>
            <a:off x="447462" y="2153986"/>
            <a:ext cx="6570969" cy="1275014"/>
            <a:chOff x="356674" y="2473078"/>
            <a:chExt cx="6323216" cy="1275014"/>
          </a:xfrm>
        </p:grpSpPr>
        <p:sp>
          <p:nvSpPr>
            <p:cNvPr id="6" name="Rectangle: Rounded Corners 5">
              <a:extLst>
                <a:ext uri="{FF2B5EF4-FFF2-40B4-BE49-F238E27FC236}">
                  <a16:creationId xmlns:a16="http://schemas.microsoft.com/office/drawing/2014/main" id="{1FC3EB5C-DEFB-4BDF-824B-45A6F72E4FFE}"/>
                </a:ext>
              </a:extLst>
            </p:cNvPr>
            <p:cNvSpPr/>
            <p:nvPr/>
          </p:nvSpPr>
          <p:spPr>
            <a:xfrm>
              <a:off x="356674" y="3221016"/>
              <a:ext cx="934608" cy="527076"/>
            </a:xfrm>
            <a:prstGeom prst="roundRect">
              <a:avLst/>
            </a:prstGeom>
            <a:solidFill>
              <a:schemeClr val="bg1"/>
            </a:solid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rgbClr val="FF0000"/>
                  </a:solidFill>
                  <a:latin typeface="Century Gothic" panose="020B0502020202020204" pitchFamily="34" charset="0"/>
                </a:rPr>
                <a:t>bike</a:t>
              </a:r>
            </a:p>
          </p:txBody>
        </p:sp>
        <p:sp>
          <p:nvSpPr>
            <p:cNvPr id="7" name="Rectangle: Rounded Corners 6">
              <a:extLst>
                <a:ext uri="{FF2B5EF4-FFF2-40B4-BE49-F238E27FC236}">
                  <a16:creationId xmlns:a16="http://schemas.microsoft.com/office/drawing/2014/main" id="{C92320EA-5F83-4334-B313-B85AB81B2D1A}"/>
                </a:ext>
              </a:extLst>
            </p:cNvPr>
            <p:cNvSpPr/>
            <p:nvPr/>
          </p:nvSpPr>
          <p:spPr>
            <a:xfrm>
              <a:off x="1348185" y="2473078"/>
              <a:ext cx="934608" cy="527076"/>
            </a:xfrm>
            <a:prstGeom prst="roundRect">
              <a:avLst/>
            </a:prstGeom>
            <a:solidFill>
              <a:schemeClr val="bg1"/>
            </a:solid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rgbClr val="FF0000"/>
                  </a:solidFill>
                  <a:latin typeface="Century Gothic" panose="020B0502020202020204" pitchFamily="34" charset="0"/>
                </a:rPr>
                <a:t>Dad</a:t>
              </a:r>
            </a:p>
          </p:txBody>
        </p:sp>
        <p:sp>
          <p:nvSpPr>
            <p:cNvPr id="8" name="Rectangle: Rounded Corners 7">
              <a:extLst>
                <a:ext uri="{FF2B5EF4-FFF2-40B4-BE49-F238E27FC236}">
                  <a16:creationId xmlns:a16="http://schemas.microsoft.com/office/drawing/2014/main" id="{30B8B7E9-291D-4622-AAFD-81C55E83DF9C}"/>
                </a:ext>
              </a:extLst>
            </p:cNvPr>
            <p:cNvSpPr/>
            <p:nvPr/>
          </p:nvSpPr>
          <p:spPr>
            <a:xfrm>
              <a:off x="2565326" y="2473078"/>
              <a:ext cx="481815" cy="527076"/>
            </a:xfrm>
            <a:prstGeom prst="roundRect">
              <a:avLst/>
            </a:prstGeom>
            <a:solidFill>
              <a:schemeClr val="bg1"/>
            </a:solid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rgbClr val="FF0000"/>
                  </a:solidFill>
                  <a:latin typeface="Century Gothic" panose="020B0502020202020204" pitchFamily="34" charset="0"/>
                </a:rPr>
                <a:t>is</a:t>
              </a:r>
            </a:p>
          </p:txBody>
        </p:sp>
        <p:sp>
          <p:nvSpPr>
            <p:cNvPr id="9" name="Rectangle: Rounded Corners 8">
              <a:extLst>
                <a:ext uri="{FF2B5EF4-FFF2-40B4-BE49-F238E27FC236}">
                  <a16:creationId xmlns:a16="http://schemas.microsoft.com/office/drawing/2014/main" id="{B0DC9E05-9396-4788-B998-72216881E5E6}"/>
                </a:ext>
              </a:extLst>
            </p:cNvPr>
            <p:cNvSpPr/>
            <p:nvPr/>
          </p:nvSpPr>
          <p:spPr>
            <a:xfrm>
              <a:off x="3329673" y="2473078"/>
              <a:ext cx="1249134" cy="527076"/>
            </a:xfrm>
            <a:prstGeom prst="roundRect">
              <a:avLst/>
            </a:prstGeom>
            <a:solidFill>
              <a:schemeClr val="bg1"/>
            </a:solid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rgbClr val="FF0000"/>
                  </a:solidFill>
                  <a:latin typeface="Century Gothic" panose="020B0502020202020204" pitchFamily="34" charset="0"/>
                </a:rPr>
                <a:t>glad</a:t>
              </a:r>
            </a:p>
          </p:txBody>
        </p:sp>
        <p:sp>
          <p:nvSpPr>
            <p:cNvPr id="10" name="Rectangle: Rounded Corners 9">
              <a:extLst>
                <a:ext uri="{FF2B5EF4-FFF2-40B4-BE49-F238E27FC236}">
                  <a16:creationId xmlns:a16="http://schemas.microsoft.com/office/drawing/2014/main" id="{D30DC59B-56D6-49A7-8A3A-9D702F75578D}"/>
                </a:ext>
              </a:extLst>
            </p:cNvPr>
            <p:cNvSpPr/>
            <p:nvPr/>
          </p:nvSpPr>
          <p:spPr>
            <a:xfrm>
              <a:off x="4861340" y="2473078"/>
              <a:ext cx="864654" cy="527076"/>
            </a:xfrm>
            <a:prstGeom prst="roundRect">
              <a:avLst/>
            </a:prstGeom>
            <a:solidFill>
              <a:schemeClr val="bg1"/>
            </a:solid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rgbClr val="FF0000"/>
                  </a:solidFill>
                  <a:latin typeface="Century Gothic" panose="020B0502020202020204" pitchFamily="34" charset="0"/>
                </a:rPr>
                <a:t>that</a:t>
              </a:r>
            </a:p>
          </p:txBody>
        </p:sp>
        <p:sp>
          <p:nvSpPr>
            <p:cNvPr id="11" name="Rectangle: Rounded Corners 10">
              <a:extLst>
                <a:ext uri="{FF2B5EF4-FFF2-40B4-BE49-F238E27FC236}">
                  <a16:creationId xmlns:a16="http://schemas.microsoft.com/office/drawing/2014/main" id="{7303B0CF-A84A-4AB4-B809-81417DA14112}"/>
                </a:ext>
              </a:extLst>
            </p:cNvPr>
            <p:cNvSpPr/>
            <p:nvPr/>
          </p:nvSpPr>
          <p:spPr>
            <a:xfrm>
              <a:off x="6008526" y="2473078"/>
              <a:ext cx="671364" cy="527076"/>
            </a:xfrm>
            <a:prstGeom prst="roundRect">
              <a:avLst/>
            </a:prstGeom>
            <a:solidFill>
              <a:schemeClr val="bg1"/>
            </a:solid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rgbClr val="FF0000"/>
                  </a:solidFill>
                  <a:latin typeface="Century Gothic" panose="020B0502020202020204" pitchFamily="34" charset="0"/>
                </a:rPr>
                <a:t>his</a:t>
              </a:r>
            </a:p>
          </p:txBody>
        </p:sp>
        <p:sp>
          <p:nvSpPr>
            <p:cNvPr id="12" name="Rectangle: Rounded Corners 11">
              <a:extLst>
                <a:ext uri="{FF2B5EF4-FFF2-40B4-BE49-F238E27FC236}">
                  <a16:creationId xmlns:a16="http://schemas.microsoft.com/office/drawing/2014/main" id="{13E61273-136C-4C06-A8EF-6D66D9A0AC5F}"/>
                </a:ext>
              </a:extLst>
            </p:cNvPr>
            <p:cNvSpPr/>
            <p:nvPr/>
          </p:nvSpPr>
          <p:spPr>
            <a:xfrm>
              <a:off x="356674" y="2473078"/>
              <a:ext cx="708978" cy="527076"/>
            </a:xfrm>
            <a:prstGeom prst="roundRect">
              <a:avLst/>
            </a:prstGeom>
            <a:solidFill>
              <a:schemeClr val="bg1"/>
            </a:solid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rgbClr val="FF0000"/>
                  </a:solidFill>
                  <a:latin typeface="Century Gothic" panose="020B0502020202020204" pitchFamily="34" charset="0"/>
                </a:rPr>
                <a:t>My</a:t>
              </a:r>
            </a:p>
          </p:txBody>
        </p:sp>
        <p:sp>
          <p:nvSpPr>
            <p:cNvPr id="13" name="Rectangle: Rounded Corners 12">
              <a:extLst>
                <a:ext uri="{FF2B5EF4-FFF2-40B4-BE49-F238E27FC236}">
                  <a16:creationId xmlns:a16="http://schemas.microsoft.com/office/drawing/2014/main" id="{337067EF-E7F8-44C8-A284-564A898A137B}"/>
                </a:ext>
              </a:extLst>
            </p:cNvPr>
            <p:cNvSpPr/>
            <p:nvPr/>
          </p:nvSpPr>
          <p:spPr>
            <a:xfrm>
              <a:off x="1590182" y="3221016"/>
              <a:ext cx="450611" cy="527076"/>
            </a:xfrm>
            <a:prstGeom prst="roundRect">
              <a:avLst/>
            </a:prstGeom>
            <a:solidFill>
              <a:schemeClr val="bg1"/>
            </a:solid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rgbClr val="FF0000"/>
                  </a:solidFill>
                  <a:latin typeface="Century Gothic" panose="020B0502020202020204" pitchFamily="34" charset="0"/>
                </a:rPr>
                <a:t>is</a:t>
              </a:r>
            </a:p>
          </p:txBody>
        </p:sp>
        <p:sp>
          <p:nvSpPr>
            <p:cNvPr id="14" name="Rectangle: Rounded Corners 13">
              <a:extLst>
                <a:ext uri="{FF2B5EF4-FFF2-40B4-BE49-F238E27FC236}">
                  <a16:creationId xmlns:a16="http://schemas.microsoft.com/office/drawing/2014/main" id="{8BC3F932-0538-4336-8B58-F77993011742}"/>
                </a:ext>
              </a:extLst>
            </p:cNvPr>
            <p:cNvSpPr/>
            <p:nvPr/>
          </p:nvSpPr>
          <p:spPr>
            <a:xfrm>
              <a:off x="2339694" y="3221016"/>
              <a:ext cx="1096975" cy="527076"/>
            </a:xfrm>
            <a:prstGeom prst="roundRect">
              <a:avLst/>
            </a:prstGeom>
            <a:solidFill>
              <a:schemeClr val="bg1"/>
            </a:solid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rgbClr val="FF0000"/>
                  </a:solidFill>
                  <a:latin typeface="Century Gothic" panose="020B0502020202020204" pitchFamily="34" charset="0"/>
                </a:rPr>
                <a:t>fixed.</a:t>
              </a:r>
            </a:p>
          </p:txBody>
        </p:sp>
      </p:grpSp>
      <p:pic>
        <p:nvPicPr>
          <p:cNvPr id="20" name="Picture 19" descr="A close up of a sign&#10;&#10;Description generated with high confidence">
            <a:extLst>
              <a:ext uri="{FF2B5EF4-FFF2-40B4-BE49-F238E27FC236}">
                <a16:creationId xmlns:a16="http://schemas.microsoft.com/office/drawing/2014/main" id="{E29B27E3-2F9F-44AF-BE63-A3F1ED7BCB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21" name="TextBox 8">
            <a:extLst>
              <a:ext uri="{FF2B5EF4-FFF2-40B4-BE49-F238E27FC236}">
                <a16:creationId xmlns:a16="http://schemas.microsoft.com/office/drawing/2014/main" id="{122C5AB3-A65F-4332-8B96-67B3175D46A5}"/>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42164120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1</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Join the pieces of information using </a:t>
            </a:r>
            <a:r>
              <a:rPr lang="en-GB" sz="2000" b="1" i="1" dirty="0">
                <a:solidFill>
                  <a:schemeClr val="tx1"/>
                </a:solidFill>
                <a:latin typeface="Century Gothic" panose="020B0502020202020204" pitchFamily="34" charset="0"/>
              </a:rPr>
              <a:t>because</a:t>
            </a:r>
            <a:r>
              <a:rPr lang="en-GB" sz="2000" b="1" dirty="0">
                <a:solidFill>
                  <a:schemeClr val="tx1"/>
                </a:solidFill>
                <a:latin typeface="Century Gothic" panose="020B0502020202020204" pitchFamily="34" charset="0"/>
              </a:rPr>
              <a:t> or </a:t>
            </a:r>
            <a:r>
              <a:rPr lang="en-GB" sz="2000" b="1" i="1" dirty="0">
                <a:solidFill>
                  <a:schemeClr val="tx1"/>
                </a:solidFill>
                <a:latin typeface="Century Gothic" panose="020B0502020202020204" pitchFamily="34" charset="0"/>
              </a:rPr>
              <a:t>that</a:t>
            </a:r>
            <a:r>
              <a:rPr lang="en-GB" sz="2000" b="1" dirty="0">
                <a:solidFill>
                  <a:schemeClr val="tx1"/>
                </a:solidFill>
                <a:latin typeface="Century Gothic" panose="020B0502020202020204" pitchFamily="34" charset="0"/>
              </a:rPr>
              <a:t>.</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defTabSz="685800">
              <a:defRPr/>
            </a:pPr>
            <a:r>
              <a:rPr lang="en-GB" sz="2800" b="1" dirty="0">
                <a:solidFill>
                  <a:schemeClr val="tx1"/>
                </a:solidFill>
                <a:latin typeface="Century Gothic" panose="020B0502020202020204" pitchFamily="34" charset="0"/>
              </a:rPr>
              <a:t>He is so tall.</a:t>
            </a:r>
          </a:p>
          <a:p>
            <a:pPr defTabSz="685800">
              <a:defRPr/>
            </a:pPr>
            <a:endParaRPr lang="en-GB" sz="2800" b="1" dirty="0">
              <a:solidFill>
                <a:schemeClr val="tx1"/>
              </a:solidFill>
              <a:latin typeface="Century Gothic" panose="020B0502020202020204" pitchFamily="34" charset="0"/>
            </a:endParaRPr>
          </a:p>
          <a:p>
            <a:pPr defTabSz="685800">
              <a:defRPr/>
            </a:pPr>
            <a:r>
              <a:rPr lang="en-GB" sz="2800" b="1" dirty="0">
                <a:solidFill>
                  <a:schemeClr val="tx1"/>
                </a:solidFill>
                <a:latin typeface="Century Gothic" panose="020B0502020202020204" pitchFamily="34" charset="0"/>
              </a:rPr>
              <a:t>He had to crouch to fit through the doorway. </a:t>
            </a:r>
          </a:p>
          <a:p>
            <a:pPr lvl="0" defTabSz="685800">
              <a:defRPr/>
            </a:pPr>
            <a:endParaRPr lang="en-GB" sz="2000" b="1" dirty="0">
              <a:solidFill>
                <a:schemeClr val="tx1"/>
              </a:solidFill>
              <a:latin typeface="Century Gothic" panose="020B0502020202020204" pitchFamily="34" charset="0"/>
            </a:endParaRPr>
          </a:p>
        </p:txBody>
      </p:sp>
      <p:pic>
        <p:nvPicPr>
          <p:cNvPr id="6" name="Picture 5" descr="A close up of a sign&#10;&#10;Description generated with high confidence">
            <a:extLst>
              <a:ext uri="{FF2B5EF4-FFF2-40B4-BE49-F238E27FC236}">
                <a16:creationId xmlns:a16="http://schemas.microsoft.com/office/drawing/2014/main" id="{19BC9A48-33E1-4BA7-B0CB-A27E03DC4A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01DBE2BA-8E23-4FF5-9D28-475220940821}"/>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6360145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1</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Join the pieces of information using </a:t>
            </a:r>
            <a:r>
              <a:rPr lang="en-GB" sz="2000" b="1" i="1" dirty="0">
                <a:solidFill>
                  <a:schemeClr val="tx1"/>
                </a:solidFill>
                <a:latin typeface="Century Gothic" panose="020B0502020202020204" pitchFamily="34" charset="0"/>
              </a:rPr>
              <a:t>because</a:t>
            </a:r>
            <a:r>
              <a:rPr lang="en-GB" sz="2000" b="1" dirty="0">
                <a:solidFill>
                  <a:schemeClr val="tx1"/>
                </a:solidFill>
                <a:latin typeface="Century Gothic" panose="020B0502020202020204" pitchFamily="34" charset="0"/>
              </a:rPr>
              <a:t> or </a:t>
            </a:r>
            <a:r>
              <a:rPr lang="en-GB" sz="2000" b="1" i="1" dirty="0">
                <a:solidFill>
                  <a:schemeClr val="tx1"/>
                </a:solidFill>
                <a:latin typeface="Century Gothic" panose="020B0502020202020204" pitchFamily="34" charset="0"/>
              </a:rPr>
              <a:t>that</a:t>
            </a:r>
            <a:r>
              <a:rPr lang="en-GB" sz="2000" b="1" dirty="0">
                <a:solidFill>
                  <a:schemeClr val="tx1"/>
                </a:solidFill>
                <a:latin typeface="Century Gothic" panose="020B0502020202020204" pitchFamily="34" charset="0"/>
              </a:rPr>
              <a:t>.</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defTabSz="685800">
              <a:defRPr/>
            </a:pPr>
            <a:r>
              <a:rPr lang="en-GB" sz="2800" b="1" dirty="0">
                <a:solidFill>
                  <a:srgbClr val="FF0000"/>
                </a:solidFill>
                <a:latin typeface="Century Gothic" panose="020B0502020202020204" pitchFamily="34" charset="0"/>
              </a:rPr>
              <a:t>He is so tall that he had to crouch to fit through the doorway. </a:t>
            </a:r>
          </a:p>
          <a:p>
            <a:pPr lvl="0" defTabSz="685800">
              <a:defRPr/>
            </a:pPr>
            <a:endParaRPr lang="en-GB" sz="2000" b="1" dirty="0">
              <a:solidFill>
                <a:schemeClr val="tx1"/>
              </a:solidFill>
              <a:latin typeface="Century Gothic" panose="020B0502020202020204" pitchFamily="34" charset="0"/>
            </a:endParaRPr>
          </a:p>
        </p:txBody>
      </p:sp>
      <p:pic>
        <p:nvPicPr>
          <p:cNvPr id="6" name="Picture 5" descr="A close up of a sign&#10;&#10;Description generated with high confidence">
            <a:extLst>
              <a:ext uri="{FF2B5EF4-FFF2-40B4-BE49-F238E27FC236}">
                <a16:creationId xmlns:a16="http://schemas.microsoft.com/office/drawing/2014/main" id="{19BC9A48-33E1-4BA7-B0CB-A27E03DC4A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01DBE2BA-8E23-4FF5-9D28-475220940821}"/>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8180267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2</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Join the start of the sentence to the correct ending using </a:t>
            </a:r>
            <a:r>
              <a:rPr lang="en-GB" sz="2000" b="1" i="1" dirty="0">
                <a:solidFill>
                  <a:schemeClr val="tx1"/>
                </a:solidFill>
                <a:latin typeface="Century Gothic" panose="020B0502020202020204" pitchFamily="34" charset="0"/>
              </a:rPr>
              <a:t>because</a:t>
            </a:r>
            <a:r>
              <a:rPr lang="en-GB" sz="2000" b="1" dirty="0">
                <a:solidFill>
                  <a:schemeClr val="tx1"/>
                </a:solidFill>
                <a:latin typeface="Century Gothic" panose="020B0502020202020204" pitchFamily="34" charset="0"/>
              </a:rPr>
              <a:t> or </a:t>
            </a:r>
            <a:r>
              <a:rPr lang="en-GB" sz="2000" b="1" i="1" dirty="0">
                <a:solidFill>
                  <a:schemeClr val="tx1"/>
                </a:solidFill>
                <a:latin typeface="Century Gothic" panose="020B0502020202020204" pitchFamily="34" charset="0"/>
              </a:rPr>
              <a:t>that</a:t>
            </a:r>
            <a:r>
              <a:rPr lang="en-GB" sz="2000" b="1" dirty="0">
                <a:solidFill>
                  <a:schemeClr val="tx1"/>
                </a:solidFill>
                <a:latin typeface="Century Gothic" panose="020B0502020202020204" pitchFamily="34" charset="0"/>
              </a:rPr>
              <a:t>.</a:t>
            </a:r>
          </a:p>
        </p:txBody>
      </p:sp>
      <p:sp>
        <p:nvSpPr>
          <p:cNvPr id="6" name="Rectangle: Rounded Corners 5">
            <a:extLst>
              <a:ext uri="{FF2B5EF4-FFF2-40B4-BE49-F238E27FC236}">
                <a16:creationId xmlns:a16="http://schemas.microsoft.com/office/drawing/2014/main" id="{4C75DECB-57A0-4B19-8D05-8C66B57D0DB8}"/>
              </a:ext>
            </a:extLst>
          </p:cNvPr>
          <p:cNvSpPr/>
          <p:nvPr/>
        </p:nvSpPr>
        <p:spPr>
          <a:xfrm>
            <a:off x="4532849" y="1865526"/>
            <a:ext cx="3841298" cy="579784"/>
          </a:xfrm>
          <a:prstGeom prst="roundRect">
            <a:avLst/>
          </a:prstGeom>
          <a:solidFill>
            <a:schemeClr val="bg1"/>
          </a:solidFill>
          <a:ln w="31750">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a:solidFill>
                  <a:schemeClr val="tx1"/>
                </a:solidFill>
                <a:latin typeface="Century Gothic" panose="020B0502020202020204" pitchFamily="34" charset="0"/>
              </a:rPr>
              <a:t>her bag is lost.</a:t>
            </a:r>
          </a:p>
        </p:txBody>
      </p:sp>
      <p:sp>
        <p:nvSpPr>
          <p:cNvPr id="7" name="Rectangle: Rounded Corners 6">
            <a:extLst>
              <a:ext uri="{FF2B5EF4-FFF2-40B4-BE49-F238E27FC236}">
                <a16:creationId xmlns:a16="http://schemas.microsoft.com/office/drawing/2014/main" id="{6DE3A5B6-B165-4DCF-99BF-866D4C0A6299}"/>
              </a:ext>
            </a:extLst>
          </p:cNvPr>
          <p:cNvSpPr/>
          <p:nvPr/>
        </p:nvSpPr>
        <p:spPr>
          <a:xfrm>
            <a:off x="4532849" y="3793851"/>
            <a:ext cx="3841298" cy="579784"/>
          </a:xfrm>
          <a:prstGeom prst="roundRect">
            <a:avLst/>
          </a:prstGeom>
          <a:solidFill>
            <a:schemeClr val="bg1"/>
          </a:solidFill>
          <a:ln w="31750">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a:solidFill>
                  <a:schemeClr val="tx1"/>
                </a:solidFill>
                <a:latin typeface="Century Gothic" panose="020B0502020202020204" pitchFamily="34" charset="0"/>
              </a:rPr>
              <a:t>my new pen is broken.</a:t>
            </a:r>
          </a:p>
        </p:txBody>
      </p:sp>
      <p:sp>
        <p:nvSpPr>
          <p:cNvPr id="8" name="Rectangle: Rounded Corners 7">
            <a:extLst>
              <a:ext uri="{FF2B5EF4-FFF2-40B4-BE49-F238E27FC236}">
                <a16:creationId xmlns:a16="http://schemas.microsoft.com/office/drawing/2014/main" id="{91AF0AEF-E1A6-40C7-879E-FF2BE12A03A0}"/>
              </a:ext>
            </a:extLst>
          </p:cNvPr>
          <p:cNvSpPr/>
          <p:nvPr/>
        </p:nvSpPr>
        <p:spPr>
          <a:xfrm>
            <a:off x="4532849" y="2829689"/>
            <a:ext cx="3841298" cy="579784"/>
          </a:xfrm>
          <a:prstGeom prst="roundRect">
            <a:avLst/>
          </a:prstGeom>
          <a:solidFill>
            <a:schemeClr val="bg1"/>
          </a:solidFill>
          <a:ln w="31750">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a:solidFill>
                  <a:schemeClr val="tx1"/>
                </a:solidFill>
                <a:latin typeface="Century Gothic" panose="020B0502020202020204" pitchFamily="34" charset="0"/>
              </a:rPr>
              <a:t>I got my best score.</a:t>
            </a:r>
          </a:p>
        </p:txBody>
      </p:sp>
      <p:sp>
        <p:nvSpPr>
          <p:cNvPr id="9" name="Rectangle: Rounded Corners 8">
            <a:extLst>
              <a:ext uri="{FF2B5EF4-FFF2-40B4-BE49-F238E27FC236}">
                <a16:creationId xmlns:a16="http://schemas.microsoft.com/office/drawing/2014/main" id="{909B89B0-7A65-4E2F-96CF-2762F795B818}"/>
              </a:ext>
            </a:extLst>
          </p:cNvPr>
          <p:cNvSpPr/>
          <p:nvPr/>
        </p:nvSpPr>
        <p:spPr>
          <a:xfrm>
            <a:off x="713056" y="2829689"/>
            <a:ext cx="2728984" cy="579784"/>
          </a:xfrm>
          <a:prstGeom prst="roundRect">
            <a:avLst/>
          </a:prstGeom>
          <a:solidFill>
            <a:schemeClr val="bg1"/>
          </a:solidFill>
          <a:ln w="31750">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a:solidFill>
                  <a:schemeClr val="tx1"/>
                </a:solidFill>
                <a:latin typeface="Century Gothic" panose="020B0502020202020204" pitchFamily="34" charset="0"/>
              </a:rPr>
              <a:t>I am annoyed</a:t>
            </a:r>
          </a:p>
        </p:txBody>
      </p:sp>
      <p:pic>
        <p:nvPicPr>
          <p:cNvPr id="11" name="Picture 10" descr="A close up of a sign&#10;&#10;Description generated with high confidence">
            <a:extLst>
              <a:ext uri="{FF2B5EF4-FFF2-40B4-BE49-F238E27FC236}">
                <a16:creationId xmlns:a16="http://schemas.microsoft.com/office/drawing/2014/main" id="{7644C950-3092-4171-8E60-059790319F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2" name="TextBox 8">
            <a:extLst>
              <a:ext uri="{FF2B5EF4-FFF2-40B4-BE49-F238E27FC236}">
                <a16:creationId xmlns:a16="http://schemas.microsoft.com/office/drawing/2014/main" id="{121C4AD1-9A74-4030-A2A8-1997FA1397A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22551293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2</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Join the start of the sentence to the correct ending using </a:t>
            </a:r>
            <a:r>
              <a:rPr lang="en-GB" sz="2000" b="1" i="1" dirty="0">
                <a:solidFill>
                  <a:schemeClr val="tx1"/>
                </a:solidFill>
                <a:latin typeface="Century Gothic" panose="020B0502020202020204" pitchFamily="34" charset="0"/>
              </a:rPr>
              <a:t>because</a:t>
            </a:r>
            <a:r>
              <a:rPr lang="en-GB" sz="2000" b="1" dirty="0">
                <a:solidFill>
                  <a:schemeClr val="tx1"/>
                </a:solidFill>
                <a:latin typeface="Century Gothic" panose="020B0502020202020204" pitchFamily="34" charset="0"/>
              </a:rPr>
              <a:t> or </a:t>
            </a:r>
            <a:r>
              <a:rPr lang="en-GB" sz="2000" b="1" i="1" dirty="0">
                <a:solidFill>
                  <a:schemeClr val="tx1"/>
                </a:solidFill>
                <a:latin typeface="Century Gothic" panose="020B0502020202020204" pitchFamily="34" charset="0"/>
              </a:rPr>
              <a:t>that</a:t>
            </a:r>
            <a:r>
              <a:rPr lang="en-GB" sz="2000" b="1" dirty="0">
                <a:solidFill>
                  <a:schemeClr val="tx1"/>
                </a:solidFill>
                <a:latin typeface="Century Gothic" panose="020B0502020202020204" pitchFamily="34" charset="0"/>
              </a:rPr>
              <a:t>.</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i="1" dirty="0">
                <a:solidFill>
                  <a:srgbClr val="FF0000"/>
                </a:solidFill>
                <a:latin typeface="Century Gothic" panose="020B0502020202020204" pitchFamily="34" charset="0"/>
              </a:rPr>
              <a:t>Because</a:t>
            </a:r>
            <a:r>
              <a:rPr lang="en-GB" sz="2000" b="1" dirty="0">
                <a:solidFill>
                  <a:srgbClr val="FF0000"/>
                </a:solidFill>
                <a:latin typeface="Century Gothic" panose="020B0502020202020204" pitchFamily="34" charset="0"/>
              </a:rPr>
              <a:t> or </a:t>
            </a:r>
            <a:r>
              <a:rPr lang="en-GB" sz="2000" b="1" i="1" dirty="0">
                <a:solidFill>
                  <a:srgbClr val="FF0000"/>
                </a:solidFill>
                <a:latin typeface="Century Gothic" panose="020B0502020202020204" pitchFamily="34" charset="0"/>
              </a:rPr>
              <a:t>that</a:t>
            </a:r>
            <a:r>
              <a:rPr lang="en-GB" sz="2000" b="1" dirty="0">
                <a:solidFill>
                  <a:srgbClr val="FF0000"/>
                </a:solidFill>
                <a:latin typeface="Century Gothic" panose="020B0502020202020204" pitchFamily="34" charset="0"/>
              </a:rPr>
              <a:t> could both be used </a:t>
            </a:r>
            <a:r>
              <a:rPr lang="en-GB" sz="2000" b="1" dirty="0">
                <a:solidFill>
                  <a:srgbClr val="FF0000"/>
                </a:solidFill>
                <a:latin typeface="Century Gothic" panose="020B0502020202020204" pitchFamily="34" charset="0"/>
                <a:sym typeface="Wingdings" panose="05000000000000000000" pitchFamily="2" charset="2"/>
              </a:rPr>
              <a:t> I am annoyed </a:t>
            </a:r>
            <a:r>
              <a:rPr lang="en-GB" sz="2000" b="1" u="sng" dirty="0">
                <a:solidFill>
                  <a:srgbClr val="FF0000"/>
                </a:solidFill>
                <a:latin typeface="Century Gothic" panose="020B0502020202020204" pitchFamily="34" charset="0"/>
                <a:sym typeface="Wingdings" panose="05000000000000000000" pitchFamily="2" charset="2"/>
              </a:rPr>
              <a:t>that</a:t>
            </a:r>
            <a:r>
              <a:rPr lang="en-GB" sz="2000" b="1" dirty="0">
                <a:solidFill>
                  <a:srgbClr val="FF0000"/>
                </a:solidFill>
                <a:latin typeface="Century Gothic" panose="020B0502020202020204" pitchFamily="34" charset="0"/>
                <a:sym typeface="Wingdings" panose="05000000000000000000" pitchFamily="2" charset="2"/>
              </a:rPr>
              <a:t> my new pen is broken. I am annoyed </a:t>
            </a:r>
            <a:r>
              <a:rPr lang="en-GB" sz="2000" b="1" u="sng" dirty="0">
                <a:solidFill>
                  <a:srgbClr val="FF0000"/>
                </a:solidFill>
                <a:latin typeface="Century Gothic" panose="020B0502020202020204" pitchFamily="34" charset="0"/>
                <a:sym typeface="Wingdings" panose="05000000000000000000" pitchFamily="2" charset="2"/>
              </a:rPr>
              <a:t>because</a:t>
            </a:r>
            <a:r>
              <a:rPr lang="en-GB" sz="2000" b="1" dirty="0">
                <a:solidFill>
                  <a:srgbClr val="FF0000"/>
                </a:solidFill>
                <a:latin typeface="Century Gothic" panose="020B0502020202020204" pitchFamily="34" charset="0"/>
                <a:sym typeface="Wingdings" panose="05000000000000000000" pitchFamily="2" charset="2"/>
              </a:rPr>
              <a:t> my new pen is broken.</a:t>
            </a:r>
            <a:endParaRPr lang="en-GB" sz="2000" b="1" dirty="0">
              <a:solidFill>
                <a:srgbClr val="FF0000"/>
              </a:solidFill>
              <a:latin typeface="Century Gothic" panose="020B0502020202020204" pitchFamily="34" charset="0"/>
            </a:endParaRPr>
          </a:p>
          <a:p>
            <a:r>
              <a:rPr lang="en-GB" sz="2000" b="1" i="1" dirty="0">
                <a:solidFill>
                  <a:srgbClr val="FF0000"/>
                </a:solidFill>
                <a:latin typeface="Century Gothic" panose="020B0502020202020204" pitchFamily="34" charset="0"/>
              </a:rPr>
              <a:t>That</a:t>
            </a:r>
            <a:r>
              <a:rPr lang="en-GB" sz="2000" b="1" dirty="0">
                <a:solidFill>
                  <a:srgbClr val="FF0000"/>
                </a:solidFill>
                <a:latin typeface="Century Gothic" panose="020B0502020202020204" pitchFamily="34" charset="0"/>
              </a:rPr>
              <a:t> is used as it explains the reason for being annoyed and </a:t>
            </a:r>
            <a:r>
              <a:rPr lang="en-GB" sz="2000" b="1" i="1" dirty="0">
                <a:solidFill>
                  <a:srgbClr val="FF0000"/>
                </a:solidFill>
                <a:latin typeface="Century Gothic" panose="020B0502020202020204" pitchFamily="34" charset="0"/>
              </a:rPr>
              <a:t>because</a:t>
            </a:r>
            <a:r>
              <a:rPr lang="en-GB" sz="2000" b="1" dirty="0">
                <a:solidFill>
                  <a:srgbClr val="FF0000"/>
                </a:solidFill>
                <a:latin typeface="Century Gothic" panose="020B0502020202020204" pitchFamily="34" charset="0"/>
              </a:rPr>
              <a:t> adds extra information.</a:t>
            </a:r>
          </a:p>
        </p:txBody>
      </p:sp>
      <p:pic>
        <p:nvPicPr>
          <p:cNvPr id="11" name="Picture 10" descr="A close up of a sign&#10;&#10;Description generated with high confidence">
            <a:extLst>
              <a:ext uri="{FF2B5EF4-FFF2-40B4-BE49-F238E27FC236}">
                <a16:creationId xmlns:a16="http://schemas.microsoft.com/office/drawing/2014/main" id="{18A234E5-1ADD-4179-9CBC-0D01C219CC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2" name="TextBox 8">
            <a:extLst>
              <a:ext uri="{FF2B5EF4-FFF2-40B4-BE49-F238E27FC236}">
                <a16:creationId xmlns:a16="http://schemas.microsoft.com/office/drawing/2014/main" id="{FCBFB819-407A-4E8F-8B23-064E42D79DF7}"/>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
        <p:nvSpPr>
          <p:cNvPr id="14" name="Rectangle: Rounded Corners 13">
            <a:extLst>
              <a:ext uri="{FF2B5EF4-FFF2-40B4-BE49-F238E27FC236}">
                <a16:creationId xmlns:a16="http://schemas.microsoft.com/office/drawing/2014/main" id="{E2EFFAFC-B930-4948-A748-4E15FBADA4EB}"/>
              </a:ext>
            </a:extLst>
          </p:cNvPr>
          <p:cNvSpPr/>
          <p:nvPr/>
        </p:nvSpPr>
        <p:spPr>
          <a:xfrm>
            <a:off x="4532849" y="1865526"/>
            <a:ext cx="3841298" cy="579784"/>
          </a:xfrm>
          <a:prstGeom prst="roundRect">
            <a:avLst/>
          </a:prstGeom>
          <a:solidFill>
            <a:schemeClr val="bg1"/>
          </a:solidFill>
          <a:ln w="317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a:solidFill>
                  <a:schemeClr val="bg1">
                    <a:lumMod val="65000"/>
                  </a:schemeClr>
                </a:solidFill>
                <a:latin typeface="Century Gothic" panose="020B0502020202020204" pitchFamily="34" charset="0"/>
              </a:rPr>
              <a:t>her bag is lost.</a:t>
            </a:r>
          </a:p>
        </p:txBody>
      </p:sp>
      <p:sp>
        <p:nvSpPr>
          <p:cNvPr id="15" name="Rectangle: Rounded Corners 14">
            <a:extLst>
              <a:ext uri="{FF2B5EF4-FFF2-40B4-BE49-F238E27FC236}">
                <a16:creationId xmlns:a16="http://schemas.microsoft.com/office/drawing/2014/main" id="{2866897C-D5AA-45A1-96FF-3242B132DF6E}"/>
              </a:ext>
            </a:extLst>
          </p:cNvPr>
          <p:cNvSpPr/>
          <p:nvPr/>
        </p:nvSpPr>
        <p:spPr>
          <a:xfrm>
            <a:off x="4532849" y="3793851"/>
            <a:ext cx="3841298" cy="579784"/>
          </a:xfrm>
          <a:prstGeom prst="roundRect">
            <a:avLst/>
          </a:prstGeom>
          <a:solidFill>
            <a:schemeClr val="bg1"/>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a:solidFill>
                  <a:srgbClr val="FF0000"/>
                </a:solidFill>
                <a:latin typeface="Century Gothic" panose="020B0502020202020204" pitchFamily="34" charset="0"/>
              </a:rPr>
              <a:t>my new pen is broken.</a:t>
            </a:r>
          </a:p>
        </p:txBody>
      </p:sp>
      <p:sp>
        <p:nvSpPr>
          <p:cNvPr id="20" name="Rectangle: Rounded Corners 19">
            <a:extLst>
              <a:ext uri="{FF2B5EF4-FFF2-40B4-BE49-F238E27FC236}">
                <a16:creationId xmlns:a16="http://schemas.microsoft.com/office/drawing/2014/main" id="{73AE3115-0F54-4B29-9270-78C33B727CD3}"/>
              </a:ext>
            </a:extLst>
          </p:cNvPr>
          <p:cNvSpPr/>
          <p:nvPr/>
        </p:nvSpPr>
        <p:spPr>
          <a:xfrm>
            <a:off x="4532849" y="2829689"/>
            <a:ext cx="3841298" cy="579784"/>
          </a:xfrm>
          <a:prstGeom prst="roundRect">
            <a:avLst/>
          </a:prstGeom>
          <a:solidFill>
            <a:schemeClr val="bg1"/>
          </a:solidFill>
          <a:ln w="317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a:solidFill>
                  <a:schemeClr val="bg1">
                    <a:lumMod val="65000"/>
                  </a:schemeClr>
                </a:solidFill>
                <a:latin typeface="Century Gothic" panose="020B0502020202020204" pitchFamily="34" charset="0"/>
              </a:rPr>
              <a:t>I got my best score.</a:t>
            </a:r>
          </a:p>
        </p:txBody>
      </p:sp>
      <p:sp>
        <p:nvSpPr>
          <p:cNvPr id="21" name="Rectangle: Rounded Corners 20">
            <a:extLst>
              <a:ext uri="{FF2B5EF4-FFF2-40B4-BE49-F238E27FC236}">
                <a16:creationId xmlns:a16="http://schemas.microsoft.com/office/drawing/2014/main" id="{3FC12380-2E64-488A-9C96-89DC637A4D2A}"/>
              </a:ext>
            </a:extLst>
          </p:cNvPr>
          <p:cNvSpPr/>
          <p:nvPr/>
        </p:nvSpPr>
        <p:spPr>
          <a:xfrm>
            <a:off x="713056" y="2829689"/>
            <a:ext cx="2728984" cy="579784"/>
          </a:xfrm>
          <a:prstGeom prst="roundRect">
            <a:avLst/>
          </a:prstGeom>
          <a:solidFill>
            <a:schemeClr val="bg1"/>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a:solidFill>
                  <a:srgbClr val="FF0000"/>
                </a:solidFill>
                <a:latin typeface="Century Gothic" panose="020B0502020202020204" pitchFamily="34" charset="0"/>
              </a:rPr>
              <a:t>I am annoyed</a:t>
            </a:r>
          </a:p>
        </p:txBody>
      </p:sp>
    </p:spTree>
    <p:extLst>
      <p:ext uri="{BB962C8B-B14F-4D97-AF65-F5344CB8AC3E}">
        <p14:creationId xmlns:p14="http://schemas.microsoft.com/office/powerpoint/2010/main" val="9229337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Brooke thinks she has used </a:t>
            </a:r>
            <a:r>
              <a:rPr lang="en-GB" sz="2000" b="1" i="1" dirty="0">
                <a:solidFill>
                  <a:schemeClr val="tx1"/>
                </a:solidFill>
                <a:latin typeface="Century Gothic" panose="020B0502020202020204" pitchFamily="34" charset="0"/>
              </a:rPr>
              <a:t>that</a:t>
            </a:r>
            <a:r>
              <a:rPr lang="en-GB" sz="2000" b="1" dirty="0">
                <a:solidFill>
                  <a:schemeClr val="tx1"/>
                </a:solidFill>
                <a:latin typeface="Century Gothic" panose="020B0502020202020204" pitchFamily="34" charset="0"/>
              </a:rPr>
              <a:t> correctly.</a:t>
            </a:r>
            <a:endParaRPr lang="en-GB" sz="2000" b="1" dirty="0">
              <a:solidFill>
                <a:schemeClr val="tx1"/>
              </a:solidFill>
              <a:latin typeface="Century Gothic" panose="020B0502020202020204" pitchFamily="34" charset="0"/>
              <a:sym typeface="Wingdings" panose="05000000000000000000" pitchFamily="2" charset="2"/>
            </a:endParaRPr>
          </a:p>
          <a:p>
            <a:pPr lvl="0" defTabSz="514350">
              <a:defRPr/>
            </a:pPr>
            <a:endParaRPr lang="en-GB" sz="2000" b="1" dirty="0">
              <a:solidFill>
                <a:schemeClr val="tx1"/>
              </a:solidFill>
              <a:latin typeface="Century Gothic" panose="020B0502020202020204" pitchFamily="34" charset="0"/>
              <a:sym typeface="Wingdings" panose="05000000000000000000" pitchFamily="2" charset="2"/>
            </a:endParaRPr>
          </a:p>
          <a:p>
            <a:pPr lvl="0" defTabSz="514350">
              <a:defRPr/>
            </a:pPr>
            <a:endParaRPr lang="en-GB" sz="2000" b="1" dirty="0">
              <a:solidFill>
                <a:schemeClr val="tx1"/>
              </a:solidFill>
              <a:latin typeface="Century Gothic" panose="020B0502020202020204" pitchFamily="34" charset="0"/>
              <a:sym typeface="Wingdings" panose="05000000000000000000" pitchFamily="2" charset="2"/>
            </a:endParaRPr>
          </a:p>
          <a:p>
            <a:pPr defTabSz="514350">
              <a:defRPr/>
            </a:pPr>
            <a:r>
              <a:rPr lang="en-GB" sz="2800" b="1" dirty="0">
                <a:solidFill>
                  <a:schemeClr val="tx1"/>
                </a:solidFill>
                <a:latin typeface="Century Gothic" panose="020B0502020202020204" pitchFamily="34" charset="0"/>
                <a:sym typeface="Wingdings" panose="05000000000000000000" pitchFamily="2" charset="2"/>
              </a:rPr>
              <a:t>I am wearing my wellies that I am going to splash in the puddles.</a:t>
            </a:r>
          </a:p>
          <a:p>
            <a:pPr defTabSz="514350">
              <a:defRPr/>
            </a:pPr>
            <a:endParaRPr lang="en-GB" sz="2000" b="1" dirty="0">
              <a:solidFill>
                <a:schemeClr val="tx1"/>
              </a:solidFill>
              <a:latin typeface="Century Gothic" panose="020B0502020202020204" pitchFamily="34" charset="0"/>
              <a:sym typeface="Wingdings" panose="05000000000000000000" pitchFamily="2" charset="2"/>
            </a:endParaRPr>
          </a:p>
          <a:p>
            <a:pPr defTabSz="514350">
              <a:defRPr/>
            </a:pPr>
            <a:endParaRPr lang="en-GB" sz="2000" b="1" dirty="0">
              <a:solidFill>
                <a:schemeClr val="tx1"/>
              </a:solidFill>
              <a:latin typeface="Century Gothic" panose="020B0502020202020204" pitchFamily="34" charset="0"/>
              <a:sym typeface="Wingdings" panose="05000000000000000000" pitchFamily="2" charset="2"/>
            </a:endParaRPr>
          </a:p>
          <a:p>
            <a:pPr defTabSz="514350">
              <a:defRPr/>
            </a:pPr>
            <a:endParaRPr lang="en-GB" sz="2000" b="1" dirty="0">
              <a:solidFill>
                <a:schemeClr val="tx1"/>
              </a:solidFill>
              <a:latin typeface="Century Gothic" panose="020B0502020202020204" pitchFamily="34" charset="0"/>
              <a:sym typeface="Wingdings" panose="05000000000000000000" pitchFamily="2" charset="2"/>
            </a:endParaRPr>
          </a:p>
          <a:p>
            <a:pPr defTabSz="514350">
              <a:defRPr/>
            </a:pPr>
            <a:r>
              <a:rPr lang="en-GB" sz="2000" b="1" dirty="0">
                <a:solidFill>
                  <a:schemeClr val="tx1"/>
                </a:solidFill>
                <a:latin typeface="Century Gothic" panose="020B0502020202020204" pitchFamily="34" charset="0"/>
                <a:sym typeface="Wingdings" panose="05000000000000000000" pitchFamily="2" charset="2"/>
              </a:rPr>
              <a:t>Is she correct? Explain how you know.</a:t>
            </a:r>
          </a:p>
          <a:p>
            <a:pPr lvl="0" defTabSz="514350">
              <a:defRPr/>
            </a:pPr>
            <a:endParaRPr lang="en-GB" sz="2000" b="1" dirty="0">
              <a:solidFill>
                <a:schemeClr val="tx1"/>
              </a:solidFill>
              <a:latin typeface="Century Gothic" panose="020B0502020202020204" pitchFamily="34" charset="0"/>
              <a:sym typeface="Wingdings" panose="05000000000000000000" pitchFamily="2" charset="2"/>
            </a:endParaRPr>
          </a:p>
          <a:p>
            <a:pPr lvl="0" algn="ctr"/>
            <a:endParaRPr lang="en-GB" sz="2400" dirty="0">
              <a:solidFill>
                <a:schemeClr val="tx1"/>
              </a:solidFill>
              <a:latin typeface="SassoonCRInfantMedium" panose="02000603020000020003" pitchFamily="2"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pic>
        <p:nvPicPr>
          <p:cNvPr id="6" name="Picture 5" descr="A close up of a sign&#10;&#10;Description generated with high confidence">
            <a:extLst>
              <a:ext uri="{FF2B5EF4-FFF2-40B4-BE49-F238E27FC236}">
                <a16:creationId xmlns:a16="http://schemas.microsoft.com/office/drawing/2014/main" id="{4DF4FBA9-FD24-492E-B5C3-248E4EAA7F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D8E81E53-A2A0-40C7-9EFB-99AF17A41B7C}"/>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17810746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2 – Autumn Block 4 – Conjunctions – Using ‘because’ and ‘that’</a:t>
            </a:r>
          </a:p>
          <a:p>
            <a:pPr lvl="0" algn="ctr"/>
            <a:endParaRPr lang="en-GB" sz="20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Application and Reasoning resources also provided in this pack. You can choose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a:t>
            </a:r>
            <a:endParaRPr lang="en-GB" sz="1600" b="1" dirty="0">
              <a:solidFill>
                <a:srgbClr val="FF0000"/>
              </a:solidFill>
              <a:latin typeface="Century Gothic" panose="020B0502020202020204" pitchFamily="34" charset="0"/>
            </a:endParaRPr>
          </a:p>
          <a:p>
            <a:pPr lvl="0" fontAlgn="base">
              <a:defRPr/>
            </a:pPr>
            <a:endParaRPr lang="en-GB" sz="1200" b="1" dirty="0">
              <a:solidFill>
                <a:prstClr val="black"/>
              </a:solidFill>
              <a:latin typeface="Century Gothic" panose="020B0502020202020204" pitchFamily="34" charset="0"/>
            </a:endParaRPr>
          </a:p>
          <a:p>
            <a:pPr fontAlgn="base"/>
            <a:r>
              <a:rPr lang="en-US" sz="1200" b="1" dirty="0">
                <a:solidFill>
                  <a:schemeClr val="tx1"/>
                </a:solidFill>
                <a:latin typeface="Century Gothic" panose="020B0502020202020204" pitchFamily="34" charset="0"/>
              </a:rPr>
              <a:t>English Year 2: (2G3.4)</a:t>
            </a:r>
            <a:r>
              <a:rPr lang="en-US" sz="1200" b="1" dirty="0">
                <a:latin typeface="Century Gothic" panose="020B0502020202020204" pitchFamily="34" charset="0"/>
              </a:rPr>
              <a:t> </a:t>
            </a:r>
            <a:r>
              <a:rPr lang="en-US" sz="1200" b="1" dirty="0">
                <a:latin typeface="Century Gothic" panose="020B0502020202020204" pitchFamily="34" charset="0"/>
                <a:hlinkClick r:id="rId2"/>
              </a:rPr>
              <a:t>Subordination (using </a:t>
            </a:r>
            <a:r>
              <a:rPr lang="en-US" sz="1200" b="1" i="1" dirty="0">
                <a:latin typeface="Century Gothic" panose="020B0502020202020204" pitchFamily="34" charset="0"/>
                <a:hlinkClick r:id="rId2"/>
              </a:rPr>
              <a:t>when, if, that</a:t>
            </a:r>
            <a:r>
              <a:rPr lang="en-US" sz="1200" b="1" dirty="0">
                <a:latin typeface="Century Gothic" panose="020B0502020202020204" pitchFamily="34" charset="0"/>
                <a:hlinkClick r:id="rId2"/>
              </a:rPr>
              <a:t>, or </a:t>
            </a:r>
            <a:r>
              <a:rPr lang="en-US" sz="1200" b="1" i="1" dirty="0">
                <a:latin typeface="Century Gothic" panose="020B0502020202020204" pitchFamily="34" charset="0"/>
                <a:hlinkClick r:id="rId2"/>
              </a:rPr>
              <a:t>because</a:t>
            </a:r>
            <a:r>
              <a:rPr lang="en-US" sz="1200" b="1" dirty="0">
                <a:latin typeface="Century Gothic" panose="020B0502020202020204" pitchFamily="34" charset="0"/>
                <a:hlinkClick r:id="rId2"/>
              </a:rPr>
              <a:t>)</a:t>
            </a:r>
            <a:endParaRPr lang="en-US" sz="1200" b="1" dirty="0">
              <a:latin typeface="Century Gothic" panose="020B0502020202020204" pitchFamily="34" charset="0"/>
            </a:endParaRPr>
          </a:p>
          <a:p>
            <a:pPr fontAlgn="base">
              <a:lnSpc>
                <a:spcPct val="100000"/>
              </a:lnSpc>
              <a:spcAft>
                <a:spcPts val="0"/>
              </a:spcAft>
            </a:pPr>
            <a:endParaRPr lang="en-US" sz="1200" b="1" dirty="0">
              <a:latin typeface="Century Gothic" panose="020B0502020202020204" pitchFamily="34" charset="0"/>
            </a:endParaRPr>
          </a:p>
          <a:p>
            <a:pPr fontAlgn="base">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a:lnSpc>
                <a:spcPct val="100000"/>
              </a:lnSpc>
              <a:spcAft>
                <a:spcPts val="0"/>
              </a:spcAft>
              <a:defRPr/>
            </a:pPr>
            <a:r>
              <a:rPr lang="en-GB" sz="1600" b="1" dirty="0">
                <a:solidFill>
                  <a:prstClr val="black"/>
                </a:solidFill>
                <a:latin typeface="Century Gothic" panose="020B0502020202020204" pitchFamily="34" charset="0"/>
                <a:hlinkClick r:id="rId3"/>
              </a:rPr>
              <a:t>More resources</a:t>
            </a:r>
            <a:r>
              <a:rPr lang="en-GB" sz="1600" b="1" dirty="0">
                <a:solidFill>
                  <a:prstClr val="black"/>
                </a:solidFill>
                <a:latin typeface="Century Gothic" panose="020B0502020202020204" pitchFamily="34" charset="0"/>
              </a:rPr>
              <a:t> from our Grammar, Punctuation and Spelling scheme of work.</a:t>
            </a: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4"/>
              </a:rPr>
              <a:t>review</a:t>
            </a:r>
            <a:r>
              <a:rPr lang="en-GB" sz="1600" b="1" dirty="0">
                <a:solidFill>
                  <a:prstClr val="black"/>
                </a:solidFill>
                <a:latin typeface="Century Gothic" panose="020B0502020202020204" pitchFamily="34" charset="0"/>
              </a:rPr>
              <a:t> it on our website.</a:t>
            </a:r>
          </a:p>
        </p:txBody>
      </p:sp>
      <p:pic>
        <p:nvPicPr>
          <p:cNvPr id="6" name="Picture 5" descr="A close up of a sign&#10;&#10;Description generated with high confidence">
            <a:extLst>
              <a:ext uri="{FF2B5EF4-FFF2-40B4-BE49-F238E27FC236}">
                <a16:creationId xmlns:a16="http://schemas.microsoft.com/office/drawing/2014/main" id="{8AE21CCC-6D01-4D9F-A2AD-A6797C53132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31B8C048-F1A0-4C44-B996-3D84E6439369}"/>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26374812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Brooke thinks she has used </a:t>
            </a:r>
            <a:r>
              <a:rPr lang="en-GB" sz="2000" b="1" i="1" dirty="0">
                <a:solidFill>
                  <a:schemeClr val="tx1"/>
                </a:solidFill>
                <a:latin typeface="Century Gothic" panose="020B0502020202020204" pitchFamily="34" charset="0"/>
              </a:rPr>
              <a:t>that</a:t>
            </a:r>
            <a:r>
              <a:rPr lang="en-GB" sz="2000" b="1" dirty="0">
                <a:solidFill>
                  <a:schemeClr val="tx1"/>
                </a:solidFill>
                <a:latin typeface="Century Gothic" panose="020B0502020202020204" pitchFamily="34" charset="0"/>
              </a:rPr>
              <a:t> correctly.</a:t>
            </a:r>
            <a:endParaRPr lang="en-GB" sz="2000" b="1" dirty="0">
              <a:solidFill>
                <a:schemeClr val="tx1"/>
              </a:solidFill>
              <a:latin typeface="Century Gothic" panose="020B0502020202020204" pitchFamily="34" charset="0"/>
              <a:sym typeface="Wingdings" panose="05000000000000000000" pitchFamily="2" charset="2"/>
            </a:endParaRPr>
          </a:p>
          <a:p>
            <a:pPr lvl="0" defTabSz="514350">
              <a:defRPr/>
            </a:pPr>
            <a:endParaRPr lang="en-GB" sz="2000" b="1" dirty="0">
              <a:solidFill>
                <a:schemeClr val="tx1"/>
              </a:solidFill>
              <a:latin typeface="Century Gothic" panose="020B0502020202020204" pitchFamily="34" charset="0"/>
              <a:sym typeface="Wingdings" panose="05000000000000000000" pitchFamily="2" charset="2"/>
            </a:endParaRPr>
          </a:p>
          <a:p>
            <a:pPr lvl="0" defTabSz="514350">
              <a:defRPr/>
            </a:pPr>
            <a:endParaRPr lang="en-GB" sz="2000" b="1" dirty="0">
              <a:solidFill>
                <a:schemeClr val="tx1"/>
              </a:solidFill>
              <a:latin typeface="Century Gothic" panose="020B0502020202020204" pitchFamily="34" charset="0"/>
              <a:sym typeface="Wingdings" panose="05000000000000000000" pitchFamily="2" charset="2"/>
            </a:endParaRPr>
          </a:p>
          <a:p>
            <a:pPr defTabSz="514350">
              <a:defRPr/>
            </a:pPr>
            <a:r>
              <a:rPr lang="en-GB" sz="2800" b="1" dirty="0">
                <a:solidFill>
                  <a:schemeClr val="tx1"/>
                </a:solidFill>
                <a:latin typeface="Century Gothic" panose="020B0502020202020204" pitchFamily="34" charset="0"/>
                <a:sym typeface="Wingdings" panose="05000000000000000000" pitchFamily="2" charset="2"/>
              </a:rPr>
              <a:t>I am wearing my wellies that I am going to splash in the puddles.</a:t>
            </a:r>
          </a:p>
          <a:p>
            <a:pPr defTabSz="514350">
              <a:defRPr/>
            </a:pPr>
            <a:endParaRPr lang="en-GB" sz="2000" b="1" dirty="0">
              <a:solidFill>
                <a:schemeClr val="tx1"/>
              </a:solidFill>
              <a:latin typeface="Century Gothic" panose="020B0502020202020204" pitchFamily="34" charset="0"/>
              <a:sym typeface="Wingdings" panose="05000000000000000000" pitchFamily="2" charset="2"/>
            </a:endParaRPr>
          </a:p>
          <a:p>
            <a:pPr defTabSz="514350">
              <a:defRPr/>
            </a:pPr>
            <a:endParaRPr lang="en-GB" sz="2000" b="1" dirty="0">
              <a:solidFill>
                <a:schemeClr val="tx1"/>
              </a:solidFill>
              <a:latin typeface="Century Gothic" panose="020B0502020202020204" pitchFamily="34" charset="0"/>
              <a:sym typeface="Wingdings" panose="05000000000000000000" pitchFamily="2" charset="2"/>
            </a:endParaRPr>
          </a:p>
          <a:p>
            <a:pPr defTabSz="514350">
              <a:defRPr/>
            </a:pPr>
            <a:endParaRPr lang="en-GB" sz="2000" b="1" dirty="0">
              <a:solidFill>
                <a:schemeClr val="tx1"/>
              </a:solidFill>
              <a:latin typeface="Century Gothic" panose="020B0502020202020204" pitchFamily="34" charset="0"/>
              <a:sym typeface="Wingdings" panose="05000000000000000000" pitchFamily="2" charset="2"/>
            </a:endParaRPr>
          </a:p>
          <a:p>
            <a:pPr defTabSz="514350">
              <a:defRPr/>
            </a:pPr>
            <a:r>
              <a:rPr lang="en-GB" sz="2000" b="1" dirty="0">
                <a:solidFill>
                  <a:schemeClr val="tx1"/>
                </a:solidFill>
                <a:latin typeface="Century Gothic" panose="020B0502020202020204" pitchFamily="34" charset="0"/>
                <a:sym typeface="Wingdings" panose="05000000000000000000" pitchFamily="2" charset="2"/>
              </a:rPr>
              <a:t>Is she correct? Explain how you know.</a:t>
            </a:r>
          </a:p>
          <a:p>
            <a:pPr defTabSz="514350">
              <a:defRPr/>
            </a:pPr>
            <a:endParaRPr lang="en-GB" sz="2100" b="1" dirty="0">
              <a:solidFill>
                <a:schemeClr val="tx1"/>
              </a:solidFill>
              <a:latin typeface="Century Gothic" panose="020B0502020202020204" pitchFamily="34" charset="0"/>
              <a:sym typeface="Wingdings" panose="05000000000000000000" pitchFamily="2" charset="2"/>
            </a:endParaRPr>
          </a:p>
          <a:p>
            <a:pPr lvl="0" defTabSz="514350">
              <a:defRPr/>
            </a:pPr>
            <a:r>
              <a:rPr lang="en-GB" sz="2000" b="1" dirty="0">
                <a:solidFill>
                  <a:schemeClr val="tx1"/>
                </a:solidFill>
                <a:latin typeface="Century Gothic" panose="020B0502020202020204" pitchFamily="34" charset="0"/>
                <a:sym typeface="Wingdings" panose="05000000000000000000" pitchFamily="2" charset="2"/>
              </a:rPr>
              <a:t>Brooke is incorrect because…</a:t>
            </a:r>
            <a:endParaRPr lang="en-GB" sz="2400" dirty="0">
              <a:solidFill>
                <a:schemeClr val="tx1"/>
              </a:solidFill>
              <a:latin typeface="SassoonCRInfantMedium" panose="02000603020000020003" pitchFamily="2"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pic>
        <p:nvPicPr>
          <p:cNvPr id="6" name="Picture 5" descr="A close up of a sign&#10;&#10;Description generated with high confidence">
            <a:extLst>
              <a:ext uri="{FF2B5EF4-FFF2-40B4-BE49-F238E27FC236}">
                <a16:creationId xmlns:a16="http://schemas.microsoft.com/office/drawing/2014/main" id="{1C9E9356-D110-486C-8182-84AEA1DADA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51AF6387-4B9B-4FF1-8F8D-432AE3612A76}"/>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8737311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Brooke thinks she has used </a:t>
            </a:r>
            <a:r>
              <a:rPr lang="en-GB" sz="2000" b="1" i="1" dirty="0">
                <a:solidFill>
                  <a:schemeClr val="tx1"/>
                </a:solidFill>
                <a:latin typeface="Century Gothic" panose="020B0502020202020204" pitchFamily="34" charset="0"/>
              </a:rPr>
              <a:t>that</a:t>
            </a:r>
            <a:r>
              <a:rPr lang="en-GB" sz="2000" b="1" dirty="0">
                <a:solidFill>
                  <a:schemeClr val="tx1"/>
                </a:solidFill>
                <a:latin typeface="Century Gothic" panose="020B0502020202020204" pitchFamily="34" charset="0"/>
              </a:rPr>
              <a:t> correctly.</a:t>
            </a:r>
            <a:endParaRPr lang="en-GB" sz="2000" b="1" dirty="0">
              <a:solidFill>
                <a:schemeClr val="tx1"/>
              </a:solidFill>
              <a:latin typeface="Century Gothic" panose="020B0502020202020204" pitchFamily="34" charset="0"/>
              <a:sym typeface="Wingdings" panose="05000000000000000000" pitchFamily="2" charset="2"/>
            </a:endParaRPr>
          </a:p>
          <a:p>
            <a:pPr lvl="0" defTabSz="514350">
              <a:defRPr/>
            </a:pPr>
            <a:endParaRPr lang="en-GB" sz="2000" b="1" dirty="0">
              <a:solidFill>
                <a:schemeClr val="tx1"/>
              </a:solidFill>
              <a:latin typeface="Century Gothic" panose="020B0502020202020204" pitchFamily="34" charset="0"/>
              <a:sym typeface="Wingdings" panose="05000000000000000000" pitchFamily="2" charset="2"/>
            </a:endParaRPr>
          </a:p>
          <a:p>
            <a:pPr lvl="0" defTabSz="514350">
              <a:defRPr/>
            </a:pPr>
            <a:endParaRPr lang="en-GB" sz="2000" b="1" dirty="0">
              <a:solidFill>
                <a:schemeClr val="tx1"/>
              </a:solidFill>
              <a:latin typeface="Century Gothic" panose="020B0502020202020204" pitchFamily="34" charset="0"/>
              <a:sym typeface="Wingdings" panose="05000000000000000000" pitchFamily="2" charset="2"/>
            </a:endParaRPr>
          </a:p>
          <a:p>
            <a:pPr defTabSz="514350">
              <a:defRPr/>
            </a:pPr>
            <a:r>
              <a:rPr lang="en-GB" sz="2800" b="1" dirty="0">
                <a:solidFill>
                  <a:schemeClr val="tx1"/>
                </a:solidFill>
                <a:latin typeface="Century Gothic" panose="020B0502020202020204" pitchFamily="34" charset="0"/>
                <a:sym typeface="Wingdings" panose="05000000000000000000" pitchFamily="2" charset="2"/>
              </a:rPr>
              <a:t>I am wearing my wellies that I am going to splash in the puddles.</a:t>
            </a:r>
          </a:p>
          <a:p>
            <a:pPr defTabSz="514350">
              <a:defRPr/>
            </a:pPr>
            <a:endParaRPr lang="en-GB" sz="2000" b="1" dirty="0">
              <a:solidFill>
                <a:schemeClr val="tx1"/>
              </a:solidFill>
              <a:latin typeface="Century Gothic" panose="020B0502020202020204" pitchFamily="34" charset="0"/>
              <a:sym typeface="Wingdings" panose="05000000000000000000" pitchFamily="2" charset="2"/>
            </a:endParaRPr>
          </a:p>
          <a:p>
            <a:pPr defTabSz="514350">
              <a:defRPr/>
            </a:pPr>
            <a:endParaRPr lang="en-GB" sz="2000" b="1" dirty="0">
              <a:solidFill>
                <a:schemeClr val="tx1"/>
              </a:solidFill>
              <a:latin typeface="Century Gothic" panose="020B0502020202020204" pitchFamily="34" charset="0"/>
              <a:sym typeface="Wingdings" panose="05000000000000000000" pitchFamily="2" charset="2"/>
            </a:endParaRPr>
          </a:p>
          <a:p>
            <a:pPr defTabSz="514350">
              <a:defRPr/>
            </a:pPr>
            <a:endParaRPr lang="en-GB" sz="2000" b="1" dirty="0">
              <a:solidFill>
                <a:schemeClr val="tx1"/>
              </a:solidFill>
              <a:latin typeface="Century Gothic" panose="020B0502020202020204" pitchFamily="34" charset="0"/>
              <a:sym typeface="Wingdings" panose="05000000000000000000" pitchFamily="2" charset="2"/>
            </a:endParaRPr>
          </a:p>
          <a:p>
            <a:pPr defTabSz="514350">
              <a:defRPr/>
            </a:pPr>
            <a:r>
              <a:rPr lang="en-GB" sz="2000" b="1" dirty="0">
                <a:solidFill>
                  <a:schemeClr val="tx1"/>
                </a:solidFill>
                <a:latin typeface="Century Gothic" panose="020B0502020202020204" pitchFamily="34" charset="0"/>
                <a:sym typeface="Wingdings" panose="05000000000000000000" pitchFamily="2" charset="2"/>
              </a:rPr>
              <a:t>Is she correct? Explain how you know.</a:t>
            </a:r>
          </a:p>
          <a:p>
            <a:pPr defTabSz="514350">
              <a:defRPr/>
            </a:pPr>
            <a:endParaRPr lang="en-GB" sz="2000" b="1" dirty="0">
              <a:solidFill>
                <a:schemeClr val="tx1"/>
              </a:solidFill>
              <a:latin typeface="Century Gothic" panose="020B0502020202020204" pitchFamily="34" charset="0"/>
              <a:sym typeface="Wingdings" panose="05000000000000000000" pitchFamily="2" charset="2"/>
            </a:endParaRPr>
          </a:p>
          <a:p>
            <a:pPr lvl="0" defTabSz="514350">
              <a:defRPr/>
            </a:pPr>
            <a:r>
              <a:rPr lang="en-GB" sz="2000" b="1" dirty="0">
                <a:solidFill>
                  <a:srgbClr val="FF0000"/>
                </a:solidFill>
                <a:latin typeface="Century Gothic" panose="020B0502020202020204" pitchFamily="34" charset="0"/>
                <a:sym typeface="Wingdings" panose="05000000000000000000" pitchFamily="2" charset="2"/>
              </a:rPr>
              <a:t>Brooke is incorrect because the sentence should be: ‘I am wearing my wellies </a:t>
            </a:r>
            <a:r>
              <a:rPr lang="en-GB" sz="2000" b="1" u="sng" dirty="0">
                <a:solidFill>
                  <a:srgbClr val="FF0000"/>
                </a:solidFill>
                <a:latin typeface="Century Gothic" panose="020B0502020202020204" pitchFamily="34" charset="0"/>
                <a:sym typeface="Wingdings" panose="05000000000000000000" pitchFamily="2" charset="2"/>
              </a:rPr>
              <a:t>because</a:t>
            </a:r>
            <a:r>
              <a:rPr lang="en-GB" sz="2000" b="1" dirty="0">
                <a:solidFill>
                  <a:srgbClr val="FF0000"/>
                </a:solidFill>
                <a:latin typeface="Century Gothic" panose="020B0502020202020204" pitchFamily="34" charset="0"/>
                <a:sym typeface="Wingdings" panose="05000000000000000000" pitchFamily="2" charset="2"/>
              </a:rPr>
              <a:t> I am going to splash in the puddles’ as this explains why wellies are being worn.</a:t>
            </a:r>
          </a:p>
          <a:p>
            <a:pPr lvl="0" defTabSz="514350">
              <a:defRPr/>
            </a:pPr>
            <a:endParaRPr lang="en-GB" sz="2400" dirty="0">
              <a:solidFill>
                <a:schemeClr val="tx1"/>
              </a:solidFill>
              <a:latin typeface="SassoonCRInfantMedium" panose="02000603020000020003" pitchFamily="2"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pic>
        <p:nvPicPr>
          <p:cNvPr id="6" name="Picture 5" descr="A close up of a sign&#10;&#10;Description generated with high confidence">
            <a:extLst>
              <a:ext uri="{FF2B5EF4-FFF2-40B4-BE49-F238E27FC236}">
                <a16:creationId xmlns:a16="http://schemas.microsoft.com/office/drawing/2014/main" id="{1C9E9356-D110-486C-8182-84AEA1DADA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51AF6387-4B9B-4FF1-8F8D-432AE3612A76}"/>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2320158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2 – Autumn Block 4 – Conjunctions – Using ‘because’ and ‘that’</a:t>
            </a:r>
          </a:p>
          <a:p>
            <a:pPr lvl="0" algn="ctr"/>
            <a:endParaRPr lang="en-GB" sz="20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Notes and Guidance:</a:t>
            </a:r>
          </a:p>
          <a:p>
            <a:pPr lvl="0" fontAlgn="base"/>
            <a:endParaRPr lang="en-US" sz="1200" b="1" dirty="0">
              <a:solidFill>
                <a:prstClr val="black"/>
              </a:solidFill>
              <a:latin typeface="Century Gothic" panose="020B0502020202020204" pitchFamily="34" charset="0"/>
            </a:endParaRPr>
          </a:p>
          <a:p>
            <a:pPr marL="452438" lvl="0" indent="-285750" fontAlgn="base">
              <a:buFont typeface="Arial" panose="020B0604020202020204" pitchFamily="34" charset="0"/>
              <a:buChar char="•"/>
            </a:pPr>
            <a:r>
              <a:rPr lang="en-US" sz="1200" b="1" dirty="0">
                <a:solidFill>
                  <a:prstClr val="black"/>
                </a:solidFill>
                <a:latin typeface="Century Gothic" panose="020B0502020202020204" pitchFamily="34" charset="0"/>
              </a:rPr>
              <a:t>Once children are able to </a:t>
            </a:r>
            <a:r>
              <a:rPr lang="en-US" sz="1200" b="1" dirty="0" err="1">
                <a:solidFill>
                  <a:prstClr val="black"/>
                </a:solidFill>
                <a:latin typeface="Century Gothic" panose="020B0502020202020204" pitchFamily="34" charset="0"/>
              </a:rPr>
              <a:t>recognise</a:t>
            </a:r>
            <a:r>
              <a:rPr lang="en-US" sz="1200" b="1" dirty="0">
                <a:solidFill>
                  <a:prstClr val="black"/>
                </a:solidFill>
                <a:latin typeface="Century Gothic" panose="020B0502020202020204" pitchFamily="34" charset="0"/>
              </a:rPr>
              <a:t> </a:t>
            </a:r>
            <a:r>
              <a:rPr lang="en-US" sz="1200" b="1" i="1" dirty="0">
                <a:solidFill>
                  <a:prstClr val="black"/>
                </a:solidFill>
                <a:latin typeface="Century Gothic" panose="020B0502020202020204" pitchFamily="34" charset="0"/>
              </a:rPr>
              <a:t>because</a:t>
            </a:r>
            <a:r>
              <a:rPr lang="en-US" sz="1200" b="1" dirty="0">
                <a:solidFill>
                  <a:prstClr val="black"/>
                </a:solidFill>
                <a:latin typeface="Century Gothic" panose="020B0502020202020204" pitchFamily="34" charset="0"/>
              </a:rPr>
              <a:t> and </a:t>
            </a:r>
            <a:r>
              <a:rPr lang="en-US" sz="1200" b="1" i="1" dirty="0">
                <a:solidFill>
                  <a:prstClr val="black"/>
                </a:solidFill>
                <a:latin typeface="Century Gothic" panose="020B0502020202020204" pitchFamily="34" charset="0"/>
              </a:rPr>
              <a:t>that</a:t>
            </a:r>
            <a:r>
              <a:rPr lang="en-US" sz="1200" b="1" dirty="0">
                <a:solidFill>
                  <a:prstClr val="black"/>
                </a:solidFill>
                <a:latin typeface="Century Gothic" panose="020B0502020202020204" pitchFamily="34" charset="0"/>
              </a:rPr>
              <a:t> in sentences, children should begin to use them in their own work to add more information. </a:t>
            </a:r>
          </a:p>
          <a:p>
            <a:pPr marL="452438" lvl="0" indent="-285750" fontAlgn="base">
              <a:buFont typeface="Arial" panose="020B0604020202020204" pitchFamily="34" charset="0"/>
              <a:buChar char="•"/>
            </a:pPr>
            <a:r>
              <a:rPr lang="en-US" sz="1200" b="1" dirty="0">
                <a:solidFill>
                  <a:prstClr val="black"/>
                </a:solidFill>
                <a:latin typeface="Century Gothic" panose="020B0502020202020204" pitchFamily="34" charset="0"/>
              </a:rPr>
              <a:t>Children may understand that other words can be used in place of </a:t>
            </a:r>
            <a:r>
              <a:rPr lang="en-US" sz="1200" b="1" i="1" dirty="0">
                <a:solidFill>
                  <a:prstClr val="black"/>
                </a:solidFill>
                <a:latin typeface="Century Gothic" panose="020B0502020202020204" pitchFamily="34" charset="0"/>
              </a:rPr>
              <a:t>because </a:t>
            </a:r>
            <a:r>
              <a:rPr lang="en-US" sz="1200" b="1" dirty="0">
                <a:solidFill>
                  <a:prstClr val="black"/>
                </a:solidFill>
                <a:latin typeface="Century Gothic" panose="020B0502020202020204" pitchFamily="34" charset="0"/>
              </a:rPr>
              <a:t>and </a:t>
            </a:r>
            <a:r>
              <a:rPr lang="en-US" sz="1200" b="1" i="1" dirty="0">
                <a:solidFill>
                  <a:prstClr val="black"/>
                </a:solidFill>
                <a:latin typeface="Century Gothic" panose="020B0502020202020204" pitchFamily="34" charset="0"/>
              </a:rPr>
              <a:t>that</a:t>
            </a:r>
            <a:r>
              <a:rPr lang="en-US" sz="1200" b="1" dirty="0">
                <a:solidFill>
                  <a:prstClr val="black"/>
                </a:solidFill>
                <a:latin typeface="Century Gothic" panose="020B0502020202020204" pitchFamily="34" charset="0"/>
              </a:rPr>
              <a:t>, depending on their knowledge of vocabulary. </a:t>
            </a:r>
            <a:endParaRPr lang="en-US" sz="1200" b="1" i="1" dirty="0">
              <a:solidFill>
                <a:prstClr val="black"/>
              </a:solidFill>
              <a:latin typeface="Century Gothic" panose="020B0502020202020204" pitchFamily="34" charset="0"/>
            </a:endParaRPr>
          </a:p>
          <a:p>
            <a:pPr lvl="0" fontAlgn="base"/>
            <a:r>
              <a:rPr lang="en-US" sz="1200" b="1">
                <a:solidFill>
                  <a:prstClr val="black"/>
                </a:solidFill>
                <a:latin typeface="Century Gothic" panose="020B0502020202020204" pitchFamily="34" charset="0"/>
              </a:rPr>
              <a:t>  </a:t>
            </a:r>
          </a:p>
          <a:p>
            <a:pPr lvl="0" fontAlgn="base"/>
            <a:endParaRPr lang="en-US" sz="1200" b="1" dirty="0">
              <a:solidFill>
                <a:prstClr val="black"/>
              </a:solidFill>
              <a:latin typeface="Century Gothic" panose="020B0502020202020204" pitchFamily="34" charset="0"/>
            </a:endParaRPr>
          </a:p>
          <a:p>
            <a:pPr marL="452438" lvl="0" indent="-452438" fontAlgn="base"/>
            <a:r>
              <a:rPr lang="en-US" sz="1600" b="1" dirty="0">
                <a:solidFill>
                  <a:prstClr val="black"/>
                </a:solidFill>
                <a:latin typeface="Century Gothic" panose="020B0502020202020204" pitchFamily="34" charset="0"/>
              </a:rPr>
              <a:t>Focused Questions</a:t>
            </a:r>
          </a:p>
          <a:p>
            <a:pPr lvl="0" fontAlgn="base"/>
            <a:endParaRPr lang="en-US" sz="1200" b="1" dirty="0">
              <a:solidFill>
                <a:prstClr val="black"/>
              </a:solidFill>
              <a:latin typeface="Century Gothic" panose="020B0502020202020204" pitchFamily="34" charset="0"/>
            </a:endParaRPr>
          </a:p>
          <a:p>
            <a:pPr marL="452438" lvl="0" indent="-285750" fontAlgn="base">
              <a:buFont typeface="Arial" panose="020B0604020202020204" pitchFamily="34" charset="0"/>
              <a:buChar char="•"/>
            </a:pPr>
            <a:r>
              <a:rPr lang="en-US" sz="1200" b="1" dirty="0">
                <a:solidFill>
                  <a:prstClr val="black"/>
                </a:solidFill>
                <a:latin typeface="Century Gothic" panose="020B0502020202020204" pitchFamily="34" charset="0"/>
              </a:rPr>
              <a:t>Which word should you use in this sentence below? Why have you chosen that word?</a:t>
            </a:r>
          </a:p>
          <a:p>
            <a:pPr lvl="0" defTabSz="457200">
              <a:defRPr/>
            </a:pPr>
            <a:endParaRPr lang="en-GB" sz="1600" b="1" dirty="0">
              <a:solidFill>
                <a:prstClr val="black"/>
              </a:solidFill>
              <a:latin typeface="Century Gothic" panose="020B0502020202020204" pitchFamily="34" charset="0"/>
            </a:endParaRPr>
          </a:p>
          <a:p>
            <a:pPr lvl="0" defTabSz="457200">
              <a:defRPr/>
            </a:pPr>
            <a:endParaRPr lang="en-GB" dirty="0">
              <a:solidFill>
                <a:prstClr val="black"/>
              </a:solidFill>
              <a:latin typeface="SassoonCRInfantMedium" panose="02000603020000020003" pitchFamily="2" charset="0"/>
            </a:endParaRPr>
          </a:p>
          <a:p>
            <a:pPr lvl="0" defTabSz="457200">
              <a:defRPr/>
            </a:pPr>
            <a:endParaRPr lang="en-GB" dirty="0">
              <a:solidFill>
                <a:prstClr val="black"/>
              </a:solidFill>
              <a:latin typeface="SassoonCRInfantMedium" panose="02000603020000020003" pitchFamily="2" charset="0"/>
            </a:endParaRPr>
          </a:p>
        </p:txBody>
      </p:sp>
      <p:pic>
        <p:nvPicPr>
          <p:cNvPr id="6" name="Picture 5" descr="A close up of a sign&#10;&#10;Description generated with high confidence">
            <a:extLst>
              <a:ext uri="{FF2B5EF4-FFF2-40B4-BE49-F238E27FC236}">
                <a16:creationId xmlns:a16="http://schemas.microsoft.com/office/drawing/2014/main" id="{30C0006F-7EEA-4C4B-BF90-4FD5713070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7CBC457B-03EB-46FF-A596-8F0E8371A0F9}"/>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2075266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0CD6503-388C-4F9E-9FB0-9053D8579D01}"/>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2 – Autumn Block 4 – Conjunctions</a:t>
            </a:r>
            <a:br>
              <a:rPr lang="en-GB" b="1" dirty="0">
                <a:solidFill>
                  <a:schemeClr val="bg2">
                    <a:lumMod val="50000"/>
                  </a:schemeClr>
                </a:solidFill>
                <a:latin typeface="Century Gothic" panose="020B0502020202020204" pitchFamily="34" charset="0"/>
              </a:rPr>
            </a:br>
            <a:endParaRPr lang="en-GB"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r>
              <a:rPr lang="en-GB" sz="4800" b="1" dirty="0">
                <a:solidFill>
                  <a:schemeClr val="bg2">
                    <a:lumMod val="25000"/>
                  </a:schemeClr>
                </a:solidFill>
                <a:latin typeface="Century Gothic" panose="020B0502020202020204" pitchFamily="34" charset="0"/>
              </a:rPr>
              <a:t>Step 3: Using ‘because’ and ‘that’</a:t>
            </a:r>
            <a:endParaRPr lang="en-GB" sz="1200" b="1" dirty="0">
              <a:solidFill>
                <a:prstClr val="black"/>
              </a:solidFill>
              <a:latin typeface="Century Gothic" panose="020B0502020202020204" pitchFamily="34" charset="0"/>
            </a:endParaRPr>
          </a:p>
        </p:txBody>
      </p:sp>
      <p:pic>
        <p:nvPicPr>
          <p:cNvPr id="6" name="Picture 5" descr="A close up of a sign&#10;&#10;Description generated with high confidence">
            <a:extLst>
              <a:ext uri="{FF2B5EF4-FFF2-40B4-BE49-F238E27FC236}">
                <a16:creationId xmlns:a16="http://schemas.microsoft.com/office/drawing/2014/main" id="{36E11DC3-3243-4881-87DF-7EF0B8DF72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8" name="TextBox 8">
            <a:extLst>
              <a:ext uri="{FF2B5EF4-FFF2-40B4-BE49-F238E27FC236}">
                <a16:creationId xmlns:a16="http://schemas.microsoft.com/office/drawing/2014/main" id="{2C7BBED0-3CBC-4886-A500-492B3256E09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3401100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Underline the words below that can be used to join two parts of a sentence together.</a:t>
            </a:r>
          </a:p>
          <a:p>
            <a:pPr marL="88900" algn="ctr"/>
            <a:endParaRPr lang="en-GB" sz="2800" dirty="0">
              <a:solidFill>
                <a:schemeClr val="bg2">
                  <a:lumMod val="25000"/>
                </a:schemeClr>
              </a:solidFill>
              <a:latin typeface="SassoonCRInfantMedium" panose="02000603020000020003" pitchFamily="2" charset="0"/>
            </a:endParaRPr>
          </a:p>
        </p:txBody>
      </p:sp>
      <p:graphicFrame>
        <p:nvGraphicFramePr>
          <p:cNvPr id="7" name="Table 6">
            <a:extLst>
              <a:ext uri="{FF2B5EF4-FFF2-40B4-BE49-F238E27FC236}">
                <a16:creationId xmlns:a16="http://schemas.microsoft.com/office/drawing/2014/main" id="{D6AD1604-6368-474F-90F1-26D250AEF51C}"/>
              </a:ext>
            </a:extLst>
          </p:cNvPr>
          <p:cNvGraphicFramePr>
            <a:graphicFrameLocks noGrp="1"/>
          </p:cNvGraphicFramePr>
          <p:nvPr>
            <p:extLst>
              <p:ext uri="{D42A27DB-BD31-4B8C-83A1-F6EECF244321}">
                <p14:modId xmlns:p14="http://schemas.microsoft.com/office/powerpoint/2010/main" val="1562794088"/>
              </p:ext>
            </p:extLst>
          </p:nvPr>
        </p:nvGraphicFramePr>
        <p:xfrm>
          <a:off x="1524000" y="1697186"/>
          <a:ext cx="6096000" cy="3491764"/>
        </p:xfrm>
        <a:graphic>
          <a:graphicData uri="http://schemas.openxmlformats.org/drawingml/2006/table">
            <a:tbl>
              <a:tblPr firstRow="1" bandRow="1">
                <a:tableStyleId>{5940675A-B579-460E-94D1-54222C63F5DA}</a:tableStyleId>
              </a:tblPr>
              <a:tblGrid>
                <a:gridCol w="2032000">
                  <a:extLst>
                    <a:ext uri="{9D8B030D-6E8A-4147-A177-3AD203B41FA5}">
                      <a16:colId xmlns:a16="http://schemas.microsoft.com/office/drawing/2014/main" val="1875981105"/>
                    </a:ext>
                  </a:extLst>
                </a:gridCol>
                <a:gridCol w="2032000">
                  <a:extLst>
                    <a:ext uri="{9D8B030D-6E8A-4147-A177-3AD203B41FA5}">
                      <a16:colId xmlns:a16="http://schemas.microsoft.com/office/drawing/2014/main" val="2729952614"/>
                    </a:ext>
                  </a:extLst>
                </a:gridCol>
                <a:gridCol w="2032000">
                  <a:extLst>
                    <a:ext uri="{9D8B030D-6E8A-4147-A177-3AD203B41FA5}">
                      <a16:colId xmlns:a16="http://schemas.microsoft.com/office/drawing/2014/main" val="227147024"/>
                    </a:ext>
                  </a:extLst>
                </a:gridCol>
              </a:tblGrid>
              <a:tr h="872941">
                <a:tc>
                  <a:txBody>
                    <a:bodyPr/>
                    <a:lstStyle/>
                    <a:p>
                      <a:pPr algn="ctr"/>
                      <a:r>
                        <a:rPr lang="en-GB" sz="2400" b="1" dirty="0">
                          <a:latin typeface="Century Gothic" panose="020B0502020202020204" pitchFamily="34" charset="0"/>
                        </a:rPr>
                        <a:t>happy</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400" b="1" dirty="0">
                          <a:latin typeface="Century Gothic" panose="020B0502020202020204" pitchFamily="34" charset="0"/>
                        </a:rPr>
                        <a:t>and</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400" b="1" dirty="0">
                          <a:latin typeface="Century Gothic" panose="020B0502020202020204" pitchFamily="34" charset="0"/>
                        </a:rPr>
                        <a:t>that</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067847945"/>
                  </a:ext>
                </a:extLst>
              </a:tr>
              <a:tr h="872941">
                <a:tc>
                  <a:txBody>
                    <a:bodyPr/>
                    <a:lstStyle/>
                    <a:p>
                      <a:pPr algn="ctr"/>
                      <a:r>
                        <a:rPr lang="en-GB" sz="2400" b="1" dirty="0">
                          <a:latin typeface="Century Gothic" panose="020B0502020202020204" pitchFamily="34" charset="0"/>
                        </a:rPr>
                        <a:t>fast</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400" b="1" dirty="0">
                          <a:latin typeface="Century Gothic" panose="020B0502020202020204" pitchFamily="34" charset="0"/>
                        </a:rPr>
                        <a:t>because</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400" b="1" dirty="0">
                          <a:latin typeface="Century Gothic" panose="020B0502020202020204" pitchFamily="34" charset="0"/>
                        </a:rPr>
                        <a:t>skip</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975615"/>
                  </a:ext>
                </a:extLst>
              </a:tr>
              <a:tr h="872941">
                <a:tc>
                  <a:txBody>
                    <a:bodyPr/>
                    <a:lstStyle/>
                    <a:p>
                      <a:pPr algn="ctr"/>
                      <a:r>
                        <a:rPr lang="en-GB" sz="2400" b="1" dirty="0">
                          <a:latin typeface="Century Gothic" panose="020B0502020202020204" pitchFamily="34" charset="0"/>
                        </a:rPr>
                        <a:t>so</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400" b="1" dirty="0">
                          <a:latin typeface="Century Gothic" panose="020B0502020202020204" pitchFamily="34" charset="0"/>
                        </a:rPr>
                        <a:t>house</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400" b="1" dirty="0">
                          <a:latin typeface="Century Gothic" panose="020B0502020202020204" pitchFamily="34" charset="0"/>
                        </a:rPr>
                        <a:t>but</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06393885"/>
                  </a:ext>
                </a:extLst>
              </a:tr>
              <a:tr h="872941">
                <a:tc>
                  <a:txBody>
                    <a:bodyPr/>
                    <a:lstStyle/>
                    <a:p>
                      <a:pPr algn="ctr"/>
                      <a:r>
                        <a:rPr lang="en-GB" sz="2400" b="1" dirty="0">
                          <a:latin typeface="Century Gothic" panose="020B0502020202020204" pitchFamily="34" charset="0"/>
                        </a:rPr>
                        <a:t>chair</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400" b="1" dirty="0">
                          <a:latin typeface="Century Gothic" panose="020B0502020202020204" pitchFamily="34" charset="0"/>
                        </a:rPr>
                        <a:t>or</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400" b="1" dirty="0">
                          <a:latin typeface="Century Gothic" panose="020B0502020202020204" pitchFamily="34" charset="0"/>
                        </a:rPr>
                        <a:t>run</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39931841"/>
                  </a:ext>
                </a:extLst>
              </a:tr>
            </a:tbl>
          </a:graphicData>
        </a:graphic>
      </p:graphicFrame>
      <p:pic>
        <p:nvPicPr>
          <p:cNvPr id="8" name="Picture 7" descr="A close up of a sign&#10;&#10;Description generated with high confidence">
            <a:extLst>
              <a:ext uri="{FF2B5EF4-FFF2-40B4-BE49-F238E27FC236}">
                <a16:creationId xmlns:a16="http://schemas.microsoft.com/office/drawing/2014/main" id="{3E08DCC3-9C52-40F3-9F8B-C2C00E55EA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9" name="TextBox 8">
            <a:extLst>
              <a:ext uri="{FF2B5EF4-FFF2-40B4-BE49-F238E27FC236}">
                <a16:creationId xmlns:a16="http://schemas.microsoft.com/office/drawing/2014/main" id="{4E93F6D4-52FF-40FB-B68B-421730939D35}"/>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1035052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Underline the words below that can be used to join two parts of a sentence together.</a:t>
            </a:r>
          </a:p>
          <a:p>
            <a:pPr marL="88900" algn="ctr"/>
            <a:endParaRPr lang="en-GB" sz="2800" dirty="0">
              <a:solidFill>
                <a:schemeClr val="bg2">
                  <a:lumMod val="25000"/>
                </a:schemeClr>
              </a:solidFill>
              <a:latin typeface="SassoonCRInfantMedium" panose="02000603020000020003" pitchFamily="2" charset="0"/>
            </a:endParaRPr>
          </a:p>
        </p:txBody>
      </p:sp>
      <p:graphicFrame>
        <p:nvGraphicFramePr>
          <p:cNvPr id="7" name="Table 6">
            <a:extLst>
              <a:ext uri="{FF2B5EF4-FFF2-40B4-BE49-F238E27FC236}">
                <a16:creationId xmlns:a16="http://schemas.microsoft.com/office/drawing/2014/main" id="{D6AD1604-6368-474F-90F1-26D250AEF51C}"/>
              </a:ext>
            </a:extLst>
          </p:cNvPr>
          <p:cNvGraphicFramePr>
            <a:graphicFrameLocks noGrp="1"/>
          </p:cNvGraphicFramePr>
          <p:nvPr>
            <p:extLst>
              <p:ext uri="{D42A27DB-BD31-4B8C-83A1-F6EECF244321}">
                <p14:modId xmlns:p14="http://schemas.microsoft.com/office/powerpoint/2010/main" val="1190291464"/>
              </p:ext>
            </p:extLst>
          </p:nvPr>
        </p:nvGraphicFramePr>
        <p:xfrm>
          <a:off x="1524000" y="1697186"/>
          <a:ext cx="6096000" cy="3491764"/>
        </p:xfrm>
        <a:graphic>
          <a:graphicData uri="http://schemas.openxmlformats.org/drawingml/2006/table">
            <a:tbl>
              <a:tblPr firstRow="1" bandRow="1">
                <a:tableStyleId>{5940675A-B579-460E-94D1-54222C63F5DA}</a:tableStyleId>
              </a:tblPr>
              <a:tblGrid>
                <a:gridCol w="2032000">
                  <a:extLst>
                    <a:ext uri="{9D8B030D-6E8A-4147-A177-3AD203B41FA5}">
                      <a16:colId xmlns:a16="http://schemas.microsoft.com/office/drawing/2014/main" val="1875981105"/>
                    </a:ext>
                  </a:extLst>
                </a:gridCol>
                <a:gridCol w="2032000">
                  <a:extLst>
                    <a:ext uri="{9D8B030D-6E8A-4147-A177-3AD203B41FA5}">
                      <a16:colId xmlns:a16="http://schemas.microsoft.com/office/drawing/2014/main" val="2729952614"/>
                    </a:ext>
                  </a:extLst>
                </a:gridCol>
                <a:gridCol w="2032000">
                  <a:extLst>
                    <a:ext uri="{9D8B030D-6E8A-4147-A177-3AD203B41FA5}">
                      <a16:colId xmlns:a16="http://schemas.microsoft.com/office/drawing/2014/main" val="227147024"/>
                    </a:ext>
                  </a:extLst>
                </a:gridCol>
              </a:tblGrid>
              <a:tr h="872941">
                <a:tc>
                  <a:txBody>
                    <a:bodyPr/>
                    <a:lstStyle/>
                    <a:p>
                      <a:pPr algn="ctr"/>
                      <a:r>
                        <a:rPr lang="en-GB" sz="2400" b="1" dirty="0">
                          <a:solidFill>
                            <a:schemeClr val="bg1">
                              <a:lumMod val="50000"/>
                            </a:schemeClr>
                          </a:solidFill>
                          <a:latin typeface="Century Gothic" panose="020B0502020202020204" pitchFamily="34" charset="0"/>
                        </a:rPr>
                        <a:t>happy</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400" b="1" u="sng" dirty="0">
                          <a:solidFill>
                            <a:srgbClr val="FF0000"/>
                          </a:solidFill>
                          <a:latin typeface="Century Gothic" panose="020B0502020202020204" pitchFamily="34" charset="0"/>
                        </a:rPr>
                        <a:t>and</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400" b="1" u="sng" dirty="0">
                          <a:solidFill>
                            <a:srgbClr val="FF0000"/>
                          </a:solidFill>
                          <a:latin typeface="Century Gothic" panose="020B0502020202020204" pitchFamily="34" charset="0"/>
                        </a:rPr>
                        <a:t>that</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067847945"/>
                  </a:ext>
                </a:extLst>
              </a:tr>
              <a:tr h="872941">
                <a:tc>
                  <a:txBody>
                    <a:bodyPr/>
                    <a:lstStyle/>
                    <a:p>
                      <a:pPr algn="ctr"/>
                      <a:r>
                        <a:rPr lang="en-GB" sz="2400" b="1" dirty="0">
                          <a:solidFill>
                            <a:schemeClr val="bg1">
                              <a:lumMod val="50000"/>
                            </a:schemeClr>
                          </a:solidFill>
                          <a:latin typeface="Century Gothic" panose="020B0502020202020204" pitchFamily="34" charset="0"/>
                        </a:rPr>
                        <a:t>fast</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400" b="1" u="sng" dirty="0">
                          <a:solidFill>
                            <a:srgbClr val="FF0000"/>
                          </a:solidFill>
                          <a:latin typeface="Century Gothic" panose="020B0502020202020204" pitchFamily="34" charset="0"/>
                        </a:rPr>
                        <a:t>because</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400" b="1" dirty="0">
                          <a:solidFill>
                            <a:schemeClr val="bg1">
                              <a:lumMod val="50000"/>
                            </a:schemeClr>
                          </a:solidFill>
                          <a:latin typeface="Century Gothic" panose="020B0502020202020204" pitchFamily="34" charset="0"/>
                        </a:rPr>
                        <a:t>skip</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975615"/>
                  </a:ext>
                </a:extLst>
              </a:tr>
              <a:tr h="872941">
                <a:tc>
                  <a:txBody>
                    <a:bodyPr/>
                    <a:lstStyle/>
                    <a:p>
                      <a:pPr algn="ctr"/>
                      <a:r>
                        <a:rPr lang="en-GB" sz="2400" b="1" u="sng" dirty="0">
                          <a:solidFill>
                            <a:srgbClr val="FF0000"/>
                          </a:solidFill>
                          <a:latin typeface="Century Gothic" panose="020B0502020202020204" pitchFamily="34" charset="0"/>
                        </a:rPr>
                        <a:t>so</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400" b="1" dirty="0">
                          <a:solidFill>
                            <a:schemeClr val="bg1">
                              <a:lumMod val="50000"/>
                            </a:schemeClr>
                          </a:solidFill>
                          <a:latin typeface="Century Gothic" panose="020B0502020202020204" pitchFamily="34" charset="0"/>
                        </a:rPr>
                        <a:t>house</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400" b="1" u="sng" dirty="0">
                          <a:solidFill>
                            <a:srgbClr val="FF0000"/>
                          </a:solidFill>
                          <a:latin typeface="Century Gothic" panose="020B0502020202020204" pitchFamily="34" charset="0"/>
                        </a:rPr>
                        <a:t>but</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06393885"/>
                  </a:ext>
                </a:extLst>
              </a:tr>
              <a:tr h="872941">
                <a:tc>
                  <a:txBody>
                    <a:bodyPr/>
                    <a:lstStyle/>
                    <a:p>
                      <a:pPr algn="ctr"/>
                      <a:r>
                        <a:rPr lang="en-GB" sz="2400" b="1" dirty="0">
                          <a:solidFill>
                            <a:schemeClr val="bg1">
                              <a:lumMod val="50000"/>
                            </a:schemeClr>
                          </a:solidFill>
                          <a:latin typeface="Century Gothic" panose="020B0502020202020204" pitchFamily="34" charset="0"/>
                        </a:rPr>
                        <a:t>chair</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400" b="1" u="sng" dirty="0">
                          <a:solidFill>
                            <a:srgbClr val="FF0000"/>
                          </a:solidFill>
                          <a:latin typeface="Century Gothic" panose="020B0502020202020204" pitchFamily="34" charset="0"/>
                        </a:rPr>
                        <a:t>or</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400" b="1" dirty="0">
                          <a:solidFill>
                            <a:schemeClr val="bg1">
                              <a:lumMod val="50000"/>
                            </a:schemeClr>
                          </a:solidFill>
                          <a:latin typeface="Century Gothic" panose="020B0502020202020204" pitchFamily="34" charset="0"/>
                        </a:rPr>
                        <a:t>run</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39931841"/>
                  </a:ext>
                </a:extLst>
              </a:tr>
            </a:tbl>
          </a:graphicData>
        </a:graphic>
      </p:graphicFrame>
      <p:pic>
        <p:nvPicPr>
          <p:cNvPr id="8" name="Picture 7" descr="A close up of a sign&#10;&#10;Description generated with high confidence">
            <a:extLst>
              <a:ext uri="{FF2B5EF4-FFF2-40B4-BE49-F238E27FC236}">
                <a16:creationId xmlns:a16="http://schemas.microsoft.com/office/drawing/2014/main" id="{8CA6A41D-4011-4633-A886-7BB07AF40C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9" name="TextBox 8">
            <a:extLst>
              <a:ext uri="{FF2B5EF4-FFF2-40B4-BE49-F238E27FC236}">
                <a16:creationId xmlns:a16="http://schemas.microsoft.com/office/drawing/2014/main" id="{CE6E0506-22ED-4637-A72F-E3A5B435F3BD}"/>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875037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Underline the word which joins the main clause and the extra information.</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pPr>
              <a:lnSpc>
                <a:spcPct val="150000"/>
              </a:lnSpc>
            </a:pPr>
            <a:r>
              <a:rPr lang="en-GB" sz="2800" b="1" dirty="0">
                <a:solidFill>
                  <a:schemeClr val="tx1"/>
                </a:solidFill>
                <a:latin typeface="Century Gothic" panose="020B0502020202020204" pitchFamily="34" charset="0"/>
              </a:rPr>
              <a:t>I am very thirsty because I have not had a drink of water.</a:t>
            </a:r>
          </a:p>
          <a:p>
            <a:endParaRPr lang="en-GB" sz="2000" b="1" dirty="0">
              <a:solidFill>
                <a:schemeClr val="tx1"/>
              </a:solidFill>
              <a:latin typeface="Century Gothic" panose="020B0502020202020204" pitchFamily="34" charset="0"/>
            </a:endParaRPr>
          </a:p>
        </p:txBody>
      </p:sp>
      <p:pic>
        <p:nvPicPr>
          <p:cNvPr id="6" name="Picture 5" descr="A close up of a sign&#10;&#10;Description generated with high confidence">
            <a:extLst>
              <a:ext uri="{FF2B5EF4-FFF2-40B4-BE49-F238E27FC236}">
                <a16:creationId xmlns:a16="http://schemas.microsoft.com/office/drawing/2014/main" id="{48F9B6C2-18E4-47CF-86B3-62D4E53847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7CEC35B1-6652-40B8-BE30-E33A4752A5E6}"/>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36917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Underline the word which joins the main clause and the extra information.</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pPr>
              <a:lnSpc>
                <a:spcPct val="150000"/>
              </a:lnSpc>
            </a:pPr>
            <a:r>
              <a:rPr lang="en-GB" sz="2800" b="1" dirty="0">
                <a:solidFill>
                  <a:schemeClr val="tx1"/>
                </a:solidFill>
                <a:latin typeface="Century Gothic" panose="020B0502020202020204" pitchFamily="34" charset="0"/>
              </a:rPr>
              <a:t>I am very thirsty </a:t>
            </a:r>
            <a:r>
              <a:rPr lang="en-GB" sz="2800" b="1" u="sng" dirty="0">
                <a:solidFill>
                  <a:srgbClr val="FF0000"/>
                </a:solidFill>
                <a:latin typeface="Century Gothic" panose="020B0502020202020204" pitchFamily="34" charset="0"/>
              </a:rPr>
              <a:t>because</a:t>
            </a:r>
            <a:r>
              <a:rPr lang="en-GB" sz="2800" b="1" dirty="0">
                <a:solidFill>
                  <a:schemeClr val="tx1"/>
                </a:solidFill>
                <a:latin typeface="Century Gothic" panose="020B0502020202020204" pitchFamily="34" charset="0"/>
              </a:rPr>
              <a:t> I have not had a drink of water.</a:t>
            </a:r>
          </a:p>
          <a:p>
            <a:endParaRPr lang="en-GB" sz="2000" b="1" dirty="0">
              <a:solidFill>
                <a:schemeClr val="tx1"/>
              </a:solidFill>
              <a:latin typeface="Century Gothic" panose="020B0502020202020204" pitchFamily="34" charset="0"/>
            </a:endParaRPr>
          </a:p>
        </p:txBody>
      </p:sp>
      <p:pic>
        <p:nvPicPr>
          <p:cNvPr id="6" name="Picture 5" descr="A close up of a sign&#10;&#10;Description generated with high confidence">
            <a:extLst>
              <a:ext uri="{FF2B5EF4-FFF2-40B4-BE49-F238E27FC236}">
                <a16:creationId xmlns:a16="http://schemas.microsoft.com/office/drawing/2014/main" id="{35A135BA-81DC-4416-AA78-4A045CA47D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C57A8D48-FEEF-4280-88D4-8893318AD78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17979760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Complete the sentence below using </a:t>
            </a:r>
            <a:r>
              <a:rPr lang="en-GB" sz="2000" b="1" i="1" dirty="0">
                <a:solidFill>
                  <a:schemeClr val="tx1"/>
                </a:solidFill>
                <a:latin typeface="Century Gothic" panose="020B0502020202020204" pitchFamily="34" charset="0"/>
              </a:rPr>
              <a:t>because</a:t>
            </a:r>
            <a:r>
              <a:rPr lang="en-GB" sz="2000" b="1" dirty="0">
                <a:solidFill>
                  <a:schemeClr val="tx1"/>
                </a:solidFill>
                <a:latin typeface="Century Gothic" panose="020B0502020202020204" pitchFamily="34" charset="0"/>
              </a:rPr>
              <a:t> or </a:t>
            </a:r>
            <a:r>
              <a:rPr lang="en-GB" sz="2000" b="1" i="1" dirty="0">
                <a:solidFill>
                  <a:schemeClr val="tx1"/>
                </a:solidFill>
                <a:latin typeface="Century Gothic" panose="020B0502020202020204" pitchFamily="34" charset="0"/>
              </a:rPr>
              <a:t>that</a:t>
            </a:r>
            <a:r>
              <a:rPr lang="en-GB" sz="2000" b="1" dirty="0">
                <a:solidFill>
                  <a:schemeClr val="tx1"/>
                </a:solidFill>
                <a:latin typeface="Century Gothic" panose="020B0502020202020204" pitchFamily="34" charset="0"/>
              </a:rPr>
              <a:t>.</a:t>
            </a: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lnSpc>
                <a:spcPct val="200000"/>
              </a:lnSpc>
              <a:defRPr/>
            </a:pPr>
            <a:r>
              <a:rPr lang="en-GB" sz="2800" b="1" dirty="0">
                <a:solidFill>
                  <a:schemeClr val="tx1"/>
                </a:solidFill>
                <a:latin typeface="Century Gothic" panose="020B0502020202020204" pitchFamily="34" charset="0"/>
              </a:rPr>
              <a:t>It was so hot </a:t>
            </a:r>
            <a:r>
              <a:rPr lang="en-GB" sz="2800" b="1" spc="-300" dirty="0">
                <a:solidFill>
                  <a:schemeClr val="tx1"/>
                </a:solidFill>
                <a:latin typeface="Century Gothic" panose="020B0502020202020204" pitchFamily="34" charset="0"/>
              </a:rPr>
              <a:t>_____________ </a:t>
            </a:r>
            <a:r>
              <a:rPr lang="en-GB" sz="2800" b="1" dirty="0">
                <a:solidFill>
                  <a:schemeClr val="tx1"/>
                </a:solidFill>
                <a:latin typeface="Century Gothic" panose="020B0502020202020204" pitchFamily="34" charset="0"/>
              </a:rPr>
              <a:t> my ice cream started to melt.</a:t>
            </a:r>
          </a:p>
          <a:p>
            <a:pPr lvl="0" defTabSz="514350">
              <a:defRPr/>
            </a:pPr>
            <a:endParaRPr lang="en-GB" sz="1400" b="1" dirty="0">
              <a:solidFill>
                <a:schemeClr val="tx1"/>
              </a:solidFill>
              <a:latin typeface="Century Gothic" panose="020B0502020202020204" pitchFamily="34" charset="0"/>
            </a:endParaRPr>
          </a:p>
        </p:txBody>
      </p:sp>
      <p:pic>
        <p:nvPicPr>
          <p:cNvPr id="6" name="Picture 5" descr="A close up of a sign&#10;&#10;Description generated with high confidence">
            <a:extLst>
              <a:ext uri="{FF2B5EF4-FFF2-40B4-BE49-F238E27FC236}">
                <a16:creationId xmlns:a16="http://schemas.microsoft.com/office/drawing/2014/main" id="{6B26D9AA-B9C4-4291-84D3-DC1036B0E3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7CA2DEF4-6DD3-423C-9274-681A252EE965}"/>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35243874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KeywordTaxHTField xmlns="86144f90-c7b6-48d0-aae5-f5e9e48cc3df">
      <Terms xmlns="http://schemas.microsoft.com/office/infopath/2007/PartnerControls"/>
    </TaxKeywordTaxHTField>
    <_ip_UnifiedCompliancePolicyProperties xmlns="http://schemas.microsoft.com/sharepoint/v3" xsi:nil="true"/>
    <TaxCatchAll xmlns="86144f90-c7b6-48d0-aae5-f5e9e48cc3d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0FAF844F8D8A5418E98F34D21016ED8" ma:contentTypeVersion="17" ma:contentTypeDescription="Create a new document." ma:contentTypeScope="" ma:versionID="571e11c5eb0f57803ce0a807acb8b90a">
  <xsd:schema xmlns:xsd="http://www.w3.org/2001/XMLSchema" xmlns:xs="http://www.w3.org/2001/XMLSchema" xmlns:p="http://schemas.microsoft.com/office/2006/metadata/properties" xmlns:ns1="http://schemas.microsoft.com/sharepoint/v3" xmlns:ns2="86144f90-c7b6-48d0-aae5-f5e9e48cc3df" xmlns:ns3="0f0ae0ff-29c4-4766-b250-c1a9bee8d430" targetNamespace="http://schemas.microsoft.com/office/2006/metadata/properties" ma:root="true" ma:fieldsID="23555bd6f297cf4c0acd9aacdfd8cc7f" ns1:_="" ns2:_="" ns3:_="">
    <xsd:import namespace="http://schemas.microsoft.com/sharepoint/v3"/>
    <xsd:import namespace="86144f90-c7b6-48d0-aae5-f5e9e48cc3df"/>
    <xsd:import namespace="0f0ae0ff-29c4-4766-b250-c1a9bee8d430"/>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2:TaxKeywordTaxHTField" minOccurs="0"/>
                <xsd:element ref="ns2:TaxCatchAll" minOccurs="0"/>
                <xsd:element ref="ns3:MediaServiceMetadata" minOccurs="0"/>
                <xsd:element ref="ns3:MediaServiceFastMetadata" minOccurs="0"/>
                <xsd:element ref="ns3:MediaServiceDateTaken" minOccurs="0"/>
                <xsd:element ref="ns3:MediaServiceAutoTags" minOccurs="0"/>
                <xsd:element ref="ns3:MediaServiceLocation" minOccurs="0"/>
                <xsd:element ref="ns1:_ip_UnifiedCompliancePolicyProperties" minOccurs="0"/>
                <xsd:element ref="ns1:_ip_UnifiedCompliancePolicyUIAction" minOccurs="0"/>
                <xsd:element ref="ns3:MediaServiceOCR"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description="" ma:hidden="true" ma:internalName="_ip_UnifiedCompliancePolicyProperties">
      <xsd:simpleType>
        <xsd:restriction base="dms:Note"/>
      </xsd:simpleType>
    </xsd:element>
    <xsd:element name="_ip_UnifiedCompliancePolicyUIAction" ma:index="21"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element name="TaxKeywordTaxHTField" ma:index="13" nillable="true" ma:taxonomy="true" ma:internalName="TaxKeywordTaxHTField" ma:taxonomyFieldName="TaxKeyword" ma:displayName="Enterprise Keywords" ma:fieldId="{23f27201-bee3-471e-b2e7-b64fd8b7ca38}" ma:taxonomyMulti="true" ma:sspId="00000000-0000-0000-0000-000000000000" ma:termSetId="00000000-0000-0000-0000-000000000000" ma:anchorId="00000000-0000-0000-0000-000000000000" ma:open="true" ma:isKeyword="true">
      <xsd:complexType>
        <xsd:sequence>
          <xsd:element ref="pc:Terms" minOccurs="0" maxOccurs="1"/>
        </xsd:sequence>
      </xsd:complexType>
    </xsd:element>
    <xsd:element name="TaxCatchAll" ma:index="14" nillable="true" ma:displayName="Taxonomy Catch All Column" ma:description="" ma:hidden="true" ma:list="{22ec0cf8-456d-4606-8852-2ed8c6b517f4}" ma:internalName="TaxCatchAll" ma:showField="CatchAllData" ma:web="86144f90-c7b6-48d0-aae5-f5e9e48cc3d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f0ae0ff-29c4-4766-b250-c1a9bee8d430" elementFormDefault="qualified">
    <xsd:import namespace="http://schemas.microsoft.com/office/2006/documentManagement/types"/>
    <xsd:import namespace="http://schemas.microsoft.com/office/infopath/2007/PartnerControls"/>
    <xsd:element name="MediaServiceMetadata" ma:index="15" nillable="true" ma:displayName="MediaServiceMetadata" ma:description="" ma:hidden="true" ma:internalName="MediaServiceMetadata" ma:readOnly="true">
      <xsd:simpleType>
        <xsd:restriction base="dms:Note"/>
      </xsd:simpleType>
    </xsd:element>
    <xsd:element name="MediaServiceFastMetadata" ma:index="16" nillable="true" ma:displayName="MediaServiceFastMetadata" ma:description="" ma:hidden="true" ma:internalName="MediaServiceFastMetadata" ma:readOnly="true">
      <xsd:simpleType>
        <xsd:restriction base="dms:Note"/>
      </xsd:simpleType>
    </xsd:element>
    <xsd:element name="MediaServiceDateTaken" ma:index="17" nillable="true" ma:displayName="MediaServiceDateTaken" ma:description="" ma:hidden="true" ma:internalName="MediaServiceDateTaken" ma:readOnly="true">
      <xsd:simpleType>
        <xsd:restriction base="dms:Text"/>
      </xsd:simpleType>
    </xsd:element>
    <xsd:element name="MediaServiceAutoTags" ma:index="18" nillable="true" ma:displayName="MediaServiceAutoTags" ma:description="" ma:internalName="MediaServiceAutoTags" ma:readOnly="true">
      <xsd:simpleType>
        <xsd:restriction base="dms:Text"/>
      </xsd:simpleType>
    </xsd:element>
    <xsd:element name="MediaServiceLocation" ma:index="19" nillable="true" ma:displayName="MediaServiceLocation" ma:description="" ma:internalName="MediaServiceLocation" ma:readOnly="true">
      <xsd:simpleType>
        <xsd:restriction base="dms:Text"/>
      </xsd:simpleType>
    </xsd:element>
    <xsd:element name="MediaServiceOCR" ma:index="22" nillable="true" ma:displayName="MediaServiceOCR" ma:internalName="MediaServiceOCR" ma:readOnly="true">
      <xsd:simpleType>
        <xsd:restriction base="dms:Note">
          <xsd:maxLength value="255"/>
        </xsd:restriction>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GenerationTime" ma:index="24"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EF8F11D-A449-4684-B8E0-461263A2E192}">
  <ds:schemaRefs>
    <ds:schemaRef ds:uri="http://purl.org/dc/elements/1.1/"/>
    <ds:schemaRef ds:uri="http://schemas.microsoft.com/office/2006/metadata/properties"/>
    <ds:schemaRef ds:uri="http://schemas.microsoft.com/sharepoint/v3"/>
    <ds:schemaRef ds:uri="http://schemas.openxmlformats.org/package/2006/metadata/core-properties"/>
    <ds:schemaRef ds:uri="http://purl.org/dc/terms/"/>
    <ds:schemaRef ds:uri="http://schemas.microsoft.com/office/infopath/2007/PartnerControls"/>
    <ds:schemaRef ds:uri="http://schemas.microsoft.com/office/2006/documentManagement/types"/>
    <ds:schemaRef ds:uri="0f0ae0ff-29c4-4766-b250-c1a9bee8d430"/>
    <ds:schemaRef ds:uri="86144f90-c7b6-48d0-aae5-f5e9e48cc3df"/>
    <ds:schemaRef ds:uri="http://www.w3.org/XML/1998/namespace"/>
    <ds:schemaRef ds:uri="http://purl.org/dc/dcmitype/"/>
  </ds:schemaRefs>
</ds:datastoreItem>
</file>

<file path=customXml/itemProps2.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3.xml><?xml version="1.0" encoding="utf-8"?>
<ds:datastoreItem xmlns:ds="http://schemas.openxmlformats.org/officeDocument/2006/customXml" ds:itemID="{A0394E56-F48D-4D85-8BAB-B601B0DC2B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6144f90-c7b6-48d0-aae5-f5e9e48cc3df"/>
    <ds:schemaRef ds:uri="0f0ae0ff-29c4-4766-b250-c1a9bee8d4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60</TotalTime>
  <Words>966</Words>
  <Application>Microsoft Office PowerPoint</Application>
  <PresentationFormat>On-screen Show (4:3)</PresentationFormat>
  <Paragraphs>257</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Century Gothic</vt:lpstr>
      <vt:lpstr>SassoonCRInfantMedium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Kyle Tidswell-Brown</cp:lastModifiedBy>
  <cp:revision>2</cp:revision>
  <dcterms:created xsi:type="dcterms:W3CDTF">2018-03-17T10:08:43Z</dcterms:created>
  <dcterms:modified xsi:type="dcterms:W3CDTF">2019-10-18T08:38:42Z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0x01010060FAF844F8D8A5418E98F34D21016ED8</vt:lpwstr>
  </property>
  <property fmtid="{D5CDD505-2E9C-101B-9397-08002B2CF9AE}" pid="3" name="TaxKeyword">
    <vt:lpwstr/>
  </property>
</Properties>
</file>