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66" r:id="rId7"/>
    <p:sldId id="365" r:id="rId8"/>
    <p:sldId id="415" r:id="rId9"/>
    <p:sldId id="360" r:id="rId10"/>
    <p:sldId id="416" r:id="rId11"/>
    <p:sldId id="370" r:id="rId12"/>
    <p:sldId id="417" r:id="rId13"/>
    <p:sldId id="373" r:id="rId14"/>
    <p:sldId id="418" r:id="rId15"/>
    <p:sldId id="374" r:id="rId16"/>
    <p:sldId id="419" r:id="rId17"/>
    <p:sldId id="377" r:id="rId18"/>
    <p:sldId id="383" r:id="rId19"/>
    <p:sldId id="382" r:id="rId20"/>
    <p:sldId id="425" r:id="rId21"/>
    <p:sldId id="426" r:id="rId22"/>
    <p:sldId id="423" r:id="rId23"/>
    <p:sldId id="42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FED"/>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7F796-5301-43A7-834D-CFF45B8C858D}" v="19" dt="2020-03-05T16:05:05.180"/>
    <p1510:client id="{C2E0A06B-BDC0-456C-9C78-629D0AE58348}" v="6" dt="2020-03-05T16:22:21.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93" d="100"/>
          <a:sy n="93" d="100"/>
        </p:scale>
        <p:origin x="72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ilson" userId="f09feafc-2bf4-43d3-95bb-2fc22e202ead" providerId="ADAL" clId="{6F967032-F278-40DA-B9FA-35C9B9188981}"/>
    <pc:docChg chg="undo redo custSel addSld delSld modSld sldOrd">
      <pc:chgData name="Laura Wilson" userId="f09feafc-2bf4-43d3-95bb-2fc22e202ead" providerId="ADAL" clId="{6F967032-F278-40DA-B9FA-35C9B9188981}" dt="2020-03-03T13:50:02.952" v="1510" actId="20577"/>
      <pc:docMkLst>
        <pc:docMk/>
      </pc:docMkLst>
      <pc:sldChg chg="modSp">
        <pc:chgData name="Laura Wilson" userId="f09feafc-2bf4-43d3-95bb-2fc22e202ead" providerId="ADAL" clId="{6F967032-F278-40DA-B9FA-35C9B9188981}" dt="2020-02-26T15:10:44.589" v="2" actId="20577"/>
        <pc:sldMkLst>
          <pc:docMk/>
          <pc:sldMk cId="2637481266" sldId="256"/>
        </pc:sldMkLst>
        <pc:spChg chg="mod">
          <ac:chgData name="Laura Wilson" userId="f09feafc-2bf4-43d3-95bb-2fc22e202ead" providerId="ADAL" clId="{6F967032-F278-40DA-B9FA-35C9B9188981}" dt="2020-02-26T15:10:44.589" v="2" actId="20577"/>
          <ac:spMkLst>
            <pc:docMk/>
            <pc:sldMk cId="2637481266" sldId="256"/>
            <ac:spMk id="19" creationId="{5252A847-DE45-4FA3-A1F8-EEBEB845FF8E}"/>
          </ac:spMkLst>
        </pc:spChg>
      </pc:sldChg>
      <pc:sldChg chg="addSp modSp">
        <pc:chgData name="Laura Wilson" userId="f09feafc-2bf4-43d3-95bb-2fc22e202ead" providerId="ADAL" clId="{6F967032-F278-40DA-B9FA-35C9B9188981}" dt="2020-03-03T13:49:39.131" v="1497" actId="20577"/>
        <pc:sldMkLst>
          <pc:docMk/>
          <pc:sldMk cId="636014570" sldId="314"/>
        </pc:sldMkLst>
        <pc:spChg chg="add mod">
          <ac:chgData name="Laura Wilson" userId="f09feafc-2bf4-43d3-95bb-2fc22e202ead" providerId="ADAL" clId="{6F967032-F278-40DA-B9FA-35C9B9188981}" dt="2020-03-03T13:49:39.131" v="1497" actId="20577"/>
          <ac:spMkLst>
            <pc:docMk/>
            <pc:sldMk cId="636014570" sldId="314"/>
            <ac:spMk id="2" creationId="{11229FCD-1F17-40CF-8E34-B220B6A8F856}"/>
          </ac:spMkLst>
        </pc:spChg>
        <pc:spChg chg="mod">
          <ac:chgData name="Laura Wilson" userId="f09feafc-2bf4-43d3-95bb-2fc22e202ead" providerId="ADAL" clId="{6F967032-F278-40DA-B9FA-35C9B9188981}" dt="2020-03-03T13:49:30.848" v="1496" actId="20577"/>
          <ac:spMkLst>
            <pc:docMk/>
            <pc:sldMk cId="636014570" sldId="314"/>
            <ac:spMk id="19" creationId="{5252A847-DE45-4FA3-A1F8-EEBEB845FF8E}"/>
          </ac:spMkLst>
        </pc:spChg>
        <pc:grpChg chg="add mod">
          <ac:chgData name="Laura Wilson" userId="f09feafc-2bf4-43d3-95bb-2fc22e202ead" providerId="ADAL" clId="{6F967032-F278-40DA-B9FA-35C9B9188981}" dt="2020-02-26T16:00:30.618" v="835" actId="12788"/>
          <ac:grpSpMkLst>
            <pc:docMk/>
            <pc:sldMk cId="636014570" sldId="314"/>
            <ac:grpSpMk id="3" creationId="{BC5FCFFF-85FD-479A-9966-1EB90FD61F7B}"/>
          </ac:grpSpMkLst>
        </pc:grpChg>
        <pc:picChg chg="add mod modCrop">
          <ac:chgData name="Laura Wilson" userId="f09feafc-2bf4-43d3-95bb-2fc22e202ead" providerId="ADAL" clId="{6F967032-F278-40DA-B9FA-35C9B9188981}" dt="2020-02-26T16:00:28.055" v="834" actId="164"/>
          <ac:picMkLst>
            <pc:docMk/>
            <pc:sldMk cId="636014570" sldId="314"/>
            <ac:picMk id="6" creationId="{EEC6B7A8-A496-4430-A85C-578B84945220}"/>
          </ac:picMkLst>
        </pc:picChg>
      </pc:sldChg>
      <pc:sldChg chg="modSp">
        <pc:chgData name="Laura Wilson" userId="f09feafc-2bf4-43d3-95bb-2fc22e202ead" providerId="ADAL" clId="{6F967032-F278-40DA-B9FA-35C9B9188981}" dt="2020-02-26T15:27:24.271" v="210" actId="1035"/>
        <pc:sldMkLst>
          <pc:docMk/>
          <pc:sldMk cId="36917022" sldId="360"/>
        </pc:sldMkLst>
        <pc:spChg chg="mod">
          <ac:chgData name="Laura Wilson" userId="f09feafc-2bf4-43d3-95bb-2fc22e202ead" providerId="ADAL" clId="{6F967032-F278-40DA-B9FA-35C9B9188981}" dt="2020-02-26T15:27:24.271" v="210" actId="1035"/>
          <ac:spMkLst>
            <pc:docMk/>
            <pc:sldMk cId="36917022" sldId="360"/>
            <ac:spMk id="9" creationId="{CD04F35E-15C3-40DE-8188-2167A96AE8EC}"/>
          </ac:spMkLst>
        </pc:spChg>
        <pc:graphicFrameChg chg="mod">
          <ac:chgData name="Laura Wilson" userId="f09feafc-2bf4-43d3-95bb-2fc22e202ead" providerId="ADAL" clId="{6F967032-F278-40DA-B9FA-35C9B9188981}" dt="2020-02-26T15:27:03.647" v="198" actId="12788"/>
          <ac:graphicFrameMkLst>
            <pc:docMk/>
            <pc:sldMk cId="36917022" sldId="360"/>
            <ac:graphicFrameMk id="6" creationId="{39BA1CF3-141C-40D5-B58F-78454E71C5EB}"/>
          </ac:graphicFrameMkLst>
        </pc:graphicFrameChg>
      </pc:sldChg>
      <pc:sldChg chg="addSp delSp modSp">
        <pc:chgData name="Laura Wilson" userId="f09feafc-2bf4-43d3-95bb-2fc22e202ead" providerId="ADAL" clId="{6F967032-F278-40DA-B9FA-35C9B9188981}" dt="2020-03-03T13:26:43.094" v="1094" actId="164"/>
        <pc:sldMkLst>
          <pc:docMk/>
          <pc:sldMk cId="1669721746" sldId="365"/>
        </pc:sldMkLst>
        <pc:spChg chg="add mod topLvl">
          <ac:chgData name="Laura Wilson" userId="f09feafc-2bf4-43d3-95bb-2fc22e202ead" providerId="ADAL" clId="{6F967032-F278-40DA-B9FA-35C9B9188981}" dt="2020-02-26T15:20:03.237" v="58" actId="164"/>
          <ac:spMkLst>
            <pc:docMk/>
            <pc:sldMk cId="1669721746" sldId="365"/>
            <ac:spMk id="2" creationId="{9129D504-42E1-45BD-9820-EF9A75A410F7}"/>
          </ac:spMkLst>
        </pc:spChg>
        <pc:spChg chg="mod">
          <ac:chgData name="Laura Wilson" userId="f09feafc-2bf4-43d3-95bb-2fc22e202ead" providerId="ADAL" clId="{6F967032-F278-40DA-B9FA-35C9B9188981}" dt="2020-02-26T15:22:02.448" v="80" actId="164"/>
          <ac:spMkLst>
            <pc:docMk/>
            <pc:sldMk cId="1669721746" sldId="365"/>
            <ac:spMk id="9" creationId="{1B4D3532-0A0A-4BF6-8516-8BFC8EBBD888}"/>
          </ac:spMkLst>
        </pc:spChg>
        <pc:spChg chg="mod">
          <ac:chgData name="Laura Wilson" userId="f09feafc-2bf4-43d3-95bb-2fc22e202ead" providerId="ADAL" clId="{6F967032-F278-40DA-B9FA-35C9B9188981}" dt="2020-02-26T15:22:02.448" v="80" actId="164"/>
          <ac:spMkLst>
            <pc:docMk/>
            <pc:sldMk cId="1669721746" sldId="365"/>
            <ac:spMk id="10" creationId="{C27F7ACA-5AF8-4C13-A41A-7F6683F20EEA}"/>
          </ac:spMkLst>
        </pc:spChg>
        <pc:spChg chg="del">
          <ac:chgData name="Laura Wilson" userId="f09feafc-2bf4-43d3-95bb-2fc22e202ead" providerId="ADAL" clId="{6F967032-F278-40DA-B9FA-35C9B9188981}" dt="2020-02-26T15:21:38.442" v="76" actId="478"/>
          <ac:spMkLst>
            <pc:docMk/>
            <pc:sldMk cId="1669721746" sldId="365"/>
            <ac:spMk id="12" creationId="{BD6CEC7B-87DC-4B2A-8CCB-9ED541E05D8F}"/>
          </ac:spMkLst>
        </pc:spChg>
        <pc:spChg chg="del">
          <ac:chgData name="Laura Wilson" userId="f09feafc-2bf4-43d3-95bb-2fc22e202ead" providerId="ADAL" clId="{6F967032-F278-40DA-B9FA-35C9B9188981}" dt="2020-02-26T15:21:38.442" v="76" actId="478"/>
          <ac:spMkLst>
            <pc:docMk/>
            <pc:sldMk cId="1669721746" sldId="365"/>
            <ac:spMk id="13" creationId="{0CFFD1E1-BD05-4C7E-ADCF-3962F9D8CF5B}"/>
          </ac:spMkLst>
        </pc:spChg>
        <pc:spChg chg="del">
          <ac:chgData name="Laura Wilson" userId="f09feafc-2bf4-43d3-95bb-2fc22e202ead" providerId="ADAL" clId="{6F967032-F278-40DA-B9FA-35C9B9188981}" dt="2020-02-26T15:21:38.442" v="76" actId="478"/>
          <ac:spMkLst>
            <pc:docMk/>
            <pc:sldMk cId="1669721746" sldId="365"/>
            <ac:spMk id="15" creationId="{99BECE30-E10A-42A7-80CE-EFF7F97CA435}"/>
          </ac:spMkLst>
        </pc:spChg>
        <pc:spChg chg="del">
          <ac:chgData name="Laura Wilson" userId="f09feafc-2bf4-43d3-95bb-2fc22e202ead" providerId="ADAL" clId="{6F967032-F278-40DA-B9FA-35C9B9188981}" dt="2020-02-26T15:21:38.442" v="76" actId="478"/>
          <ac:spMkLst>
            <pc:docMk/>
            <pc:sldMk cId="1669721746" sldId="365"/>
            <ac:spMk id="16" creationId="{AFEA7713-C5D2-48A3-95A7-E6B88FBFB381}"/>
          </ac:spMkLst>
        </pc:spChg>
        <pc:spChg chg="mod">
          <ac:chgData name="Laura Wilson" userId="f09feafc-2bf4-43d3-95bb-2fc22e202ead" providerId="ADAL" clId="{6F967032-F278-40DA-B9FA-35C9B9188981}" dt="2020-02-26T15:25:49.947" v="175" actId="1076"/>
          <ac:spMkLst>
            <pc:docMk/>
            <pc:sldMk cId="1669721746" sldId="365"/>
            <ac:spMk id="19" creationId="{5252A847-DE45-4FA3-A1F8-EEBEB845FF8E}"/>
          </ac:spMkLst>
        </pc:spChg>
        <pc:spChg chg="mod">
          <ac:chgData name="Laura Wilson" userId="f09feafc-2bf4-43d3-95bb-2fc22e202ead" providerId="ADAL" clId="{6F967032-F278-40DA-B9FA-35C9B9188981}" dt="2020-02-26T15:21:30.977" v="73" actId="164"/>
          <ac:spMkLst>
            <pc:docMk/>
            <pc:sldMk cId="1669721746" sldId="365"/>
            <ac:spMk id="31" creationId="{8CC23C2A-CA03-4BA8-99B5-324DE5C2AA5D}"/>
          </ac:spMkLst>
        </pc:spChg>
        <pc:spChg chg="mod">
          <ac:chgData name="Laura Wilson" userId="f09feafc-2bf4-43d3-95bb-2fc22e202ead" providerId="ADAL" clId="{6F967032-F278-40DA-B9FA-35C9B9188981}" dt="2020-02-26T15:21:30.977" v="73" actId="164"/>
          <ac:spMkLst>
            <pc:docMk/>
            <pc:sldMk cId="1669721746" sldId="365"/>
            <ac:spMk id="32" creationId="{F592E5F3-DA67-4E83-92C5-5D93C77A5F2E}"/>
          </ac:spMkLst>
        </pc:spChg>
        <pc:spChg chg="mod">
          <ac:chgData name="Laura Wilson" userId="f09feafc-2bf4-43d3-95bb-2fc22e202ead" providerId="ADAL" clId="{6F967032-F278-40DA-B9FA-35C9B9188981}" dt="2020-02-26T15:21:30.977" v="73" actId="164"/>
          <ac:spMkLst>
            <pc:docMk/>
            <pc:sldMk cId="1669721746" sldId="365"/>
            <ac:spMk id="33" creationId="{0D0B1058-79E0-4A54-8B87-6F5EDC03900C}"/>
          </ac:spMkLst>
        </pc:spChg>
        <pc:spChg chg="mod">
          <ac:chgData name="Laura Wilson" userId="f09feafc-2bf4-43d3-95bb-2fc22e202ead" providerId="ADAL" clId="{6F967032-F278-40DA-B9FA-35C9B9188981}" dt="2020-02-26T15:21:30.977" v="73" actId="164"/>
          <ac:spMkLst>
            <pc:docMk/>
            <pc:sldMk cId="1669721746" sldId="365"/>
            <ac:spMk id="34" creationId="{EFB2681E-D05E-47BF-8B1B-E919BBB5EC9C}"/>
          </ac:spMkLst>
        </pc:spChg>
        <pc:spChg chg="mod">
          <ac:chgData name="Laura Wilson" userId="f09feafc-2bf4-43d3-95bb-2fc22e202ead" providerId="ADAL" clId="{6F967032-F278-40DA-B9FA-35C9B9188981}" dt="2020-02-26T15:21:30.977" v="73" actId="164"/>
          <ac:spMkLst>
            <pc:docMk/>
            <pc:sldMk cId="1669721746" sldId="365"/>
            <ac:spMk id="35" creationId="{D4A0CAB4-216A-4DCB-B588-B00CCB850F35}"/>
          </ac:spMkLst>
        </pc:spChg>
        <pc:spChg chg="mod">
          <ac:chgData name="Laura Wilson" userId="f09feafc-2bf4-43d3-95bb-2fc22e202ead" providerId="ADAL" clId="{6F967032-F278-40DA-B9FA-35C9B9188981}" dt="2020-02-26T15:21:30.977" v="73" actId="164"/>
          <ac:spMkLst>
            <pc:docMk/>
            <pc:sldMk cId="1669721746" sldId="365"/>
            <ac:spMk id="36" creationId="{CE6A97D3-3D57-46A4-A0DE-52C94BAF8139}"/>
          </ac:spMkLst>
        </pc:spChg>
        <pc:spChg chg="mod">
          <ac:chgData name="Laura Wilson" userId="f09feafc-2bf4-43d3-95bb-2fc22e202ead" providerId="ADAL" clId="{6F967032-F278-40DA-B9FA-35C9B9188981}" dt="2020-02-26T15:21:30.977" v="73" actId="164"/>
          <ac:spMkLst>
            <pc:docMk/>
            <pc:sldMk cId="1669721746" sldId="365"/>
            <ac:spMk id="37" creationId="{F7FFF52D-2D10-4E96-976F-A419B06CF4BB}"/>
          </ac:spMkLst>
        </pc:spChg>
        <pc:spChg chg="add mod topLvl">
          <ac:chgData name="Laura Wilson" userId="f09feafc-2bf4-43d3-95bb-2fc22e202ead" providerId="ADAL" clId="{6F967032-F278-40DA-B9FA-35C9B9188981}" dt="2020-02-26T15:20:03.237" v="58" actId="164"/>
          <ac:spMkLst>
            <pc:docMk/>
            <pc:sldMk cId="1669721746" sldId="365"/>
            <ac:spMk id="38" creationId="{0EC23ADA-2945-482E-83A2-BE62F0699717}"/>
          </ac:spMkLst>
        </pc:spChg>
        <pc:spChg chg="del topLvl">
          <ac:chgData name="Laura Wilson" userId="f09feafc-2bf4-43d3-95bb-2fc22e202ead" providerId="ADAL" clId="{6F967032-F278-40DA-B9FA-35C9B9188981}" dt="2020-02-26T15:19:48.340" v="47" actId="478"/>
          <ac:spMkLst>
            <pc:docMk/>
            <pc:sldMk cId="1669721746" sldId="365"/>
            <ac:spMk id="43" creationId="{45122E10-4A28-445D-B6ED-A4EE7C31C5BC}"/>
          </ac:spMkLst>
        </pc:spChg>
        <pc:spChg chg="mod topLvl">
          <ac:chgData name="Laura Wilson" userId="f09feafc-2bf4-43d3-95bb-2fc22e202ead" providerId="ADAL" clId="{6F967032-F278-40DA-B9FA-35C9B9188981}" dt="2020-02-26T15:20:03.237" v="58" actId="164"/>
          <ac:spMkLst>
            <pc:docMk/>
            <pc:sldMk cId="1669721746" sldId="365"/>
            <ac:spMk id="44" creationId="{E8E79218-079C-4B59-8E88-5CF73F7EA99A}"/>
          </ac:spMkLst>
        </pc:spChg>
        <pc:spChg chg="add mod">
          <ac:chgData name="Laura Wilson" userId="f09feafc-2bf4-43d3-95bb-2fc22e202ead" providerId="ADAL" clId="{6F967032-F278-40DA-B9FA-35C9B9188981}" dt="2020-02-26T15:20:18.309" v="62" actId="571"/>
          <ac:spMkLst>
            <pc:docMk/>
            <pc:sldMk cId="1669721746" sldId="365"/>
            <ac:spMk id="45" creationId="{0FF042C5-59EC-4814-AFE8-255565FDD5DD}"/>
          </ac:spMkLst>
        </pc:spChg>
        <pc:spChg chg="add mod">
          <ac:chgData name="Laura Wilson" userId="f09feafc-2bf4-43d3-95bb-2fc22e202ead" providerId="ADAL" clId="{6F967032-F278-40DA-B9FA-35C9B9188981}" dt="2020-02-26T15:22:50.117" v="90" actId="571"/>
          <ac:spMkLst>
            <pc:docMk/>
            <pc:sldMk cId="1669721746" sldId="365"/>
            <ac:spMk id="60" creationId="{72B92594-82F0-40CB-B1C8-37D233B39815}"/>
          </ac:spMkLst>
        </pc:spChg>
        <pc:spChg chg="mod topLvl">
          <ac:chgData name="Laura Wilson" userId="f09feafc-2bf4-43d3-95bb-2fc22e202ead" providerId="ADAL" clId="{6F967032-F278-40DA-B9FA-35C9B9188981}" dt="2020-02-26T15:24:07.774" v="147" actId="164"/>
          <ac:spMkLst>
            <pc:docMk/>
            <pc:sldMk cId="1669721746" sldId="365"/>
            <ac:spMk id="62" creationId="{BD0F644D-7A5F-4ABA-B824-E27FFF6E82AD}"/>
          </ac:spMkLst>
        </pc:spChg>
        <pc:spChg chg="mod topLvl">
          <ac:chgData name="Laura Wilson" userId="f09feafc-2bf4-43d3-95bb-2fc22e202ead" providerId="ADAL" clId="{6F967032-F278-40DA-B9FA-35C9B9188981}" dt="2020-02-26T15:24:07.774" v="147" actId="164"/>
          <ac:spMkLst>
            <pc:docMk/>
            <pc:sldMk cId="1669721746" sldId="365"/>
            <ac:spMk id="63" creationId="{E4856BB6-5D8C-4CDE-B455-B56DA3174330}"/>
          </ac:spMkLst>
        </pc:spChg>
        <pc:spChg chg="mod topLvl">
          <ac:chgData name="Laura Wilson" userId="f09feafc-2bf4-43d3-95bb-2fc22e202ead" providerId="ADAL" clId="{6F967032-F278-40DA-B9FA-35C9B9188981}" dt="2020-02-26T15:24:07.774" v="147" actId="164"/>
          <ac:spMkLst>
            <pc:docMk/>
            <pc:sldMk cId="1669721746" sldId="365"/>
            <ac:spMk id="64" creationId="{064C56F0-2B6C-4F1C-A4D6-55E4BCD69449}"/>
          </ac:spMkLst>
        </pc:spChg>
        <pc:spChg chg="mod topLvl">
          <ac:chgData name="Laura Wilson" userId="f09feafc-2bf4-43d3-95bb-2fc22e202ead" providerId="ADAL" clId="{6F967032-F278-40DA-B9FA-35C9B9188981}" dt="2020-02-26T15:24:13.607" v="148" actId="164"/>
          <ac:spMkLst>
            <pc:docMk/>
            <pc:sldMk cId="1669721746" sldId="365"/>
            <ac:spMk id="65" creationId="{86C47E59-5282-4991-8E4A-AA42D3490CAE}"/>
          </ac:spMkLst>
        </pc:spChg>
        <pc:spChg chg="mod topLvl">
          <ac:chgData name="Laura Wilson" userId="f09feafc-2bf4-43d3-95bb-2fc22e202ead" providerId="ADAL" clId="{6F967032-F278-40DA-B9FA-35C9B9188981}" dt="2020-02-26T15:24:13.607" v="148" actId="164"/>
          <ac:spMkLst>
            <pc:docMk/>
            <pc:sldMk cId="1669721746" sldId="365"/>
            <ac:spMk id="66" creationId="{79D2B1BC-26F9-4F2C-80FE-E5AED6291CD6}"/>
          </ac:spMkLst>
        </pc:spChg>
        <pc:spChg chg="add mod topLvl">
          <ac:chgData name="Laura Wilson" userId="f09feafc-2bf4-43d3-95bb-2fc22e202ead" providerId="ADAL" clId="{6F967032-F278-40DA-B9FA-35C9B9188981}" dt="2020-02-26T15:24:13.607" v="148" actId="164"/>
          <ac:spMkLst>
            <pc:docMk/>
            <pc:sldMk cId="1669721746" sldId="365"/>
            <ac:spMk id="67" creationId="{4A83D4A2-9859-4CB5-912D-1896F8A56A11}"/>
          </ac:spMkLst>
        </pc:spChg>
        <pc:spChg chg="add mod topLvl">
          <ac:chgData name="Laura Wilson" userId="f09feafc-2bf4-43d3-95bb-2fc22e202ead" providerId="ADAL" clId="{6F967032-F278-40DA-B9FA-35C9B9188981}" dt="2020-02-26T15:24:16.231" v="149" actId="164"/>
          <ac:spMkLst>
            <pc:docMk/>
            <pc:sldMk cId="1669721746" sldId="365"/>
            <ac:spMk id="68" creationId="{2B4962C1-DCE4-4039-87FB-36A74DB96249}"/>
          </ac:spMkLst>
        </pc:spChg>
        <pc:spChg chg="add mod topLvl">
          <ac:chgData name="Laura Wilson" userId="f09feafc-2bf4-43d3-95bb-2fc22e202ead" providerId="ADAL" clId="{6F967032-F278-40DA-B9FA-35C9B9188981}" dt="2020-02-26T15:24:16.231" v="149" actId="164"/>
          <ac:spMkLst>
            <pc:docMk/>
            <pc:sldMk cId="1669721746" sldId="365"/>
            <ac:spMk id="69" creationId="{FC2664CA-721F-4F0C-95DC-4F702B2CE697}"/>
          </ac:spMkLst>
        </pc:spChg>
        <pc:spChg chg="add del mod topLvl">
          <ac:chgData name="Laura Wilson" userId="f09feafc-2bf4-43d3-95bb-2fc22e202ead" providerId="ADAL" clId="{6F967032-F278-40DA-B9FA-35C9B9188981}" dt="2020-02-26T15:24:34.804" v="162" actId="478"/>
          <ac:spMkLst>
            <pc:docMk/>
            <pc:sldMk cId="1669721746" sldId="365"/>
            <ac:spMk id="70" creationId="{EED88999-C271-4444-A594-9D07C7541668}"/>
          </ac:spMkLst>
        </pc:spChg>
        <pc:spChg chg="add del mod">
          <ac:chgData name="Laura Wilson" userId="f09feafc-2bf4-43d3-95bb-2fc22e202ead" providerId="ADAL" clId="{6F967032-F278-40DA-B9FA-35C9B9188981}" dt="2020-02-26T15:26:28.778" v="196" actId="478"/>
          <ac:spMkLst>
            <pc:docMk/>
            <pc:sldMk cId="1669721746" sldId="365"/>
            <ac:spMk id="75" creationId="{40C81EFE-2E35-404B-B206-64F03B36C7F1}"/>
          </ac:spMkLst>
        </pc:spChg>
        <pc:spChg chg="add mod">
          <ac:chgData name="Laura Wilson" userId="f09feafc-2bf4-43d3-95bb-2fc22e202ead" providerId="ADAL" clId="{6F967032-F278-40DA-B9FA-35C9B9188981}" dt="2020-02-26T15:25:37.635" v="171" actId="571"/>
          <ac:spMkLst>
            <pc:docMk/>
            <pc:sldMk cId="1669721746" sldId="365"/>
            <ac:spMk id="76" creationId="{678656A6-D531-4868-AD00-355D0CF6DF74}"/>
          </ac:spMkLst>
        </pc:spChg>
        <pc:spChg chg="add mod">
          <ac:chgData name="Laura Wilson" userId="f09feafc-2bf4-43d3-95bb-2fc22e202ead" providerId="ADAL" clId="{6F967032-F278-40DA-B9FA-35C9B9188981}" dt="2020-02-26T15:25:37.635" v="171" actId="571"/>
          <ac:spMkLst>
            <pc:docMk/>
            <pc:sldMk cId="1669721746" sldId="365"/>
            <ac:spMk id="77" creationId="{B161917E-06D5-448C-ACE5-61555207B014}"/>
          </ac:spMkLst>
        </pc:spChg>
        <pc:spChg chg="add del mod">
          <ac:chgData name="Laura Wilson" userId="f09feafc-2bf4-43d3-95bb-2fc22e202ead" providerId="ADAL" clId="{6F967032-F278-40DA-B9FA-35C9B9188981}" dt="2020-02-26T15:26:28.778" v="196" actId="478"/>
          <ac:spMkLst>
            <pc:docMk/>
            <pc:sldMk cId="1669721746" sldId="365"/>
            <ac:spMk id="78" creationId="{EE18117E-A5BC-4665-9891-55778D0883C8}"/>
          </ac:spMkLst>
        </pc:spChg>
        <pc:spChg chg="add del mod">
          <ac:chgData name="Laura Wilson" userId="f09feafc-2bf4-43d3-95bb-2fc22e202ead" providerId="ADAL" clId="{6F967032-F278-40DA-B9FA-35C9B9188981}" dt="2020-02-26T15:26:28.778" v="196" actId="478"/>
          <ac:spMkLst>
            <pc:docMk/>
            <pc:sldMk cId="1669721746" sldId="365"/>
            <ac:spMk id="79" creationId="{BBDDB84C-4830-4E87-802B-66320BA91C88}"/>
          </ac:spMkLst>
        </pc:spChg>
        <pc:grpChg chg="add del mod topLvl">
          <ac:chgData name="Laura Wilson" userId="f09feafc-2bf4-43d3-95bb-2fc22e202ead" providerId="ADAL" clId="{6F967032-F278-40DA-B9FA-35C9B9188981}" dt="2020-02-26T15:19:55.205" v="56" actId="165"/>
          <ac:grpSpMkLst>
            <pc:docMk/>
            <pc:sldMk cId="1669721746" sldId="365"/>
            <ac:grpSpMk id="3" creationId="{6926D43C-D56B-4EDE-86C6-734B885341BF}"/>
          </ac:grpSpMkLst>
        </pc:grpChg>
        <pc:grpChg chg="add mod">
          <ac:chgData name="Laura Wilson" userId="f09feafc-2bf4-43d3-95bb-2fc22e202ead" providerId="ADAL" clId="{6F967032-F278-40DA-B9FA-35C9B9188981}" dt="2020-03-03T13:26:43.094" v="1094" actId="164"/>
          <ac:grpSpMkLst>
            <pc:docMk/>
            <pc:sldMk cId="1669721746" sldId="365"/>
            <ac:grpSpMk id="3" creationId="{C3AA785F-D569-4C95-90B2-D8665906CF35}"/>
          </ac:grpSpMkLst>
        </pc:grpChg>
        <pc:grpChg chg="add del mod">
          <ac:chgData name="Laura Wilson" userId="f09feafc-2bf4-43d3-95bb-2fc22e202ead" providerId="ADAL" clId="{6F967032-F278-40DA-B9FA-35C9B9188981}" dt="2020-02-26T15:19:35.669" v="45" actId="165"/>
          <ac:grpSpMkLst>
            <pc:docMk/>
            <pc:sldMk cId="1669721746" sldId="365"/>
            <ac:grpSpMk id="4" creationId="{E4897050-5581-4068-A85D-F5FA623477C3}"/>
          </ac:grpSpMkLst>
        </pc:grpChg>
        <pc:grpChg chg="add mod">
          <ac:chgData name="Laura Wilson" userId="f09feafc-2bf4-43d3-95bb-2fc22e202ead" providerId="ADAL" clId="{6F967032-F278-40DA-B9FA-35C9B9188981}" dt="2020-03-03T13:26:43.094" v="1094" actId="164"/>
          <ac:grpSpMkLst>
            <pc:docMk/>
            <pc:sldMk cId="1669721746" sldId="365"/>
            <ac:grpSpMk id="5" creationId="{7835FB2F-CE76-492D-9DDB-7533460C9641}"/>
          </ac:grpSpMkLst>
        </pc:grpChg>
        <pc:grpChg chg="del">
          <ac:chgData name="Laura Wilson" userId="f09feafc-2bf4-43d3-95bb-2fc22e202ead" providerId="ADAL" clId="{6F967032-F278-40DA-B9FA-35C9B9188981}" dt="2020-02-26T15:19:15.782" v="41" actId="478"/>
          <ac:grpSpMkLst>
            <pc:docMk/>
            <pc:sldMk cId="1669721746" sldId="365"/>
            <ac:grpSpMk id="17" creationId="{C8BDB815-0A6A-4AB1-82C0-A9855E98CC9A}"/>
          </ac:grpSpMkLst>
        </pc:grpChg>
        <pc:grpChg chg="del mod">
          <ac:chgData name="Laura Wilson" userId="f09feafc-2bf4-43d3-95bb-2fc22e202ead" providerId="ADAL" clId="{6F967032-F278-40DA-B9FA-35C9B9188981}" dt="2020-02-26T15:26:17.317" v="194" actId="478"/>
          <ac:grpSpMkLst>
            <pc:docMk/>
            <pc:sldMk cId="1669721746" sldId="365"/>
            <ac:grpSpMk id="24" creationId="{56B9C1D6-11CD-4C15-AA90-D3CF037AB87E}"/>
          </ac:grpSpMkLst>
        </pc:grpChg>
        <pc:grpChg chg="add del mod">
          <ac:chgData name="Laura Wilson" userId="f09feafc-2bf4-43d3-95bb-2fc22e202ead" providerId="ADAL" clId="{6F967032-F278-40DA-B9FA-35C9B9188981}" dt="2020-02-26T15:26:17.317" v="194" actId="478"/>
          <ac:grpSpMkLst>
            <pc:docMk/>
            <pc:sldMk cId="1669721746" sldId="365"/>
            <ac:grpSpMk id="30" creationId="{AC5612E3-D521-4166-89E1-ECA63D032410}"/>
          </ac:grpSpMkLst>
        </pc:grpChg>
        <pc:grpChg chg="add del mod topLvl">
          <ac:chgData name="Laura Wilson" userId="f09feafc-2bf4-43d3-95bb-2fc22e202ead" providerId="ADAL" clId="{6F967032-F278-40DA-B9FA-35C9B9188981}" dt="2020-02-26T15:26:17.317" v="194" actId="478"/>
          <ac:grpSpMkLst>
            <pc:docMk/>
            <pc:sldMk cId="1669721746" sldId="365"/>
            <ac:grpSpMk id="39" creationId="{AB01FE9E-E21F-4372-AF25-65A26CCC38D8}"/>
          </ac:grpSpMkLst>
        </pc:grpChg>
        <pc:grpChg chg="add">
          <ac:chgData name="Laura Wilson" userId="f09feafc-2bf4-43d3-95bb-2fc22e202ead" providerId="ADAL" clId="{6F967032-F278-40DA-B9FA-35C9B9188981}" dt="2020-03-03T13:25:43.640" v="1082"/>
          <ac:grpSpMkLst>
            <pc:docMk/>
            <pc:sldMk cId="1669721746" sldId="365"/>
            <ac:grpSpMk id="41" creationId="{D2E6B749-C711-49A5-9024-1353061F1CB5}"/>
          </ac:grpSpMkLst>
        </pc:grpChg>
        <pc:grpChg chg="add del mod">
          <ac:chgData name="Laura Wilson" userId="f09feafc-2bf4-43d3-95bb-2fc22e202ead" providerId="ADAL" clId="{6F967032-F278-40DA-B9FA-35C9B9188981}" dt="2020-02-26T15:19:48.340" v="47" actId="478"/>
          <ac:grpSpMkLst>
            <pc:docMk/>
            <pc:sldMk cId="1669721746" sldId="365"/>
            <ac:grpSpMk id="42" creationId="{4574C3F5-3402-4689-82CF-BB4D1AD7B1A3}"/>
          </ac:grpSpMkLst>
        </pc:grpChg>
        <pc:grpChg chg="add del mod">
          <ac:chgData name="Laura Wilson" userId="f09feafc-2bf4-43d3-95bb-2fc22e202ead" providerId="ADAL" clId="{6F967032-F278-40DA-B9FA-35C9B9188981}" dt="2020-03-03T13:25:39.748" v="1079" actId="478"/>
          <ac:grpSpMkLst>
            <pc:docMk/>
            <pc:sldMk cId="1669721746" sldId="365"/>
            <ac:grpSpMk id="46" creationId="{0F9DE457-1D6F-40CC-A2BD-27360B471138}"/>
          </ac:grpSpMkLst>
        </pc:grpChg>
        <pc:grpChg chg="add del mod">
          <ac:chgData name="Laura Wilson" userId="f09feafc-2bf4-43d3-95bb-2fc22e202ead" providerId="ADAL" clId="{6F967032-F278-40DA-B9FA-35C9B9188981}" dt="2020-03-03T13:25:41.284" v="1080" actId="478"/>
          <ac:grpSpMkLst>
            <pc:docMk/>
            <pc:sldMk cId="1669721746" sldId="365"/>
            <ac:grpSpMk id="48" creationId="{BD98872E-0ECF-4835-AA7A-F015E90DA813}"/>
          </ac:grpSpMkLst>
        </pc:grpChg>
        <pc:grpChg chg="add del mod">
          <ac:chgData name="Laura Wilson" userId="f09feafc-2bf4-43d3-95bb-2fc22e202ead" providerId="ADAL" clId="{6F967032-F278-40DA-B9FA-35C9B9188981}" dt="2020-03-03T13:25:42.584" v="1081" actId="478"/>
          <ac:grpSpMkLst>
            <pc:docMk/>
            <pc:sldMk cId="1669721746" sldId="365"/>
            <ac:grpSpMk id="52" creationId="{499882E0-A5BF-4E49-897A-2BBDB0DA955E}"/>
          </ac:grpSpMkLst>
        </pc:grpChg>
        <pc:grpChg chg="add mod">
          <ac:chgData name="Laura Wilson" userId="f09feafc-2bf4-43d3-95bb-2fc22e202ead" providerId="ADAL" clId="{6F967032-F278-40DA-B9FA-35C9B9188981}" dt="2020-03-03T13:26:43.094" v="1094" actId="164"/>
          <ac:grpSpMkLst>
            <pc:docMk/>
            <pc:sldMk cId="1669721746" sldId="365"/>
            <ac:grpSpMk id="55" creationId="{955492BD-618B-4C09-83F9-AF9C3DFAA943}"/>
          </ac:grpSpMkLst>
        </pc:grpChg>
        <pc:grpChg chg="add">
          <ac:chgData name="Laura Wilson" userId="f09feafc-2bf4-43d3-95bb-2fc22e202ead" providerId="ADAL" clId="{6F967032-F278-40DA-B9FA-35C9B9188981}" dt="2020-03-03T13:25:43.640" v="1082"/>
          <ac:grpSpMkLst>
            <pc:docMk/>
            <pc:sldMk cId="1669721746" sldId="365"/>
            <ac:grpSpMk id="61" creationId="{5EE97C4B-8E8D-41D4-8EFA-B49DA5B1440C}"/>
          </ac:grpSpMkLst>
        </pc:grpChg>
        <pc:grpChg chg="add del mod">
          <ac:chgData name="Laura Wilson" userId="f09feafc-2bf4-43d3-95bb-2fc22e202ead" providerId="ADAL" clId="{6F967032-F278-40DA-B9FA-35C9B9188981}" dt="2020-02-26T15:24:04.300" v="146" actId="165"/>
          <ac:grpSpMkLst>
            <pc:docMk/>
            <pc:sldMk cId="1669721746" sldId="365"/>
            <ac:grpSpMk id="61" creationId="{E547617A-1C12-4281-96F4-23FB42095D34}"/>
          </ac:grpSpMkLst>
        </pc:grpChg>
        <pc:grpChg chg="add mod">
          <ac:chgData name="Laura Wilson" userId="f09feafc-2bf4-43d3-95bb-2fc22e202ead" providerId="ADAL" clId="{6F967032-F278-40DA-B9FA-35C9B9188981}" dt="2020-02-26T15:24:23.261" v="151" actId="164"/>
          <ac:grpSpMkLst>
            <pc:docMk/>
            <pc:sldMk cId="1669721746" sldId="365"/>
            <ac:grpSpMk id="71" creationId="{DD346C30-5E45-4065-8FAB-FB4F3C5292B0}"/>
          </ac:grpSpMkLst>
        </pc:grpChg>
        <pc:grpChg chg="add mod">
          <ac:chgData name="Laura Wilson" userId="f09feafc-2bf4-43d3-95bb-2fc22e202ead" providerId="ADAL" clId="{6F967032-F278-40DA-B9FA-35C9B9188981}" dt="2020-02-26T15:24:23.261" v="151" actId="164"/>
          <ac:grpSpMkLst>
            <pc:docMk/>
            <pc:sldMk cId="1669721746" sldId="365"/>
            <ac:grpSpMk id="72" creationId="{35BECBAF-893E-4A35-AD09-3DD9603F55E8}"/>
          </ac:grpSpMkLst>
        </pc:grpChg>
        <pc:grpChg chg="add mod">
          <ac:chgData name="Laura Wilson" userId="f09feafc-2bf4-43d3-95bb-2fc22e202ead" providerId="ADAL" clId="{6F967032-F278-40DA-B9FA-35C9B9188981}" dt="2020-02-26T15:24:23.261" v="151" actId="164"/>
          <ac:grpSpMkLst>
            <pc:docMk/>
            <pc:sldMk cId="1669721746" sldId="365"/>
            <ac:grpSpMk id="73" creationId="{D354BA21-426F-453D-9E19-EFEFE1EC1263}"/>
          </ac:grpSpMkLst>
        </pc:grpChg>
        <pc:grpChg chg="add mod">
          <ac:chgData name="Laura Wilson" userId="f09feafc-2bf4-43d3-95bb-2fc22e202ead" providerId="ADAL" clId="{6F967032-F278-40DA-B9FA-35C9B9188981}" dt="2020-03-03T13:26:43.094" v="1094" actId="164"/>
          <ac:grpSpMkLst>
            <pc:docMk/>
            <pc:sldMk cId="1669721746" sldId="365"/>
            <ac:grpSpMk id="74" creationId="{737ADB11-37D7-421D-96BE-695C40160E4E}"/>
          </ac:grpSpMkLst>
        </pc:grpChg>
        <pc:grpChg chg="add">
          <ac:chgData name="Laura Wilson" userId="f09feafc-2bf4-43d3-95bb-2fc22e202ead" providerId="ADAL" clId="{6F967032-F278-40DA-B9FA-35C9B9188981}" dt="2020-03-03T13:25:43.640" v="1082"/>
          <ac:grpSpMkLst>
            <pc:docMk/>
            <pc:sldMk cId="1669721746" sldId="365"/>
            <ac:grpSpMk id="76" creationId="{4B1D5719-F082-4C86-A6A6-F2D6150AB178}"/>
          </ac:grpSpMkLst>
        </pc:grpChg>
        <pc:graphicFrameChg chg="mod">
          <ac:chgData name="Laura Wilson" userId="f09feafc-2bf4-43d3-95bb-2fc22e202ead" providerId="ADAL" clId="{6F967032-F278-40DA-B9FA-35C9B9188981}" dt="2020-02-26T15:22:23.643" v="84" actId="465"/>
          <ac:graphicFrameMkLst>
            <pc:docMk/>
            <pc:sldMk cId="1669721746" sldId="365"/>
            <ac:graphicFrameMk id="6" creationId="{FFE4BDC9-BEAC-49A4-A4FF-7036974AE967}"/>
          </ac:graphicFrameMkLst>
        </pc:graphicFrameChg>
        <pc:graphicFrameChg chg="del">
          <ac:chgData name="Laura Wilson" userId="f09feafc-2bf4-43d3-95bb-2fc22e202ead" providerId="ADAL" clId="{6F967032-F278-40DA-B9FA-35C9B9188981}" dt="2020-02-26T15:21:23.551" v="71" actId="478"/>
          <ac:graphicFrameMkLst>
            <pc:docMk/>
            <pc:sldMk cId="1669721746" sldId="365"/>
            <ac:graphicFrameMk id="11" creationId="{4EFA45C3-C34A-481E-A04B-09B970B28333}"/>
          </ac:graphicFrameMkLst>
        </pc:graphicFrameChg>
        <pc:graphicFrameChg chg="del">
          <ac:chgData name="Laura Wilson" userId="f09feafc-2bf4-43d3-95bb-2fc22e202ead" providerId="ADAL" clId="{6F967032-F278-40DA-B9FA-35C9B9188981}" dt="2020-02-26T15:21:35.824" v="75" actId="478"/>
          <ac:graphicFrameMkLst>
            <pc:docMk/>
            <pc:sldMk cId="1669721746" sldId="365"/>
            <ac:graphicFrameMk id="14" creationId="{638AAD9E-0687-429B-9432-E6249DE35D21}"/>
          </ac:graphicFrameMkLst>
        </pc:graphicFrameChg>
        <pc:graphicFrameChg chg="add mod">
          <ac:chgData name="Laura Wilson" userId="f09feafc-2bf4-43d3-95bb-2fc22e202ead" providerId="ADAL" clId="{6F967032-F278-40DA-B9FA-35C9B9188981}" dt="2020-02-26T15:22:23.643" v="84" actId="465"/>
          <ac:graphicFrameMkLst>
            <pc:docMk/>
            <pc:sldMk cId="1669721746" sldId="365"/>
            <ac:graphicFrameMk id="47" creationId="{AD8F7A2C-EB7B-46D1-AE03-B54B7E61EB96}"/>
          </ac:graphicFrameMkLst>
        </pc:graphicFrameChg>
        <pc:graphicFrameChg chg="add mod">
          <ac:chgData name="Laura Wilson" userId="f09feafc-2bf4-43d3-95bb-2fc22e202ead" providerId="ADAL" clId="{6F967032-F278-40DA-B9FA-35C9B9188981}" dt="2020-02-26T15:22:23.643" v="84" actId="465"/>
          <ac:graphicFrameMkLst>
            <pc:docMk/>
            <pc:sldMk cId="1669721746" sldId="365"/>
            <ac:graphicFrameMk id="51" creationId="{099CCCE7-6886-40A3-B5B5-15D2EAA6722F}"/>
          </ac:graphicFrameMkLst>
        </pc:graphicFrameChg>
      </pc:sldChg>
      <pc:sldChg chg="modSp">
        <pc:chgData name="Laura Wilson" userId="f09feafc-2bf4-43d3-95bb-2fc22e202ead" providerId="ADAL" clId="{6F967032-F278-40DA-B9FA-35C9B9188981}" dt="2020-02-26T15:10:50.397" v="3" actId="20577"/>
        <pc:sldMkLst>
          <pc:docMk/>
          <pc:sldMk cId="332354265" sldId="366"/>
        </pc:sldMkLst>
        <pc:spChg chg="mod">
          <ac:chgData name="Laura Wilson" userId="f09feafc-2bf4-43d3-95bb-2fc22e202ead" providerId="ADAL" clId="{6F967032-F278-40DA-B9FA-35C9B9188981}" dt="2020-02-26T15:10:50.397" v="3" actId="20577"/>
          <ac:spMkLst>
            <pc:docMk/>
            <pc:sldMk cId="332354265" sldId="366"/>
            <ac:spMk id="19" creationId="{5252A847-DE45-4FA3-A1F8-EEBEB845FF8E}"/>
          </ac:spMkLst>
        </pc:spChg>
      </pc:sldChg>
      <pc:sldChg chg="modSp del">
        <pc:chgData name="Laura Wilson" userId="f09feafc-2bf4-43d3-95bb-2fc22e202ead" providerId="ADAL" clId="{6F967032-F278-40DA-B9FA-35C9B9188981}" dt="2020-02-26T15:28:18.017" v="232" actId="47"/>
        <pc:sldMkLst>
          <pc:docMk/>
          <pc:sldMk cId="1762575920" sldId="368"/>
        </pc:sldMkLst>
        <pc:spChg chg="mod">
          <ac:chgData name="Laura Wilson" userId="f09feafc-2bf4-43d3-95bb-2fc22e202ead" providerId="ADAL" clId="{6F967032-F278-40DA-B9FA-35C9B9188981}" dt="2020-02-26T15:11:12.670" v="5" actId="207"/>
          <ac:spMkLst>
            <pc:docMk/>
            <pc:sldMk cId="1762575920" sldId="368"/>
            <ac:spMk id="19" creationId="{5252A847-DE45-4FA3-A1F8-EEBEB845FF8E}"/>
          </ac:spMkLst>
        </pc:spChg>
      </pc:sldChg>
      <pc:sldChg chg="addSp delSp modSp">
        <pc:chgData name="Laura Wilson" userId="f09feafc-2bf4-43d3-95bb-2fc22e202ead" providerId="ADAL" clId="{6F967032-F278-40DA-B9FA-35C9B9188981}" dt="2020-03-03T13:28:17.617" v="1138" actId="1035"/>
        <pc:sldMkLst>
          <pc:docMk/>
          <pc:sldMk cId="1352091225" sldId="370"/>
        </pc:sldMkLst>
        <pc:spChg chg="mod topLvl">
          <ac:chgData name="Laura Wilson" userId="f09feafc-2bf4-43d3-95bb-2fc22e202ead" providerId="ADAL" clId="{6F967032-F278-40DA-B9FA-35C9B9188981}" dt="2020-02-26T15:30:14.455" v="324" actId="164"/>
          <ac:spMkLst>
            <pc:docMk/>
            <pc:sldMk cId="1352091225" sldId="370"/>
            <ac:spMk id="12" creationId="{DA96A316-897A-4C73-BDDD-C27AFC73CD77}"/>
          </ac:spMkLst>
        </pc:spChg>
        <pc:spChg chg="mod topLvl">
          <ac:chgData name="Laura Wilson" userId="f09feafc-2bf4-43d3-95bb-2fc22e202ead" providerId="ADAL" clId="{6F967032-F278-40DA-B9FA-35C9B9188981}" dt="2020-02-26T15:30:14.455" v="324" actId="164"/>
          <ac:spMkLst>
            <pc:docMk/>
            <pc:sldMk cId="1352091225" sldId="370"/>
            <ac:spMk id="13" creationId="{BF438845-A41D-4D15-8C06-95E15329FA0B}"/>
          </ac:spMkLst>
        </pc:spChg>
        <pc:spChg chg="mod">
          <ac:chgData name="Laura Wilson" userId="f09feafc-2bf4-43d3-95bb-2fc22e202ead" providerId="ADAL" clId="{6F967032-F278-40DA-B9FA-35C9B9188981}" dt="2020-03-03T13:27:54.897" v="1135" actId="1035"/>
          <ac:spMkLst>
            <pc:docMk/>
            <pc:sldMk cId="1352091225" sldId="370"/>
            <ac:spMk id="15" creationId="{3CE7A65E-D10E-4061-A211-2073463C82B3}"/>
          </ac:spMkLst>
        </pc:spChg>
        <pc:spChg chg="mod">
          <ac:chgData name="Laura Wilson" userId="f09feafc-2bf4-43d3-95bb-2fc22e202ead" providerId="ADAL" clId="{6F967032-F278-40DA-B9FA-35C9B9188981}" dt="2020-03-03T13:27:46.562" v="1134" actId="1035"/>
          <ac:spMkLst>
            <pc:docMk/>
            <pc:sldMk cId="1352091225" sldId="370"/>
            <ac:spMk id="16" creationId="{27F06AAB-01FC-43FE-884C-D4BE91A3E180}"/>
          </ac:spMkLst>
        </pc:spChg>
        <pc:spChg chg="mod">
          <ac:chgData name="Laura Wilson" userId="f09feafc-2bf4-43d3-95bb-2fc22e202ead" providerId="ADAL" clId="{6F967032-F278-40DA-B9FA-35C9B9188981}" dt="2020-02-26T15:28:58.641" v="236" actId="207"/>
          <ac:spMkLst>
            <pc:docMk/>
            <pc:sldMk cId="1352091225" sldId="370"/>
            <ac:spMk id="19" creationId="{5252A847-DE45-4FA3-A1F8-EEBEB845FF8E}"/>
          </ac:spMkLst>
        </pc:spChg>
        <pc:grpChg chg="add del mod">
          <ac:chgData name="Laura Wilson" userId="f09feafc-2bf4-43d3-95bb-2fc22e202ead" providerId="ADAL" clId="{6F967032-F278-40DA-B9FA-35C9B9188981}" dt="2020-02-26T15:29:59.023" v="278" actId="165"/>
          <ac:grpSpMkLst>
            <pc:docMk/>
            <pc:sldMk cId="1352091225" sldId="370"/>
            <ac:grpSpMk id="2" creationId="{7C9AA943-32B4-4D2B-91CD-7A490E3B74BF}"/>
          </ac:grpSpMkLst>
        </pc:grpChg>
        <pc:grpChg chg="add del mod">
          <ac:chgData name="Laura Wilson" userId="f09feafc-2bf4-43d3-95bb-2fc22e202ead" providerId="ADAL" clId="{6F967032-F278-40DA-B9FA-35C9B9188981}" dt="2020-03-03T13:27:28.017" v="1098" actId="478"/>
          <ac:grpSpMkLst>
            <pc:docMk/>
            <pc:sldMk cId="1352091225" sldId="370"/>
            <ac:grpSpMk id="3" creationId="{911AA4FE-F4B4-4ECC-9DD9-4553B51D6C3A}"/>
          </ac:grpSpMkLst>
        </pc:grpChg>
        <pc:grpChg chg="add mod">
          <ac:chgData name="Laura Wilson" userId="f09feafc-2bf4-43d3-95bb-2fc22e202ead" providerId="ADAL" clId="{6F967032-F278-40DA-B9FA-35C9B9188981}" dt="2020-03-03T13:27:38.778" v="1125" actId="1036"/>
          <ac:grpSpMkLst>
            <pc:docMk/>
            <pc:sldMk cId="1352091225" sldId="370"/>
            <ac:grpSpMk id="14" creationId="{1C392423-9C50-46C9-9C99-23C03B1268BD}"/>
          </ac:grpSpMkLst>
        </pc:grpChg>
        <pc:grpChg chg="add mod">
          <ac:chgData name="Laura Wilson" userId="f09feafc-2bf4-43d3-95bb-2fc22e202ead" providerId="ADAL" clId="{6F967032-F278-40DA-B9FA-35C9B9188981}" dt="2020-02-26T15:32:31.802" v="460" actId="571"/>
          <ac:grpSpMkLst>
            <pc:docMk/>
            <pc:sldMk cId="1352091225" sldId="370"/>
            <ac:grpSpMk id="14" creationId="{1F744953-9F17-479C-9580-C9B5E6C2EC1F}"/>
          </ac:grpSpMkLst>
        </pc:grpChg>
        <pc:grpChg chg="add del mod">
          <ac:chgData name="Laura Wilson" userId="f09feafc-2bf4-43d3-95bb-2fc22e202ead" providerId="ADAL" clId="{6F967032-F278-40DA-B9FA-35C9B9188981}" dt="2020-03-03T13:27:30.821" v="1099" actId="478"/>
          <ac:grpSpMkLst>
            <pc:docMk/>
            <pc:sldMk cId="1352091225" sldId="370"/>
            <ac:grpSpMk id="20" creationId="{553D8D61-2A0D-4757-A0A9-68E45AAC1CF1}"/>
          </ac:grpSpMkLst>
        </pc:grpChg>
        <pc:grpChg chg="add mod">
          <ac:chgData name="Laura Wilson" userId="f09feafc-2bf4-43d3-95bb-2fc22e202ead" providerId="ADAL" clId="{6F967032-F278-40DA-B9FA-35C9B9188981}" dt="2020-03-03T13:28:17.617" v="1138" actId="1035"/>
          <ac:grpSpMkLst>
            <pc:docMk/>
            <pc:sldMk cId="1352091225" sldId="370"/>
            <ac:grpSpMk id="23" creationId="{B8B6036A-9E1C-4367-B01E-39F65F13C0F3}"/>
          </ac:grpSpMkLst>
        </pc:grpChg>
        <pc:graphicFrameChg chg="mod modGraphic">
          <ac:chgData name="Laura Wilson" userId="f09feafc-2bf4-43d3-95bb-2fc22e202ead" providerId="ADAL" clId="{6F967032-F278-40DA-B9FA-35C9B9188981}" dt="2020-02-26T15:33:05.201" v="467" actId="255"/>
          <ac:graphicFrameMkLst>
            <pc:docMk/>
            <pc:sldMk cId="1352091225" sldId="370"/>
            <ac:graphicFrameMk id="11" creationId="{E164BFCB-A8DD-4592-9B47-77017273691A}"/>
          </ac:graphicFrameMkLst>
        </pc:graphicFrameChg>
        <pc:graphicFrameChg chg="add mod modGraphic">
          <ac:chgData name="Laura Wilson" userId="f09feafc-2bf4-43d3-95bb-2fc22e202ead" providerId="ADAL" clId="{6F967032-F278-40DA-B9FA-35C9B9188981}" dt="2020-02-26T15:33:19.241" v="469" actId="20577"/>
          <ac:graphicFrameMkLst>
            <pc:docMk/>
            <pc:sldMk cId="1352091225" sldId="370"/>
            <ac:graphicFrameMk id="17" creationId="{D73B018F-15AF-4541-BD87-37C42A1A95C8}"/>
          </ac:graphicFrameMkLst>
        </pc:graphicFrameChg>
      </pc:sldChg>
      <pc:sldChg chg="del">
        <pc:chgData name="Laura Wilson" userId="f09feafc-2bf4-43d3-95bb-2fc22e202ead" providerId="ADAL" clId="{6F967032-F278-40DA-B9FA-35C9B9188981}" dt="2020-02-26T15:37:47.740" v="494" actId="47"/>
        <pc:sldMkLst>
          <pc:docMk/>
          <pc:sldMk cId="1637324556" sldId="371"/>
        </pc:sldMkLst>
      </pc:sldChg>
      <pc:sldChg chg="addSp delSp modSp">
        <pc:chgData name="Laura Wilson" userId="f09feafc-2bf4-43d3-95bb-2fc22e202ead" providerId="ADAL" clId="{6F967032-F278-40DA-B9FA-35C9B9188981}" dt="2020-03-03T13:33:13.863" v="1295" actId="164"/>
        <pc:sldMkLst>
          <pc:docMk/>
          <pc:sldMk cId="3623646403" sldId="373"/>
        </pc:sldMkLst>
        <pc:spChg chg="add mod topLvl">
          <ac:chgData name="Laura Wilson" userId="f09feafc-2bf4-43d3-95bb-2fc22e202ead" providerId="ADAL" clId="{6F967032-F278-40DA-B9FA-35C9B9188981}" dt="2020-03-03T13:33:13.863" v="1295" actId="164"/>
          <ac:spMkLst>
            <pc:docMk/>
            <pc:sldMk cId="3623646403" sldId="373"/>
            <ac:spMk id="2" creationId="{66FB492E-97C2-45CC-B08B-49196ADDBCBF}"/>
          </ac:spMkLst>
        </pc:spChg>
        <pc:spChg chg="mod">
          <ac:chgData name="Laura Wilson" userId="f09feafc-2bf4-43d3-95bb-2fc22e202ead" providerId="ADAL" clId="{6F967032-F278-40DA-B9FA-35C9B9188981}" dt="2020-02-26T15:44:39.146" v="579" actId="164"/>
          <ac:spMkLst>
            <pc:docMk/>
            <pc:sldMk cId="3623646403" sldId="373"/>
            <ac:spMk id="16" creationId="{58BF98A9-EB09-40A0-BD13-8AF3D449C182}"/>
          </ac:spMkLst>
        </pc:spChg>
        <pc:spChg chg="mod">
          <ac:chgData name="Laura Wilson" userId="f09feafc-2bf4-43d3-95bb-2fc22e202ead" providerId="ADAL" clId="{6F967032-F278-40DA-B9FA-35C9B9188981}" dt="2020-02-26T15:44:53.482" v="590" actId="1036"/>
          <ac:spMkLst>
            <pc:docMk/>
            <pc:sldMk cId="3623646403" sldId="373"/>
            <ac:spMk id="17" creationId="{7CE504F9-7E42-4A14-8C96-5B4A0F84C869}"/>
          </ac:spMkLst>
        </pc:spChg>
        <pc:spChg chg="mod">
          <ac:chgData name="Laura Wilson" userId="f09feafc-2bf4-43d3-95bb-2fc22e202ead" providerId="ADAL" clId="{6F967032-F278-40DA-B9FA-35C9B9188981}" dt="2020-02-26T15:45:40.613" v="595" actId="20577"/>
          <ac:spMkLst>
            <pc:docMk/>
            <pc:sldMk cId="3623646403" sldId="373"/>
            <ac:spMk id="19" creationId="{5252A847-DE45-4FA3-A1F8-EEBEB845FF8E}"/>
          </ac:spMkLst>
        </pc:spChg>
        <pc:spChg chg="mod topLvl">
          <ac:chgData name="Laura Wilson" userId="f09feafc-2bf4-43d3-95bb-2fc22e202ead" providerId="ADAL" clId="{6F967032-F278-40DA-B9FA-35C9B9188981}" dt="2020-03-03T13:33:13.863" v="1295" actId="164"/>
          <ac:spMkLst>
            <pc:docMk/>
            <pc:sldMk cId="3623646403" sldId="373"/>
            <ac:spMk id="20" creationId="{82D2F63F-3DE2-45F0-8A03-64AABAF04153}"/>
          </ac:spMkLst>
        </pc:spChg>
        <pc:spChg chg="mod topLvl">
          <ac:chgData name="Laura Wilson" userId="f09feafc-2bf4-43d3-95bb-2fc22e202ead" providerId="ADAL" clId="{6F967032-F278-40DA-B9FA-35C9B9188981}" dt="2020-03-03T13:33:13.863" v="1295" actId="164"/>
          <ac:spMkLst>
            <pc:docMk/>
            <pc:sldMk cId="3623646403" sldId="373"/>
            <ac:spMk id="21" creationId="{650704D2-2E5F-4FBC-A0E2-F87760045127}"/>
          </ac:spMkLst>
        </pc:spChg>
        <pc:spChg chg="mod topLvl">
          <ac:chgData name="Laura Wilson" userId="f09feafc-2bf4-43d3-95bb-2fc22e202ead" providerId="ADAL" clId="{6F967032-F278-40DA-B9FA-35C9B9188981}" dt="2020-03-03T13:33:13.863" v="1295" actId="164"/>
          <ac:spMkLst>
            <pc:docMk/>
            <pc:sldMk cId="3623646403" sldId="373"/>
            <ac:spMk id="22" creationId="{3D859B2A-6ABD-4188-B875-5915A19FE02C}"/>
          </ac:spMkLst>
        </pc:spChg>
        <pc:spChg chg="add mod topLvl">
          <ac:chgData name="Laura Wilson" userId="f09feafc-2bf4-43d3-95bb-2fc22e202ead" providerId="ADAL" clId="{6F967032-F278-40DA-B9FA-35C9B9188981}" dt="2020-03-03T13:33:13.863" v="1295" actId="164"/>
          <ac:spMkLst>
            <pc:docMk/>
            <pc:sldMk cId="3623646403" sldId="373"/>
            <ac:spMk id="23" creationId="{BB2F73D3-2F7D-45E0-8A63-D548643DE007}"/>
          </ac:spMkLst>
        </pc:spChg>
        <pc:spChg chg="add mod topLvl">
          <ac:chgData name="Laura Wilson" userId="f09feafc-2bf4-43d3-95bb-2fc22e202ead" providerId="ADAL" clId="{6F967032-F278-40DA-B9FA-35C9B9188981}" dt="2020-03-03T13:33:13.863" v="1295" actId="164"/>
          <ac:spMkLst>
            <pc:docMk/>
            <pc:sldMk cId="3623646403" sldId="373"/>
            <ac:spMk id="24" creationId="{6C20BCEA-E749-4CEE-8E89-DBC43D6FF4A9}"/>
          </ac:spMkLst>
        </pc:spChg>
        <pc:spChg chg="mod">
          <ac:chgData name="Laura Wilson" userId="f09feafc-2bf4-43d3-95bb-2fc22e202ead" providerId="ADAL" clId="{6F967032-F278-40DA-B9FA-35C9B9188981}" dt="2020-03-03T13:30:49.623" v="1244" actId="1036"/>
          <ac:spMkLst>
            <pc:docMk/>
            <pc:sldMk cId="3623646403" sldId="373"/>
            <ac:spMk id="27" creationId="{D7929A07-AE75-41B3-844D-3C6484608FA8}"/>
          </ac:spMkLst>
        </pc:spChg>
        <pc:grpChg chg="add del mod topLvl">
          <ac:chgData name="Laura Wilson" userId="f09feafc-2bf4-43d3-95bb-2fc22e202ead" providerId="ADAL" clId="{6F967032-F278-40DA-B9FA-35C9B9188981}" dt="2020-03-03T13:31:16.657" v="1266" actId="165"/>
          <ac:grpSpMkLst>
            <pc:docMk/>
            <pc:sldMk cId="3623646403" sldId="373"/>
            <ac:grpSpMk id="3" creationId="{A1BFC08F-1B41-4735-B9CC-4383E3F016F5}"/>
          </ac:grpSpMkLst>
        </pc:grpChg>
        <pc:grpChg chg="add mod">
          <ac:chgData name="Laura Wilson" userId="f09feafc-2bf4-43d3-95bb-2fc22e202ead" providerId="ADAL" clId="{6F967032-F278-40DA-B9FA-35C9B9188981}" dt="2020-03-03T13:33:13.863" v="1295" actId="164"/>
          <ac:grpSpMkLst>
            <pc:docMk/>
            <pc:sldMk cId="3623646403" sldId="373"/>
            <ac:grpSpMk id="4" creationId="{70DB49EA-E62F-4ACE-9AB6-7D7BE4510D34}"/>
          </ac:grpSpMkLst>
        </pc:grpChg>
        <pc:grpChg chg="add mod">
          <ac:chgData name="Laura Wilson" userId="f09feafc-2bf4-43d3-95bb-2fc22e202ead" providerId="ADAL" clId="{6F967032-F278-40DA-B9FA-35C9B9188981}" dt="2020-02-26T15:41:05.964" v="554" actId="164"/>
          <ac:grpSpMkLst>
            <pc:docMk/>
            <pc:sldMk cId="3623646403" sldId="373"/>
            <ac:grpSpMk id="4" creationId="{9991A732-B12E-49C2-AC20-C21C608B0AE4}"/>
          </ac:grpSpMkLst>
        </pc:grpChg>
        <pc:grpChg chg="add del mod topLvl">
          <ac:chgData name="Laura Wilson" userId="f09feafc-2bf4-43d3-95bb-2fc22e202ead" providerId="ADAL" clId="{6F967032-F278-40DA-B9FA-35C9B9188981}" dt="2020-03-03T13:31:16.657" v="1266" actId="165"/>
          <ac:grpSpMkLst>
            <pc:docMk/>
            <pc:sldMk cId="3623646403" sldId="373"/>
            <ac:grpSpMk id="5" creationId="{8E56DB65-851A-435A-88C1-13B3C866603A}"/>
          </ac:grpSpMkLst>
        </pc:grpChg>
        <pc:grpChg chg="add del mod topLvl">
          <ac:chgData name="Laura Wilson" userId="f09feafc-2bf4-43d3-95bb-2fc22e202ead" providerId="ADAL" clId="{6F967032-F278-40DA-B9FA-35C9B9188981}" dt="2020-03-03T13:31:16.657" v="1266" actId="165"/>
          <ac:grpSpMkLst>
            <pc:docMk/>
            <pc:sldMk cId="3623646403" sldId="373"/>
            <ac:grpSpMk id="6" creationId="{17AEBD5A-F705-4328-B78D-76E1A8A07D7A}"/>
          </ac:grpSpMkLst>
        </pc:grpChg>
        <pc:grpChg chg="add del mod">
          <ac:chgData name="Laura Wilson" userId="f09feafc-2bf4-43d3-95bb-2fc22e202ead" providerId="ADAL" clId="{6F967032-F278-40DA-B9FA-35C9B9188981}" dt="2020-03-03T13:31:15.710" v="1265" actId="165"/>
          <ac:grpSpMkLst>
            <pc:docMk/>
            <pc:sldMk cId="3623646403" sldId="373"/>
            <ac:grpSpMk id="11" creationId="{D8644FDA-7387-472D-B8EF-E3FE24A11516}"/>
          </ac:grpSpMkLst>
        </pc:grpChg>
        <pc:grpChg chg="add del mod">
          <ac:chgData name="Laura Wilson" userId="f09feafc-2bf4-43d3-95bb-2fc22e202ead" providerId="ADAL" clId="{6F967032-F278-40DA-B9FA-35C9B9188981}" dt="2020-03-03T13:30:13.263" v="1146" actId="478"/>
          <ac:grpSpMkLst>
            <pc:docMk/>
            <pc:sldMk cId="3623646403" sldId="373"/>
            <ac:grpSpMk id="12" creationId="{B62E4A55-F9CC-4A49-997E-4490C9F139E2}"/>
          </ac:grpSpMkLst>
        </pc:grpChg>
        <pc:grpChg chg="add mod">
          <ac:chgData name="Laura Wilson" userId="f09feafc-2bf4-43d3-95bb-2fc22e202ead" providerId="ADAL" clId="{6F967032-F278-40DA-B9FA-35C9B9188981}" dt="2020-03-03T13:30:55.025" v="1245" actId="12788"/>
          <ac:grpSpMkLst>
            <pc:docMk/>
            <pc:sldMk cId="3623646403" sldId="373"/>
            <ac:grpSpMk id="25" creationId="{F33BDCE2-40F0-4E64-B642-25F72470B13E}"/>
          </ac:grpSpMkLst>
        </pc:grpChg>
        <pc:graphicFrameChg chg="mod">
          <ac:chgData name="Laura Wilson" userId="f09feafc-2bf4-43d3-95bb-2fc22e202ead" providerId="ADAL" clId="{6F967032-F278-40DA-B9FA-35C9B9188981}" dt="2020-03-03T13:30:55.025" v="1245" actId="12788"/>
          <ac:graphicFrameMkLst>
            <pc:docMk/>
            <pc:sldMk cId="3623646403" sldId="373"/>
            <ac:graphicFrameMk id="9" creationId="{659DC04D-7366-41C5-8A70-6BCA590C86F4}"/>
          </ac:graphicFrameMkLst>
        </pc:graphicFrameChg>
        <pc:graphicFrameChg chg="add del mod">
          <ac:chgData name="Laura Wilson" userId="f09feafc-2bf4-43d3-95bb-2fc22e202ead" providerId="ADAL" clId="{6F967032-F278-40DA-B9FA-35C9B9188981}" dt="2020-02-26T15:43:32.875" v="571" actId="478"/>
          <ac:graphicFrameMkLst>
            <pc:docMk/>
            <pc:sldMk cId="3623646403" sldId="373"/>
            <ac:graphicFrameMk id="10" creationId="{CA8AA4A2-B258-4236-8521-7C37C22A4E43}"/>
          </ac:graphicFrameMkLst>
        </pc:graphicFrameChg>
        <pc:graphicFrameChg chg="add del mod">
          <ac:chgData name="Laura Wilson" userId="f09feafc-2bf4-43d3-95bb-2fc22e202ead" providerId="ADAL" clId="{6F967032-F278-40DA-B9FA-35C9B9188981}" dt="2020-02-26T15:43:32.875" v="571" actId="478"/>
          <ac:graphicFrameMkLst>
            <pc:docMk/>
            <pc:sldMk cId="3623646403" sldId="373"/>
            <ac:graphicFrameMk id="14" creationId="{043ED8B8-3342-4A4B-9608-4672468B6360}"/>
          </ac:graphicFrameMkLst>
        </pc:graphicFrameChg>
        <pc:graphicFrameChg chg="add del mod">
          <ac:chgData name="Laura Wilson" userId="f09feafc-2bf4-43d3-95bb-2fc22e202ead" providerId="ADAL" clId="{6F967032-F278-40DA-B9FA-35C9B9188981}" dt="2020-02-26T15:43:32.875" v="571" actId="478"/>
          <ac:graphicFrameMkLst>
            <pc:docMk/>
            <pc:sldMk cId="3623646403" sldId="373"/>
            <ac:graphicFrameMk id="15" creationId="{AE3B3E09-2C22-4F3B-962B-E1A173B2D966}"/>
          </ac:graphicFrameMkLst>
        </pc:graphicFrameChg>
      </pc:sldChg>
      <pc:sldChg chg="addSp delSp modSp">
        <pc:chgData name="Laura Wilson" userId="f09feafc-2bf4-43d3-95bb-2fc22e202ead" providerId="ADAL" clId="{6F967032-F278-40DA-B9FA-35C9B9188981}" dt="2020-03-03T13:34:37.938" v="1380" actId="164"/>
        <pc:sldMkLst>
          <pc:docMk/>
          <pc:sldMk cId="3486026389" sldId="374"/>
        </pc:sldMkLst>
        <pc:spChg chg="add mod">
          <ac:chgData name="Laura Wilson" userId="f09feafc-2bf4-43d3-95bb-2fc22e202ead" providerId="ADAL" clId="{6F967032-F278-40DA-B9FA-35C9B9188981}" dt="2020-02-26T15:49:22.075" v="674" actId="403"/>
          <ac:spMkLst>
            <pc:docMk/>
            <pc:sldMk cId="3486026389" sldId="374"/>
            <ac:spMk id="9" creationId="{820D15CB-F25B-4E7C-B3EC-745A41ACF2D9}"/>
          </ac:spMkLst>
        </pc:spChg>
        <pc:spChg chg="mod topLvl">
          <ac:chgData name="Laura Wilson" userId="f09feafc-2bf4-43d3-95bb-2fc22e202ead" providerId="ADAL" clId="{6F967032-F278-40DA-B9FA-35C9B9188981}" dt="2020-03-03T13:34:37.938" v="1380" actId="164"/>
          <ac:spMkLst>
            <pc:docMk/>
            <pc:sldMk cId="3486026389" sldId="374"/>
            <ac:spMk id="15" creationId="{6898D9C0-05C6-4B0F-879E-D8F0897E5222}"/>
          </ac:spMkLst>
        </pc:spChg>
        <pc:spChg chg="mod topLvl">
          <ac:chgData name="Laura Wilson" userId="f09feafc-2bf4-43d3-95bb-2fc22e202ead" providerId="ADAL" clId="{6F967032-F278-40DA-B9FA-35C9B9188981}" dt="2020-03-03T13:34:37.938" v="1380" actId="164"/>
          <ac:spMkLst>
            <pc:docMk/>
            <pc:sldMk cId="3486026389" sldId="374"/>
            <ac:spMk id="16" creationId="{B792E77B-24C0-4B6F-AE94-659EA01B9EC8}"/>
          </ac:spMkLst>
        </pc:spChg>
        <pc:spChg chg="mod">
          <ac:chgData name="Laura Wilson" userId="f09feafc-2bf4-43d3-95bb-2fc22e202ead" providerId="ADAL" clId="{6F967032-F278-40DA-B9FA-35C9B9188981}" dt="2020-02-26T15:46:28.344" v="628" actId="20577"/>
          <ac:spMkLst>
            <pc:docMk/>
            <pc:sldMk cId="3486026389" sldId="374"/>
            <ac:spMk id="19" creationId="{5252A847-DE45-4FA3-A1F8-EEBEB845FF8E}"/>
          </ac:spMkLst>
        </pc:spChg>
        <pc:spChg chg="del">
          <ac:chgData name="Laura Wilson" userId="f09feafc-2bf4-43d3-95bb-2fc22e202ead" providerId="ADAL" clId="{6F967032-F278-40DA-B9FA-35C9B9188981}" dt="2020-02-26T15:46:32.252" v="629" actId="478"/>
          <ac:spMkLst>
            <pc:docMk/>
            <pc:sldMk cId="3486026389" sldId="374"/>
            <ac:spMk id="23" creationId="{BF008E26-3264-4D99-9464-CBC76A73AC8D}"/>
          </ac:spMkLst>
        </pc:spChg>
        <pc:grpChg chg="add mod">
          <ac:chgData name="Laura Wilson" userId="f09feafc-2bf4-43d3-95bb-2fc22e202ead" providerId="ADAL" clId="{6F967032-F278-40DA-B9FA-35C9B9188981}" dt="2020-03-03T13:34:37.938" v="1380" actId="164"/>
          <ac:grpSpMkLst>
            <pc:docMk/>
            <pc:sldMk cId="3486026389" sldId="374"/>
            <ac:grpSpMk id="2" creationId="{4E56A153-5415-474E-B3D4-FD2CB7C7FF69}"/>
          </ac:grpSpMkLst>
        </pc:grpChg>
        <pc:grpChg chg="add del mod">
          <ac:chgData name="Laura Wilson" userId="f09feafc-2bf4-43d3-95bb-2fc22e202ead" providerId="ADAL" clId="{6F967032-F278-40DA-B9FA-35C9B9188981}" dt="2020-03-03T13:34:11.314" v="1342" actId="478"/>
          <ac:grpSpMkLst>
            <pc:docMk/>
            <pc:sldMk cId="3486026389" sldId="374"/>
            <ac:grpSpMk id="11" creationId="{A32CC718-300C-4B75-AA67-E90D12F800A1}"/>
          </ac:grpSpMkLst>
        </pc:grpChg>
        <pc:grpChg chg="add del mod">
          <ac:chgData name="Laura Wilson" userId="f09feafc-2bf4-43d3-95bb-2fc22e202ead" providerId="ADAL" clId="{6F967032-F278-40DA-B9FA-35C9B9188981}" dt="2020-03-03T13:34:17.993" v="1371" actId="165"/>
          <ac:grpSpMkLst>
            <pc:docMk/>
            <pc:sldMk cId="3486026389" sldId="374"/>
            <ac:grpSpMk id="14" creationId="{E0B2E6A9-2B4F-4F06-9FB5-AB5033C17A23}"/>
          </ac:grpSpMkLst>
        </pc:grpChg>
        <pc:graphicFrameChg chg="add mod modGraphic">
          <ac:chgData name="Laura Wilson" userId="f09feafc-2bf4-43d3-95bb-2fc22e202ead" providerId="ADAL" clId="{6F967032-F278-40DA-B9FA-35C9B9188981}" dt="2020-02-26T15:49:51.260" v="678" actId="20577"/>
          <ac:graphicFrameMkLst>
            <pc:docMk/>
            <pc:sldMk cId="3486026389" sldId="374"/>
            <ac:graphicFrameMk id="10" creationId="{A23BF39B-BAB4-459F-94CF-DD068A9A19ED}"/>
          </ac:graphicFrameMkLst>
        </pc:graphicFrameChg>
      </pc:sldChg>
      <pc:sldChg chg="del">
        <pc:chgData name="Laura Wilson" userId="f09feafc-2bf4-43d3-95bb-2fc22e202ead" providerId="ADAL" clId="{6F967032-F278-40DA-B9FA-35C9B9188981}" dt="2020-02-26T15:50:29.697" v="682" actId="47"/>
        <pc:sldMkLst>
          <pc:docMk/>
          <pc:sldMk cId="1309084851" sldId="375"/>
        </pc:sldMkLst>
      </pc:sldChg>
      <pc:sldChg chg="modSp">
        <pc:chgData name="Laura Wilson" userId="f09feafc-2bf4-43d3-95bb-2fc22e202ead" providerId="ADAL" clId="{6F967032-F278-40DA-B9FA-35C9B9188981}" dt="2020-03-03T13:39:40.992" v="1469" actId="1036"/>
        <pc:sldMkLst>
          <pc:docMk/>
          <pc:sldMk cId="4008413504" sldId="377"/>
        </pc:sldMkLst>
        <pc:spChg chg="mod">
          <ac:chgData name="Laura Wilson" userId="f09feafc-2bf4-43d3-95bb-2fc22e202ead" providerId="ADAL" clId="{6F967032-F278-40DA-B9FA-35C9B9188981}" dt="2020-03-03T13:39:40.992" v="1469" actId="1036"/>
          <ac:spMkLst>
            <pc:docMk/>
            <pc:sldMk cId="4008413504" sldId="377"/>
            <ac:spMk id="9" creationId="{49501698-A3A1-4B29-967F-AB9DB06882D4}"/>
          </ac:spMkLst>
        </pc:spChg>
        <pc:spChg chg="mod">
          <ac:chgData name="Laura Wilson" userId="f09feafc-2bf4-43d3-95bb-2fc22e202ead" providerId="ADAL" clId="{6F967032-F278-40DA-B9FA-35C9B9188981}" dt="2020-03-03T13:39:32.645" v="1456" actId="20577"/>
          <ac:spMkLst>
            <pc:docMk/>
            <pc:sldMk cId="4008413504" sldId="377"/>
            <ac:spMk id="19" creationId="{5252A847-DE45-4FA3-A1F8-EEBEB845FF8E}"/>
          </ac:spMkLst>
        </pc:spChg>
        <pc:graphicFrameChg chg="mod">
          <ac:chgData name="Laura Wilson" userId="f09feafc-2bf4-43d3-95bb-2fc22e202ead" providerId="ADAL" clId="{6F967032-F278-40DA-B9FA-35C9B9188981}" dt="2020-03-03T13:39:40.992" v="1469" actId="1036"/>
          <ac:graphicFrameMkLst>
            <pc:docMk/>
            <pc:sldMk cId="4008413504" sldId="377"/>
            <ac:graphicFrameMk id="6" creationId="{DF855F37-3D37-4287-BD1E-54CB7643392C}"/>
          </ac:graphicFrameMkLst>
        </pc:graphicFrameChg>
      </pc:sldChg>
      <pc:sldChg chg="del">
        <pc:chgData name="Laura Wilson" userId="f09feafc-2bf4-43d3-95bb-2fc22e202ead" providerId="ADAL" clId="{6F967032-F278-40DA-B9FA-35C9B9188981}" dt="2020-02-26T16:01:05.078" v="854" actId="47"/>
        <pc:sldMkLst>
          <pc:docMk/>
          <pc:sldMk cId="3063324341" sldId="378"/>
        </pc:sldMkLst>
      </pc:sldChg>
      <pc:sldChg chg="del">
        <pc:chgData name="Laura Wilson" userId="f09feafc-2bf4-43d3-95bb-2fc22e202ead" providerId="ADAL" clId="{6F967032-F278-40DA-B9FA-35C9B9188981}" dt="2020-02-26T16:05:51.796" v="971" actId="47"/>
        <pc:sldMkLst>
          <pc:docMk/>
          <pc:sldMk cId="1271984527" sldId="379"/>
        </pc:sldMkLst>
      </pc:sldChg>
      <pc:sldChg chg="modSp del">
        <pc:chgData name="Laura Wilson" userId="f09feafc-2bf4-43d3-95bb-2fc22e202ead" providerId="ADAL" clId="{6F967032-F278-40DA-B9FA-35C9B9188981}" dt="2020-02-26T16:02:42.798" v="923" actId="47"/>
        <pc:sldMkLst>
          <pc:docMk/>
          <pc:sldMk cId="1406496210" sldId="380"/>
        </pc:sldMkLst>
        <pc:grpChg chg="mod">
          <ac:chgData name="Laura Wilson" userId="f09feafc-2bf4-43d3-95bb-2fc22e202ead" providerId="ADAL" clId="{6F967032-F278-40DA-B9FA-35C9B9188981}" dt="2020-02-26T16:01:58.618" v="856" actId="12788"/>
          <ac:grpSpMkLst>
            <pc:docMk/>
            <pc:sldMk cId="1406496210" sldId="380"/>
            <ac:grpSpMk id="9" creationId="{A9BE376F-2121-4BED-8FD7-FB33CFEDDDE6}"/>
          </ac:grpSpMkLst>
        </pc:grpChg>
        <pc:graphicFrameChg chg="mod">
          <ac:chgData name="Laura Wilson" userId="f09feafc-2bf4-43d3-95bb-2fc22e202ead" providerId="ADAL" clId="{6F967032-F278-40DA-B9FA-35C9B9188981}" dt="2020-02-26T16:01:55.282" v="855" actId="12788"/>
          <ac:graphicFrameMkLst>
            <pc:docMk/>
            <pc:sldMk cId="1406496210" sldId="380"/>
            <ac:graphicFrameMk id="6" creationId="{DAABE3A3-1E44-4AC2-BA70-38292F063240}"/>
          </ac:graphicFrameMkLst>
        </pc:graphicFrameChg>
      </pc:sldChg>
      <pc:sldChg chg="addSp delSp modSp">
        <pc:chgData name="Laura Wilson" userId="f09feafc-2bf4-43d3-95bb-2fc22e202ead" providerId="ADAL" clId="{6F967032-F278-40DA-B9FA-35C9B9188981}" dt="2020-03-03T13:41:00.033" v="1486" actId="164"/>
        <pc:sldMkLst>
          <pc:docMk/>
          <pc:sldMk cId="3578896597" sldId="382"/>
        </pc:sldMkLst>
        <pc:spChg chg="del">
          <ac:chgData name="Laura Wilson" userId="f09feafc-2bf4-43d3-95bb-2fc22e202ead" providerId="ADAL" clId="{6F967032-F278-40DA-B9FA-35C9B9188981}" dt="2020-02-26T15:53:50.125" v="720" actId="478"/>
          <ac:spMkLst>
            <pc:docMk/>
            <pc:sldMk cId="3578896597" sldId="382"/>
            <ac:spMk id="9" creationId="{49501698-A3A1-4B29-967F-AB9DB06882D4}"/>
          </ac:spMkLst>
        </pc:spChg>
        <pc:spChg chg="add mod">
          <ac:chgData name="Laura Wilson" userId="f09feafc-2bf4-43d3-95bb-2fc22e202ead" providerId="ADAL" clId="{6F967032-F278-40DA-B9FA-35C9B9188981}" dt="2020-02-26T15:54:41.370" v="755" actId="164"/>
          <ac:spMkLst>
            <pc:docMk/>
            <pc:sldMk cId="3578896597" sldId="382"/>
            <ac:spMk id="11" creationId="{B46CB2B7-74D1-400B-B74C-9D841F134160}"/>
          </ac:spMkLst>
        </pc:spChg>
        <pc:spChg chg="add mod">
          <ac:chgData name="Laura Wilson" userId="f09feafc-2bf4-43d3-95bb-2fc22e202ead" providerId="ADAL" clId="{6F967032-F278-40DA-B9FA-35C9B9188981}" dt="2020-02-26T15:54:41.370" v="755" actId="164"/>
          <ac:spMkLst>
            <pc:docMk/>
            <pc:sldMk cId="3578896597" sldId="382"/>
            <ac:spMk id="12" creationId="{503030E8-028D-4A80-A4B4-0BB0DFFCAF0D}"/>
          </ac:spMkLst>
        </pc:spChg>
        <pc:spChg chg="add del mod">
          <ac:chgData name="Laura Wilson" userId="f09feafc-2bf4-43d3-95bb-2fc22e202ead" providerId="ADAL" clId="{6F967032-F278-40DA-B9FA-35C9B9188981}" dt="2020-03-03T13:40:17.144" v="1481" actId="478"/>
          <ac:spMkLst>
            <pc:docMk/>
            <pc:sldMk cId="3578896597" sldId="382"/>
            <ac:spMk id="14" creationId="{61D179D6-16A0-4EB4-81E0-AA7ED421EF6A}"/>
          </ac:spMkLst>
        </pc:spChg>
        <pc:spChg chg="mod topLvl">
          <ac:chgData name="Laura Wilson" userId="f09feafc-2bf4-43d3-95bb-2fc22e202ead" providerId="ADAL" clId="{6F967032-F278-40DA-B9FA-35C9B9188981}" dt="2020-03-03T13:41:00.033" v="1486" actId="164"/>
          <ac:spMkLst>
            <pc:docMk/>
            <pc:sldMk cId="3578896597" sldId="382"/>
            <ac:spMk id="16" creationId="{8E2D2F77-BE27-437D-9BFF-1573A1DD63FB}"/>
          </ac:spMkLst>
        </pc:spChg>
        <pc:spChg chg="mod topLvl">
          <ac:chgData name="Laura Wilson" userId="f09feafc-2bf4-43d3-95bb-2fc22e202ead" providerId="ADAL" clId="{6F967032-F278-40DA-B9FA-35C9B9188981}" dt="2020-03-03T13:41:00.033" v="1486" actId="164"/>
          <ac:spMkLst>
            <pc:docMk/>
            <pc:sldMk cId="3578896597" sldId="382"/>
            <ac:spMk id="17" creationId="{6998C140-A49E-4CD3-8B2E-758233C2663E}"/>
          </ac:spMkLst>
        </pc:spChg>
        <pc:spChg chg="mod">
          <ac:chgData name="Laura Wilson" userId="f09feafc-2bf4-43d3-95bb-2fc22e202ead" providerId="ADAL" clId="{6F967032-F278-40DA-B9FA-35C9B9188981}" dt="2020-03-03T13:39:28.725" v="1455" actId="20577"/>
          <ac:spMkLst>
            <pc:docMk/>
            <pc:sldMk cId="3578896597" sldId="382"/>
            <ac:spMk id="19" creationId="{5252A847-DE45-4FA3-A1F8-EEBEB845FF8E}"/>
          </ac:spMkLst>
        </pc:spChg>
        <pc:grpChg chg="add del mod ord">
          <ac:chgData name="Laura Wilson" userId="f09feafc-2bf4-43d3-95bb-2fc22e202ead" providerId="ADAL" clId="{6F967032-F278-40DA-B9FA-35C9B9188981}" dt="2020-03-03T13:40:15.651" v="1480"/>
          <ac:grpSpMkLst>
            <pc:docMk/>
            <pc:sldMk cId="3578896597" sldId="382"/>
            <ac:grpSpMk id="2" creationId="{770C83BE-5523-4754-8B03-BF004C7AC713}"/>
          </ac:grpSpMkLst>
        </pc:grpChg>
        <pc:grpChg chg="add mod">
          <ac:chgData name="Laura Wilson" userId="f09feafc-2bf4-43d3-95bb-2fc22e202ead" providerId="ADAL" clId="{6F967032-F278-40DA-B9FA-35C9B9188981}" dt="2020-03-03T13:41:00.033" v="1486" actId="164"/>
          <ac:grpSpMkLst>
            <pc:docMk/>
            <pc:sldMk cId="3578896597" sldId="382"/>
            <ac:grpSpMk id="3" creationId="{BA7FA9E8-8884-4713-B3AC-390B1381C3DA}"/>
          </ac:grpSpMkLst>
        </pc:grpChg>
        <pc:grpChg chg="add del">
          <ac:chgData name="Laura Wilson" userId="f09feafc-2bf4-43d3-95bb-2fc22e202ead" providerId="ADAL" clId="{6F967032-F278-40DA-B9FA-35C9B9188981}" dt="2020-03-03T13:40:29.921" v="1483" actId="165"/>
          <ac:grpSpMkLst>
            <pc:docMk/>
            <pc:sldMk cId="3578896597" sldId="382"/>
            <ac:grpSpMk id="15" creationId="{67114C76-B190-4CBA-BF56-76A84AD2022E}"/>
          </ac:grpSpMkLst>
        </pc:grpChg>
        <pc:graphicFrameChg chg="del">
          <ac:chgData name="Laura Wilson" userId="f09feafc-2bf4-43d3-95bb-2fc22e202ead" providerId="ADAL" clId="{6F967032-F278-40DA-B9FA-35C9B9188981}" dt="2020-02-26T15:53:50.125" v="720" actId="478"/>
          <ac:graphicFrameMkLst>
            <pc:docMk/>
            <pc:sldMk cId="3578896597" sldId="382"/>
            <ac:graphicFrameMk id="6" creationId="{DF855F37-3D37-4287-BD1E-54CB7643392C}"/>
          </ac:graphicFrameMkLst>
        </pc:graphicFrameChg>
        <pc:graphicFrameChg chg="add del modGraphic">
          <ac:chgData name="Laura Wilson" userId="f09feafc-2bf4-43d3-95bb-2fc22e202ead" providerId="ADAL" clId="{6F967032-F278-40DA-B9FA-35C9B9188981}" dt="2020-03-03T13:39:56.816" v="1473" actId="478"/>
          <ac:graphicFrameMkLst>
            <pc:docMk/>
            <pc:sldMk cId="3578896597" sldId="382"/>
            <ac:graphicFrameMk id="10" creationId="{D1248A54-866B-483B-8411-22BEC06F05F2}"/>
          </ac:graphicFrameMkLst>
        </pc:graphicFrameChg>
        <pc:graphicFrameChg chg="add">
          <ac:chgData name="Laura Wilson" userId="f09feafc-2bf4-43d3-95bb-2fc22e202ead" providerId="ADAL" clId="{6F967032-F278-40DA-B9FA-35C9B9188981}" dt="2020-03-03T13:39:57.520" v="1474"/>
          <ac:graphicFrameMkLst>
            <pc:docMk/>
            <pc:sldMk cId="3578896597" sldId="382"/>
            <ac:graphicFrameMk id="13" creationId="{8EDFE3BD-1E0D-423F-A9D7-973E82807C23}"/>
          </ac:graphicFrameMkLst>
        </pc:graphicFrameChg>
      </pc:sldChg>
      <pc:sldChg chg="addSp delSp modSp">
        <pc:chgData name="Laura Wilson" userId="f09feafc-2bf4-43d3-95bb-2fc22e202ead" providerId="ADAL" clId="{6F967032-F278-40DA-B9FA-35C9B9188981}" dt="2020-03-03T13:48:47.818" v="1488" actId="20577"/>
        <pc:sldMkLst>
          <pc:docMk/>
          <pc:sldMk cId="3376408353" sldId="383"/>
        </pc:sldMkLst>
        <pc:spChg chg="del">
          <ac:chgData name="Laura Wilson" userId="f09feafc-2bf4-43d3-95bb-2fc22e202ead" providerId="ADAL" clId="{6F967032-F278-40DA-B9FA-35C9B9188981}" dt="2020-02-26T15:53:42.092" v="717" actId="478"/>
          <ac:spMkLst>
            <pc:docMk/>
            <pc:sldMk cId="3376408353" sldId="383"/>
            <ac:spMk id="9" creationId="{49501698-A3A1-4B29-967F-AB9DB06882D4}"/>
          </ac:spMkLst>
        </pc:spChg>
        <pc:spChg chg="add del">
          <ac:chgData name="Laura Wilson" userId="f09feafc-2bf4-43d3-95bb-2fc22e202ead" providerId="ADAL" clId="{6F967032-F278-40DA-B9FA-35C9B9188981}" dt="2020-03-03T13:39:46.464" v="1470" actId="478"/>
          <ac:spMkLst>
            <pc:docMk/>
            <pc:sldMk cId="3376408353" sldId="383"/>
            <ac:spMk id="11" creationId="{CA9F17D2-9906-413F-874A-55527BA6D604}"/>
          </ac:spMkLst>
        </pc:spChg>
        <pc:spChg chg="add">
          <ac:chgData name="Laura Wilson" userId="f09feafc-2bf4-43d3-95bb-2fc22e202ead" providerId="ADAL" clId="{6F967032-F278-40DA-B9FA-35C9B9188981}" dt="2020-03-03T13:39:46.856" v="1471"/>
          <ac:spMkLst>
            <pc:docMk/>
            <pc:sldMk cId="3376408353" sldId="383"/>
            <ac:spMk id="12" creationId="{3D267B6A-53C3-4DA7-B332-86F5C1F2F441}"/>
          </ac:spMkLst>
        </pc:spChg>
        <pc:spChg chg="mod">
          <ac:chgData name="Laura Wilson" userId="f09feafc-2bf4-43d3-95bb-2fc22e202ead" providerId="ADAL" clId="{6F967032-F278-40DA-B9FA-35C9B9188981}" dt="2020-03-03T13:48:47.818" v="1488" actId="20577"/>
          <ac:spMkLst>
            <pc:docMk/>
            <pc:sldMk cId="3376408353" sldId="383"/>
            <ac:spMk id="19" creationId="{5252A847-DE45-4FA3-A1F8-EEBEB845FF8E}"/>
          </ac:spMkLst>
        </pc:spChg>
        <pc:graphicFrameChg chg="del">
          <ac:chgData name="Laura Wilson" userId="f09feafc-2bf4-43d3-95bb-2fc22e202ead" providerId="ADAL" clId="{6F967032-F278-40DA-B9FA-35C9B9188981}" dt="2020-02-26T15:53:42.092" v="717" actId="478"/>
          <ac:graphicFrameMkLst>
            <pc:docMk/>
            <pc:sldMk cId="3376408353" sldId="383"/>
            <ac:graphicFrameMk id="6" creationId="{DF855F37-3D37-4287-BD1E-54CB7643392C}"/>
          </ac:graphicFrameMkLst>
        </pc:graphicFrameChg>
        <pc:graphicFrameChg chg="add">
          <ac:chgData name="Laura Wilson" userId="f09feafc-2bf4-43d3-95bb-2fc22e202ead" providerId="ADAL" clId="{6F967032-F278-40DA-B9FA-35C9B9188981}" dt="2020-03-03T13:39:46.856" v="1471"/>
          <ac:graphicFrameMkLst>
            <pc:docMk/>
            <pc:sldMk cId="3376408353" sldId="383"/>
            <ac:graphicFrameMk id="9" creationId="{95363CEE-81C6-4132-BFA9-1E91AB6DED87}"/>
          </ac:graphicFrameMkLst>
        </pc:graphicFrameChg>
        <pc:graphicFrameChg chg="add del">
          <ac:chgData name="Laura Wilson" userId="f09feafc-2bf4-43d3-95bb-2fc22e202ead" providerId="ADAL" clId="{6F967032-F278-40DA-B9FA-35C9B9188981}" dt="2020-03-03T13:39:46.464" v="1470" actId="478"/>
          <ac:graphicFrameMkLst>
            <pc:docMk/>
            <pc:sldMk cId="3376408353" sldId="383"/>
            <ac:graphicFrameMk id="10" creationId="{E7D4FE29-53E0-4B52-94E7-39E54D384B99}"/>
          </ac:graphicFrameMkLst>
        </pc:graphicFrameChg>
      </pc:sldChg>
      <pc:sldChg chg="modSp del">
        <pc:chgData name="Laura Wilson" userId="f09feafc-2bf4-43d3-95bb-2fc22e202ead" providerId="ADAL" clId="{6F967032-F278-40DA-B9FA-35C9B9188981}" dt="2020-02-26T15:18:20.324" v="10" actId="47"/>
        <pc:sldMkLst>
          <pc:docMk/>
          <pc:sldMk cId="4176744619" sldId="384"/>
        </pc:sldMkLst>
        <pc:spChg chg="mod">
          <ac:chgData name="Laura Wilson" userId="f09feafc-2bf4-43d3-95bb-2fc22e202ead" providerId="ADAL" clId="{6F967032-F278-40DA-B9FA-35C9B9188981}" dt="2020-02-26T15:18:14.651" v="9" actId="1036"/>
          <ac:spMkLst>
            <pc:docMk/>
            <pc:sldMk cId="4176744619" sldId="384"/>
            <ac:spMk id="19" creationId="{5252A847-DE45-4FA3-A1F8-EEBEB845FF8E}"/>
          </ac:spMkLst>
        </pc:spChg>
      </pc:sldChg>
      <pc:sldChg chg="del">
        <pc:chgData name="Laura Wilson" userId="f09feafc-2bf4-43d3-95bb-2fc22e202ead" providerId="ADAL" clId="{6F967032-F278-40DA-B9FA-35C9B9188981}" dt="2020-02-26T15:45:54.313" v="596" actId="47"/>
        <pc:sldMkLst>
          <pc:docMk/>
          <pc:sldMk cId="3540822353" sldId="385"/>
        </pc:sldMkLst>
      </pc:sldChg>
      <pc:sldChg chg="add">
        <pc:chgData name="Laura Wilson" userId="f09feafc-2bf4-43d3-95bb-2fc22e202ead" providerId="ADAL" clId="{6F967032-F278-40DA-B9FA-35C9B9188981}" dt="2020-02-26T15:03:23.814" v="0"/>
        <pc:sldMkLst>
          <pc:docMk/>
          <pc:sldMk cId="3117904708" sldId="414"/>
        </pc:sldMkLst>
      </pc:sldChg>
      <pc:sldChg chg="addSp delSp modSp add">
        <pc:chgData name="Laura Wilson" userId="f09feafc-2bf4-43d3-95bb-2fc22e202ead" providerId="ADAL" clId="{6F967032-F278-40DA-B9FA-35C9B9188981}" dt="2020-03-03T13:26:49.241" v="1096"/>
        <pc:sldMkLst>
          <pc:docMk/>
          <pc:sldMk cId="3693615274" sldId="415"/>
        </pc:sldMkLst>
        <pc:spChg chg="mod topLvl">
          <ac:chgData name="Laura Wilson" userId="f09feafc-2bf4-43d3-95bb-2fc22e202ead" providerId="ADAL" clId="{6F967032-F278-40DA-B9FA-35C9B9188981}" dt="2020-03-03T13:24:58.583" v="1070" actId="164"/>
          <ac:spMkLst>
            <pc:docMk/>
            <pc:sldMk cId="3693615274" sldId="415"/>
            <ac:spMk id="9" creationId="{1B4D3532-0A0A-4BF6-8516-8BFC8EBBD888}"/>
          </ac:spMkLst>
        </pc:spChg>
        <pc:spChg chg="mod topLvl">
          <ac:chgData name="Laura Wilson" userId="f09feafc-2bf4-43d3-95bb-2fc22e202ead" providerId="ADAL" clId="{6F967032-F278-40DA-B9FA-35C9B9188981}" dt="2020-03-03T13:24:58.583" v="1070" actId="164"/>
          <ac:spMkLst>
            <pc:docMk/>
            <pc:sldMk cId="3693615274" sldId="415"/>
            <ac:spMk id="10" creationId="{C27F7ACA-5AF8-4C13-A41A-7F6683F20EEA}"/>
          </ac:spMkLst>
        </pc:spChg>
        <pc:spChg chg="mod">
          <ac:chgData name="Laura Wilson" userId="f09feafc-2bf4-43d3-95bb-2fc22e202ead" providerId="ADAL" clId="{6F967032-F278-40DA-B9FA-35C9B9188981}" dt="2020-02-26T15:26:34.870" v="197" actId="164"/>
          <ac:spMkLst>
            <pc:docMk/>
            <pc:sldMk cId="3693615274" sldId="415"/>
            <ac:spMk id="75" creationId="{40C81EFE-2E35-404B-B206-64F03B36C7F1}"/>
          </ac:spMkLst>
        </pc:spChg>
        <pc:spChg chg="mod">
          <ac:chgData name="Laura Wilson" userId="f09feafc-2bf4-43d3-95bb-2fc22e202ead" providerId="ADAL" clId="{6F967032-F278-40DA-B9FA-35C9B9188981}" dt="2020-02-26T15:26:34.870" v="197" actId="164"/>
          <ac:spMkLst>
            <pc:docMk/>
            <pc:sldMk cId="3693615274" sldId="415"/>
            <ac:spMk id="78" creationId="{EE18117E-A5BC-4665-9891-55778D0883C8}"/>
          </ac:spMkLst>
        </pc:spChg>
        <pc:spChg chg="mod">
          <ac:chgData name="Laura Wilson" userId="f09feafc-2bf4-43d3-95bb-2fc22e202ead" providerId="ADAL" clId="{6F967032-F278-40DA-B9FA-35C9B9188981}" dt="2020-02-26T15:26:34.870" v="197" actId="164"/>
          <ac:spMkLst>
            <pc:docMk/>
            <pc:sldMk cId="3693615274" sldId="415"/>
            <ac:spMk id="79" creationId="{BBDDB84C-4830-4E87-802B-66320BA91C88}"/>
          </ac:spMkLst>
        </pc:spChg>
        <pc:grpChg chg="add mod">
          <ac:chgData name="Laura Wilson" userId="f09feafc-2bf4-43d3-95bb-2fc22e202ead" providerId="ADAL" clId="{6F967032-F278-40DA-B9FA-35C9B9188981}" dt="2020-02-26T15:26:34.870" v="197" actId="164"/>
          <ac:grpSpMkLst>
            <pc:docMk/>
            <pc:sldMk cId="3693615274" sldId="415"/>
            <ac:grpSpMk id="3" creationId="{39B4AB79-07FF-4891-834C-BD9FC0A8DB2D}"/>
          </ac:grpSpMkLst>
        </pc:grpChg>
        <pc:grpChg chg="add mod">
          <ac:chgData name="Laura Wilson" userId="f09feafc-2bf4-43d3-95bb-2fc22e202ead" providerId="ADAL" clId="{6F967032-F278-40DA-B9FA-35C9B9188981}" dt="2020-03-03T13:24:58.583" v="1070" actId="164"/>
          <ac:grpSpMkLst>
            <pc:docMk/>
            <pc:sldMk cId="3693615274" sldId="415"/>
            <ac:grpSpMk id="4" creationId="{4CBB76BA-DC15-42E6-A476-710B559B9CDD}"/>
          </ac:grpSpMkLst>
        </pc:grpChg>
        <pc:grpChg chg="del">
          <ac:chgData name="Laura Wilson" userId="f09feafc-2bf4-43d3-95bb-2fc22e202ead" providerId="ADAL" clId="{6F967032-F278-40DA-B9FA-35C9B9188981}" dt="2020-03-03T13:26:48.950" v="1095" actId="478"/>
          <ac:grpSpMkLst>
            <pc:docMk/>
            <pc:sldMk cId="3693615274" sldId="415"/>
            <ac:grpSpMk id="5" creationId="{7835FB2F-CE76-492D-9DDB-7533460C9641}"/>
          </ac:grpSpMkLst>
        </pc:grpChg>
        <pc:grpChg chg="del">
          <ac:chgData name="Laura Wilson" userId="f09feafc-2bf4-43d3-95bb-2fc22e202ead" providerId="ADAL" clId="{6F967032-F278-40DA-B9FA-35C9B9188981}" dt="2020-03-03T13:24:03.628" v="1013" actId="165"/>
          <ac:grpSpMkLst>
            <pc:docMk/>
            <pc:sldMk cId="3693615274" sldId="415"/>
            <ac:grpSpMk id="46" creationId="{0F9DE457-1D6F-40CC-A2BD-27360B471138}"/>
          </ac:grpSpMkLst>
        </pc:grpChg>
        <pc:grpChg chg="del">
          <ac:chgData name="Laura Wilson" userId="f09feafc-2bf4-43d3-95bb-2fc22e202ead" providerId="ADAL" clId="{6F967032-F278-40DA-B9FA-35C9B9188981}" dt="2020-03-03T13:25:01.254" v="1071" actId="478"/>
          <ac:grpSpMkLst>
            <pc:docMk/>
            <pc:sldMk cId="3693615274" sldId="415"/>
            <ac:grpSpMk id="48" creationId="{BD98872E-0ECF-4835-AA7A-F015E90DA813}"/>
          </ac:grpSpMkLst>
        </pc:grpChg>
        <pc:grpChg chg="del">
          <ac:chgData name="Laura Wilson" userId="f09feafc-2bf4-43d3-95bb-2fc22e202ead" providerId="ADAL" clId="{6F967032-F278-40DA-B9FA-35C9B9188981}" dt="2020-03-03T13:25:04.274" v="1072" actId="478"/>
          <ac:grpSpMkLst>
            <pc:docMk/>
            <pc:sldMk cId="3693615274" sldId="415"/>
            <ac:grpSpMk id="52" creationId="{499882E0-A5BF-4E49-897A-2BBDB0DA955E}"/>
          </ac:grpSpMkLst>
        </pc:grpChg>
        <pc:grpChg chg="del">
          <ac:chgData name="Laura Wilson" userId="f09feafc-2bf4-43d3-95bb-2fc22e202ead" providerId="ADAL" clId="{6F967032-F278-40DA-B9FA-35C9B9188981}" dt="2020-03-03T13:26:48.950" v="1095" actId="478"/>
          <ac:grpSpMkLst>
            <pc:docMk/>
            <pc:sldMk cId="3693615274" sldId="415"/>
            <ac:grpSpMk id="55" creationId="{955492BD-618B-4C09-83F9-AF9C3DFAA943}"/>
          </ac:grpSpMkLst>
        </pc:grpChg>
        <pc:grpChg chg="add mod">
          <ac:chgData name="Laura Wilson" userId="f09feafc-2bf4-43d3-95bb-2fc22e202ead" providerId="ADAL" clId="{6F967032-F278-40DA-B9FA-35C9B9188981}" dt="2020-03-03T13:25:23.094" v="1078" actId="1035"/>
          <ac:grpSpMkLst>
            <pc:docMk/>
            <pc:sldMk cId="3693615274" sldId="415"/>
            <ac:grpSpMk id="61" creationId="{C36D0B0A-C295-45FC-94EC-EC5E50CD85D3}"/>
          </ac:grpSpMkLst>
        </pc:grpChg>
        <pc:grpChg chg="del">
          <ac:chgData name="Laura Wilson" userId="f09feafc-2bf4-43d3-95bb-2fc22e202ead" providerId="ADAL" clId="{6F967032-F278-40DA-B9FA-35C9B9188981}" dt="2020-03-03T13:26:48.950" v="1095" actId="478"/>
          <ac:grpSpMkLst>
            <pc:docMk/>
            <pc:sldMk cId="3693615274" sldId="415"/>
            <ac:grpSpMk id="74" creationId="{737ADB11-37D7-421D-96BE-695C40160E4E}"/>
          </ac:grpSpMkLst>
        </pc:grpChg>
        <pc:grpChg chg="add mod">
          <ac:chgData name="Laura Wilson" userId="f09feafc-2bf4-43d3-95bb-2fc22e202ead" providerId="ADAL" clId="{6F967032-F278-40DA-B9FA-35C9B9188981}" dt="2020-03-03T13:25:19.296" v="1076" actId="1036"/>
          <ac:grpSpMkLst>
            <pc:docMk/>
            <pc:sldMk cId="3693615274" sldId="415"/>
            <ac:grpSpMk id="77" creationId="{0261C28D-92E7-439E-9EAD-9D023AA12461}"/>
          </ac:grpSpMkLst>
        </pc:grpChg>
        <pc:grpChg chg="add">
          <ac:chgData name="Laura Wilson" userId="f09feafc-2bf4-43d3-95bb-2fc22e202ead" providerId="ADAL" clId="{6F967032-F278-40DA-B9FA-35C9B9188981}" dt="2020-03-03T13:26:49.241" v="1096"/>
          <ac:grpSpMkLst>
            <pc:docMk/>
            <pc:sldMk cId="3693615274" sldId="415"/>
            <ac:grpSpMk id="82" creationId="{292C8C59-B0B5-44CF-826A-13C29DF025EB}"/>
          </ac:grpSpMkLst>
        </pc:grpChg>
        <pc:graphicFrameChg chg="mod">
          <ac:chgData name="Laura Wilson" userId="f09feafc-2bf4-43d3-95bb-2fc22e202ead" providerId="ADAL" clId="{6F967032-F278-40DA-B9FA-35C9B9188981}" dt="2020-03-03T13:24:38.279" v="1024" actId="1035"/>
          <ac:graphicFrameMkLst>
            <pc:docMk/>
            <pc:sldMk cId="3693615274" sldId="415"/>
            <ac:graphicFrameMk id="6" creationId="{FFE4BDC9-BEAC-49A4-A4FF-7036974AE967}"/>
          </ac:graphicFrameMkLst>
        </pc:graphicFrameChg>
      </pc:sldChg>
      <pc:sldChg chg="addSp modSp add">
        <pc:chgData name="Laura Wilson" userId="f09feafc-2bf4-43d3-95bb-2fc22e202ead" providerId="ADAL" clId="{6F967032-F278-40DA-B9FA-35C9B9188981}" dt="2020-02-26T16:07:25.916" v="975" actId="403"/>
        <pc:sldMkLst>
          <pc:docMk/>
          <pc:sldMk cId="4221959860" sldId="416"/>
        </pc:sldMkLst>
        <pc:spChg chg="mod">
          <ac:chgData name="Laura Wilson" userId="f09feafc-2bf4-43d3-95bb-2fc22e202ead" providerId="ADAL" clId="{6F967032-F278-40DA-B9FA-35C9B9188981}" dt="2020-02-26T15:27:55.966" v="216" actId="164"/>
          <ac:spMkLst>
            <pc:docMk/>
            <pc:sldMk cId="4221959860" sldId="416"/>
            <ac:spMk id="9" creationId="{CD04F35E-15C3-40DE-8188-2167A96AE8EC}"/>
          </ac:spMkLst>
        </pc:spChg>
        <pc:spChg chg="add mod">
          <ac:chgData name="Laura Wilson" userId="f09feafc-2bf4-43d3-95bb-2fc22e202ead" providerId="ADAL" clId="{6F967032-F278-40DA-B9FA-35C9B9188981}" dt="2020-02-26T15:27:55.966" v="216" actId="164"/>
          <ac:spMkLst>
            <pc:docMk/>
            <pc:sldMk cId="4221959860" sldId="416"/>
            <ac:spMk id="10" creationId="{6946583E-B9C1-41F3-8D70-E7978858A637}"/>
          </ac:spMkLst>
        </pc:spChg>
        <pc:spChg chg="mod">
          <ac:chgData name="Laura Wilson" userId="f09feafc-2bf4-43d3-95bb-2fc22e202ead" providerId="ADAL" clId="{6F967032-F278-40DA-B9FA-35C9B9188981}" dt="2020-02-26T16:07:25.916" v="975" actId="403"/>
          <ac:spMkLst>
            <pc:docMk/>
            <pc:sldMk cId="4221959860" sldId="416"/>
            <ac:spMk id="19" creationId="{5252A847-DE45-4FA3-A1F8-EEBEB845FF8E}"/>
          </ac:spMkLst>
        </pc:spChg>
        <pc:grpChg chg="add mod">
          <ac:chgData name="Laura Wilson" userId="f09feafc-2bf4-43d3-95bb-2fc22e202ead" providerId="ADAL" clId="{6F967032-F278-40DA-B9FA-35C9B9188981}" dt="2020-02-26T15:27:55.966" v="216" actId="164"/>
          <ac:grpSpMkLst>
            <pc:docMk/>
            <pc:sldMk cId="4221959860" sldId="416"/>
            <ac:grpSpMk id="2" creationId="{BE0BE29E-06DE-4060-9AC4-A4026EB8865E}"/>
          </ac:grpSpMkLst>
        </pc:grpChg>
        <pc:graphicFrameChg chg="modGraphic">
          <ac:chgData name="Laura Wilson" userId="f09feafc-2bf4-43d3-95bb-2fc22e202ead" providerId="ADAL" clId="{6F967032-F278-40DA-B9FA-35C9B9188981}" dt="2020-02-26T15:27:41.726" v="212" actId="207"/>
          <ac:graphicFrameMkLst>
            <pc:docMk/>
            <pc:sldMk cId="4221959860" sldId="416"/>
            <ac:graphicFrameMk id="6" creationId="{39BA1CF3-141C-40D5-B58F-78454E71C5EB}"/>
          </ac:graphicFrameMkLst>
        </pc:graphicFrameChg>
      </pc:sldChg>
      <pc:sldChg chg="addSp delSp modSp add">
        <pc:chgData name="Laura Wilson" userId="f09feafc-2bf4-43d3-95bb-2fc22e202ead" providerId="ADAL" clId="{6F967032-F278-40DA-B9FA-35C9B9188981}" dt="2020-03-03T13:29:55.091" v="1145" actId="208"/>
        <pc:sldMkLst>
          <pc:docMk/>
          <pc:sldMk cId="4225818524" sldId="417"/>
        </pc:sldMkLst>
        <pc:spChg chg="mod">
          <ac:chgData name="Laura Wilson" userId="f09feafc-2bf4-43d3-95bb-2fc22e202ead" providerId="ADAL" clId="{6F967032-F278-40DA-B9FA-35C9B9188981}" dt="2020-02-26T15:33:41.108" v="474" actId="208"/>
          <ac:spMkLst>
            <pc:docMk/>
            <pc:sldMk cId="4225818524" sldId="417"/>
            <ac:spMk id="12" creationId="{DA96A316-897A-4C73-BDDD-C27AFC73CD77}"/>
          </ac:spMkLst>
        </pc:spChg>
        <pc:spChg chg="mod">
          <ac:chgData name="Laura Wilson" userId="f09feafc-2bf4-43d3-95bb-2fc22e202ead" providerId="ADAL" clId="{6F967032-F278-40DA-B9FA-35C9B9188981}" dt="2020-02-26T15:33:41.108" v="474" actId="208"/>
          <ac:spMkLst>
            <pc:docMk/>
            <pc:sldMk cId="4225818524" sldId="417"/>
            <ac:spMk id="13" creationId="{BF438845-A41D-4D15-8C06-95E15329FA0B}"/>
          </ac:spMkLst>
        </pc:spChg>
        <pc:spChg chg="mod">
          <ac:chgData name="Laura Wilson" userId="f09feafc-2bf4-43d3-95bb-2fc22e202ead" providerId="ADAL" clId="{6F967032-F278-40DA-B9FA-35C9B9188981}" dt="2020-03-03T13:29:34.149" v="1143" actId="208"/>
          <ac:spMkLst>
            <pc:docMk/>
            <pc:sldMk cId="4225818524" sldId="417"/>
            <ac:spMk id="15" creationId="{3DBFD4B6-245C-4D09-AED8-D3A23C617F9C}"/>
          </ac:spMkLst>
        </pc:spChg>
        <pc:spChg chg="mod">
          <ac:chgData name="Laura Wilson" userId="f09feafc-2bf4-43d3-95bb-2fc22e202ead" providerId="ADAL" clId="{6F967032-F278-40DA-B9FA-35C9B9188981}" dt="2020-03-03T13:29:34.149" v="1143" actId="208"/>
          <ac:spMkLst>
            <pc:docMk/>
            <pc:sldMk cId="4225818524" sldId="417"/>
            <ac:spMk id="16" creationId="{A4C63420-3430-4A89-9AE5-7DFFF649902C}"/>
          </ac:spMkLst>
        </pc:spChg>
        <pc:spChg chg="mod">
          <ac:chgData name="Laura Wilson" userId="f09feafc-2bf4-43d3-95bb-2fc22e202ead" providerId="ADAL" clId="{6F967032-F278-40DA-B9FA-35C9B9188981}" dt="2020-02-26T15:37:29.427" v="492" actId="208"/>
          <ac:spMkLst>
            <pc:docMk/>
            <pc:sldMk cId="4225818524" sldId="417"/>
            <ac:spMk id="21" creationId="{1FC60DE7-E8EC-4FB0-9ECA-1911668E5C34}"/>
          </ac:spMkLst>
        </pc:spChg>
        <pc:spChg chg="mod">
          <ac:chgData name="Laura Wilson" userId="f09feafc-2bf4-43d3-95bb-2fc22e202ead" providerId="ADAL" clId="{6F967032-F278-40DA-B9FA-35C9B9188981}" dt="2020-02-26T15:37:29.427" v="492" actId="208"/>
          <ac:spMkLst>
            <pc:docMk/>
            <pc:sldMk cId="4225818524" sldId="417"/>
            <ac:spMk id="22" creationId="{70194B5B-C35E-458E-8EBE-5717625EC23A}"/>
          </ac:spMkLst>
        </pc:spChg>
        <pc:spChg chg="mod">
          <ac:chgData name="Laura Wilson" userId="f09feafc-2bf4-43d3-95bb-2fc22e202ead" providerId="ADAL" clId="{6F967032-F278-40DA-B9FA-35C9B9188981}" dt="2020-03-03T13:29:55.091" v="1145" actId="208"/>
          <ac:spMkLst>
            <pc:docMk/>
            <pc:sldMk cId="4225818524" sldId="417"/>
            <ac:spMk id="24" creationId="{8D27AFD2-5DAD-4DE4-9686-E62459F77696}"/>
          </ac:spMkLst>
        </pc:spChg>
        <pc:spChg chg="mod">
          <ac:chgData name="Laura Wilson" userId="f09feafc-2bf4-43d3-95bb-2fc22e202ead" providerId="ADAL" clId="{6F967032-F278-40DA-B9FA-35C9B9188981}" dt="2020-03-03T13:29:55.091" v="1145" actId="208"/>
          <ac:spMkLst>
            <pc:docMk/>
            <pc:sldMk cId="4225818524" sldId="417"/>
            <ac:spMk id="25" creationId="{D74AC5F0-FA33-4479-AD47-B1CDB71D0E69}"/>
          </ac:spMkLst>
        </pc:spChg>
        <pc:grpChg chg="del mod">
          <ac:chgData name="Laura Wilson" userId="f09feafc-2bf4-43d3-95bb-2fc22e202ead" providerId="ADAL" clId="{6F967032-F278-40DA-B9FA-35C9B9188981}" dt="2020-03-03T13:28:24.293" v="1139" actId="478"/>
          <ac:grpSpMkLst>
            <pc:docMk/>
            <pc:sldMk cId="4225818524" sldId="417"/>
            <ac:grpSpMk id="3" creationId="{911AA4FE-F4B4-4ECC-9DD9-4553B51D6C3A}"/>
          </ac:grpSpMkLst>
        </pc:grpChg>
        <pc:grpChg chg="add mod">
          <ac:chgData name="Laura Wilson" userId="f09feafc-2bf4-43d3-95bb-2fc22e202ead" providerId="ADAL" clId="{6F967032-F278-40DA-B9FA-35C9B9188981}" dt="2020-03-03T13:28:42.614" v="1142" actId="207"/>
          <ac:grpSpMkLst>
            <pc:docMk/>
            <pc:sldMk cId="4225818524" sldId="417"/>
            <ac:grpSpMk id="14" creationId="{1F76F96A-130D-41C7-98D1-29BDC7628E51}"/>
          </ac:grpSpMkLst>
        </pc:grpChg>
        <pc:grpChg chg="del mod">
          <ac:chgData name="Laura Wilson" userId="f09feafc-2bf4-43d3-95bb-2fc22e202ead" providerId="ADAL" clId="{6F967032-F278-40DA-B9FA-35C9B9188981}" dt="2020-03-03T13:28:28.162" v="1140" actId="478"/>
          <ac:grpSpMkLst>
            <pc:docMk/>
            <pc:sldMk cId="4225818524" sldId="417"/>
            <ac:grpSpMk id="20" creationId="{553D8D61-2A0D-4757-A0A9-68E45AAC1CF1}"/>
          </ac:grpSpMkLst>
        </pc:grpChg>
        <pc:grpChg chg="add mod">
          <ac:chgData name="Laura Wilson" userId="f09feafc-2bf4-43d3-95bb-2fc22e202ead" providerId="ADAL" clId="{6F967032-F278-40DA-B9FA-35C9B9188981}" dt="2020-03-03T13:29:53.290" v="1144" actId="207"/>
          <ac:grpSpMkLst>
            <pc:docMk/>
            <pc:sldMk cId="4225818524" sldId="417"/>
            <ac:grpSpMk id="23" creationId="{8E32A8F2-AD3B-4943-AAAF-AE3FACCC459E}"/>
          </ac:grpSpMkLst>
        </pc:grpChg>
        <pc:graphicFrameChg chg="mod modGraphic">
          <ac:chgData name="Laura Wilson" userId="f09feafc-2bf4-43d3-95bb-2fc22e202ead" providerId="ADAL" clId="{6F967032-F278-40DA-B9FA-35C9B9188981}" dt="2020-02-26T15:33:51.816" v="477" actId="572"/>
          <ac:graphicFrameMkLst>
            <pc:docMk/>
            <pc:sldMk cId="4225818524" sldId="417"/>
            <ac:graphicFrameMk id="11" creationId="{E164BFCB-A8DD-4592-9B47-77017273691A}"/>
          </ac:graphicFrameMkLst>
        </pc:graphicFrameChg>
        <pc:graphicFrameChg chg="add del mod">
          <ac:chgData name="Laura Wilson" userId="f09feafc-2bf4-43d3-95bb-2fc22e202ead" providerId="ADAL" clId="{6F967032-F278-40DA-B9FA-35C9B9188981}" dt="2020-02-26T15:37:33.890" v="493" actId="478"/>
          <ac:graphicFrameMkLst>
            <pc:docMk/>
            <pc:sldMk cId="4225818524" sldId="417"/>
            <ac:graphicFrameMk id="14" creationId="{16B00549-5A1C-462E-997F-093283832E6C}"/>
          </ac:graphicFrameMkLst>
        </pc:graphicFrameChg>
        <pc:graphicFrameChg chg="mod modGraphic">
          <ac:chgData name="Laura Wilson" userId="f09feafc-2bf4-43d3-95bb-2fc22e202ead" providerId="ADAL" clId="{6F967032-F278-40DA-B9FA-35C9B9188981}" dt="2020-02-26T15:37:18.583" v="490"/>
          <ac:graphicFrameMkLst>
            <pc:docMk/>
            <pc:sldMk cId="4225818524" sldId="417"/>
            <ac:graphicFrameMk id="17" creationId="{D73B018F-15AF-4541-BD87-37C42A1A95C8}"/>
          </ac:graphicFrameMkLst>
        </pc:graphicFrameChg>
      </pc:sldChg>
      <pc:sldChg chg="addSp delSp modSp add">
        <pc:chgData name="Laura Wilson" userId="f09feafc-2bf4-43d3-95bb-2fc22e202ead" providerId="ADAL" clId="{6F967032-F278-40DA-B9FA-35C9B9188981}" dt="2020-03-03T13:33:47.251" v="1341" actId="164"/>
        <pc:sldMkLst>
          <pc:docMk/>
          <pc:sldMk cId="1144359025" sldId="418"/>
        </pc:sldMkLst>
        <pc:spChg chg="mod topLvl">
          <ac:chgData name="Laura Wilson" userId="f09feafc-2bf4-43d3-95bb-2fc22e202ead" providerId="ADAL" clId="{6F967032-F278-40DA-B9FA-35C9B9188981}" dt="2020-03-03T13:33:47.251" v="1341" actId="164"/>
          <ac:spMkLst>
            <pc:docMk/>
            <pc:sldMk cId="1144359025" sldId="418"/>
            <ac:spMk id="2" creationId="{66FB492E-97C2-45CC-B08B-49196ADDBCBF}"/>
          </ac:spMkLst>
        </pc:spChg>
        <pc:spChg chg="del">
          <ac:chgData name="Laura Wilson" userId="f09feafc-2bf4-43d3-95bb-2fc22e202ead" providerId="ADAL" clId="{6F967032-F278-40DA-B9FA-35C9B9188981}" dt="2020-02-26T15:45:07.687" v="592" actId="478"/>
          <ac:spMkLst>
            <pc:docMk/>
            <pc:sldMk cId="1144359025" sldId="418"/>
            <ac:spMk id="16" creationId="{58BF98A9-EB09-40A0-BD13-8AF3D449C182}"/>
          </ac:spMkLst>
        </pc:spChg>
        <pc:spChg chg="del">
          <ac:chgData name="Laura Wilson" userId="f09feafc-2bf4-43d3-95bb-2fc22e202ead" providerId="ADAL" clId="{6F967032-F278-40DA-B9FA-35C9B9188981}" dt="2020-02-26T15:45:07.687" v="592" actId="478"/>
          <ac:spMkLst>
            <pc:docMk/>
            <pc:sldMk cId="1144359025" sldId="418"/>
            <ac:spMk id="17" creationId="{7CE504F9-7E42-4A14-8C96-5B4A0F84C869}"/>
          </ac:spMkLst>
        </pc:spChg>
        <pc:spChg chg="mod">
          <ac:chgData name="Laura Wilson" userId="f09feafc-2bf4-43d3-95bb-2fc22e202ead" providerId="ADAL" clId="{6F967032-F278-40DA-B9FA-35C9B9188981}" dt="2020-02-26T15:45:35.945" v="594" actId="20577"/>
          <ac:spMkLst>
            <pc:docMk/>
            <pc:sldMk cId="1144359025" sldId="418"/>
            <ac:spMk id="19" creationId="{5252A847-DE45-4FA3-A1F8-EEBEB845FF8E}"/>
          </ac:spMkLst>
        </pc:spChg>
        <pc:spChg chg="mod topLvl">
          <ac:chgData name="Laura Wilson" userId="f09feafc-2bf4-43d3-95bb-2fc22e202ead" providerId="ADAL" clId="{6F967032-F278-40DA-B9FA-35C9B9188981}" dt="2020-03-03T13:33:47.251" v="1341" actId="164"/>
          <ac:spMkLst>
            <pc:docMk/>
            <pc:sldMk cId="1144359025" sldId="418"/>
            <ac:spMk id="20" creationId="{82D2F63F-3DE2-45F0-8A03-64AABAF04153}"/>
          </ac:spMkLst>
        </pc:spChg>
        <pc:spChg chg="mod topLvl">
          <ac:chgData name="Laura Wilson" userId="f09feafc-2bf4-43d3-95bb-2fc22e202ead" providerId="ADAL" clId="{6F967032-F278-40DA-B9FA-35C9B9188981}" dt="2020-03-03T13:33:47.251" v="1341" actId="164"/>
          <ac:spMkLst>
            <pc:docMk/>
            <pc:sldMk cId="1144359025" sldId="418"/>
            <ac:spMk id="21" creationId="{650704D2-2E5F-4FBC-A0E2-F87760045127}"/>
          </ac:spMkLst>
        </pc:spChg>
        <pc:spChg chg="mod topLvl">
          <ac:chgData name="Laura Wilson" userId="f09feafc-2bf4-43d3-95bb-2fc22e202ead" providerId="ADAL" clId="{6F967032-F278-40DA-B9FA-35C9B9188981}" dt="2020-03-03T13:33:47.251" v="1341" actId="164"/>
          <ac:spMkLst>
            <pc:docMk/>
            <pc:sldMk cId="1144359025" sldId="418"/>
            <ac:spMk id="22" creationId="{3D859B2A-6ABD-4188-B875-5915A19FE02C}"/>
          </ac:spMkLst>
        </pc:spChg>
        <pc:spChg chg="mod topLvl">
          <ac:chgData name="Laura Wilson" userId="f09feafc-2bf4-43d3-95bb-2fc22e202ead" providerId="ADAL" clId="{6F967032-F278-40DA-B9FA-35C9B9188981}" dt="2020-03-03T13:33:47.251" v="1341" actId="164"/>
          <ac:spMkLst>
            <pc:docMk/>
            <pc:sldMk cId="1144359025" sldId="418"/>
            <ac:spMk id="23" creationId="{BB2F73D3-2F7D-45E0-8A63-D548643DE007}"/>
          </ac:spMkLst>
        </pc:spChg>
        <pc:spChg chg="mod topLvl">
          <ac:chgData name="Laura Wilson" userId="f09feafc-2bf4-43d3-95bb-2fc22e202ead" providerId="ADAL" clId="{6F967032-F278-40DA-B9FA-35C9B9188981}" dt="2020-03-03T13:33:47.251" v="1341" actId="164"/>
          <ac:spMkLst>
            <pc:docMk/>
            <pc:sldMk cId="1144359025" sldId="418"/>
            <ac:spMk id="24" creationId="{6C20BCEA-E749-4CEE-8E89-DBC43D6FF4A9}"/>
          </ac:spMkLst>
        </pc:spChg>
        <pc:grpChg chg="del mod topLvl">
          <ac:chgData name="Laura Wilson" userId="f09feafc-2bf4-43d3-95bb-2fc22e202ead" providerId="ADAL" clId="{6F967032-F278-40DA-B9FA-35C9B9188981}" dt="2020-03-03T13:33:33.021" v="1338" actId="165"/>
          <ac:grpSpMkLst>
            <pc:docMk/>
            <pc:sldMk cId="1144359025" sldId="418"/>
            <ac:grpSpMk id="3" creationId="{A1BFC08F-1B41-4735-B9CC-4383E3F016F5}"/>
          </ac:grpSpMkLst>
        </pc:grpChg>
        <pc:grpChg chg="add mod">
          <ac:chgData name="Laura Wilson" userId="f09feafc-2bf4-43d3-95bb-2fc22e202ead" providerId="ADAL" clId="{6F967032-F278-40DA-B9FA-35C9B9188981}" dt="2020-03-03T13:33:47.251" v="1341" actId="164"/>
          <ac:grpSpMkLst>
            <pc:docMk/>
            <pc:sldMk cId="1144359025" sldId="418"/>
            <ac:grpSpMk id="4" creationId="{9E5DC6E9-D5FC-4E5F-AE3E-99B964774432}"/>
          </ac:grpSpMkLst>
        </pc:grpChg>
        <pc:grpChg chg="del mod topLvl">
          <ac:chgData name="Laura Wilson" userId="f09feafc-2bf4-43d3-95bb-2fc22e202ead" providerId="ADAL" clId="{6F967032-F278-40DA-B9FA-35C9B9188981}" dt="2020-03-03T13:33:33.021" v="1338" actId="165"/>
          <ac:grpSpMkLst>
            <pc:docMk/>
            <pc:sldMk cId="1144359025" sldId="418"/>
            <ac:grpSpMk id="5" creationId="{8E56DB65-851A-435A-88C1-13B3C866603A}"/>
          </ac:grpSpMkLst>
        </pc:grpChg>
        <pc:grpChg chg="del mod topLvl">
          <ac:chgData name="Laura Wilson" userId="f09feafc-2bf4-43d3-95bb-2fc22e202ead" providerId="ADAL" clId="{6F967032-F278-40DA-B9FA-35C9B9188981}" dt="2020-03-03T13:33:33.021" v="1338" actId="165"/>
          <ac:grpSpMkLst>
            <pc:docMk/>
            <pc:sldMk cId="1144359025" sldId="418"/>
            <ac:grpSpMk id="6" creationId="{17AEBD5A-F705-4328-B78D-76E1A8A07D7A}"/>
          </ac:grpSpMkLst>
        </pc:grpChg>
        <pc:grpChg chg="del mod">
          <ac:chgData name="Laura Wilson" userId="f09feafc-2bf4-43d3-95bb-2fc22e202ead" providerId="ADAL" clId="{6F967032-F278-40DA-B9FA-35C9B9188981}" dt="2020-03-03T13:33:32.147" v="1337" actId="165"/>
          <ac:grpSpMkLst>
            <pc:docMk/>
            <pc:sldMk cId="1144359025" sldId="418"/>
            <ac:grpSpMk id="11" creationId="{D8644FDA-7387-472D-B8EF-E3FE24A11516}"/>
          </ac:grpSpMkLst>
        </pc:grpChg>
        <pc:grpChg chg="add del">
          <ac:chgData name="Laura Wilson" userId="f09feafc-2bf4-43d3-95bb-2fc22e202ead" providerId="ADAL" clId="{6F967032-F278-40DA-B9FA-35C9B9188981}" dt="2020-03-03T13:31:00.877" v="1246" actId="478"/>
          <ac:grpSpMkLst>
            <pc:docMk/>
            <pc:sldMk cId="1144359025" sldId="418"/>
            <ac:grpSpMk id="26" creationId="{5D091674-7438-46A7-9213-8E992EFB76F7}"/>
          </ac:grpSpMkLst>
        </pc:grpChg>
        <pc:grpChg chg="add">
          <ac:chgData name="Laura Wilson" userId="f09feafc-2bf4-43d3-95bb-2fc22e202ead" providerId="ADAL" clId="{6F967032-F278-40DA-B9FA-35C9B9188981}" dt="2020-03-03T13:31:01.150" v="1247"/>
          <ac:grpSpMkLst>
            <pc:docMk/>
            <pc:sldMk cId="1144359025" sldId="418"/>
            <ac:grpSpMk id="29" creationId="{84E8BCDE-9C49-4BB8-B03B-F9D712CCB1AC}"/>
          </ac:grpSpMkLst>
        </pc:grpChg>
        <pc:grpChg chg="add del mod">
          <ac:chgData name="Laura Wilson" userId="f09feafc-2bf4-43d3-95bb-2fc22e202ead" providerId="ADAL" clId="{6F967032-F278-40DA-B9FA-35C9B9188981}" dt="2020-03-03T13:33:44.710" v="1340" actId="478"/>
          <ac:grpSpMkLst>
            <pc:docMk/>
            <pc:sldMk cId="1144359025" sldId="418"/>
            <ac:grpSpMk id="32" creationId="{7AA7B438-DA0D-4EC3-81CC-7186A6186A84}"/>
          </ac:grpSpMkLst>
        </pc:grpChg>
        <pc:graphicFrameChg chg="del">
          <ac:chgData name="Laura Wilson" userId="f09feafc-2bf4-43d3-95bb-2fc22e202ead" providerId="ADAL" clId="{6F967032-F278-40DA-B9FA-35C9B9188981}" dt="2020-02-26T15:45:07.687" v="592" actId="478"/>
          <ac:graphicFrameMkLst>
            <pc:docMk/>
            <pc:sldMk cId="1144359025" sldId="418"/>
            <ac:graphicFrameMk id="9" creationId="{659DC04D-7366-41C5-8A70-6BCA590C86F4}"/>
          </ac:graphicFrameMkLst>
        </pc:graphicFrameChg>
        <pc:graphicFrameChg chg="add">
          <ac:chgData name="Laura Wilson" userId="f09feafc-2bf4-43d3-95bb-2fc22e202ead" providerId="ADAL" clId="{6F967032-F278-40DA-B9FA-35C9B9188981}" dt="2020-02-26T15:45:07.925" v="593"/>
          <ac:graphicFrameMkLst>
            <pc:docMk/>
            <pc:sldMk cId="1144359025" sldId="418"/>
            <ac:graphicFrameMk id="25" creationId="{68B728F0-094A-4A28-8F0E-8FE81D2B6593}"/>
          </ac:graphicFrameMkLst>
        </pc:graphicFrameChg>
      </pc:sldChg>
      <pc:sldChg chg="addSp delSp modSp add">
        <pc:chgData name="Laura Wilson" userId="f09feafc-2bf4-43d3-95bb-2fc22e202ead" providerId="ADAL" clId="{6F967032-F278-40DA-B9FA-35C9B9188981}" dt="2020-03-03T13:34:48.779" v="1384"/>
        <pc:sldMkLst>
          <pc:docMk/>
          <pc:sldMk cId="1505434025" sldId="419"/>
        </pc:sldMkLst>
        <pc:spChg chg="mod">
          <ac:chgData name="Laura Wilson" userId="f09feafc-2bf4-43d3-95bb-2fc22e202ead" providerId="ADAL" clId="{6F967032-F278-40DA-B9FA-35C9B9188981}" dt="2020-02-26T15:50:23.162" v="681" actId="207"/>
          <ac:spMkLst>
            <pc:docMk/>
            <pc:sldMk cId="1505434025" sldId="419"/>
            <ac:spMk id="9" creationId="{820D15CB-F25B-4E7C-B3EC-745A41ACF2D9}"/>
          </ac:spMkLst>
        </pc:spChg>
        <pc:grpChg chg="del">
          <ac:chgData name="Laura Wilson" userId="f09feafc-2bf4-43d3-95bb-2fc22e202ead" providerId="ADAL" clId="{6F967032-F278-40DA-B9FA-35C9B9188981}" dt="2020-03-03T13:34:41.513" v="1381" actId="478"/>
          <ac:grpSpMkLst>
            <pc:docMk/>
            <pc:sldMk cId="1505434025" sldId="419"/>
            <ac:grpSpMk id="11" creationId="{A32CC718-300C-4B75-AA67-E90D12F800A1}"/>
          </ac:grpSpMkLst>
        </pc:grpChg>
        <pc:grpChg chg="add del">
          <ac:chgData name="Laura Wilson" userId="f09feafc-2bf4-43d3-95bb-2fc22e202ead" providerId="ADAL" clId="{6F967032-F278-40DA-B9FA-35C9B9188981}" dt="2020-03-03T13:34:43.730" v="1383"/>
          <ac:grpSpMkLst>
            <pc:docMk/>
            <pc:sldMk cId="1505434025" sldId="419"/>
            <ac:grpSpMk id="14" creationId="{AE336C1A-5E87-45FB-8E8F-2C2F092D3737}"/>
          </ac:grpSpMkLst>
        </pc:grpChg>
        <pc:grpChg chg="add">
          <ac:chgData name="Laura Wilson" userId="f09feafc-2bf4-43d3-95bb-2fc22e202ead" providerId="ADAL" clId="{6F967032-F278-40DA-B9FA-35C9B9188981}" dt="2020-03-03T13:34:48.779" v="1384"/>
          <ac:grpSpMkLst>
            <pc:docMk/>
            <pc:sldMk cId="1505434025" sldId="419"/>
            <ac:grpSpMk id="17" creationId="{A1F060D0-C2D7-4C4B-B9A7-9C93AFA4A939}"/>
          </ac:grpSpMkLst>
        </pc:grpChg>
        <pc:graphicFrameChg chg="modGraphic">
          <ac:chgData name="Laura Wilson" userId="f09feafc-2bf4-43d3-95bb-2fc22e202ead" providerId="ADAL" clId="{6F967032-F278-40DA-B9FA-35C9B9188981}" dt="2020-02-26T15:50:18.526" v="680" actId="207"/>
          <ac:graphicFrameMkLst>
            <pc:docMk/>
            <pc:sldMk cId="1505434025" sldId="419"/>
            <ac:graphicFrameMk id="10" creationId="{A23BF39B-BAB4-459F-94CF-DD068A9A19ED}"/>
          </ac:graphicFrameMkLst>
        </pc:graphicFrameChg>
      </pc:sldChg>
      <pc:sldChg chg="modSp add">
        <pc:chgData name="Laura Wilson" userId="f09feafc-2bf4-43d3-95bb-2fc22e202ead" providerId="ADAL" clId="{6F967032-F278-40DA-B9FA-35C9B9188981}" dt="2020-03-03T13:49:16.328" v="1495" actId="20577"/>
        <pc:sldMkLst>
          <pc:docMk/>
          <pc:sldMk cId="4107725401" sldId="420"/>
        </pc:sldMkLst>
        <pc:spChg chg="mod">
          <ac:chgData name="Laura Wilson" userId="f09feafc-2bf4-43d3-95bb-2fc22e202ead" providerId="ADAL" clId="{6F967032-F278-40DA-B9FA-35C9B9188981}" dt="2020-03-03T13:38:48.496" v="1449" actId="20577"/>
          <ac:spMkLst>
            <pc:docMk/>
            <pc:sldMk cId="4107725401" sldId="420"/>
            <ac:spMk id="2" creationId="{11229FCD-1F17-40CF-8E34-B220B6A8F856}"/>
          </ac:spMkLst>
        </pc:spChg>
        <pc:spChg chg="mod">
          <ac:chgData name="Laura Wilson" userId="f09feafc-2bf4-43d3-95bb-2fc22e202ead" providerId="ADAL" clId="{6F967032-F278-40DA-B9FA-35C9B9188981}" dt="2020-03-03T13:49:16.328" v="1495" actId="20577"/>
          <ac:spMkLst>
            <pc:docMk/>
            <pc:sldMk cId="4107725401" sldId="420"/>
            <ac:spMk id="19" creationId="{5252A847-DE45-4FA3-A1F8-EEBEB845FF8E}"/>
          </ac:spMkLst>
        </pc:spChg>
      </pc:sldChg>
      <pc:sldChg chg="addSp delSp modSp add">
        <pc:chgData name="Laura Wilson" userId="f09feafc-2bf4-43d3-95bb-2fc22e202ead" providerId="ADAL" clId="{6F967032-F278-40DA-B9FA-35C9B9188981}" dt="2020-03-03T13:50:02.952" v="1510" actId="20577"/>
        <pc:sldMkLst>
          <pc:docMk/>
          <pc:sldMk cId="1440277755" sldId="421"/>
        </pc:sldMkLst>
        <pc:spChg chg="add del mod">
          <ac:chgData name="Laura Wilson" userId="f09feafc-2bf4-43d3-95bb-2fc22e202ead" providerId="ADAL" clId="{6F967032-F278-40DA-B9FA-35C9B9188981}" dt="2020-03-03T13:39:03.738" v="1451" actId="478"/>
          <ac:spMkLst>
            <pc:docMk/>
            <pc:sldMk cId="1440277755" sldId="421"/>
            <ac:spMk id="2" creationId="{5E06709E-FCF6-4284-9706-ACE6A48979EA}"/>
          </ac:spMkLst>
        </pc:spChg>
        <pc:spChg chg="mod">
          <ac:chgData name="Laura Wilson" userId="f09feafc-2bf4-43d3-95bb-2fc22e202ead" providerId="ADAL" clId="{6F967032-F278-40DA-B9FA-35C9B9188981}" dt="2020-03-03T13:50:02.952" v="1510" actId="20577"/>
          <ac:spMkLst>
            <pc:docMk/>
            <pc:sldMk cId="1440277755" sldId="421"/>
            <ac:spMk id="19" creationId="{5252A847-DE45-4FA3-A1F8-EEBEB845FF8E}"/>
          </ac:spMkLst>
        </pc:spChg>
        <pc:grpChg chg="mod">
          <ac:chgData name="Laura Wilson" userId="f09feafc-2bf4-43d3-95bb-2fc22e202ead" providerId="ADAL" clId="{6F967032-F278-40DA-B9FA-35C9B9188981}" dt="2020-02-26T16:02:39.604" v="922" actId="1036"/>
          <ac:grpSpMkLst>
            <pc:docMk/>
            <pc:sldMk cId="1440277755" sldId="421"/>
            <ac:grpSpMk id="9" creationId="{A9BE376F-2121-4BED-8FD7-FB33CFEDDDE6}"/>
          </ac:grpSpMkLst>
        </pc:grpChg>
        <pc:graphicFrameChg chg="mod modGraphic">
          <ac:chgData name="Laura Wilson" userId="f09feafc-2bf4-43d3-95bb-2fc22e202ead" providerId="ADAL" clId="{6F967032-F278-40DA-B9FA-35C9B9188981}" dt="2020-02-26T16:04:40.449" v="933" actId="403"/>
          <ac:graphicFrameMkLst>
            <pc:docMk/>
            <pc:sldMk cId="1440277755" sldId="421"/>
            <ac:graphicFrameMk id="6" creationId="{DAABE3A3-1E44-4AC2-BA70-38292F063240}"/>
          </ac:graphicFrameMkLst>
        </pc:graphicFrameChg>
      </pc:sldChg>
      <pc:sldChg chg="modSp add ord">
        <pc:chgData name="Laura Wilson" userId="f09feafc-2bf4-43d3-95bb-2fc22e202ead" providerId="ADAL" clId="{6F967032-F278-40DA-B9FA-35C9B9188981}" dt="2020-02-26T16:05:16.228" v="936"/>
        <pc:sldMkLst>
          <pc:docMk/>
          <pc:sldMk cId="3482695579" sldId="422"/>
        </pc:sldMkLst>
        <pc:spChg chg="mod">
          <ac:chgData name="Laura Wilson" userId="f09feafc-2bf4-43d3-95bb-2fc22e202ead" providerId="ADAL" clId="{6F967032-F278-40DA-B9FA-35C9B9188981}" dt="2020-02-26T16:02:52.800" v="927" actId="20577"/>
          <ac:spMkLst>
            <pc:docMk/>
            <pc:sldMk cId="3482695579" sldId="422"/>
            <ac:spMk id="19" creationId="{5252A847-DE45-4FA3-A1F8-EEBEB845FF8E}"/>
          </ac:spMkLst>
        </pc:spChg>
        <pc:graphicFrameChg chg="modGraphic">
          <ac:chgData name="Laura Wilson" userId="f09feafc-2bf4-43d3-95bb-2fc22e202ead" providerId="ADAL" clId="{6F967032-F278-40DA-B9FA-35C9B9188981}" dt="2020-02-26T16:05:11.077" v="934" actId="403"/>
          <ac:graphicFrameMkLst>
            <pc:docMk/>
            <pc:sldMk cId="3482695579" sldId="422"/>
            <ac:graphicFrameMk id="6" creationId="{DAABE3A3-1E44-4AC2-BA70-38292F063240}"/>
          </ac:graphicFrameMkLst>
        </pc:graphicFrameChg>
      </pc:sldChg>
    </pc:docChg>
  </pc:docChgLst>
  <pc:docChgLst>
    <pc:chgData name="Lindsay Grix" userId="a678036f-2d88-407c-addb-d0af3fea6eec" providerId="ADAL" clId="{9DADDA2D-7023-4224-AA88-96B93008952B}"/>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Jan Fitzpatrick" userId="d1b284ec-d1dd-4765-b823-b34899491c26" providerId="ADAL" clId="{8E20A499-97EC-4BC8-BD4F-E853EE9E3BEE}"/>
    <pc:docChg chg="modSld">
      <pc:chgData name="Jan Fitzpatrick" userId="d1b284ec-d1dd-4765-b823-b34899491c26" providerId="ADAL" clId="{8E20A499-97EC-4BC8-BD4F-E853EE9E3BEE}" dt="2019-01-10T09:04:32.711" v="3" actId="403"/>
      <pc:docMkLst>
        <pc:docMk/>
      </pc:docMkLst>
      <pc:sldChg chg="modSp">
        <pc:chgData name="Jan Fitzpatrick" userId="d1b284ec-d1dd-4765-b823-b34899491c26" providerId="ADAL" clId="{8E20A499-97EC-4BC8-BD4F-E853EE9E3BEE}" dt="2019-01-10T09:04:27.088" v="1" actId="403"/>
        <pc:sldMkLst>
          <pc:docMk/>
          <pc:sldMk cId="2637481266" sldId="256"/>
        </pc:sldMkLst>
        <pc:spChg chg="mod">
          <ac:chgData name="Jan Fitzpatrick" userId="d1b284ec-d1dd-4765-b823-b34899491c26" providerId="ADAL" clId="{8E20A499-97EC-4BC8-BD4F-E853EE9E3BEE}" dt="2019-01-10T09:04:27.088" v="1" actId="403"/>
          <ac:spMkLst>
            <pc:docMk/>
            <pc:sldMk cId="2637481266" sldId="256"/>
            <ac:spMk id="19" creationId="{5252A847-DE45-4FA3-A1F8-EEBEB845FF8E}"/>
          </ac:spMkLst>
        </pc:spChg>
      </pc:sldChg>
      <pc:sldChg chg="modSp">
        <pc:chgData name="Jan Fitzpatrick" userId="d1b284ec-d1dd-4765-b823-b34899491c26" providerId="ADAL" clId="{8E20A499-97EC-4BC8-BD4F-E853EE9E3BEE}" dt="2019-01-10T09:04:32.711" v="3" actId="403"/>
        <pc:sldMkLst>
          <pc:docMk/>
          <pc:sldMk cId="332354265" sldId="366"/>
        </pc:sldMkLst>
        <pc:spChg chg="mod">
          <ac:chgData name="Jan Fitzpatrick" userId="d1b284ec-d1dd-4765-b823-b34899491c26" providerId="ADAL" clId="{8E20A499-97EC-4BC8-BD4F-E853EE9E3BEE}" dt="2019-01-10T09:04:32.711" v="3" actId="403"/>
          <ac:spMkLst>
            <pc:docMk/>
            <pc:sldMk cId="332354265" sldId="366"/>
            <ac:spMk id="19" creationId="{5252A847-DE45-4FA3-A1F8-EEBEB845FF8E}"/>
          </ac:spMkLst>
        </pc:spChg>
      </pc:sldChg>
    </pc:docChg>
  </pc:docChgLst>
  <pc:docChgLst>
    <pc:chgData name="Helen Woodhead" userId="a20b558725e10394" providerId="LiveId" clId="{C2E0A06B-BDC0-456C-9C78-629D0AE58348}"/>
    <pc:docChg chg="undo custSel addSld delSld modSld">
      <pc:chgData name="Helen Woodhead" userId="a20b558725e10394" providerId="LiveId" clId="{C2E0A06B-BDC0-456C-9C78-629D0AE58348}" dt="2020-03-05T16:22:27.802" v="41" actId="20577"/>
      <pc:docMkLst>
        <pc:docMk/>
      </pc:docMkLst>
      <pc:sldChg chg="del">
        <pc:chgData name="Helen Woodhead" userId="a20b558725e10394" providerId="LiveId" clId="{C2E0A06B-BDC0-456C-9C78-629D0AE58348}" dt="2020-03-05T16:22:22.809" v="40" actId="47"/>
        <pc:sldMkLst>
          <pc:docMk/>
          <pc:sldMk cId="636014570" sldId="314"/>
        </pc:sldMkLst>
      </pc:sldChg>
      <pc:sldChg chg="delSp modSp del">
        <pc:chgData name="Helen Woodhead" userId="a20b558725e10394" providerId="LiveId" clId="{C2E0A06B-BDC0-456C-9C78-629D0AE58348}" dt="2020-03-05T16:22:18.908" v="38" actId="47"/>
        <pc:sldMkLst>
          <pc:docMk/>
          <pc:sldMk cId="4107725401" sldId="420"/>
        </pc:sldMkLst>
        <pc:spChg chg="del topLvl">
          <ac:chgData name="Helen Woodhead" userId="a20b558725e10394" providerId="LiveId" clId="{C2E0A06B-BDC0-456C-9C78-629D0AE58348}" dt="2020-03-05T16:22:14.821" v="36" actId="21"/>
          <ac:spMkLst>
            <pc:docMk/>
            <pc:sldMk cId="4107725401" sldId="420"/>
            <ac:spMk id="2" creationId="{11229FCD-1F17-40CF-8E34-B220B6A8F856}"/>
          </ac:spMkLst>
        </pc:spChg>
        <pc:spChg chg="del mod">
          <ac:chgData name="Helen Woodhead" userId="a20b558725e10394" providerId="LiveId" clId="{C2E0A06B-BDC0-456C-9C78-629D0AE58348}" dt="2020-03-05T16:22:14.821" v="36" actId="21"/>
          <ac:spMkLst>
            <pc:docMk/>
            <pc:sldMk cId="4107725401" sldId="420"/>
            <ac:spMk id="19" creationId="{5252A847-DE45-4FA3-A1F8-EEBEB845FF8E}"/>
          </ac:spMkLst>
        </pc:spChg>
        <pc:grpChg chg="del">
          <ac:chgData name="Helen Woodhead" userId="a20b558725e10394" providerId="LiveId" clId="{C2E0A06B-BDC0-456C-9C78-629D0AE58348}" dt="2020-03-05T16:22:07.150" v="33" actId="478"/>
          <ac:grpSpMkLst>
            <pc:docMk/>
            <pc:sldMk cId="4107725401" sldId="420"/>
            <ac:grpSpMk id="3" creationId="{BC5FCFFF-85FD-479A-9966-1EB90FD61F7B}"/>
          </ac:grpSpMkLst>
        </pc:grpChg>
        <pc:picChg chg="del topLvl">
          <ac:chgData name="Helen Woodhead" userId="a20b558725e10394" providerId="LiveId" clId="{C2E0A06B-BDC0-456C-9C78-629D0AE58348}" dt="2020-03-05T16:22:07.150" v="33" actId="478"/>
          <ac:picMkLst>
            <pc:docMk/>
            <pc:sldMk cId="4107725401" sldId="420"/>
            <ac:picMk id="6" creationId="{EEC6B7A8-A496-4430-A85C-578B84945220}"/>
          </ac:picMkLst>
        </pc:picChg>
      </pc:sldChg>
      <pc:sldChg chg="addSp delSp modSp add">
        <pc:chgData name="Helen Woodhead" userId="a20b558725e10394" providerId="LiveId" clId="{C2E0A06B-BDC0-456C-9C78-629D0AE58348}" dt="2020-03-05T16:22:27.802" v="41" actId="20577"/>
        <pc:sldMkLst>
          <pc:docMk/>
          <pc:sldMk cId="1015625856" sldId="425"/>
        </pc:sldMkLst>
        <pc:spChg chg="del topLvl">
          <ac:chgData name="Helen Woodhead" userId="a20b558725e10394" providerId="LiveId" clId="{C2E0A06B-BDC0-456C-9C78-629D0AE58348}" dt="2020-03-05T16:21:29.049" v="4" actId="478"/>
          <ac:spMkLst>
            <pc:docMk/>
            <pc:sldMk cId="1015625856" sldId="425"/>
            <ac:spMk id="2" creationId="{11229FCD-1F17-40CF-8E34-B220B6A8F856}"/>
          </ac:spMkLst>
        </pc:spChg>
        <pc:spChg chg="add mod">
          <ac:chgData name="Helen Woodhead" userId="a20b558725e10394" providerId="LiveId" clId="{C2E0A06B-BDC0-456C-9C78-629D0AE58348}" dt="2020-03-05T16:22:27.802" v="41" actId="20577"/>
          <ac:spMkLst>
            <pc:docMk/>
            <pc:sldMk cId="1015625856" sldId="425"/>
            <ac:spMk id="11" creationId="{958C98DF-9C45-4EF7-878A-889C80C3FADF}"/>
          </ac:spMkLst>
        </pc:spChg>
        <pc:spChg chg="add">
          <ac:chgData name="Helen Woodhead" userId="a20b558725e10394" providerId="LiveId" clId="{C2E0A06B-BDC0-456C-9C78-629D0AE58348}" dt="2020-03-05T16:22:16.025" v="37"/>
          <ac:spMkLst>
            <pc:docMk/>
            <pc:sldMk cId="1015625856" sldId="425"/>
            <ac:spMk id="12" creationId="{5B3218BC-44A6-409F-B85C-4AA473D527B6}"/>
          </ac:spMkLst>
        </pc:spChg>
        <pc:spChg chg="del mod">
          <ac:chgData name="Helen Woodhead" userId="a20b558725e10394" providerId="LiveId" clId="{C2E0A06B-BDC0-456C-9C78-629D0AE58348}" dt="2020-03-05T16:21:43.906" v="31" actId="478"/>
          <ac:spMkLst>
            <pc:docMk/>
            <pc:sldMk cId="1015625856" sldId="425"/>
            <ac:spMk id="19" creationId="{5252A847-DE45-4FA3-A1F8-EEBEB845FF8E}"/>
          </ac:spMkLst>
        </pc:spChg>
        <pc:grpChg chg="add del">
          <ac:chgData name="Helen Woodhead" userId="a20b558725e10394" providerId="LiveId" clId="{C2E0A06B-BDC0-456C-9C78-629D0AE58348}" dt="2020-03-05T16:21:29.049" v="4" actId="478"/>
          <ac:grpSpMkLst>
            <pc:docMk/>
            <pc:sldMk cId="1015625856" sldId="425"/>
            <ac:grpSpMk id="3" creationId="{BC5FCFFF-85FD-479A-9966-1EB90FD61F7B}"/>
          </ac:grpSpMkLst>
        </pc:grpChg>
        <pc:picChg chg="add del mod">
          <ac:chgData name="Helen Woodhead" userId="a20b558725e10394" providerId="LiveId" clId="{C2E0A06B-BDC0-456C-9C78-629D0AE58348}" dt="2020-03-05T16:21:41.600" v="30" actId="21"/>
          <ac:picMkLst>
            <pc:docMk/>
            <pc:sldMk cId="1015625856" sldId="425"/>
            <ac:picMk id="4" creationId="{494E8265-7E93-4016-84EA-21CAA0DF9D41}"/>
          </ac:picMkLst>
        </pc:picChg>
        <pc:picChg chg="del topLvl">
          <ac:chgData name="Helen Woodhead" userId="a20b558725e10394" providerId="LiveId" clId="{C2E0A06B-BDC0-456C-9C78-629D0AE58348}" dt="2020-03-05T16:21:43.906" v="31" actId="478"/>
          <ac:picMkLst>
            <pc:docMk/>
            <pc:sldMk cId="1015625856" sldId="425"/>
            <ac:picMk id="6" creationId="{EEC6B7A8-A496-4430-A85C-578B84945220}"/>
          </ac:picMkLst>
        </pc:picChg>
        <pc:picChg chg="add">
          <ac:chgData name="Helen Woodhead" userId="a20b558725e10394" providerId="LiveId" clId="{C2E0A06B-BDC0-456C-9C78-629D0AE58348}" dt="2020-03-05T16:21:46.447" v="32"/>
          <ac:picMkLst>
            <pc:docMk/>
            <pc:sldMk cId="1015625856" sldId="425"/>
            <ac:picMk id="10" creationId="{406F69A0-23BA-48D9-A622-F12606C30725}"/>
          </ac:picMkLst>
        </pc:picChg>
      </pc:sldChg>
      <pc:sldChg chg="add">
        <pc:chgData name="Helen Woodhead" userId="a20b558725e10394" providerId="LiveId" clId="{C2E0A06B-BDC0-456C-9C78-629D0AE58348}" dt="2020-03-05T16:22:21.199" v="39"/>
        <pc:sldMkLst>
          <pc:docMk/>
          <pc:sldMk cId="534306920" sldId="426"/>
        </pc:sldMkLst>
      </pc:sldChg>
    </pc:docChg>
  </pc:docChgLst>
  <pc:docChgLst>
    <pc:chgData name="Ashleigh Sobol" userId="8430f2a2-602f-4dde-a79b-412efd9dd8bf" providerId="ADAL" clId="{A204DDAC-AA7C-4679-9F40-91028CD5C38E}"/>
  </pc:docChgLst>
  <pc:docChgLst>
    <pc:chgData name="Helen" userId="ad3a4230-80d7-443d-8a9e-007713cf765f" providerId="ADAL" clId="{3067F796-5301-43A7-834D-CFF45B8C858D}"/>
    <pc:docChg chg="custSel addSld delSld modSld">
      <pc:chgData name="Helen" userId="ad3a4230-80d7-443d-8a9e-007713cf765f" providerId="ADAL" clId="{3067F796-5301-43A7-834D-CFF45B8C858D}" dt="2020-03-05T15:59:51.062" v="99" actId="20577"/>
      <pc:docMkLst>
        <pc:docMk/>
      </pc:docMkLst>
      <pc:sldChg chg="modSp">
        <pc:chgData name="Helen" userId="ad3a4230-80d7-443d-8a9e-007713cf765f" providerId="ADAL" clId="{3067F796-5301-43A7-834D-CFF45B8C858D}" dt="2020-03-05T15:30:25.152" v="4" actId="1036"/>
        <pc:sldMkLst>
          <pc:docMk/>
          <pc:sldMk cId="1669721746" sldId="365"/>
        </pc:sldMkLst>
        <pc:spChg chg="mod">
          <ac:chgData name="Helen" userId="ad3a4230-80d7-443d-8a9e-007713cf765f" providerId="ADAL" clId="{3067F796-5301-43A7-834D-CFF45B8C858D}" dt="2020-03-05T15:30:25.152" v="4" actId="1036"/>
          <ac:spMkLst>
            <pc:docMk/>
            <pc:sldMk cId="1669721746" sldId="365"/>
            <ac:spMk id="56" creationId="{C98AF085-4BFC-4C2A-BFE0-F95C0D670B82}"/>
          </ac:spMkLst>
        </pc:spChg>
        <pc:spChg chg="mod">
          <ac:chgData name="Helen" userId="ad3a4230-80d7-443d-8a9e-007713cf765f" providerId="ADAL" clId="{3067F796-5301-43A7-834D-CFF45B8C858D}" dt="2020-03-05T15:30:25.152" v="4" actId="1036"/>
          <ac:spMkLst>
            <pc:docMk/>
            <pc:sldMk cId="1669721746" sldId="365"/>
            <ac:spMk id="57" creationId="{35D9725D-8E3D-4F71-8BD8-709527E389DC}"/>
          </ac:spMkLst>
        </pc:spChg>
        <pc:spChg chg="mod">
          <ac:chgData name="Helen" userId="ad3a4230-80d7-443d-8a9e-007713cf765f" providerId="ADAL" clId="{3067F796-5301-43A7-834D-CFF45B8C858D}" dt="2020-03-05T15:30:25.152" v="4" actId="1036"/>
          <ac:spMkLst>
            <pc:docMk/>
            <pc:sldMk cId="1669721746" sldId="365"/>
            <ac:spMk id="58" creationId="{FCF5452D-EFD7-41BE-8CD6-30E2EB0A2DAD}"/>
          </ac:spMkLst>
        </pc:spChg>
        <pc:spChg chg="mod">
          <ac:chgData name="Helen" userId="ad3a4230-80d7-443d-8a9e-007713cf765f" providerId="ADAL" clId="{3067F796-5301-43A7-834D-CFF45B8C858D}" dt="2020-03-05T15:30:25.152" v="4" actId="1036"/>
          <ac:spMkLst>
            <pc:docMk/>
            <pc:sldMk cId="1669721746" sldId="365"/>
            <ac:spMk id="59" creationId="{FE0BAC1A-9C8F-4037-8766-5C7C8902814C}"/>
          </ac:spMkLst>
        </pc:spChg>
        <pc:spChg chg="mod">
          <ac:chgData name="Helen" userId="ad3a4230-80d7-443d-8a9e-007713cf765f" providerId="ADAL" clId="{3067F796-5301-43A7-834D-CFF45B8C858D}" dt="2020-03-05T15:30:25.152" v="4" actId="1036"/>
          <ac:spMkLst>
            <pc:docMk/>
            <pc:sldMk cId="1669721746" sldId="365"/>
            <ac:spMk id="60" creationId="{72B92594-82F0-40CB-B1C8-37D233B39815}"/>
          </ac:spMkLst>
        </pc:spChg>
      </pc:sldChg>
      <pc:sldChg chg="modSp">
        <pc:chgData name="Helen" userId="ad3a4230-80d7-443d-8a9e-007713cf765f" providerId="ADAL" clId="{3067F796-5301-43A7-834D-CFF45B8C858D}" dt="2020-03-05T15:37:40.386" v="15"/>
        <pc:sldMkLst>
          <pc:docMk/>
          <pc:sldMk cId="4008413504" sldId="377"/>
        </pc:sldMkLst>
        <pc:spChg chg="mod">
          <ac:chgData name="Helen" userId="ad3a4230-80d7-443d-8a9e-007713cf765f" providerId="ADAL" clId="{3067F796-5301-43A7-834D-CFF45B8C858D}" dt="2020-03-05T15:37:40.386" v="15"/>
          <ac:spMkLst>
            <pc:docMk/>
            <pc:sldMk cId="4008413504" sldId="377"/>
            <ac:spMk id="19" creationId="{5252A847-DE45-4FA3-A1F8-EEBEB845FF8E}"/>
          </ac:spMkLst>
        </pc:spChg>
      </pc:sldChg>
      <pc:sldChg chg="modSp">
        <pc:chgData name="Helen" userId="ad3a4230-80d7-443d-8a9e-007713cf765f" providerId="ADAL" clId="{3067F796-5301-43A7-834D-CFF45B8C858D}" dt="2020-03-05T15:37:32.238" v="13" actId="207"/>
        <pc:sldMkLst>
          <pc:docMk/>
          <pc:sldMk cId="3578896597" sldId="382"/>
        </pc:sldMkLst>
        <pc:spChg chg="mod">
          <ac:chgData name="Helen" userId="ad3a4230-80d7-443d-8a9e-007713cf765f" providerId="ADAL" clId="{3067F796-5301-43A7-834D-CFF45B8C858D}" dt="2020-03-05T15:37:32.238" v="13" actId="207"/>
          <ac:spMkLst>
            <pc:docMk/>
            <pc:sldMk cId="3578896597" sldId="382"/>
            <ac:spMk id="19" creationId="{5252A847-DE45-4FA3-A1F8-EEBEB845FF8E}"/>
          </ac:spMkLst>
        </pc:spChg>
      </pc:sldChg>
      <pc:sldChg chg="modSp">
        <pc:chgData name="Helen" userId="ad3a4230-80d7-443d-8a9e-007713cf765f" providerId="ADAL" clId="{3067F796-5301-43A7-834D-CFF45B8C858D}" dt="2020-03-05T15:37:59.692" v="30" actId="5793"/>
        <pc:sldMkLst>
          <pc:docMk/>
          <pc:sldMk cId="3376408353" sldId="383"/>
        </pc:sldMkLst>
        <pc:spChg chg="mod">
          <ac:chgData name="Helen" userId="ad3a4230-80d7-443d-8a9e-007713cf765f" providerId="ADAL" clId="{3067F796-5301-43A7-834D-CFF45B8C858D}" dt="2020-03-05T15:37:59.692" v="30" actId="5793"/>
          <ac:spMkLst>
            <pc:docMk/>
            <pc:sldMk cId="3376408353" sldId="383"/>
            <ac:spMk id="19" creationId="{5252A847-DE45-4FA3-A1F8-EEBEB845FF8E}"/>
          </ac:spMkLst>
        </pc:spChg>
      </pc:sldChg>
      <pc:sldChg chg="addSp delSp modSp">
        <pc:chgData name="Helen" userId="ad3a4230-80d7-443d-8a9e-007713cf765f" providerId="ADAL" clId="{3067F796-5301-43A7-834D-CFF45B8C858D}" dt="2020-03-05T15:31:13.871" v="8" actId="20577"/>
        <pc:sldMkLst>
          <pc:docMk/>
          <pc:sldMk cId="3693615274" sldId="415"/>
        </pc:sldMkLst>
        <pc:spChg chg="add mod">
          <ac:chgData name="Helen" userId="ad3a4230-80d7-443d-8a9e-007713cf765f" providerId="ADAL" clId="{3067F796-5301-43A7-834D-CFF45B8C858D}" dt="2020-03-05T15:30:39.528" v="7" actId="164"/>
          <ac:spMkLst>
            <pc:docMk/>
            <pc:sldMk cId="3693615274" sldId="415"/>
            <ac:spMk id="46" creationId="{E9627CE3-2AC8-4AA8-B45A-03D431292CC1}"/>
          </ac:spMkLst>
        </pc:spChg>
        <pc:spChg chg="add mod">
          <ac:chgData name="Helen" userId="ad3a4230-80d7-443d-8a9e-007713cf765f" providerId="ADAL" clId="{3067F796-5301-43A7-834D-CFF45B8C858D}" dt="2020-03-05T15:30:39.528" v="7" actId="164"/>
          <ac:spMkLst>
            <pc:docMk/>
            <pc:sldMk cId="3693615274" sldId="415"/>
            <ac:spMk id="48" creationId="{78462C85-51B5-4024-9D21-48D54BAD2F49}"/>
          </ac:spMkLst>
        </pc:spChg>
        <pc:spChg chg="add mod">
          <ac:chgData name="Helen" userId="ad3a4230-80d7-443d-8a9e-007713cf765f" providerId="ADAL" clId="{3067F796-5301-43A7-834D-CFF45B8C858D}" dt="2020-03-05T15:30:39.528" v="7" actId="164"/>
          <ac:spMkLst>
            <pc:docMk/>
            <pc:sldMk cId="3693615274" sldId="415"/>
            <ac:spMk id="49" creationId="{231B7058-4833-456C-BB35-B566FA213984}"/>
          </ac:spMkLst>
        </pc:spChg>
        <pc:spChg chg="add mod">
          <ac:chgData name="Helen" userId="ad3a4230-80d7-443d-8a9e-007713cf765f" providerId="ADAL" clId="{3067F796-5301-43A7-834D-CFF45B8C858D}" dt="2020-03-05T15:30:39.528" v="7" actId="164"/>
          <ac:spMkLst>
            <pc:docMk/>
            <pc:sldMk cId="3693615274" sldId="415"/>
            <ac:spMk id="50" creationId="{7B73DBE3-B4DE-4E07-83E0-51959E285BC1}"/>
          </ac:spMkLst>
        </pc:spChg>
        <pc:spChg chg="add mod">
          <ac:chgData name="Helen" userId="ad3a4230-80d7-443d-8a9e-007713cf765f" providerId="ADAL" clId="{3067F796-5301-43A7-834D-CFF45B8C858D}" dt="2020-03-05T15:30:39.528" v="7" actId="164"/>
          <ac:spMkLst>
            <pc:docMk/>
            <pc:sldMk cId="3693615274" sldId="415"/>
            <ac:spMk id="52" creationId="{64AA4340-B9EB-432F-8BFE-8B7AE9EF4440}"/>
          </ac:spMkLst>
        </pc:spChg>
        <pc:spChg chg="mod">
          <ac:chgData name="Helen" userId="ad3a4230-80d7-443d-8a9e-007713cf765f" providerId="ADAL" clId="{3067F796-5301-43A7-834D-CFF45B8C858D}" dt="2020-03-05T15:31:13.871" v="8" actId="20577"/>
          <ac:spMkLst>
            <pc:docMk/>
            <pc:sldMk cId="3693615274" sldId="415"/>
            <ac:spMk id="79" creationId="{BBDDB84C-4830-4E87-802B-66320BA91C88}"/>
          </ac:spMkLst>
        </pc:spChg>
        <pc:spChg chg="del">
          <ac:chgData name="Helen" userId="ad3a4230-80d7-443d-8a9e-007713cf765f" providerId="ADAL" clId="{3067F796-5301-43A7-834D-CFF45B8C858D}" dt="2020-03-05T15:30:36.977" v="5" actId="478"/>
          <ac:spMkLst>
            <pc:docMk/>
            <pc:sldMk cId="3693615274" sldId="415"/>
            <ac:spMk id="97" creationId="{85985827-D15E-48C8-BA3E-A0299C767676}"/>
          </ac:spMkLst>
        </pc:spChg>
        <pc:spChg chg="del">
          <ac:chgData name="Helen" userId="ad3a4230-80d7-443d-8a9e-007713cf765f" providerId="ADAL" clId="{3067F796-5301-43A7-834D-CFF45B8C858D}" dt="2020-03-05T15:30:36.977" v="5" actId="478"/>
          <ac:spMkLst>
            <pc:docMk/>
            <pc:sldMk cId="3693615274" sldId="415"/>
            <ac:spMk id="98" creationId="{B14487A6-3DD7-4D8B-B488-5B064037F20A}"/>
          </ac:spMkLst>
        </pc:spChg>
        <pc:spChg chg="del">
          <ac:chgData name="Helen" userId="ad3a4230-80d7-443d-8a9e-007713cf765f" providerId="ADAL" clId="{3067F796-5301-43A7-834D-CFF45B8C858D}" dt="2020-03-05T15:30:36.977" v="5" actId="478"/>
          <ac:spMkLst>
            <pc:docMk/>
            <pc:sldMk cId="3693615274" sldId="415"/>
            <ac:spMk id="99" creationId="{9DFD488D-AB0C-4FAC-B103-510B48D31C14}"/>
          </ac:spMkLst>
        </pc:spChg>
        <pc:spChg chg="del">
          <ac:chgData name="Helen" userId="ad3a4230-80d7-443d-8a9e-007713cf765f" providerId="ADAL" clId="{3067F796-5301-43A7-834D-CFF45B8C858D}" dt="2020-03-05T15:30:36.977" v="5" actId="478"/>
          <ac:spMkLst>
            <pc:docMk/>
            <pc:sldMk cId="3693615274" sldId="415"/>
            <ac:spMk id="100" creationId="{81DE4498-B063-49AC-895A-4FB346CEB050}"/>
          </ac:spMkLst>
        </pc:spChg>
        <pc:spChg chg="del">
          <ac:chgData name="Helen" userId="ad3a4230-80d7-443d-8a9e-007713cf765f" providerId="ADAL" clId="{3067F796-5301-43A7-834D-CFF45B8C858D}" dt="2020-03-05T15:30:36.977" v="5" actId="478"/>
          <ac:spMkLst>
            <pc:docMk/>
            <pc:sldMk cId="3693615274" sldId="415"/>
            <ac:spMk id="101" creationId="{A139E4C7-601E-4753-A64E-9F31863EECD1}"/>
          </ac:spMkLst>
        </pc:spChg>
        <pc:grpChg chg="add mod">
          <ac:chgData name="Helen" userId="ad3a4230-80d7-443d-8a9e-007713cf765f" providerId="ADAL" clId="{3067F796-5301-43A7-834D-CFF45B8C858D}" dt="2020-03-05T15:30:39.528" v="7" actId="164"/>
          <ac:grpSpMkLst>
            <pc:docMk/>
            <pc:sldMk cId="3693615274" sldId="415"/>
            <ac:grpSpMk id="2" creationId="{04DEF8B3-8D4E-4812-ABBF-D2A362BA65B4}"/>
          </ac:grpSpMkLst>
        </pc:grpChg>
        <pc:grpChg chg="del">
          <ac:chgData name="Helen" userId="ad3a4230-80d7-443d-8a9e-007713cf765f" providerId="ADAL" clId="{3067F796-5301-43A7-834D-CFF45B8C858D}" dt="2020-03-05T15:30:36.977" v="5" actId="478"/>
          <ac:grpSpMkLst>
            <pc:docMk/>
            <pc:sldMk cId="3693615274" sldId="415"/>
            <ac:grpSpMk id="84" creationId="{C894E402-52FD-4DA1-A6D8-C7199DB49BD3}"/>
          </ac:grpSpMkLst>
        </pc:grpChg>
      </pc:sldChg>
      <pc:sldChg chg="del">
        <pc:chgData name="Helen" userId="ad3a4230-80d7-443d-8a9e-007713cf765f" providerId="ADAL" clId="{3067F796-5301-43A7-834D-CFF45B8C858D}" dt="2020-03-05T15:43:54.709" v="50" actId="47"/>
        <pc:sldMkLst>
          <pc:docMk/>
          <pc:sldMk cId="1440277755" sldId="421"/>
        </pc:sldMkLst>
      </pc:sldChg>
      <pc:sldChg chg="del">
        <pc:chgData name="Helen" userId="ad3a4230-80d7-443d-8a9e-007713cf765f" providerId="ADAL" clId="{3067F796-5301-43A7-834D-CFF45B8C858D}" dt="2020-03-05T15:43:20.728" v="41" actId="47"/>
        <pc:sldMkLst>
          <pc:docMk/>
          <pc:sldMk cId="3482695579" sldId="422"/>
        </pc:sldMkLst>
      </pc:sldChg>
      <pc:sldChg chg="addSp delSp modSp add">
        <pc:chgData name="Helen" userId="ad3a4230-80d7-443d-8a9e-007713cf765f" providerId="ADAL" clId="{3067F796-5301-43A7-834D-CFF45B8C858D}" dt="2020-03-05T15:43:15.748" v="40"/>
        <pc:sldMkLst>
          <pc:docMk/>
          <pc:sldMk cId="4226998474" sldId="423"/>
        </pc:sldMkLst>
        <pc:spChg chg="mod">
          <ac:chgData name="Helen" userId="ad3a4230-80d7-443d-8a9e-007713cf765f" providerId="ADAL" clId="{3067F796-5301-43A7-834D-CFF45B8C858D}" dt="2020-03-05T15:43:13.513" v="39" actId="20577"/>
          <ac:spMkLst>
            <pc:docMk/>
            <pc:sldMk cId="4226998474" sldId="423"/>
            <ac:spMk id="19" creationId="{5252A847-DE45-4FA3-A1F8-EEBEB845FF8E}"/>
          </ac:spMkLst>
        </pc:spChg>
        <pc:grpChg chg="del">
          <ac:chgData name="Helen" userId="ad3a4230-80d7-443d-8a9e-007713cf765f" providerId="ADAL" clId="{3067F796-5301-43A7-834D-CFF45B8C858D}" dt="2020-03-05T15:42:36.610" v="32" actId="478"/>
          <ac:grpSpMkLst>
            <pc:docMk/>
            <pc:sldMk cId="4226998474" sldId="423"/>
            <ac:grpSpMk id="3" creationId="{BC5FCFFF-85FD-479A-9966-1EB90FD61F7B}"/>
          </ac:grpSpMkLst>
        </pc:grpChg>
        <pc:grpChg chg="add">
          <ac:chgData name="Helen" userId="ad3a4230-80d7-443d-8a9e-007713cf765f" providerId="ADAL" clId="{3067F796-5301-43A7-834D-CFF45B8C858D}" dt="2020-03-05T15:43:15.748" v="40"/>
          <ac:grpSpMkLst>
            <pc:docMk/>
            <pc:sldMk cId="4226998474" sldId="423"/>
            <ac:grpSpMk id="10" creationId="{37158C05-1C83-44A2-9280-B17987C860E1}"/>
          </ac:grpSpMkLst>
        </pc:grpChg>
        <pc:graphicFrameChg chg="add">
          <ac:chgData name="Helen" userId="ad3a4230-80d7-443d-8a9e-007713cf765f" providerId="ADAL" clId="{3067F796-5301-43A7-834D-CFF45B8C858D}" dt="2020-03-05T15:43:15.748" v="40"/>
          <ac:graphicFrameMkLst>
            <pc:docMk/>
            <pc:sldMk cId="4226998474" sldId="423"/>
            <ac:graphicFrameMk id="9" creationId="{BE374E8D-08A1-478E-9DFE-00EC5C88E28E}"/>
          </ac:graphicFrameMkLst>
        </pc:graphicFrameChg>
      </pc:sldChg>
      <pc:sldChg chg="modSp add">
        <pc:chgData name="Helen" userId="ad3a4230-80d7-443d-8a9e-007713cf765f" providerId="ADAL" clId="{3067F796-5301-43A7-834D-CFF45B8C858D}" dt="2020-03-05T15:59:51.062" v="99" actId="20577"/>
        <pc:sldMkLst>
          <pc:docMk/>
          <pc:sldMk cId="1799027683" sldId="424"/>
        </pc:sldMkLst>
        <pc:spChg chg="mod">
          <ac:chgData name="Helen" userId="ad3a4230-80d7-443d-8a9e-007713cf765f" providerId="ADAL" clId="{3067F796-5301-43A7-834D-CFF45B8C858D}" dt="2020-03-05T15:59:51.062" v="99" actId="20577"/>
          <ac:spMkLst>
            <pc:docMk/>
            <pc:sldMk cId="1799027683" sldId="424"/>
            <ac:spMk id="19" creationId="{5252A847-DE45-4FA3-A1F8-EEBEB845FF8E}"/>
          </ac:spMkLst>
        </pc:spChg>
        <pc:graphicFrameChg chg="modGraphic">
          <ac:chgData name="Helen" userId="ad3a4230-80d7-443d-8a9e-007713cf765f" providerId="ADAL" clId="{3067F796-5301-43A7-834D-CFF45B8C858D}" dt="2020-03-05T15:43:40.068" v="46" actId="207"/>
          <ac:graphicFrameMkLst>
            <pc:docMk/>
            <pc:sldMk cId="1799027683" sldId="424"/>
            <ac:graphicFrameMk id="9" creationId="{BE374E8D-08A1-478E-9DFE-00EC5C88E28E}"/>
          </ac:graphicFrameMkLst>
        </pc:graphicFrameChg>
      </pc:sldChg>
    </pc:docChg>
  </pc:docChgLst>
  <pc:docChgLst>
    <pc:chgData name="Jan Fitzpatrick" userId="d1b284ec-d1dd-4765-b823-b34899491c26" providerId="ADAL" clId="{679845DE-7E50-41FA-8AB7-19F3EF1678D1}"/>
    <pc:docChg chg="undo custSel addSld delSld modSld">
      <pc:chgData name="Jan Fitzpatrick" userId="d1b284ec-d1dd-4765-b823-b34899491c26" providerId="ADAL" clId="{679845DE-7E50-41FA-8AB7-19F3EF1678D1}" dt="2019-02-18T10:36:44.089" v="360" actId="404"/>
      <pc:docMkLst>
        <pc:docMk/>
      </pc:docMkLst>
      <pc:sldChg chg="modSp">
        <pc:chgData name="Jan Fitzpatrick" userId="d1b284ec-d1dd-4765-b823-b34899491c26" providerId="ADAL" clId="{679845DE-7E50-41FA-8AB7-19F3EF1678D1}" dt="2019-02-18T10:27:23.171" v="289" actId="404"/>
        <pc:sldMkLst>
          <pc:docMk/>
          <pc:sldMk cId="2637481266" sldId="256"/>
        </pc:sldMkLst>
        <pc:spChg chg="mod">
          <ac:chgData name="Jan Fitzpatrick" userId="d1b284ec-d1dd-4765-b823-b34899491c26" providerId="ADAL" clId="{679845DE-7E50-41FA-8AB7-19F3EF1678D1}" dt="2019-02-18T10:27:23.171" v="289" actId="404"/>
          <ac:spMkLst>
            <pc:docMk/>
            <pc:sldMk cId="2637481266" sldId="256"/>
            <ac:spMk id="19" creationId="{5252A847-DE45-4FA3-A1F8-EEBEB845FF8E}"/>
          </ac:spMkLst>
        </pc:spChg>
      </pc:sldChg>
      <pc:sldChg chg="modSp">
        <pc:chgData name="Jan Fitzpatrick" userId="d1b284ec-d1dd-4765-b823-b34899491c26" providerId="ADAL" clId="{679845DE-7E50-41FA-8AB7-19F3EF1678D1}" dt="2019-02-18T09:37:59.504" v="224" actId="404"/>
        <pc:sldMkLst>
          <pc:docMk/>
          <pc:sldMk cId="636014570" sldId="314"/>
        </pc:sldMkLst>
        <pc:spChg chg="mod">
          <ac:chgData name="Jan Fitzpatrick" userId="d1b284ec-d1dd-4765-b823-b34899491c26" providerId="ADAL" clId="{679845DE-7E50-41FA-8AB7-19F3EF1678D1}" dt="2019-02-18T09:37:59.504" v="224" actId="404"/>
          <ac:spMkLst>
            <pc:docMk/>
            <pc:sldMk cId="636014570" sldId="314"/>
            <ac:spMk id="19" creationId="{5252A847-DE45-4FA3-A1F8-EEBEB845FF8E}"/>
          </ac:spMkLst>
        </pc:spChg>
      </pc:sldChg>
      <pc:sldChg chg="modSp">
        <pc:chgData name="Jan Fitzpatrick" userId="d1b284ec-d1dd-4765-b823-b34899491c26" providerId="ADAL" clId="{679845DE-7E50-41FA-8AB7-19F3EF1678D1}" dt="2019-02-18T09:27:20.715" v="11" actId="207"/>
        <pc:sldMkLst>
          <pc:docMk/>
          <pc:sldMk cId="36917022" sldId="360"/>
        </pc:sldMkLst>
        <pc:graphicFrameChg chg="modGraphic">
          <ac:chgData name="Jan Fitzpatrick" userId="d1b284ec-d1dd-4765-b823-b34899491c26" providerId="ADAL" clId="{679845DE-7E50-41FA-8AB7-19F3EF1678D1}" dt="2019-02-18T09:27:20.715" v="11" actId="207"/>
          <ac:graphicFrameMkLst>
            <pc:docMk/>
            <pc:sldMk cId="36917022" sldId="360"/>
            <ac:graphicFrameMk id="6" creationId="{39BA1CF3-141C-40D5-B58F-78454E71C5EB}"/>
          </ac:graphicFrameMkLst>
        </pc:graphicFrameChg>
      </pc:sldChg>
      <pc:sldChg chg="delSp modSp">
        <pc:chgData name="Jan Fitzpatrick" userId="d1b284ec-d1dd-4765-b823-b34899491c26" providerId="ADAL" clId="{679845DE-7E50-41FA-8AB7-19F3EF1678D1}" dt="2019-02-18T10:29:28.878" v="310" actId="1037"/>
        <pc:sldMkLst>
          <pc:docMk/>
          <pc:sldMk cId="1669721746" sldId="365"/>
        </pc:sldMkLst>
        <pc:spChg chg="mod topLvl">
          <ac:chgData name="Jan Fitzpatrick" userId="d1b284ec-d1dd-4765-b823-b34899491c26" providerId="ADAL" clId="{679845DE-7E50-41FA-8AB7-19F3EF1678D1}" dt="2019-02-18T10:29:13.781" v="300" actId="165"/>
          <ac:spMkLst>
            <pc:docMk/>
            <pc:sldMk cId="1669721746" sldId="365"/>
            <ac:spMk id="31" creationId="{8CC23C2A-CA03-4BA8-99B5-324DE5C2AA5D}"/>
          </ac:spMkLst>
        </pc:spChg>
        <pc:spChg chg="mod topLvl">
          <ac:chgData name="Jan Fitzpatrick" userId="d1b284ec-d1dd-4765-b823-b34899491c26" providerId="ADAL" clId="{679845DE-7E50-41FA-8AB7-19F3EF1678D1}" dt="2019-02-18T10:29:13.781" v="300" actId="165"/>
          <ac:spMkLst>
            <pc:docMk/>
            <pc:sldMk cId="1669721746" sldId="365"/>
            <ac:spMk id="32" creationId="{F592E5F3-DA67-4E83-92C5-5D93C77A5F2E}"/>
          </ac:spMkLst>
        </pc:spChg>
        <pc:spChg chg="mod topLvl">
          <ac:chgData name="Jan Fitzpatrick" userId="d1b284ec-d1dd-4765-b823-b34899491c26" providerId="ADAL" clId="{679845DE-7E50-41FA-8AB7-19F3EF1678D1}" dt="2019-02-18T10:29:13.781" v="300" actId="165"/>
          <ac:spMkLst>
            <pc:docMk/>
            <pc:sldMk cId="1669721746" sldId="365"/>
            <ac:spMk id="33" creationId="{0D0B1058-79E0-4A54-8B87-6F5EDC03900C}"/>
          </ac:spMkLst>
        </pc:spChg>
        <pc:spChg chg="mod topLvl">
          <ac:chgData name="Jan Fitzpatrick" userId="d1b284ec-d1dd-4765-b823-b34899491c26" providerId="ADAL" clId="{679845DE-7E50-41FA-8AB7-19F3EF1678D1}" dt="2019-02-18T10:29:13.781" v="300" actId="165"/>
          <ac:spMkLst>
            <pc:docMk/>
            <pc:sldMk cId="1669721746" sldId="365"/>
            <ac:spMk id="34" creationId="{EFB2681E-D05E-47BF-8B1B-E919BBB5EC9C}"/>
          </ac:spMkLst>
        </pc:spChg>
        <pc:spChg chg="mod topLvl">
          <ac:chgData name="Jan Fitzpatrick" userId="d1b284ec-d1dd-4765-b823-b34899491c26" providerId="ADAL" clId="{679845DE-7E50-41FA-8AB7-19F3EF1678D1}" dt="2019-02-18T10:29:13.781" v="300" actId="165"/>
          <ac:spMkLst>
            <pc:docMk/>
            <pc:sldMk cId="1669721746" sldId="365"/>
            <ac:spMk id="35" creationId="{D4A0CAB4-216A-4DCB-B588-B00CCB850F35}"/>
          </ac:spMkLst>
        </pc:spChg>
        <pc:spChg chg="mod topLvl">
          <ac:chgData name="Jan Fitzpatrick" userId="d1b284ec-d1dd-4765-b823-b34899491c26" providerId="ADAL" clId="{679845DE-7E50-41FA-8AB7-19F3EF1678D1}" dt="2019-02-18T10:29:13.781" v="300" actId="165"/>
          <ac:spMkLst>
            <pc:docMk/>
            <pc:sldMk cId="1669721746" sldId="365"/>
            <ac:spMk id="36" creationId="{CE6A97D3-3D57-46A4-A0DE-52C94BAF8139}"/>
          </ac:spMkLst>
        </pc:spChg>
        <pc:spChg chg="mod topLvl">
          <ac:chgData name="Jan Fitzpatrick" userId="d1b284ec-d1dd-4765-b823-b34899491c26" providerId="ADAL" clId="{679845DE-7E50-41FA-8AB7-19F3EF1678D1}" dt="2019-02-18T10:29:20.831" v="301" actId="1076"/>
          <ac:spMkLst>
            <pc:docMk/>
            <pc:sldMk cId="1669721746" sldId="365"/>
            <ac:spMk id="37" creationId="{F7FFF52D-2D10-4E96-976F-A419B06CF4BB}"/>
          </ac:spMkLst>
        </pc:spChg>
        <pc:grpChg chg="mod">
          <ac:chgData name="Jan Fitzpatrick" userId="d1b284ec-d1dd-4765-b823-b34899491c26" providerId="ADAL" clId="{679845DE-7E50-41FA-8AB7-19F3EF1678D1}" dt="2019-02-18T10:29:28.878" v="310" actId="1037"/>
          <ac:grpSpMkLst>
            <pc:docMk/>
            <pc:sldMk cId="1669721746" sldId="365"/>
            <ac:grpSpMk id="24" creationId="{56B9C1D6-11CD-4C15-AA90-D3CF037AB87E}"/>
          </ac:grpSpMkLst>
        </pc:grpChg>
        <pc:grpChg chg="del">
          <ac:chgData name="Jan Fitzpatrick" userId="d1b284ec-d1dd-4765-b823-b34899491c26" providerId="ADAL" clId="{679845DE-7E50-41FA-8AB7-19F3EF1678D1}" dt="2019-02-18T10:29:13.781" v="300" actId="165"/>
          <ac:grpSpMkLst>
            <pc:docMk/>
            <pc:sldMk cId="1669721746" sldId="365"/>
            <ac:grpSpMk id="30" creationId="{C1594F8B-F379-4566-B6FB-D96C376E1277}"/>
          </ac:grpSpMkLst>
        </pc:grpChg>
        <pc:graphicFrameChg chg="mod">
          <ac:chgData name="Jan Fitzpatrick" userId="d1b284ec-d1dd-4765-b823-b34899491c26" providerId="ADAL" clId="{679845DE-7E50-41FA-8AB7-19F3EF1678D1}" dt="2019-02-18T10:28:54.626" v="293"/>
          <ac:graphicFrameMkLst>
            <pc:docMk/>
            <pc:sldMk cId="1669721746" sldId="365"/>
            <ac:graphicFrameMk id="6" creationId="{FFE4BDC9-BEAC-49A4-A4FF-7036974AE967}"/>
          </ac:graphicFrameMkLst>
        </pc:graphicFrameChg>
        <pc:graphicFrameChg chg="mod">
          <ac:chgData name="Jan Fitzpatrick" userId="d1b284ec-d1dd-4765-b823-b34899491c26" providerId="ADAL" clId="{679845DE-7E50-41FA-8AB7-19F3EF1678D1}" dt="2019-02-18T10:28:59.978" v="296"/>
          <ac:graphicFrameMkLst>
            <pc:docMk/>
            <pc:sldMk cId="1669721746" sldId="365"/>
            <ac:graphicFrameMk id="11" creationId="{4EFA45C3-C34A-481E-A04B-09B970B28333}"/>
          </ac:graphicFrameMkLst>
        </pc:graphicFrameChg>
        <pc:graphicFrameChg chg="mod">
          <ac:chgData name="Jan Fitzpatrick" userId="d1b284ec-d1dd-4765-b823-b34899491c26" providerId="ADAL" clId="{679845DE-7E50-41FA-8AB7-19F3EF1678D1}" dt="2019-02-18T10:29:07.868" v="299"/>
          <ac:graphicFrameMkLst>
            <pc:docMk/>
            <pc:sldMk cId="1669721746" sldId="365"/>
            <ac:graphicFrameMk id="14" creationId="{638AAD9E-0687-429B-9432-E6249DE35D21}"/>
          </ac:graphicFrameMkLst>
        </pc:graphicFrameChg>
      </pc:sldChg>
      <pc:sldChg chg="modSp">
        <pc:chgData name="Jan Fitzpatrick" userId="d1b284ec-d1dd-4765-b823-b34899491c26" providerId="ADAL" clId="{679845DE-7E50-41FA-8AB7-19F3EF1678D1}" dt="2019-02-15T15:20:51.530" v="1" actId="20577"/>
        <pc:sldMkLst>
          <pc:docMk/>
          <pc:sldMk cId="332354265" sldId="366"/>
        </pc:sldMkLst>
        <pc:spChg chg="mod">
          <ac:chgData name="Jan Fitzpatrick" userId="d1b284ec-d1dd-4765-b823-b34899491c26" providerId="ADAL" clId="{679845DE-7E50-41FA-8AB7-19F3EF1678D1}" dt="2019-02-15T15:20:51.530" v="1" actId="20577"/>
          <ac:spMkLst>
            <pc:docMk/>
            <pc:sldMk cId="332354265" sldId="366"/>
            <ac:spMk id="19" creationId="{5252A847-DE45-4FA3-A1F8-EEBEB845FF8E}"/>
          </ac:spMkLst>
        </pc:spChg>
      </pc:sldChg>
      <pc:sldChg chg="modSp">
        <pc:chgData name="Jan Fitzpatrick" userId="d1b284ec-d1dd-4765-b823-b34899491c26" providerId="ADAL" clId="{679845DE-7E50-41FA-8AB7-19F3EF1678D1}" dt="2019-02-18T09:28:21.538" v="41" actId="207"/>
        <pc:sldMkLst>
          <pc:docMk/>
          <pc:sldMk cId="1762575920" sldId="368"/>
        </pc:sldMkLst>
        <pc:spChg chg="mod">
          <ac:chgData name="Jan Fitzpatrick" userId="d1b284ec-d1dd-4765-b823-b34899491c26" providerId="ADAL" clId="{679845DE-7E50-41FA-8AB7-19F3EF1678D1}" dt="2019-02-18T09:28:07.014" v="38" actId="207"/>
          <ac:spMkLst>
            <pc:docMk/>
            <pc:sldMk cId="1762575920" sldId="368"/>
            <ac:spMk id="19" creationId="{5252A847-DE45-4FA3-A1F8-EEBEB845FF8E}"/>
          </ac:spMkLst>
        </pc:spChg>
        <pc:graphicFrameChg chg="mod modGraphic">
          <ac:chgData name="Jan Fitzpatrick" userId="d1b284ec-d1dd-4765-b823-b34899491c26" providerId="ADAL" clId="{679845DE-7E50-41FA-8AB7-19F3EF1678D1}" dt="2019-02-18T09:28:21.538" v="41" actId="207"/>
          <ac:graphicFrameMkLst>
            <pc:docMk/>
            <pc:sldMk cId="1762575920" sldId="368"/>
            <ac:graphicFrameMk id="6" creationId="{39BA1CF3-141C-40D5-B58F-78454E71C5EB}"/>
          </ac:graphicFrameMkLst>
        </pc:graphicFrameChg>
      </pc:sldChg>
      <pc:sldChg chg="modSp">
        <pc:chgData name="Jan Fitzpatrick" userId="d1b284ec-d1dd-4765-b823-b34899491c26" providerId="ADAL" clId="{679845DE-7E50-41FA-8AB7-19F3EF1678D1}" dt="2019-02-18T10:34:03.059" v="338" actId="465"/>
        <pc:sldMkLst>
          <pc:docMk/>
          <pc:sldMk cId="3623646403" sldId="373"/>
        </pc:sldMkLst>
        <pc:spChg chg="mod">
          <ac:chgData name="Jan Fitzpatrick" userId="d1b284ec-d1dd-4765-b823-b34899491c26" providerId="ADAL" clId="{679845DE-7E50-41FA-8AB7-19F3EF1678D1}" dt="2019-02-18T09:31:06.123" v="145" actId="1036"/>
          <ac:spMkLst>
            <pc:docMk/>
            <pc:sldMk cId="3623646403" sldId="373"/>
            <ac:spMk id="16" creationId="{58BF98A9-EB09-40A0-BD13-8AF3D449C182}"/>
          </ac:spMkLst>
        </pc:spChg>
        <pc:spChg chg="mod">
          <ac:chgData name="Jan Fitzpatrick" userId="d1b284ec-d1dd-4765-b823-b34899491c26" providerId="ADAL" clId="{679845DE-7E50-41FA-8AB7-19F3EF1678D1}" dt="2019-02-18T09:31:06.123" v="145" actId="1036"/>
          <ac:spMkLst>
            <pc:docMk/>
            <pc:sldMk cId="3623646403" sldId="373"/>
            <ac:spMk id="17" creationId="{7CE504F9-7E42-4A14-8C96-5B4A0F84C869}"/>
          </ac:spMkLst>
        </pc:spChg>
        <pc:spChg chg="mod">
          <ac:chgData name="Jan Fitzpatrick" userId="d1b284ec-d1dd-4765-b823-b34899491c26" providerId="ADAL" clId="{679845DE-7E50-41FA-8AB7-19F3EF1678D1}" dt="2019-02-18T10:32:21.096" v="327" actId="12788"/>
          <ac:spMkLst>
            <pc:docMk/>
            <pc:sldMk cId="3623646403" sldId="373"/>
            <ac:spMk id="19" creationId="{5252A847-DE45-4FA3-A1F8-EEBEB845FF8E}"/>
          </ac:spMkLst>
        </pc:spChg>
        <pc:spChg chg="mod">
          <ac:chgData name="Jan Fitzpatrick" userId="d1b284ec-d1dd-4765-b823-b34899491c26" providerId="ADAL" clId="{679845DE-7E50-41FA-8AB7-19F3EF1678D1}" dt="2019-02-18T10:34:03.059" v="338" actId="465"/>
          <ac:spMkLst>
            <pc:docMk/>
            <pc:sldMk cId="3623646403" sldId="373"/>
            <ac:spMk id="20" creationId="{82D2F63F-3DE2-45F0-8A03-64AABAF04153}"/>
          </ac:spMkLst>
        </pc:spChg>
        <pc:spChg chg="mod">
          <ac:chgData name="Jan Fitzpatrick" userId="d1b284ec-d1dd-4765-b823-b34899491c26" providerId="ADAL" clId="{679845DE-7E50-41FA-8AB7-19F3EF1678D1}" dt="2019-02-18T10:34:03.059" v="338" actId="465"/>
          <ac:spMkLst>
            <pc:docMk/>
            <pc:sldMk cId="3623646403" sldId="373"/>
            <ac:spMk id="21" creationId="{650704D2-2E5F-4FBC-A0E2-F87760045127}"/>
          </ac:spMkLst>
        </pc:spChg>
        <pc:spChg chg="mod">
          <ac:chgData name="Jan Fitzpatrick" userId="d1b284ec-d1dd-4765-b823-b34899491c26" providerId="ADAL" clId="{679845DE-7E50-41FA-8AB7-19F3EF1678D1}" dt="2019-02-18T10:34:03.059" v="338" actId="465"/>
          <ac:spMkLst>
            <pc:docMk/>
            <pc:sldMk cId="3623646403" sldId="373"/>
            <ac:spMk id="22" creationId="{3D859B2A-6ABD-4188-B875-5915A19FE02C}"/>
          </ac:spMkLst>
        </pc:spChg>
        <pc:graphicFrameChg chg="mod">
          <ac:chgData name="Jan Fitzpatrick" userId="d1b284ec-d1dd-4765-b823-b34899491c26" providerId="ADAL" clId="{679845DE-7E50-41FA-8AB7-19F3EF1678D1}" dt="2019-02-18T09:31:06.123" v="145" actId="1036"/>
          <ac:graphicFrameMkLst>
            <pc:docMk/>
            <pc:sldMk cId="3623646403" sldId="373"/>
            <ac:graphicFrameMk id="9" creationId="{659DC04D-7366-41C5-8A70-6BCA590C86F4}"/>
          </ac:graphicFrameMkLst>
        </pc:graphicFrameChg>
        <pc:graphicFrameChg chg="mod modGraphic">
          <ac:chgData name="Jan Fitzpatrick" userId="d1b284ec-d1dd-4765-b823-b34899491c26" providerId="ADAL" clId="{679845DE-7E50-41FA-8AB7-19F3EF1678D1}" dt="2019-02-18T10:32:01.317" v="325" actId="12789"/>
          <ac:graphicFrameMkLst>
            <pc:docMk/>
            <pc:sldMk cId="3623646403" sldId="373"/>
            <ac:graphicFrameMk id="10" creationId="{CA8AA4A2-B258-4236-8521-7C37C22A4E43}"/>
          </ac:graphicFrameMkLst>
        </pc:graphicFrameChg>
        <pc:graphicFrameChg chg="mod modGraphic">
          <ac:chgData name="Jan Fitzpatrick" userId="d1b284ec-d1dd-4765-b823-b34899491c26" providerId="ADAL" clId="{679845DE-7E50-41FA-8AB7-19F3EF1678D1}" dt="2019-02-18T10:32:21.096" v="327" actId="12788"/>
          <ac:graphicFrameMkLst>
            <pc:docMk/>
            <pc:sldMk cId="3623646403" sldId="373"/>
            <ac:graphicFrameMk id="14" creationId="{043ED8B8-3342-4A4B-9608-4672468B6360}"/>
          </ac:graphicFrameMkLst>
        </pc:graphicFrameChg>
        <pc:graphicFrameChg chg="mod modGraphic">
          <ac:chgData name="Jan Fitzpatrick" userId="d1b284ec-d1dd-4765-b823-b34899491c26" providerId="ADAL" clId="{679845DE-7E50-41FA-8AB7-19F3EF1678D1}" dt="2019-02-18T10:32:40.100" v="329" actId="12789"/>
          <ac:graphicFrameMkLst>
            <pc:docMk/>
            <pc:sldMk cId="3623646403" sldId="373"/>
            <ac:graphicFrameMk id="15" creationId="{AE3B3E09-2C22-4F3B-962B-E1A173B2D966}"/>
          </ac:graphicFrameMkLst>
        </pc:graphicFrameChg>
      </pc:sldChg>
      <pc:sldChg chg="modSp">
        <pc:chgData name="Jan Fitzpatrick" userId="d1b284ec-d1dd-4765-b823-b34899491c26" providerId="ADAL" clId="{679845DE-7E50-41FA-8AB7-19F3EF1678D1}" dt="2019-02-18T10:35:02.801" v="345" actId="403"/>
        <pc:sldMkLst>
          <pc:docMk/>
          <pc:sldMk cId="3486026389" sldId="374"/>
        </pc:sldMkLst>
        <pc:spChg chg="mod">
          <ac:chgData name="Jan Fitzpatrick" userId="d1b284ec-d1dd-4765-b823-b34899491c26" providerId="ADAL" clId="{679845DE-7E50-41FA-8AB7-19F3EF1678D1}" dt="2019-02-18T10:35:02.801" v="345" actId="403"/>
          <ac:spMkLst>
            <pc:docMk/>
            <pc:sldMk cId="3486026389" sldId="374"/>
            <ac:spMk id="19" creationId="{5252A847-DE45-4FA3-A1F8-EEBEB845FF8E}"/>
          </ac:spMkLst>
        </pc:spChg>
      </pc:sldChg>
      <pc:sldChg chg="modSp">
        <pc:chgData name="Jan Fitzpatrick" userId="d1b284ec-d1dd-4765-b823-b34899491c26" providerId="ADAL" clId="{679845DE-7E50-41FA-8AB7-19F3EF1678D1}" dt="2019-02-18T10:35:12.641" v="346" actId="404"/>
        <pc:sldMkLst>
          <pc:docMk/>
          <pc:sldMk cId="1309084851" sldId="375"/>
        </pc:sldMkLst>
        <pc:spChg chg="mod">
          <ac:chgData name="Jan Fitzpatrick" userId="d1b284ec-d1dd-4765-b823-b34899491c26" providerId="ADAL" clId="{679845DE-7E50-41FA-8AB7-19F3EF1678D1}" dt="2019-02-18T10:35:12.641" v="346" actId="404"/>
          <ac:spMkLst>
            <pc:docMk/>
            <pc:sldMk cId="1309084851" sldId="375"/>
            <ac:spMk id="19" creationId="{5252A847-DE45-4FA3-A1F8-EEBEB845FF8E}"/>
          </ac:spMkLst>
        </pc:spChg>
      </pc:sldChg>
      <pc:sldChg chg="modSp">
        <pc:chgData name="Jan Fitzpatrick" userId="d1b284ec-d1dd-4765-b823-b34899491c26" providerId="ADAL" clId="{679845DE-7E50-41FA-8AB7-19F3EF1678D1}" dt="2019-02-18T09:45:09.542" v="285" actId="1036"/>
        <pc:sldMkLst>
          <pc:docMk/>
          <pc:sldMk cId="4008413504" sldId="377"/>
        </pc:sldMkLst>
        <pc:spChg chg="mod">
          <ac:chgData name="Jan Fitzpatrick" userId="d1b284ec-d1dd-4765-b823-b34899491c26" providerId="ADAL" clId="{679845DE-7E50-41FA-8AB7-19F3EF1678D1}" dt="2019-02-18T09:45:09.542" v="285" actId="1036"/>
          <ac:spMkLst>
            <pc:docMk/>
            <pc:sldMk cId="4008413504" sldId="377"/>
            <ac:spMk id="9" creationId="{49501698-A3A1-4B29-967F-AB9DB06882D4}"/>
          </ac:spMkLst>
        </pc:spChg>
        <pc:spChg chg="mod">
          <ac:chgData name="Jan Fitzpatrick" userId="d1b284ec-d1dd-4765-b823-b34899491c26" providerId="ADAL" clId="{679845DE-7E50-41FA-8AB7-19F3EF1678D1}" dt="2019-02-18T09:45:03.771" v="269" actId="20577"/>
          <ac:spMkLst>
            <pc:docMk/>
            <pc:sldMk cId="4008413504" sldId="377"/>
            <ac:spMk id="19" creationId="{5252A847-DE45-4FA3-A1F8-EEBEB845FF8E}"/>
          </ac:spMkLst>
        </pc:spChg>
        <pc:graphicFrameChg chg="mod modGraphic">
          <ac:chgData name="Jan Fitzpatrick" userId="d1b284ec-d1dd-4765-b823-b34899491c26" providerId="ADAL" clId="{679845DE-7E50-41FA-8AB7-19F3EF1678D1}" dt="2019-02-18T09:45:09.542" v="285" actId="1036"/>
          <ac:graphicFrameMkLst>
            <pc:docMk/>
            <pc:sldMk cId="4008413504" sldId="377"/>
            <ac:graphicFrameMk id="6" creationId="{DF855F37-3D37-4287-BD1E-54CB7643392C}"/>
          </ac:graphicFrameMkLst>
        </pc:graphicFrameChg>
      </pc:sldChg>
      <pc:sldChg chg="modSp">
        <pc:chgData name="Jan Fitzpatrick" userId="d1b284ec-d1dd-4765-b823-b34899491c26" providerId="ADAL" clId="{679845DE-7E50-41FA-8AB7-19F3EF1678D1}" dt="2019-02-18T10:36:44.089" v="360" actId="404"/>
        <pc:sldMkLst>
          <pc:docMk/>
          <pc:sldMk cId="3063324341" sldId="378"/>
        </pc:sldMkLst>
        <pc:spChg chg="mod">
          <ac:chgData name="Jan Fitzpatrick" userId="d1b284ec-d1dd-4765-b823-b34899491c26" providerId="ADAL" clId="{679845DE-7E50-41FA-8AB7-19F3EF1678D1}" dt="2019-02-18T10:36:44.089" v="360" actId="404"/>
          <ac:spMkLst>
            <pc:docMk/>
            <pc:sldMk cId="3063324341" sldId="378"/>
            <ac:spMk id="19" creationId="{5252A847-DE45-4FA3-A1F8-EEBEB845FF8E}"/>
          </ac:spMkLst>
        </pc:spChg>
      </pc:sldChg>
      <pc:sldChg chg="modSp">
        <pc:chgData name="Jan Fitzpatrick" userId="d1b284ec-d1dd-4765-b823-b34899491c26" providerId="ADAL" clId="{679845DE-7E50-41FA-8AB7-19F3EF1678D1}" dt="2019-02-18T10:04:18.689" v="287" actId="207"/>
        <pc:sldMkLst>
          <pc:docMk/>
          <pc:sldMk cId="1271984527" sldId="379"/>
        </pc:sldMkLst>
        <pc:spChg chg="mod">
          <ac:chgData name="Jan Fitzpatrick" userId="d1b284ec-d1dd-4765-b823-b34899491c26" providerId="ADAL" clId="{679845DE-7E50-41FA-8AB7-19F3EF1678D1}" dt="2019-02-18T09:39:21.102" v="227" actId="255"/>
          <ac:spMkLst>
            <pc:docMk/>
            <pc:sldMk cId="1271984527" sldId="379"/>
            <ac:spMk id="19" creationId="{5252A847-DE45-4FA3-A1F8-EEBEB845FF8E}"/>
          </ac:spMkLst>
        </pc:spChg>
        <pc:grpChg chg="mod">
          <ac:chgData name="Jan Fitzpatrick" userId="d1b284ec-d1dd-4765-b823-b34899491c26" providerId="ADAL" clId="{679845DE-7E50-41FA-8AB7-19F3EF1678D1}" dt="2019-02-18T10:04:18.689" v="287" actId="207"/>
          <ac:grpSpMkLst>
            <pc:docMk/>
            <pc:sldMk cId="1271984527" sldId="379"/>
            <ac:grpSpMk id="9" creationId="{A9BE376F-2121-4BED-8FD7-FB33CFEDDDE6}"/>
          </ac:grpSpMkLst>
        </pc:grpChg>
      </pc:sldChg>
      <pc:sldChg chg="modSp">
        <pc:chgData name="Jan Fitzpatrick" userId="d1b284ec-d1dd-4765-b823-b34899491c26" providerId="ADAL" clId="{679845DE-7E50-41FA-8AB7-19F3EF1678D1}" dt="2019-02-18T10:04:07.723" v="286" actId="207"/>
        <pc:sldMkLst>
          <pc:docMk/>
          <pc:sldMk cId="1406496210" sldId="380"/>
        </pc:sldMkLst>
        <pc:spChg chg="mod">
          <ac:chgData name="Jan Fitzpatrick" userId="d1b284ec-d1dd-4765-b823-b34899491c26" providerId="ADAL" clId="{679845DE-7E50-41FA-8AB7-19F3EF1678D1}" dt="2019-02-18T09:39:12.430" v="226" actId="255"/>
          <ac:spMkLst>
            <pc:docMk/>
            <pc:sldMk cId="1406496210" sldId="380"/>
            <ac:spMk id="19" creationId="{5252A847-DE45-4FA3-A1F8-EEBEB845FF8E}"/>
          </ac:spMkLst>
        </pc:spChg>
        <pc:grpChg chg="mod">
          <ac:chgData name="Jan Fitzpatrick" userId="d1b284ec-d1dd-4765-b823-b34899491c26" providerId="ADAL" clId="{679845DE-7E50-41FA-8AB7-19F3EF1678D1}" dt="2019-02-18T10:04:07.723" v="286" actId="207"/>
          <ac:grpSpMkLst>
            <pc:docMk/>
            <pc:sldMk cId="1406496210" sldId="380"/>
            <ac:grpSpMk id="9" creationId="{A9BE376F-2121-4BED-8FD7-FB33CFEDDDE6}"/>
          </ac:grpSpMkLst>
        </pc:grpChg>
      </pc:sldChg>
      <pc:sldChg chg="modSp add">
        <pc:chgData name="Jan Fitzpatrick" userId="d1b284ec-d1dd-4765-b823-b34899491c26" providerId="ADAL" clId="{679845DE-7E50-41FA-8AB7-19F3EF1678D1}" dt="2019-02-18T09:44:44.859" v="249" actId="1036"/>
        <pc:sldMkLst>
          <pc:docMk/>
          <pc:sldMk cId="3578896597" sldId="382"/>
        </pc:sldMkLst>
        <pc:spChg chg="mod">
          <ac:chgData name="Jan Fitzpatrick" userId="d1b284ec-d1dd-4765-b823-b34899491c26" providerId="ADAL" clId="{679845DE-7E50-41FA-8AB7-19F3EF1678D1}" dt="2019-02-18T09:44:44.859" v="249" actId="1036"/>
          <ac:spMkLst>
            <pc:docMk/>
            <pc:sldMk cId="3578896597" sldId="382"/>
            <ac:spMk id="9" creationId="{49501698-A3A1-4B29-967F-AB9DB06882D4}"/>
          </ac:spMkLst>
        </pc:spChg>
        <pc:spChg chg="mod">
          <ac:chgData name="Jan Fitzpatrick" userId="d1b284ec-d1dd-4765-b823-b34899491c26" providerId="ADAL" clId="{679845DE-7E50-41FA-8AB7-19F3EF1678D1}" dt="2019-02-18T09:44:33.609" v="233" actId="6549"/>
          <ac:spMkLst>
            <pc:docMk/>
            <pc:sldMk cId="3578896597" sldId="382"/>
            <ac:spMk id="19" creationId="{5252A847-DE45-4FA3-A1F8-EEBEB845FF8E}"/>
          </ac:spMkLst>
        </pc:spChg>
        <pc:graphicFrameChg chg="mod">
          <ac:chgData name="Jan Fitzpatrick" userId="d1b284ec-d1dd-4765-b823-b34899491c26" providerId="ADAL" clId="{679845DE-7E50-41FA-8AB7-19F3EF1678D1}" dt="2019-02-18T09:44:44.859" v="249" actId="1036"/>
          <ac:graphicFrameMkLst>
            <pc:docMk/>
            <pc:sldMk cId="3578896597" sldId="382"/>
            <ac:graphicFrameMk id="6" creationId="{DF855F37-3D37-4287-BD1E-54CB7643392C}"/>
          </ac:graphicFrameMkLst>
        </pc:graphicFrameChg>
      </pc:sldChg>
      <pc:sldChg chg="modSp add">
        <pc:chgData name="Jan Fitzpatrick" userId="d1b284ec-d1dd-4765-b823-b34899491c26" providerId="ADAL" clId="{679845DE-7E50-41FA-8AB7-19F3EF1678D1}" dt="2019-02-18T10:36:27.630" v="358" actId="5793"/>
        <pc:sldMkLst>
          <pc:docMk/>
          <pc:sldMk cId="3376408353" sldId="383"/>
        </pc:sldMkLst>
        <pc:spChg chg="mod">
          <ac:chgData name="Jan Fitzpatrick" userId="d1b284ec-d1dd-4765-b823-b34899491c26" providerId="ADAL" clId="{679845DE-7E50-41FA-8AB7-19F3EF1678D1}" dt="2019-02-18T09:44:55.791" v="267" actId="1036"/>
          <ac:spMkLst>
            <pc:docMk/>
            <pc:sldMk cId="3376408353" sldId="383"/>
            <ac:spMk id="9" creationId="{49501698-A3A1-4B29-967F-AB9DB06882D4}"/>
          </ac:spMkLst>
        </pc:spChg>
        <pc:spChg chg="mod">
          <ac:chgData name="Jan Fitzpatrick" userId="d1b284ec-d1dd-4765-b823-b34899491c26" providerId="ADAL" clId="{679845DE-7E50-41FA-8AB7-19F3EF1678D1}" dt="2019-02-18T10:36:27.630" v="358" actId="5793"/>
          <ac:spMkLst>
            <pc:docMk/>
            <pc:sldMk cId="3376408353" sldId="383"/>
            <ac:spMk id="19" creationId="{5252A847-DE45-4FA3-A1F8-EEBEB845FF8E}"/>
          </ac:spMkLst>
        </pc:spChg>
        <pc:graphicFrameChg chg="mod">
          <ac:chgData name="Jan Fitzpatrick" userId="d1b284ec-d1dd-4765-b823-b34899491c26" providerId="ADAL" clId="{679845DE-7E50-41FA-8AB7-19F3EF1678D1}" dt="2019-02-18T09:44:55.791" v="267" actId="1036"/>
          <ac:graphicFrameMkLst>
            <pc:docMk/>
            <pc:sldMk cId="3376408353" sldId="383"/>
            <ac:graphicFrameMk id="6" creationId="{DF855F37-3D37-4287-BD1E-54CB7643392C}"/>
          </ac:graphicFrameMkLst>
        </pc:graphicFrameChg>
      </pc:sldChg>
      <pc:sldChg chg="addSp modSp add">
        <pc:chgData name="Jan Fitzpatrick" userId="d1b284ec-d1dd-4765-b823-b34899491c26" providerId="ADAL" clId="{679845DE-7E50-41FA-8AB7-19F3EF1678D1}" dt="2019-02-18T10:30:11.028" v="319" actId="1038"/>
        <pc:sldMkLst>
          <pc:docMk/>
          <pc:sldMk cId="4176744619" sldId="384"/>
        </pc:sldMkLst>
        <pc:graphicFrameChg chg="add mod">
          <ac:chgData name="Jan Fitzpatrick" userId="d1b284ec-d1dd-4765-b823-b34899491c26" providerId="ADAL" clId="{679845DE-7E50-41FA-8AB7-19F3EF1678D1}" dt="2019-02-18T10:30:11.028" v="319" actId="1038"/>
          <ac:graphicFrameMkLst>
            <pc:docMk/>
            <pc:sldMk cId="4176744619" sldId="384"/>
            <ac:graphicFrameMk id="38" creationId="{31FDD9A4-F838-466E-A905-90755F8CF283}"/>
          </ac:graphicFrameMkLst>
        </pc:graphicFrameChg>
      </pc:sldChg>
      <pc:sldChg chg="modSp add">
        <pc:chgData name="Jan Fitzpatrick" userId="d1b284ec-d1dd-4765-b823-b34899491c26" providerId="ADAL" clId="{679845DE-7E50-41FA-8AB7-19F3EF1678D1}" dt="2019-02-18T10:34:17.604" v="339" actId="465"/>
        <pc:sldMkLst>
          <pc:docMk/>
          <pc:sldMk cId="3540822353" sldId="385"/>
        </pc:sldMkLst>
        <pc:spChg chg="mod">
          <ac:chgData name="Jan Fitzpatrick" userId="d1b284ec-d1dd-4765-b823-b34899491c26" providerId="ADAL" clId="{679845DE-7E50-41FA-8AB7-19F3EF1678D1}" dt="2019-02-18T10:34:17.604" v="339" actId="465"/>
          <ac:spMkLst>
            <pc:docMk/>
            <pc:sldMk cId="3540822353" sldId="385"/>
            <ac:spMk id="20" creationId="{82D2F63F-3DE2-45F0-8A03-64AABAF04153}"/>
          </ac:spMkLst>
        </pc:spChg>
        <pc:spChg chg="mod">
          <ac:chgData name="Jan Fitzpatrick" userId="d1b284ec-d1dd-4765-b823-b34899491c26" providerId="ADAL" clId="{679845DE-7E50-41FA-8AB7-19F3EF1678D1}" dt="2019-02-18T10:34:17.604" v="339" actId="465"/>
          <ac:spMkLst>
            <pc:docMk/>
            <pc:sldMk cId="3540822353" sldId="385"/>
            <ac:spMk id="21" creationId="{650704D2-2E5F-4FBC-A0E2-F87760045127}"/>
          </ac:spMkLst>
        </pc:spChg>
        <pc:spChg chg="mod">
          <ac:chgData name="Jan Fitzpatrick" userId="d1b284ec-d1dd-4765-b823-b34899491c26" providerId="ADAL" clId="{679845DE-7E50-41FA-8AB7-19F3EF1678D1}" dt="2019-02-18T10:34:17.604" v="339" actId="465"/>
          <ac:spMkLst>
            <pc:docMk/>
            <pc:sldMk cId="3540822353" sldId="385"/>
            <ac:spMk id="22" creationId="{3D859B2A-6ABD-4188-B875-5915A19FE02C}"/>
          </ac:spMkLst>
        </pc:spChg>
        <pc:graphicFrameChg chg="modGraphic">
          <ac:chgData name="Jan Fitzpatrick" userId="d1b284ec-d1dd-4765-b823-b34899491c26" providerId="ADAL" clId="{679845DE-7E50-41FA-8AB7-19F3EF1678D1}" dt="2019-02-18T10:33:33.943" v="336" actId="207"/>
          <ac:graphicFrameMkLst>
            <pc:docMk/>
            <pc:sldMk cId="3540822353" sldId="385"/>
            <ac:graphicFrameMk id="9" creationId="{659DC04D-7366-41C5-8A70-6BCA590C86F4}"/>
          </ac:graphicFrameMkLst>
        </pc:graphicFrameChg>
        <pc:graphicFrameChg chg="modGraphic">
          <ac:chgData name="Jan Fitzpatrick" userId="d1b284ec-d1dd-4765-b823-b34899491c26" providerId="ADAL" clId="{679845DE-7E50-41FA-8AB7-19F3EF1678D1}" dt="2019-02-18T10:33:19.456" v="334" actId="207"/>
          <ac:graphicFrameMkLst>
            <pc:docMk/>
            <pc:sldMk cId="3540822353" sldId="385"/>
            <ac:graphicFrameMk id="14" creationId="{043ED8B8-3342-4A4B-9608-4672468B6360}"/>
          </ac:graphicFrameMkLst>
        </pc:graphicFrameChg>
      </pc:sldChg>
    </pc:docChg>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Ashleigh Sobol" userId="8430f2a2-602f-4dde-a79b-412efd9dd8bf" providerId="ADAL" clId="{945C51C1-2AFD-4D2A-8B01-38125315A474}"/>
  </pc:docChgLst>
  <pc:docChgLst>
    <pc:chgData name="Ashleigh Sobol" userId="8430f2a2-602f-4dde-a79b-412efd9dd8bf" providerId="ADAL" clId="{314E36DF-02F4-4957-B175-8AD4C9F6E04E}"/>
  </pc:docChgLst>
  <pc:docChgLst>
    <pc:chgData name="Eleanor Simpson" userId="975f5492-d74c-431c-90fe-9bfc34b8124b" providerId="ADAL" clId="{C8AF13ED-A2C5-4C21-85ED-B51EE53C030C}"/>
    <pc:docChg chg="custSel modSld">
      <pc:chgData name="Eleanor Simpson" userId="975f5492-d74c-431c-90fe-9bfc34b8124b" providerId="ADAL" clId="{C8AF13ED-A2C5-4C21-85ED-B51EE53C030C}" dt="2019-02-14T14:59:34.895" v="351" actId="1038"/>
      <pc:docMkLst>
        <pc:docMk/>
      </pc:docMkLst>
      <pc:sldChg chg="modSp">
        <pc:chgData name="Eleanor Simpson" userId="975f5492-d74c-431c-90fe-9bfc34b8124b" providerId="ADAL" clId="{C8AF13ED-A2C5-4C21-85ED-B51EE53C030C}" dt="2019-02-14T14:53:37.961" v="79"/>
        <pc:sldMkLst>
          <pc:docMk/>
          <pc:sldMk cId="2637481266" sldId="256"/>
        </pc:sldMkLst>
        <pc:spChg chg="mod">
          <ac:chgData name="Eleanor Simpson" userId="975f5492-d74c-431c-90fe-9bfc34b8124b" providerId="ADAL" clId="{C8AF13ED-A2C5-4C21-85ED-B51EE53C030C}" dt="2019-02-14T14:53:37.961" v="79"/>
          <ac:spMkLst>
            <pc:docMk/>
            <pc:sldMk cId="2637481266" sldId="256"/>
            <ac:spMk id="19" creationId="{5252A847-DE45-4FA3-A1F8-EEBEB845FF8E}"/>
          </ac:spMkLst>
        </pc:spChg>
      </pc:sldChg>
      <pc:sldChg chg="addSp modSp">
        <pc:chgData name="Eleanor Simpson" userId="975f5492-d74c-431c-90fe-9bfc34b8124b" providerId="ADAL" clId="{C8AF13ED-A2C5-4C21-85ED-B51EE53C030C}" dt="2019-02-14T14:59:34.895" v="351" actId="1038"/>
        <pc:sldMkLst>
          <pc:docMk/>
          <pc:sldMk cId="1669721746" sldId="365"/>
        </pc:sldMkLst>
        <pc:spChg chg="add mod">
          <ac:chgData name="Eleanor Simpson" userId="975f5492-d74c-431c-90fe-9bfc34b8124b" providerId="ADAL" clId="{C8AF13ED-A2C5-4C21-85ED-B51EE53C030C}" dt="2019-02-14T14:59:02.274" v="269" actId="1035"/>
          <ac:spMkLst>
            <pc:docMk/>
            <pc:sldMk cId="1669721746" sldId="365"/>
            <ac:spMk id="9" creationId="{1B4D3532-0A0A-4BF6-8516-8BFC8EBBD888}"/>
          </ac:spMkLst>
        </pc:spChg>
        <pc:spChg chg="add mod">
          <ac:chgData name="Eleanor Simpson" userId="975f5492-d74c-431c-90fe-9bfc34b8124b" providerId="ADAL" clId="{C8AF13ED-A2C5-4C21-85ED-B51EE53C030C}" dt="2019-02-14T14:59:02.274" v="269" actId="1035"/>
          <ac:spMkLst>
            <pc:docMk/>
            <pc:sldMk cId="1669721746" sldId="365"/>
            <ac:spMk id="10" creationId="{C27F7ACA-5AF8-4C13-A41A-7F6683F20EEA}"/>
          </ac:spMkLst>
        </pc:spChg>
        <pc:spChg chg="add mod">
          <ac:chgData name="Eleanor Simpson" userId="975f5492-d74c-431c-90fe-9bfc34b8124b" providerId="ADAL" clId="{C8AF13ED-A2C5-4C21-85ED-B51EE53C030C}" dt="2019-02-14T14:59:02.274" v="269" actId="1035"/>
          <ac:spMkLst>
            <pc:docMk/>
            <pc:sldMk cId="1669721746" sldId="365"/>
            <ac:spMk id="12" creationId="{BD6CEC7B-87DC-4B2A-8CCB-9ED541E05D8F}"/>
          </ac:spMkLst>
        </pc:spChg>
        <pc:spChg chg="add mod">
          <ac:chgData name="Eleanor Simpson" userId="975f5492-d74c-431c-90fe-9bfc34b8124b" providerId="ADAL" clId="{C8AF13ED-A2C5-4C21-85ED-B51EE53C030C}" dt="2019-02-14T14:59:10.622" v="285" actId="1036"/>
          <ac:spMkLst>
            <pc:docMk/>
            <pc:sldMk cId="1669721746" sldId="365"/>
            <ac:spMk id="13" creationId="{0CFFD1E1-BD05-4C7E-ADCF-3962F9D8CF5B}"/>
          </ac:spMkLst>
        </pc:spChg>
        <pc:spChg chg="add mod">
          <ac:chgData name="Eleanor Simpson" userId="975f5492-d74c-431c-90fe-9bfc34b8124b" providerId="ADAL" clId="{C8AF13ED-A2C5-4C21-85ED-B51EE53C030C}" dt="2019-02-14T14:59:10.622" v="285" actId="1036"/>
          <ac:spMkLst>
            <pc:docMk/>
            <pc:sldMk cId="1669721746" sldId="365"/>
            <ac:spMk id="15" creationId="{99BECE30-E10A-42A7-80CE-EFF7F97CA435}"/>
          </ac:spMkLst>
        </pc:spChg>
        <pc:spChg chg="add mod">
          <ac:chgData name="Eleanor Simpson" userId="975f5492-d74c-431c-90fe-9bfc34b8124b" providerId="ADAL" clId="{C8AF13ED-A2C5-4C21-85ED-B51EE53C030C}" dt="2019-02-14T14:59:10.622" v="285" actId="1036"/>
          <ac:spMkLst>
            <pc:docMk/>
            <pc:sldMk cId="1669721746" sldId="365"/>
            <ac:spMk id="16" creationId="{AFEA7713-C5D2-48A3-95A7-E6B88FBFB381}"/>
          </ac:spMkLst>
        </pc:spChg>
        <pc:spChg chg="mod">
          <ac:chgData name="Eleanor Simpson" userId="975f5492-d74c-431c-90fe-9bfc34b8124b" providerId="ADAL" clId="{C8AF13ED-A2C5-4C21-85ED-B51EE53C030C}" dt="2019-02-14T14:56:35.540" v="175" actId="6549"/>
          <ac:spMkLst>
            <pc:docMk/>
            <pc:sldMk cId="1669721746" sldId="365"/>
            <ac:spMk id="19" creationId="{5252A847-DE45-4FA3-A1F8-EEBEB845FF8E}"/>
          </ac:spMkLst>
        </pc:spChg>
        <pc:grpChg chg="add mod">
          <ac:chgData name="Eleanor Simpson" userId="975f5492-d74c-431c-90fe-9bfc34b8124b" providerId="ADAL" clId="{C8AF13ED-A2C5-4C21-85ED-B51EE53C030C}" dt="2019-02-14T14:59:17.584" v="301" actId="1037"/>
          <ac:grpSpMkLst>
            <pc:docMk/>
            <pc:sldMk cId="1669721746" sldId="365"/>
            <ac:grpSpMk id="17" creationId="{C8BDB815-0A6A-4AB1-82C0-A9855E98CC9A}"/>
          </ac:grpSpMkLst>
        </pc:grpChg>
        <pc:grpChg chg="add mod">
          <ac:chgData name="Eleanor Simpson" userId="975f5492-d74c-431c-90fe-9bfc34b8124b" providerId="ADAL" clId="{C8AF13ED-A2C5-4C21-85ED-B51EE53C030C}" dt="2019-02-14T14:59:27.892" v="338" actId="1037"/>
          <ac:grpSpMkLst>
            <pc:docMk/>
            <pc:sldMk cId="1669721746" sldId="365"/>
            <ac:grpSpMk id="24" creationId="{56B9C1D6-11CD-4C15-AA90-D3CF037AB87E}"/>
          </ac:grpSpMkLst>
        </pc:grpChg>
        <pc:grpChg chg="add mod">
          <ac:chgData name="Eleanor Simpson" userId="975f5492-d74c-431c-90fe-9bfc34b8124b" providerId="ADAL" clId="{C8AF13ED-A2C5-4C21-85ED-B51EE53C030C}" dt="2019-02-14T14:59:34.895" v="351" actId="1038"/>
          <ac:grpSpMkLst>
            <pc:docMk/>
            <pc:sldMk cId="1669721746" sldId="365"/>
            <ac:grpSpMk id="30" creationId="{C1594F8B-F379-4566-B6FB-D96C376E1277}"/>
          </ac:grpSpMkLst>
        </pc:grpChg>
        <pc:graphicFrameChg chg="add mod modGraphic">
          <ac:chgData name="Eleanor Simpson" userId="975f5492-d74c-431c-90fe-9bfc34b8124b" providerId="ADAL" clId="{C8AF13ED-A2C5-4C21-85ED-B51EE53C030C}" dt="2019-02-14T14:59:02.274" v="269" actId="1035"/>
          <ac:graphicFrameMkLst>
            <pc:docMk/>
            <pc:sldMk cId="1669721746" sldId="365"/>
            <ac:graphicFrameMk id="6" creationId="{FFE4BDC9-BEAC-49A4-A4FF-7036974AE967}"/>
          </ac:graphicFrameMkLst>
        </pc:graphicFrameChg>
        <pc:graphicFrameChg chg="add mod modGraphic">
          <ac:chgData name="Eleanor Simpson" userId="975f5492-d74c-431c-90fe-9bfc34b8124b" providerId="ADAL" clId="{C8AF13ED-A2C5-4C21-85ED-B51EE53C030C}" dt="2019-02-14T14:58:52.803" v="253" actId="14100"/>
          <ac:graphicFrameMkLst>
            <pc:docMk/>
            <pc:sldMk cId="1669721746" sldId="365"/>
            <ac:graphicFrameMk id="11" creationId="{4EFA45C3-C34A-481E-A04B-09B970B28333}"/>
          </ac:graphicFrameMkLst>
        </pc:graphicFrameChg>
        <pc:graphicFrameChg chg="add mod modGraphic">
          <ac:chgData name="Eleanor Simpson" userId="975f5492-d74c-431c-90fe-9bfc34b8124b" providerId="ADAL" clId="{C8AF13ED-A2C5-4C21-85ED-B51EE53C030C}" dt="2019-02-14T14:59:10.622" v="285" actId="1036"/>
          <ac:graphicFrameMkLst>
            <pc:docMk/>
            <pc:sldMk cId="1669721746" sldId="365"/>
            <ac:graphicFrameMk id="14" creationId="{638AAD9E-0687-429B-9432-E6249DE35D21}"/>
          </ac:graphicFrameMkLst>
        </pc:graphicFrameChg>
      </pc:sldChg>
      <pc:sldChg chg="modSp">
        <pc:chgData name="Eleanor Simpson" userId="975f5492-d74c-431c-90fe-9bfc34b8124b" providerId="ADAL" clId="{C8AF13ED-A2C5-4C21-85ED-B51EE53C030C}" dt="2019-02-14T14:56:10.174" v="172" actId="207"/>
        <pc:sldMkLst>
          <pc:docMk/>
          <pc:sldMk cId="332354265" sldId="366"/>
        </pc:sldMkLst>
        <pc:spChg chg="mod">
          <ac:chgData name="Eleanor Simpson" userId="975f5492-d74c-431c-90fe-9bfc34b8124b" providerId="ADAL" clId="{C8AF13ED-A2C5-4C21-85ED-B51EE53C030C}" dt="2019-02-14T14:56:10.174" v="172" actId="207"/>
          <ac:spMkLst>
            <pc:docMk/>
            <pc:sldMk cId="332354265" sldId="366"/>
            <ac:spMk id="19" creationId="{5252A847-DE45-4FA3-A1F8-EEBEB845FF8E}"/>
          </ac:spMkLst>
        </pc:spChg>
      </pc:sldChg>
    </pc:docChg>
  </pc:docChgLst>
  <pc:docChgLst>
    <pc:chgData name="Lee Peckover" userId="5895743b-be28-4676-8a25-8aee7e374520" providerId="ADAL" clId="{FA9F3B55-4D55-46C1-B974-42AD81A8A177}"/>
    <pc:docChg chg="custSel modSld">
      <pc:chgData name="Lee Peckover" userId="5895743b-be28-4676-8a25-8aee7e374520" providerId="ADAL" clId="{FA9F3B55-4D55-46C1-B974-42AD81A8A177}" dt="2019-02-21T17:28:22.060" v="1" actId="207"/>
      <pc:docMkLst>
        <pc:docMk/>
      </pc:docMkLst>
      <pc:sldChg chg="modSp">
        <pc:chgData name="Lee Peckover" userId="5895743b-be28-4676-8a25-8aee7e374520" providerId="ADAL" clId="{FA9F3B55-4D55-46C1-B974-42AD81A8A177}" dt="2019-02-21T17:28:22.060" v="1" actId="207"/>
        <pc:sldMkLst>
          <pc:docMk/>
          <pc:sldMk cId="3540822353" sldId="385"/>
        </pc:sldMkLst>
        <pc:graphicFrameChg chg="modGraphic">
          <ac:chgData name="Lee Peckover" userId="5895743b-be28-4676-8a25-8aee7e374520" providerId="ADAL" clId="{FA9F3B55-4D55-46C1-B974-42AD81A8A177}" dt="2019-02-21T17:28:17.410" v="0" actId="207"/>
          <ac:graphicFrameMkLst>
            <pc:docMk/>
            <pc:sldMk cId="3540822353" sldId="385"/>
            <ac:graphicFrameMk id="10" creationId="{CA8AA4A2-B258-4236-8521-7C37C22A4E43}"/>
          </ac:graphicFrameMkLst>
        </pc:graphicFrameChg>
        <pc:graphicFrameChg chg="modGraphic">
          <ac:chgData name="Lee Peckover" userId="5895743b-be28-4676-8a25-8aee7e374520" providerId="ADAL" clId="{FA9F3B55-4D55-46C1-B974-42AD81A8A177}" dt="2019-02-21T17:28:22.060" v="1" actId="207"/>
          <ac:graphicFrameMkLst>
            <pc:docMk/>
            <pc:sldMk cId="3540822353" sldId="385"/>
            <ac:graphicFrameMk id="15" creationId="{AE3B3E09-2C22-4F3B-962B-E1A173B2D966}"/>
          </ac:graphicFrameMkLst>
        </pc:graphicFrameChg>
      </pc:sldChg>
    </pc:docChg>
  </pc:docChgLst>
  <pc:docChgLst>
    <pc:chgData name="Theresa Hodgson" userId="213b339f-9e68-4d61-b6e1-9aa385d3ff46" providerId="ADAL" clId="{CEDF6EAB-48B3-4E8B-B988-15571ECC3495}"/>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pc:chgData name="Ashleigh Sobol" userId="8430f2a2-602f-4dde-a79b-412efd9dd8bf" providerId="ADAL" clId="{4E762FB4-02C7-4155-A12A-4ED79F828FBE}" dt="2018-11-23T11:07:08.687" v="35" actId="207"/>
        <pc:sldMkLst>
          <pc:docMk/>
          <pc:sldMk cId="1669721746" sldId="365"/>
        </pc:sldMkLst>
        <pc:spChg chg="mod">
          <ac:chgData name="Ashleigh Sobol" userId="8430f2a2-602f-4dde-a79b-412efd9dd8bf" providerId="ADAL" clId="{4E762FB4-02C7-4155-A12A-4ED79F828FBE}" dt="2018-11-23T10:59:56.704" v="4"/>
          <ac:spMkLst>
            <pc:docMk/>
            <pc:sldMk cId="1669721746" sldId="365"/>
            <ac:spMk id="7" creationId="{9C98043F-F327-469C-AFFD-8AE7F5773C62}"/>
          </ac:spMkLst>
        </pc:spChg>
        <pc:spChg chg="mod">
          <ac:chgData name="Ashleigh Sobol" userId="8430f2a2-602f-4dde-a79b-412efd9dd8bf" providerId="ADAL" clId="{4E762FB4-02C7-4155-A12A-4ED79F828FBE}" dt="2018-11-23T11:07:08.687" v="35" actId="207"/>
          <ac:spMkLst>
            <pc:docMk/>
            <pc:sldMk cId="1669721746" sldId="365"/>
            <ac:spMk id="19" creationId="{5252A847-DE45-4FA3-A1F8-EEBEB845FF8E}"/>
          </ac:spMkLst>
        </pc:spChg>
      </pc:sldChg>
      <pc:sldChg chg="modSp add ord">
        <pc:chgData name="Ashleigh Sobol" userId="8430f2a2-602f-4dde-a79b-412efd9dd8bf" providerId="ADAL" clId="{4E762FB4-02C7-4155-A12A-4ED79F828FBE}" dt="2018-11-23T10:59:56.704" v="4"/>
        <pc:sldMkLst>
          <pc:docMk/>
          <pc:sldMk cId="332354265" sldId="366"/>
        </pc:sldMkLst>
        <pc:spChg chg="mod">
          <ac:chgData name="Ashleigh Sobol" userId="8430f2a2-602f-4dde-a79b-412efd9dd8bf" providerId="ADAL" clId="{4E762FB4-02C7-4155-A12A-4ED79F828FBE}" dt="2018-11-23T10:59:56.704" v="4"/>
          <ac:spMkLst>
            <pc:docMk/>
            <pc:sldMk cId="332354265" sldId="366"/>
            <ac:spMk id="7" creationId="{9C98043F-F327-469C-AFFD-8AE7F5773C62}"/>
          </ac:spMkLst>
        </pc:spChg>
      </pc:sldChg>
    </pc:docChg>
  </pc:docChgLst>
  <pc:docChgLst>
    <pc:chgData name="Eleanor Simpson" userId="975f5492-d74c-431c-90fe-9bfc34b8124b" providerId="ADAL" clId="{9B8436E2-7EC2-473F-B1F4-1CC2D0D78392}"/>
    <pc:docChg chg="custSel addSld delSld modSld sldOrd">
      <pc:chgData name="Eleanor Simpson" userId="975f5492-d74c-431c-90fe-9bfc34b8124b" providerId="ADAL" clId="{9B8436E2-7EC2-473F-B1F4-1CC2D0D78392}" dt="2019-02-15T12:08:09.994" v="1779" actId="208"/>
      <pc:docMkLst>
        <pc:docMk/>
      </pc:docMkLst>
      <pc:sldChg chg="modSp">
        <pc:chgData name="Eleanor Simpson" userId="975f5492-d74c-431c-90fe-9bfc34b8124b" providerId="ADAL" clId="{9B8436E2-7EC2-473F-B1F4-1CC2D0D78392}" dt="2019-02-15T09:30:24.391" v="1475" actId="6549"/>
        <pc:sldMkLst>
          <pc:docMk/>
          <pc:sldMk cId="636014570" sldId="314"/>
        </pc:sldMkLst>
        <pc:spChg chg="mod">
          <ac:chgData name="Eleanor Simpson" userId="975f5492-d74c-431c-90fe-9bfc34b8124b" providerId="ADAL" clId="{9B8436E2-7EC2-473F-B1F4-1CC2D0D78392}" dt="2019-02-15T09:30:24.391" v="1475" actId="6549"/>
          <ac:spMkLst>
            <pc:docMk/>
            <pc:sldMk cId="636014570" sldId="314"/>
            <ac:spMk id="19" creationId="{5252A847-DE45-4FA3-A1F8-EEBEB845FF8E}"/>
          </ac:spMkLst>
        </pc:spChg>
      </pc:sldChg>
      <pc:sldChg chg="addSp delSp modSp">
        <pc:chgData name="Eleanor Simpson" userId="975f5492-d74c-431c-90fe-9bfc34b8124b" providerId="ADAL" clId="{9B8436E2-7EC2-473F-B1F4-1CC2D0D78392}" dt="2019-02-15T09:44:36.297" v="1735" actId="1038"/>
        <pc:sldMkLst>
          <pc:docMk/>
          <pc:sldMk cId="36917022" sldId="360"/>
        </pc:sldMkLst>
        <pc:spChg chg="add mod">
          <ac:chgData name="Eleanor Simpson" userId="975f5492-d74c-431c-90fe-9bfc34b8124b" providerId="ADAL" clId="{9B8436E2-7EC2-473F-B1F4-1CC2D0D78392}" dt="2019-02-15T09:44:36.297" v="1735" actId="1038"/>
          <ac:spMkLst>
            <pc:docMk/>
            <pc:sldMk cId="36917022" sldId="360"/>
            <ac:spMk id="9" creationId="{CD04F35E-15C3-40DE-8188-2167A96AE8EC}"/>
          </ac:spMkLst>
        </pc:spChg>
        <pc:spChg chg="add del mod">
          <ac:chgData name="Eleanor Simpson" userId="975f5492-d74c-431c-90fe-9bfc34b8124b" providerId="ADAL" clId="{9B8436E2-7EC2-473F-B1F4-1CC2D0D78392}" dt="2019-02-15T09:06:31.790" v="507" actId="478"/>
          <ac:spMkLst>
            <pc:docMk/>
            <pc:sldMk cId="36917022" sldId="360"/>
            <ac:spMk id="10" creationId="{81252EAD-9B98-49D2-8E03-BCC4C760B4E4}"/>
          </ac:spMkLst>
        </pc:spChg>
        <pc:spChg chg="mod">
          <ac:chgData name="Eleanor Simpson" userId="975f5492-d74c-431c-90fe-9bfc34b8124b" providerId="ADAL" clId="{9B8436E2-7EC2-473F-B1F4-1CC2D0D78392}" dt="2019-02-15T09:02:55.687" v="197" actId="207"/>
          <ac:spMkLst>
            <pc:docMk/>
            <pc:sldMk cId="36917022" sldId="360"/>
            <ac:spMk id="19" creationId="{5252A847-DE45-4FA3-A1F8-EEBEB845FF8E}"/>
          </ac:spMkLst>
        </pc:spChg>
        <pc:graphicFrameChg chg="add mod modGraphic">
          <ac:chgData name="Eleanor Simpson" userId="975f5492-d74c-431c-90fe-9bfc34b8124b" providerId="ADAL" clId="{9B8436E2-7EC2-473F-B1F4-1CC2D0D78392}" dt="2019-02-15T09:44:36.297" v="1735" actId="1038"/>
          <ac:graphicFrameMkLst>
            <pc:docMk/>
            <pc:sldMk cId="36917022" sldId="360"/>
            <ac:graphicFrameMk id="6" creationId="{39BA1CF3-141C-40D5-B58F-78454E71C5EB}"/>
          </ac:graphicFrameMkLst>
        </pc:graphicFrameChg>
      </pc:sldChg>
      <pc:sldChg chg="modSp">
        <pc:chgData name="Eleanor Simpson" userId="975f5492-d74c-431c-90fe-9bfc34b8124b" providerId="ADAL" clId="{9B8436E2-7EC2-473F-B1F4-1CC2D0D78392}" dt="2019-02-15T12:06:37.153" v="1770" actId="403"/>
        <pc:sldMkLst>
          <pc:docMk/>
          <pc:sldMk cId="1669721746" sldId="365"/>
        </pc:sldMkLst>
        <pc:spChg chg="mod">
          <ac:chgData name="Eleanor Simpson" userId="975f5492-d74c-431c-90fe-9bfc34b8124b" providerId="ADAL" clId="{9B8436E2-7EC2-473F-B1F4-1CC2D0D78392}" dt="2019-02-15T09:44:12.803" v="1719" actId="1038"/>
          <ac:spMkLst>
            <pc:docMk/>
            <pc:sldMk cId="1669721746" sldId="365"/>
            <ac:spMk id="9" creationId="{1B4D3532-0A0A-4BF6-8516-8BFC8EBBD888}"/>
          </ac:spMkLst>
        </pc:spChg>
        <pc:spChg chg="mod">
          <ac:chgData name="Eleanor Simpson" userId="975f5492-d74c-431c-90fe-9bfc34b8124b" providerId="ADAL" clId="{9B8436E2-7EC2-473F-B1F4-1CC2D0D78392}" dt="2019-02-15T09:44:12.803" v="1719" actId="1038"/>
          <ac:spMkLst>
            <pc:docMk/>
            <pc:sldMk cId="1669721746" sldId="365"/>
            <ac:spMk id="10" creationId="{C27F7ACA-5AF8-4C13-A41A-7F6683F20EEA}"/>
          </ac:spMkLst>
        </pc:spChg>
        <pc:spChg chg="mod">
          <ac:chgData name="Eleanor Simpson" userId="975f5492-d74c-431c-90fe-9bfc34b8124b" providerId="ADAL" clId="{9B8436E2-7EC2-473F-B1F4-1CC2D0D78392}" dt="2019-02-15T09:44:12.803" v="1719" actId="1038"/>
          <ac:spMkLst>
            <pc:docMk/>
            <pc:sldMk cId="1669721746" sldId="365"/>
            <ac:spMk id="12" creationId="{BD6CEC7B-87DC-4B2A-8CCB-9ED541E05D8F}"/>
          </ac:spMkLst>
        </pc:spChg>
        <pc:spChg chg="mod">
          <ac:chgData name="Eleanor Simpson" userId="975f5492-d74c-431c-90fe-9bfc34b8124b" providerId="ADAL" clId="{9B8436E2-7EC2-473F-B1F4-1CC2D0D78392}" dt="2019-02-15T09:44:12.803" v="1719" actId="1038"/>
          <ac:spMkLst>
            <pc:docMk/>
            <pc:sldMk cId="1669721746" sldId="365"/>
            <ac:spMk id="13" creationId="{0CFFD1E1-BD05-4C7E-ADCF-3962F9D8CF5B}"/>
          </ac:spMkLst>
        </pc:spChg>
        <pc:spChg chg="mod">
          <ac:chgData name="Eleanor Simpson" userId="975f5492-d74c-431c-90fe-9bfc34b8124b" providerId="ADAL" clId="{9B8436E2-7EC2-473F-B1F4-1CC2D0D78392}" dt="2019-02-15T09:44:12.803" v="1719" actId="1038"/>
          <ac:spMkLst>
            <pc:docMk/>
            <pc:sldMk cId="1669721746" sldId="365"/>
            <ac:spMk id="15" creationId="{99BECE30-E10A-42A7-80CE-EFF7F97CA435}"/>
          </ac:spMkLst>
        </pc:spChg>
        <pc:spChg chg="mod">
          <ac:chgData name="Eleanor Simpson" userId="975f5492-d74c-431c-90fe-9bfc34b8124b" providerId="ADAL" clId="{9B8436E2-7EC2-473F-B1F4-1CC2D0D78392}" dt="2019-02-15T09:44:12.803" v="1719" actId="1038"/>
          <ac:spMkLst>
            <pc:docMk/>
            <pc:sldMk cId="1669721746" sldId="365"/>
            <ac:spMk id="16" creationId="{AFEA7713-C5D2-48A3-95A7-E6B88FBFB381}"/>
          </ac:spMkLst>
        </pc:spChg>
        <pc:grpChg chg="mod">
          <ac:chgData name="Eleanor Simpson" userId="975f5492-d74c-431c-90fe-9bfc34b8124b" providerId="ADAL" clId="{9B8436E2-7EC2-473F-B1F4-1CC2D0D78392}" dt="2019-02-15T09:44:12.803" v="1719" actId="1038"/>
          <ac:grpSpMkLst>
            <pc:docMk/>
            <pc:sldMk cId="1669721746" sldId="365"/>
            <ac:grpSpMk id="17" creationId="{C8BDB815-0A6A-4AB1-82C0-A9855E98CC9A}"/>
          </ac:grpSpMkLst>
        </pc:grpChg>
        <pc:grpChg chg="mod">
          <ac:chgData name="Eleanor Simpson" userId="975f5492-d74c-431c-90fe-9bfc34b8124b" providerId="ADAL" clId="{9B8436E2-7EC2-473F-B1F4-1CC2D0D78392}" dt="2019-02-15T09:44:12.803" v="1719" actId="1038"/>
          <ac:grpSpMkLst>
            <pc:docMk/>
            <pc:sldMk cId="1669721746" sldId="365"/>
            <ac:grpSpMk id="24" creationId="{56B9C1D6-11CD-4C15-AA90-D3CF037AB87E}"/>
          </ac:grpSpMkLst>
        </pc:grpChg>
        <pc:grpChg chg="mod">
          <ac:chgData name="Eleanor Simpson" userId="975f5492-d74c-431c-90fe-9bfc34b8124b" providerId="ADAL" clId="{9B8436E2-7EC2-473F-B1F4-1CC2D0D78392}" dt="2019-02-15T09:44:12.803" v="1719" actId="1038"/>
          <ac:grpSpMkLst>
            <pc:docMk/>
            <pc:sldMk cId="1669721746" sldId="365"/>
            <ac:grpSpMk id="30" creationId="{C1594F8B-F379-4566-B6FB-D96C376E1277}"/>
          </ac:grpSpMkLst>
        </pc:grpChg>
        <pc:graphicFrameChg chg="mod modGraphic">
          <ac:chgData name="Eleanor Simpson" userId="975f5492-d74c-431c-90fe-9bfc34b8124b" providerId="ADAL" clId="{9B8436E2-7EC2-473F-B1F4-1CC2D0D78392}" dt="2019-02-15T12:06:25.974" v="1768" actId="403"/>
          <ac:graphicFrameMkLst>
            <pc:docMk/>
            <pc:sldMk cId="1669721746" sldId="365"/>
            <ac:graphicFrameMk id="6" creationId="{FFE4BDC9-BEAC-49A4-A4FF-7036974AE967}"/>
          </ac:graphicFrameMkLst>
        </pc:graphicFrameChg>
        <pc:graphicFrameChg chg="mod modGraphic">
          <ac:chgData name="Eleanor Simpson" userId="975f5492-d74c-431c-90fe-9bfc34b8124b" providerId="ADAL" clId="{9B8436E2-7EC2-473F-B1F4-1CC2D0D78392}" dt="2019-02-15T12:06:32.815" v="1769" actId="403"/>
          <ac:graphicFrameMkLst>
            <pc:docMk/>
            <pc:sldMk cId="1669721746" sldId="365"/>
            <ac:graphicFrameMk id="11" creationId="{4EFA45C3-C34A-481E-A04B-09B970B28333}"/>
          </ac:graphicFrameMkLst>
        </pc:graphicFrameChg>
        <pc:graphicFrameChg chg="mod modGraphic">
          <ac:chgData name="Eleanor Simpson" userId="975f5492-d74c-431c-90fe-9bfc34b8124b" providerId="ADAL" clId="{9B8436E2-7EC2-473F-B1F4-1CC2D0D78392}" dt="2019-02-15T12:06:37.153" v="1770" actId="403"/>
          <ac:graphicFrameMkLst>
            <pc:docMk/>
            <pc:sldMk cId="1669721746" sldId="365"/>
            <ac:graphicFrameMk id="14" creationId="{638AAD9E-0687-429B-9432-E6249DE35D21}"/>
          </ac:graphicFrameMkLst>
        </pc:graphicFrameChg>
      </pc:sldChg>
      <pc:sldChg chg="modSp add">
        <pc:chgData name="Eleanor Simpson" userId="975f5492-d74c-431c-90fe-9bfc34b8124b" providerId="ADAL" clId="{9B8436E2-7EC2-473F-B1F4-1CC2D0D78392}" dt="2019-02-15T09:44:51.243" v="1747" actId="1038"/>
        <pc:sldMkLst>
          <pc:docMk/>
          <pc:sldMk cId="1762575920" sldId="368"/>
        </pc:sldMkLst>
        <pc:spChg chg="mod">
          <ac:chgData name="Eleanor Simpson" userId="975f5492-d74c-431c-90fe-9bfc34b8124b" providerId="ADAL" clId="{9B8436E2-7EC2-473F-B1F4-1CC2D0D78392}" dt="2019-02-15T09:44:51.243" v="1747" actId="1038"/>
          <ac:spMkLst>
            <pc:docMk/>
            <pc:sldMk cId="1762575920" sldId="368"/>
            <ac:spMk id="9" creationId="{CD04F35E-15C3-40DE-8188-2167A96AE8EC}"/>
          </ac:spMkLst>
        </pc:spChg>
        <pc:spChg chg="mod">
          <ac:chgData name="Eleanor Simpson" userId="975f5492-d74c-431c-90fe-9bfc34b8124b" providerId="ADAL" clId="{9B8436E2-7EC2-473F-B1F4-1CC2D0D78392}" dt="2019-02-15T09:44:51.243" v="1747" actId="1038"/>
          <ac:spMkLst>
            <pc:docMk/>
            <pc:sldMk cId="1762575920" sldId="368"/>
            <ac:spMk id="10" creationId="{81252EAD-9B98-49D2-8E03-BCC4C760B4E4}"/>
          </ac:spMkLst>
        </pc:spChg>
        <pc:graphicFrameChg chg="mod">
          <ac:chgData name="Eleanor Simpson" userId="975f5492-d74c-431c-90fe-9bfc34b8124b" providerId="ADAL" clId="{9B8436E2-7EC2-473F-B1F4-1CC2D0D78392}" dt="2019-02-15T09:44:51.243" v="1747" actId="1038"/>
          <ac:graphicFrameMkLst>
            <pc:docMk/>
            <pc:sldMk cId="1762575920" sldId="368"/>
            <ac:graphicFrameMk id="6" creationId="{39BA1CF3-141C-40D5-B58F-78454E71C5EB}"/>
          </ac:graphicFrameMkLst>
        </pc:graphicFrameChg>
      </pc:sldChg>
      <pc:sldChg chg="modSp add">
        <pc:chgData name="Eleanor Simpson" userId="975f5492-d74c-431c-90fe-9bfc34b8124b" providerId="ADAL" clId="{9B8436E2-7EC2-473F-B1F4-1CC2D0D78392}" dt="2019-02-15T12:07:06.800" v="1774" actId="404"/>
        <pc:sldMkLst>
          <pc:docMk/>
          <pc:sldMk cId="1352091225" sldId="370"/>
        </pc:sldMkLst>
        <pc:spChg chg="mod">
          <ac:chgData name="Eleanor Simpson" userId="975f5492-d74c-431c-90fe-9bfc34b8124b" providerId="ADAL" clId="{9B8436E2-7EC2-473F-B1F4-1CC2D0D78392}" dt="2019-02-15T09:45:12.906" v="1753" actId="1038"/>
          <ac:spMkLst>
            <pc:docMk/>
            <pc:sldMk cId="1352091225" sldId="370"/>
            <ac:spMk id="12" creationId="{DA96A316-897A-4C73-BDDD-C27AFC73CD77}"/>
          </ac:spMkLst>
        </pc:spChg>
        <pc:spChg chg="mod">
          <ac:chgData name="Eleanor Simpson" userId="975f5492-d74c-431c-90fe-9bfc34b8124b" providerId="ADAL" clId="{9B8436E2-7EC2-473F-B1F4-1CC2D0D78392}" dt="2019-02-15T09:45:12.906" v="1753" actId="1038"/>
          <ac:spMkLst>
            <pc:docMk/>
            <pc:sldMk cId="1352091225" sldId="370"/>
            <ac:spMk id="13" creationId="{BF438845-A41D-4D15-8C06-95E15329FA0B}"/>
          </ac:spMkLst>
        </pc:spChg>
        <pc:graphicFrameChg chg="mod modGraphic">
          <ac:chgData name="Eleanor Simpson" userId="975f5492-d74c-431c-90fe-9bfc34b8124b" providerId="ADAL" clId="{9B8436E2-7EC2-473F-B1F4-1CC2D0D78392}" dt="2019-02-15T12:07:06.800" v="1774" actId="404"/>
          <ac:graphicFrameMkLst>
            <pc:docMk/>
            <pc:sldMk cId="1352091225" sldId="370"/>
            <ac:graphicFrameMk id="11" creationId="{E164BFCB-A8DD-4592-9B47-77017273691A}"/>
          </ac:graphicFrameMkLst>
        </pc:graphicFrameChg>
      </pc:sldChg>
      <pc:sldChg chg="modSp add">
        <pc:chgData name="Eleanor Simpson" userId="975f5492-d74c-431c-90fe-9bfc34b8124b" providerId="ADAL" clId="{9B8436E2-7EC2-473F-B1F4-1CC2D0D78392}" dt="2019-02-15T12:07:14.803" v="1775" actId="404"/>
        <pc:sldMkLst>
          <pc:docMk/>
          <pc:sldMk cId="1637324556" sldId="371"/>
        </pc:sldMkLst>
        <pc:spChg chg="mod">
          <ac:chgData name="Eleanor Simpson" userId="975f5492-d74c-431c-90fe-9bfc34b8124b" providerId="ADAL" clId="{9B8436E2-7EC2-473F-B1F4-1CC2D0D78392}" dt="2019-02-15T09:45:19.141" v="1759" actId="1038"/>
          <ac:spMkLst>
            <pc:docMk/>
            <pc:sldMk cId="1637324556" sldId="371"/>
            <ac:spMk id="12" creationId="{DA96A316-897A-4C73-BDDD-C27AFC73CD77}"/>
          </ac:spMkLst>
        </pc:spChg>
        <pc:spChg chg="mod">
          <ac:chgData name="Eleanor Simpson" userId="975f5492-d74c-431c-90fe-9bfc34b8124b" providerId="ADAL" clId="{9B8436E2-7EC2-473F-B1F4-1CC2D0D78392}" dt="2019-02-15T09:45:19.141" v="1759" actId="1038"/>
          <ac:spMkLst>
            <pc:docMk/>
            <pc:sldMk cId="1637324556" sldId="371"/>
            <ac:spMk id="13" creationId="{BF438845-A41D-4D15-8C06-95E15329FA0B}"/>
          </ac:spMkLst>
        </pc:spChg>
        <pc:graphicFrameChg chg="mod modGraphic">
          <ac:chgData name="Eleanor Simpson" userId="975f5492-d74c-431c-90fe-9bfc34b8124b" providerId="ADAL" clId="{9B8436E2-7EC2-473F-B1F4-1CC2D0D78392}" dt="2019-02-15T12:07:14.803" v="1775" actId="404"/>
          <ac:graphicFrameMkLst>
            <pc:docMk/>
            <pc:sldMk cId="1637324556" sldId="371"/>
            <ac:graphicFrameMk id="11" creationId="{E164BFCB-A8DD-4592-9B47-77017273691A}"/>
          </ac:graphicFrameMkLst>
        </pc:graphicFrameChg>
      </pc:sldChg>
      <pc:sldChg chg="modSp add">
        <pc:chgData name="Eleanor Simpson" userId="975f5492-d74c-431c-90fe-9bfc34b8124b" providerId="ADAL" clId="{9B8436E2-7EC2-473F-B1F4-1CC2D0D78392}" dt="2019-02-15T12:07:29.493" v="1777" actId="404"/>
        <pc:sldMkLst>
          <pc:docMk/>
          <pc:sldMk cId="3623646403" sldId="373"/>
        </pc:sldMkLst>
        <pc:spChg chg="mod">
          <ac:chgData name="Eleanor Simpson" userId="975f5492-d74c-431c-90fe-9bfc34b8124b" providerId="ADAL" clId="{9B8436E2-7EC2-473F-B1F4-1CC2D0D78392}" dt="2019-02-15T09:45:52.786" v="1767" actId="1038"/>
          <ac:spMkLst>
            <pc:docMk/>
            <pc:sldMk cId="3623646403" sldId="373"/>
            <ac:spMk id="16" creationId="{58BF98A9-EB09-40A0-BD13-8AF3D449C182}"/>
          </ac:spMkLst>
        </pc:spChg>
        <pc:spChg chg="mod">
          <ac:chgData name="Eleanor Simpson" userId="975f5492-d74c-431c-90fe-9bfc34b8124b" providerId="ADAL" clId="{9B8436E2-7EC2-473F-B1F4-1CC2D0D78392}" dt="2019-02-15T09:45:52.786" v="1767" actId="1038"/>
          <ac:spMkLst>
            <pc:docMk/>
            <pc:sldMk cId="3623646403" sldId="373"/>
            <ac:spMk id="17" creationId="{7CE504F9-7E42-4A14-8C96-5B4A0F84C869}"/>
          </ac:spMkLst>
        </pc:spChg>
        <pc:spChg chg="mod">
          <ac:chgData name="Eleanor Simpson" userId="975f5492-d74c-431c-90fe-9bfc34b8124b" providerId="ADAL" clId="{9B8436E2-7EC2-473F-B1F4-1CC2D0D78392}" dt="2019-02-15T09:45:52.786" v="1767" actId="1038"/>
          <ac:spMkLst>
            <pc:docMk/>
            <pc:sldMk cId="3623646403" sldId="373"/>
            <ac:spMk id="20" creationId="{82D2F63F-3DE2-45F0-8A03-64AABAF04153}"/>
          </ac:spMkLst>
        </pc:spChg>
        <pc:spChg chg="mod">
          <ac:chgData name="Eleanor Simpson" userId="975f5492-d74c-431c-90fe-9bfc34b8124b" providerId="ADAL" clId="{9B8436E2-7EC2-473F-B1F4-1CC2D0D78392}" dt="2019-02-15T09:45:52.786" v="1767" actId="1038"/>
          <ac:spMkLst>
            <pc:docMk/>
            <pc:sldMk cId="3623646403" sldId="373"/>
            <ac:spMk id="21" creationId="{650704D2-2E5F-4FBC-A0E2-F87760045127}"/>
          </ac:spMkLst>
        </pc:spChg>
        <pc:spChg chg="mod">
          <ac:chgData name="Eleanor Simpson" userId="975f5492-d74c-431c-90fe-9bfc34b8124b" providerId="ADAL" clId="{9B8436E2-7EC2-473F-B1F4-1CC2D0D78392}" dt="2019-02-15T09:45:52.786" v="1767" actId="1038"/>
          <ac:spMkLst>
            <pc:docMk/>
            <pc:sldMk cId="3623646403" sldId="373"/>
            <ac:spMk id="22" creationId="{3D859B2A-6ABD-4188-B875-5915A19FE02C}"/>
          </ac:spMkLst>
        </pc:spChg>
        <pc:graphicFrameChg chg="mod modGraphic">
          <ac:chgData name="Eleanor Simpson" userId="975f5492-d74c-431c-90fe-9bfc34b8124b" providerId="ADAL" clId="{9B8436E2-7EC2-473F-B1F4-1CC2D0D78392}" dt="2019-02-15T12:07:29.493" v="1777" actId="404"/>
          <ac:graphicFrameMkLst>
            <pc:docMk/>
            <pc:sldMk cId="3623646403" sldId="373"/>
            <ac:graphicFrameMk id="9" creationId="{659DC04D-7366-41C5-8A70-6BCA590C86F4}"/>
          </ac:graphicFrameMkLst>
        </pc:graphicFrameChg>
        <pc:graphicFrameChg chg="mod">
          <ac:chgData name="Eleanor Simpson" userId="975f5492-d74c-431c-90fe-9bfc34b8124b" providerId="ADAL" clId="{9B8436E2-7EC2-473F-B1F4-1CC2D0D78392}" dt="2019-02-15T09:45:52.786" v="1767" actId="1038"/>
          <ac:graphicFrameMkLst>
            <pc:docMk/>
            <pc:sldMk cId="3623646403" sldId="373"/>
            <ac:graphicFrameMk id="10" creationId="{CA8AA4A2-B258-4236-8521-7C37C22A4E43}"/>
          </ac:graphicFrameMkLst>
        </pc:graphicFrameChg>
        <pc:graphicFrameChg chg="mod modGraphic">
          <ac:chgData name="Eleanor Simpson" userId="975f5492-d74c-431c-90fe-9bfc34b8124b" providerId="ADAL" clId="{9B8436E2-7EC2-473F-B1F4-1CC2D0D78392}" dt="2019-02-15T09:45:52.786" v="1767" actId="1038"/>
          <ac:graphicFrameMkLst>
            <pc:docMk/>
            <pc:sldMk cId="3623646403" sldId="373"/>
            <ac:graphicFrameMk id="14" creationId="{043ED8B8-3342-4A4B-9608-4672468B6360}"/>
          </ac:graphicFrameMkLst>
        </pc:graphicFrameChg>
        <pc:graphicFrameChg chg="mod">
          <ac:chgData name="Eleanor Simpson" userId="975f5492-d74c-431c-90fe-9bfc34b8124b" providerId="ADAL" clId="{9B8436E2-7EC2-473F-B1F4-1CC2D0D78392}" dt="2019-02-15T09:45:52.786" v="1767" actId="1038"/>
          <ac:graphicFrameMkLst>
            <pc:docMk/>
            <pc:sldMk cId="3623646403" sldId="373"/>
            <ac:graphicFrameMk id="15" creationId="{AE3B3E09-2C22-4F3B-962B-E1A173B2D966}"/>
          </ac:graphicFrameMkLst>
        </pc:graphicFrameChg>
      </pc:sldChg>
      <pc:sldChg chg="addSp delSp modSp add">
        <pc:chgData name="Eleanor Simpson" userId="975f5492-d74c-431c-90fe-9bfc34b8124b" providerId="ADAL" clId="{9B8436E2-7EC2-473F-B1F4-1CC2D0D78392}" dt="2019-02-15T09:22:14.733" v="1223" actId="403"/>
        <pc:sldMkLst>
          <pc:docMk/>
          <pc:sldMk cId="3486026389" sldId="374"/>
        </pc:sldMkLst>
        <pc:spChg chg="del">
          <ac:chgData name="Eleanor Simpson" userId="975f5492-d74c-431c-90fe-9bfc34b8124b" providerId="ADAL" clId="{9B8436E2-7EC2-473F-B1F4-1CC2D0D78392}" dt="2019-02-15T09:19:13.399" v="1023" actId="478"/>
          <ac:spMkLst>
            <pc:docMk/>
            <pc:sldMk cId="3486026389" sldId="374"/>
            <ac:spMk id="16" creationId="{58BF98A9-EB09-40A0-BD13-8AF3D449C182}"/>
          </ac:spMkLst>
        </pc:spChg>
        <pc:spChg chg="del">
          <ac:chgData name="Eleanor Simpson" userId="975f5492-d74c-431c-90fe-9bfc34b8124b" providerId="ADAL" clId="{9B8436E2-7EC2-473F-B1F4-1CC2D0D78392}" dt="2019-02-15T09:19:13.399" v="1023" actId="478"/>
          <ac:spMkLst>
            <pc:docMk/>
            <pc:sldMk cId="3486026389" sldId="374"/>
            <ac:spMk id="17" creationId="{7CE504F9-7E42-4A14-8C96-5B4A0F84C869}"/>
          </ac:spMkLst>
        </pc:spChg>
        <pc:spChg chg="mod">
          <ac:chgData name="Eleanor Simpson" userId="975f5492-d74c-431c-90fe-9bfc34b8124b" providerId="ADAL" clId="{9B8436E2-7EC2-473F-B1F4-1CC2D0D78392}" dt="2019-02-15T09:22:00.055" v="1220" actId="6549"/>
          <ac:spMkLst>
            <pc:docMk/>
            <pc:sldMk cId="3486026389" sldId="374"/>
            <ac:spMk id="19" creationId="{5252A847-DE45-4FA3-A1F8-EEBEB845FF8E}"/>
          </ac:spMkLst>
        </pc:spChg>
        <pc:spChg chg="del">
          <ac:chgData name="Eleanor Simpson" userId="975f5492-d74c-431c-90fe-9bfc34b8124b" providerId="ADAL" clId="{9B8436E2-7EC2-473F-B1F4-1CC2D0D78392}" dt="2019-02-15T09:19:13.399" v="1023" actId="478"/>
          <ac:spMkLst>
            <pc:docMk/>
            <pc:sldMk cId="3486026389" sldId="374"/>
            <ac:spMk id="20" creationId="{82D2F63F-3DE2-45F0-8A03-64AABAF04153}"/>
          </ac:spMkLst>
        </pc:spChg>
        <pc:spChg chg="del">
          <ac:chgData name="Eleanor Simpson" userId="975f5492-d74c-431c-90fe-9bfc34b8124b" providerId="ADAL" clId="{9B8436E2-7EC2-473F-B1F4-1CC2D0D78392}" dt="2019-02-15T09:19:13.399" v="1023" actId="478"/>
          <ac:spMkLst>
            <pc:docMk/>
            <pc:sldMk cId="3486026389" sldId="374"/>
            <ac:spMk id="21" creationId="{650704D2-2E5F-4FBC-A0E2-F87760045127}"/>
          </ac:spMkLst>
        </pc:spChg>
        <pc:spChg chg="del">
          <ac:chgData name="Eleanor Simpson" userId="975f5492-d74c-431c-90fe-9bfc34b8124b" providerId="ADAL" clId="{9B8436E2-7EC2-473F-B1F4-1CC2D0D78392}" dt="2019-02-15T09:19:13.399" v="1023" actId="478"/>
          <ac:spMkLst>
            <pc:docMk/>
            <pc:sldMk cId="3486026389" sldId="374"/>
            <ac:spMk id="22" creationId="{3D859B2A-6ABD-4188-B875-5915A19FE02C}"/>
          </ac:spMkLst>
        </pc:spChg>
        <pc:spChg chg="add mod">
          <ac:chgData name="Eleanor Simpson" userId="975f5492-d74c-431c-90fe-9bfc34b8124b" providerId="ADAL" clId="{9B8436E2-7EC2-473F-B1F4-1CC2D0D78392}" dt="2019-02-15T09:22:14.733" v="1223" actId="403"/>
          <ac:spMkLst>
            <pc:docMk/>
            <pc:sldMk cId="3486026389" sldId="374"/>
            <ac:spMk id="23" creationId="{BF008E26-3264-4D99-9464-CBC76A73AC8D}"/>
          </ac:spMkLst>
        </pc:spChg>
        <pc:graphicFrameChg chg="del">
          <ac:chgData name="Eleanor Simpson" userId="975f5492-d74c-431c-90fe-9bfc34b8124b" providerId="ADAL" clId="{9B8436E2-7EC2-473F-B1F4-1CC2D0D78392}" dt="2019-02-15T09:19:13.399" v="1023" actId="478"/>
          <ac:graphicFrameMkLst>
            <pc:docMk/>
            <pc:sldMk cId="3486026389" sldId="374"/>
            <ac:graphicFrameMk id="9" creationId="{659DC04D-7366-41C5-8A70-6BCA590C86F4}"/>
          </ac:graphicFrameMkLst>
        </pc:graphicFrameChg>
        <pc:graphicFrameChg chg="del">
          <ac:chgData name="Eleanor Simpson" userId="975f5492-d74c-431c-90fe-9bfc34b8124b" providerId="ADAL" clId="{9B8436E2-7EC2-473F-B1F4-1CC2D0D78392}" dt="2019-02-15T09:19:13.399" v="1023" actId="478"/>
          <ac:graphicFrameMkLst>
            <pc:docMk/>
            <pc:sldMk cId="3486026389" sldId="374"/>
            <ac:graphicFrameMk id="10" creationId="{CA8AA4A2-B258-4236-8521-7C37C22A4E43}"/>
          </ac:graphicFrameMkLst>
        </pc:graphicFrameChg>
        <pc:graphicFrameChg chg="del">
          <ac:chgData name="Eleanor Simpson" userId="975f5492-d74c-431c-90fe-9bfc34b8124b" providerId="ADAL" clId="{9B8436E2-7EC2-473F-B1F4-1CC2D0D78392}" dt="2019-02-15T09:19:13.399" v="1023" actId="478"/>
          <ac:graphicFrameMkLst>
            <pc:docMk/>
            <pc:sldMk cId="3486026389" sldId="374"/>
            <ac:graphicFrameMk id="14" creationId="{043ED8B8-3342-4A4B-9608-4672468B6360}"/>
          </ac:graphicFrameMkLst>
        </pc:graphicFrameChg>
        <pc:graphicFrameChg chg="del">
          <ac:chgData name="Eleanor Simpson" userId="975f5492-d74c-431c-90fe-9bfc34b8124b" providerId="ADAL" clId="{9B8436E2-7EC2-473F-B1F4-1CC2D0D78392}" dt="2019-02-15T09:19:13.399" v="1023" actId="478"/>
          <ac:graphicFrameMkLst>
            <pc:docMk/>
            <pc:sldMk cId="3486026389" sldId="374"/>
            <ac:graphicFrameMk id="15" creationId="{AE3B3E09-2C22-4F3B-962B-E1A173B2D966}"/>
          </ac:graphicFrameMkLst>
        </pc:graphicFrameChg>
      </pc:sldChg>
      <pc:sldChg chg="modSp add">
        <pc:chgData name="Eleanor Simpson" userId="975f5492-d74c-431c-90fe-9bfc34b8124b" providerId="ADAL" clId="{9B8436E2-7EC2-473F-B1F4-1CC2D0D78392}" dt="2019-02-15T09:22:20.890" v="1226" actId="403"/>
        <pc:sldMkLst>
          <pc:docMk/>
          <pc:sldMk cId="1309084851" sldId="375"/>
        </pc:sldMkLst>
        <pc:spChg chg="mod">
          <ac:chgData name="Eleanor Simpson" userId="975f5492-d74c-431c-90fe-9bfc34b8124b" providerId="ADAL" clId="{9B8436E2-7EC2-473F-B1F4-1CC2D0D78392}" dt="2019-02-15T09:22:20.890" v="1226" actId="403"/>
          <ac:spMkLst>
            <pc:docMk/>
            <pc:sldMk cId="1309084851" sldId="375"/>
            <ac:spMk id="23" creationId="{BF008E26-3264-4D99-9464-CBC76A73AC8D}"/>
          </ac:spMkLst>
        </pc:spChg>
      </pc:sldChg>
      <pc:sldChg chg="modSp add">
        <pc:chgData name="Eleanor Simpson" userId="975f5492-d74c-431c-90fe-9bfc34b8124b" providerId="ADAL" clId="{9B8436E2-7EC2-473F-B1F4-1CC2D0D78392}" dt="2019-02-15T09:28:55.471" v="1460" actId="20577"/>
        <pc:sldMkLst>
          <pc:docMk/>
          <pc:sldMk cId="4008413504" sldId="377"/>
        </pc:sldMkLst>
        <pc:spChg chg="mod">
          <ac:chgData name="Eleanor Simpson" userId="975f5492-d74c-431c-90fe-9bfc34b8124b" providerId="ADAL" clId="{9B8436E2-7EC2-473F-B1F4-1CC2D0D78392}" dt="2019-02-15T09:28:55.471" v="1460" actId="20577"/>
          <ac:spMkLst>
            <pc:docMk/>
            <pc:sldMk cId="4008413504" sldId="377"/>
            <ac:spMk id="19" creationId="{5252A847-DE45-4FA3-A1F8-EEBEB845FF8E}"/>
          </ac:spMkLst>
        </pc:spChg>
      </pc:sldChg>
      <pc:sldChg chg="add">
        <pc:chgData name="Eleanor Simpson" userId="975f5492-d74c-431c-90fe-9bfc34b8124b" providerId="ADAL" clId="{9B8436E2-7EC2-473F-B1F4-1CC2D0D78392}" dt="2019-02-15T09:30:20.130" v="1474"/>
        <pc:sldMkLst>
          <pc:docMk/>
          <pc:sldMk cId="3063324341" sldId="378"/>
        </pc:sldMkLst>
      </pc:sldChg>
      <pc:sldChg chg="addSp modSp add ord">
        <pc:chgData name="Eleanor Simpson" userId="975f5492-d74c-431c-90fe-9bfc34b8124b" providerId="ADAL" clId="{9B8436E2-7EC2-473F-B1F4-1CC2D0D78392}" dt="2019-02-15T12:08:09.994" v="1779" actId="208"/>
        <pc:sldMkLst>
          <pc:docMk/>
          <pc:sldMk cId="1271984527" sldId="379"/>
        </pc:sldMkLst>
        <pc:spChg chg="mod">
          <ac:chgData name="Eleanor Simpson" userId="975f5492-d74c-431c-90fe-9bfc34b8124b" providerId="ADAL" clId="{9B8436E2-7EC2-473F-B1F4-1CC2D0D78392}" dt="2019-02-15T12:08:09.994" v="1779" actId="208"/>
          <ac:spMkLst>
            <pc:docMk/>
            <pc:sldMk cId="1271984527" sldId="379"/>
            <ac:spMk id="10" creationId="{F5573A06-9EB4-4353-A64E-85F3065C025B}"/>
          </ac:spMkLst>
        </pc:spChg>
        <pc:spChg chg="mod">
          <ac:chgData name="Eleanor Simpson" userId="975f5492-d74c-431c-90fe-9bfc34b8124b" providerId="ADAL" clId="{9B8436E2-7EC2-473F-B1F4-1CC2D0D78392}" dt="2019-02-15T12:08:09.994" v="1779" actId="208"/>
          <ac:spMkLst>
            <pc:docMk/>
            <pc:sldMk cId="1271984527" sldId="379"/>
            <ac:spMk id="11" creationId="{FB49468A-4635-4130-823C-F9D35AFF84BB}"/>
          </ac:spMkLst>
        </pc:spChg>
        <pc:spChg chg="mod">
          <ac:chgData name="Eleanor Simpson" userId="975f5492-d74c-431c-90fe-9bfc34b8124b" providerId="ADAL" clId="{9B8436E2-7EC2-473F-B1F4-1CC2D0D78392}" dt="2019-02-15T12:08:09.994" v="1779" actId="208"/>
          <ac:spMkLst>
            <pc:docMk/>
            <pc:sldMk cId="1271984527" sldId="379"/>
            <ac:spMk id="12" creationId="{0984140C-6DAA-4E27-9BEC-A9A60666DB85}"/>
          </ac:spMkLst>
        </pc:spChg>
        <pc:spChg chg="mod">
          <ac:chgData name="Eleanor Simpson" userId="975f5492-d74c-431c-90fe-9bfc34b8124b" providerId="ADAL" clId="{9B8436E2-7EC2-473F-B1F4-1CC2D0D78392}" dt="2019-02-15T12:08:09.994" v="1779" actId="208"/>
          <ac:spMkLst>
            <pc:docMk/>
            <pc:sldMk cId="1271984527" sldId="379"/>
            <ac:spMk id="13" creationId="{AF487363-C272-4D65-A761-06DE740BE7E3}"/>
          </ac:spMkLst>
        </pc:spChg>
        <pc:spChg chg="mod">
          <ac:chgData name="Eleanor Simpson" userId="975f5492-d74c-431c-90fe-9bfc34b8124b" providerId="ADAL" clId="{9B8436E2-7EC2-473F-B1F4-1CC2D0D78392}" dt="2019-02-15T09:39:32.918" v="1711" actId="20577"/>
          <ac:spMkLst>
            <pc:docMk/>
            <pc:sldMk cId="1271984527" sldId="379"/>
            <ac:spMk id="19" creationId="{5252A847-DE45-4FA3-A1F8-EEBEB845FF8E}"/>
          </ac:spMkLst>
        </pc:spChg>
        <pc:grpChg chg="add mod">
          <ac:chgData name="Eleanor Simpson" userId="975f5492-d74c-431c-90fe-9bfc34b8124b" providerId="ADAL" clId="{9B8436E2-7EC2-473F-B1F4-1CC2D0D78392}" dt="2019-02-15T09:37:27.806" v="1628" actId="14100"/>
          <ac:grpSpMkLst>
            <pc:docMk/>
            <pc:sldMk cId="1271984527" sldId="379"/>
            <ac:grpSpMk id="9" creationId="{A9BE376F-2121-4BED-8FD7-FB33CFEDDDE6}"/>
          </ac:grpSpMkLst>
        </pc:grpChg>
        <pc:graphicFrameChg chg="add mod modGraphic">
          <ac:chgData name="Eleanor Simpson" userId="975f5492-d74c-431c-90fe-9bfc34b8124b" providerId="ADAL" clId="{9B8436E2-7EC2-473F-B1F4-1CC2D0D78392}" dt="2019-02-15T09:38:00.758" v="1659" actId="207"/>
          <ac:graphicFrameMkLst>
            <pc:docMk/>
            <pc:sldMk cId="1271984527" sldId="379"/>
            <ac:graphicFrameMk id="6" creationId="{DAABE3A3-1E44-4AC2-BA70-38292F063240}"/>
          </ac:graphicFrameMkLst>
        </pc:graphicFrameChg>
      </pc:sldChg>
      <pc:sldChg chg="modSp add ord">
        <pc:chgData name="Eleanor Simpson" userId="975f5492-d74c-431c-90fe-9bfc34b8124b" providerId="ADAL" clId="{9B8436E2-7EC2-473F-B1F4-1CC2D0D78392}" dt="2019-02-15T12:08:03.984" v="1778" actId="208"/>
        <pc:sldMkLst>
          <pc:docMk/>
          <pc:sldMk cId="1406496210" sldId="380"/>
        </pc:sldMkLst>
        <pc:spChg chg="mod">
          <ac:chgData name="Eleanor Simpson" userId="975f5492-d74c-431c-90fe-9bfc34b8124b" providerId="ADAL" clId="{9B8436E2-7EC2-473F-B1F4-1CC2D0D78392}" dt="2019-02-15T12:08:03.984" v="1778" actId="208"/>
          <ac:spMkLst>
            <pc:docMk/>
            <pc:sldMk cId="1406496210" sldId="380"/>
            <ac:spMk id="10" creationId="{F5573A06-9EB4-4353-A64E-85F3065C025B}"/>
          </ac:spMkLst>
        </pc:spChg>
        <pc:spChg chg="mod">
          <ac:chgData name="Eleanor Simpson" userId="975f5492-d74c-431c-90fe-9bfc34b8124b" providerId="ADAL" clId="{9B8436E2-7EC2-473F-B1F4-1CC2D0D78392}" dt="2019-02-15T12:08:03.984" v="1778" actId="208"/>
          <ac:spMkLst>
            <pc:docMk/>
            <pc:sldMk cId="1406496210" sldId="380"/>
            <ac:spMk id="11" creationId="{FB49468A-4635-4130-823C-F9D35AFF84BB}"/>
          </ac:spMkLst>
        </pc:spChg>
        <pc:spChg chg="mod">
          <ac:chgData name="Eleanor Simpson" userId="975f5492-d74c-431c-90fe-9bfc34b8124b" providerId="ADAL" clId="{9B8436E2-7EC2-473F-B1F4-1CC2D0D78392}" dt="2019-02-15T12:08:03.984" v="1778" actId="208"/>
          <ac:spMkLst>
            <pc:docMk/>
            <pc:sldMk cId="1406496210" sldId="380"/>
            <ac:spMk id="12" creationId="{0984140C-6DAA-4E27-9BEC-A9A60666DB85}"/>
          </ac:spMkLst>
        </pc:spChg>
        <pc:spChg chg="mod">
          <ac:chgData name="Eleanor Simpson" userId="975f5492-d74c-431c-90fe-9bfc34b8124b" providerId="ADAL" clId="{9B8436E2-7EC2-473F-B1F4-1CC2D0D78392}" dt="2019-02-15T12:08:03.984" v="1778" actId="208"/>
          <ac:spMkLst>
            <pc:docMk/>
            <pc:sldMk cId="1406496210" sldId="380"/>
            <ac:spMk id="13" creationId="{AF487363-C272-4D65-A761-06DE740BE7E3}"/>
          </ac:spMkLst>
        </pc:spChg>
        <pc:spChg chg="mod">
          <ac:chgData name="Eleanor Simpson" userId="975f5492-d74c-431c-90fe-9bfc34b8124b" providerId="ADAL" clId="{9B8436E2-7EC2-473F-B1F4-1CC2D0D78392}" dt="2019-02-15T09:39:44.983" v="1713" actId="6549"/>
          <ac:spMkLst>
            <pc:docMk/>
            <pc:sldMk cId="1406496210" sldId="380"/>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05/03/2020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divide-1-digit-by-10-year-4-decimals-resource-pack" TargetMode="External"/><Relationship Id="rId5" Type="http://schemas.openxmlformats.org/officeDocument/2006/relationships/hyperlink" Target="https://classroomsecrets.co.uk/category/maths/year-4/spring-block-4-decimals/" TargetMode="External"/><Relationship Id="rId4" Type="http://schemas.openxmlformats.org/officeDocument/2006/relationships/hyperlink" Target="https://classroomsecrets.co.uk/content-domain-filter/?fwp_contentdomain=4f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equation matches the answer shown in the place value grid?</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659DC04D-7366-41C5-8A70-6BCA590C86F4}"/>
              </a:ext>
            </a:extLst>
          </p:cNvPr>
          <p:cNvGraphicFramePr>
            <a:graphicFrameLocks noGrp="1"/>
          </p:cNvGraphicFramePr>
          <p:nvPr>
            <p:extLst>
              <p:ext uri="{D42A27DB-BD31-4B8C-83A1-F6EECF244321}">
                <p14:modId xmlns:p14="http://schemas.microsoft.com/office/powerpoint/2010/main" val="595018863"/>
              </p:ext>
            </p:extLst>
          </p:nvPr>
        </p:nvGraphicFramePr>
        <p:xfrm>
          <a:off x="1476096" y="4156118"/>
          <a:ext cx="6191808" cy="1811539"/>
        </p:xfrm>
        <a:graphic>
          <a:graphicData uri="http://schemas.openxmlformats.org/drawingml/2006/table">
            <a:tbl>
              <a:tblPr firstRow="1" bandRow="1">
                <a:tableStyleId>{5C22544A-7EE6-4342-B048-85BDC9FD1C3A}</a:tableStyleId>
              </a:tblPr>
              <a:tblGrid>
                <a:gridCol w="1547952">
                  <a:extLst>
                    <a:ext uri="{9D8B030D-6E8A-4147-A177-3AD203B41FA5}">
                      <a16:colId xmlns:a16="http://schemas.microsoft.com/office/drawing/2014/main" val="2900575446"/>
                    </a:ext>
                  </a:extLst>
                </a:gridCol>
                <a:gridCol w="1547952">
                  <a:extLst>
                    <a:ext uri="{9D8B030D-6E8A-4147-A177-3AD203B41FA5}">
                      <a16:colId xmlns:a16="http://schemas.microsoft.com/office/drawing/2014/main" val="1189909354"/>
                    </a:ext>
                  </a:extLst>
                </a:gridCol>
                <a:gridCol w="1547952">
                  <a:extLst>
                    <a:ext uri="{9D8B030D-6E8A-4147-A177-3AD203B41FA5}">
                      <a16:colId xmlns:a16="http://schemas.microsoft.com/office/drawing/2014/main" val="48878411"/>
                    </a:ext>
                  </a:extLst>
                </a:gridCol>
                <a:gridCol w="1547952">
                  <a:extLst>
                    <a:ext uri="{9D8B030D-6E8A-4147-A177-3AD203B41FA5}">
                      <a16:colId xmlns:a16="http://schemas.microsoft.com/office/drawing/2014/main" val="2866630071"/>
                    </a:ext>
                  </a:extLst>
                </a:gridCol>
              </a:tblGrid>
              <a:tr h="499662">
                <a:tc>
                  <a:txBody>
                    <a:bodyPr/>
                    <a:lstStyle/>
                    <a:p>
                      <a:pPr algn="ctr"/>
                      <a:r>
                        <a:rPr lang="en-GB" sz="20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311877">
                <a:tc>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dirty="0">
                          <a:solidFill>
                            <a:schemeClr val="tx1"/>
                          </a:solidFill>
                          <a:latin typeface="Century Gothic" panose="020B0502020202020204" pitchFamily="34" charset="0"/>
                        </a:rPr>
                        <a:t>0</a:t>
                      </a: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dirty="0">
                          <a:solidFill>
                            <a:schemeClr val="tx1"/>
                          </a:solidFill>
                          <a:latin typeface="Century Gothic" panose="020B0502020202020204" pitchFamily="34" charset="0"/>
                        </a:rPr>
                        <a:t>8</a:t>
                      </a: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pSp>
        <p:nvGrpSpPr>
          <p:cNvPr id="4" name="Group 3">
            <a:extLst>
              <a:ext uri="{FF2B5EF4-FFF2-40B4-BE49-F238E27FC236}">
                <a16:creationId xmlns:a16="http://schemas.microsoft.com/office/drawing/2014/main" id="{70DB49EA-E62F-4ACE-9AB6-7D7BE4510D34}"/>
              </a:ext>
            </a:extLst>
          </p:cNvPr>
          <p:cNvGrpSpPr/>
          <p:nvPr/>
        </p:nvGrpSpPr>
        <p:grpSpPr>
          <a:xfrm>
            <a:off x="2452593" y="1804129"/>
            <a:ext cx="3647190" cy="1815694"/>
            <a:chOff x="2452593" y="1804129"/>
            <a:chExt cx="3647190" cy="1815694"/>
          </a:xfrm>
        </p:grpSpPr>
        <p:sp>
          <p:nvSpPr>
            <p:cNvPr id="20" name="Rounded Rectangle 4">
              <a:extLst>
                <a:ext uri="{FF2B5EF4-FFF2-40B4-BE49-F238E27FC236}">
                  <a16:creationId xmlns:a16="http://schemas.microsoft.com/office/drawing/2014/main" id="{82D2F63F-3DE2-45F0-8A03-64AABAF04153}"/>
                </a:ext>
              </a:extLst>
            </p:cNvPr>
            <p:cNvSpPr/>
            <p:nvPr/>
          </p:nvSpPr>
          <p:spPr>
            <a:xfrm>
              <a:off x="3044218" y="1804129"/>
              <a:ext cx="3055565" cy="540184"/>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10 </a:t>
              </a:r>
              <a:r>
                <a:rPr lang="en-GB" sz="2400" b="1" dirty="0">
                  <a:solidFill>
                    <a:schemeClr val="tx1"/>
                  </a:solidFill>
                  <a:latin typeface="Century Gothic" panose="020B0502020202020204" pitchFamily="34" charset="0"/>
                </a:rPr>
                <a:t>÷</a:t>
              </a:r>
              <a:r>
                <a:rPr lang="en-US" sz="2400" b="1" dirty="0">
                  <a:solidFill>
                    <a:schemeClr val="tx1"/>
                  </a:solidFill>
                  <a:latin typeface="Century Gothic" panose="020B0502020202020204" pitchFamily="34" charset="0"/>
                </a:rPr>
                <a:t> 8</a:t>
              </a:r>
              <a:endParaRPr lang="en-GB" sz="2400" b="1" dirty="0">
                <a:solidFill>
                  <a:schemeClr val="tx1"/>
                </a:solidFill>
                <a:latin typeface="Century Gothic" panose="020B0502020202020204" pitchFamily="34" charset="0"/>
              </a:endParaRPr>
            </a:p>
          </p:txBody>
        </p:sp>
        <p:sp>
          <p:nvSpPr>
            <p:cNvPr id="2" name="Rectangle 1">
              <a:extLst>
                <a:ext uri="{FF2B5EF4-FFF2-40B4-BE49-F238E27FC236}">
                  <a16:creationId xmlns:a16="http://schemas.microsoft.com/office/drawing/2014/main" id="{66FB492E-97C2-45CC-B08B-49196ADDBCBF}"/>
                </a:ext>
              </a:extLst>
            </p:cNvPr>
            <p:cNvSpPr/>
            <p:nvPr/>
          </p:nvSpPr>
          <p:spPr>
            <a:xfrm>
              <a:off x="2452593" y="1843389"/>
              <a:ext cx="498855" cy="461665"/>
            </a:xfrm>
            <a:prstGeom prst="rect">
              <a:avLst/>
            </a:prstGeom>
          </p:spPr>
          <p:txBody>
            <a:bodyPr wrap="none">
              <a:spAutoFit/>
            </a:bodyPr>
            <a:lstStyle/>
            <a:p>
              <a:r>
                <a:rPr lang="en-GB" sz="2400" b="1" dirty="0">
                  <a:latin typeface="Century Gothic" panose="020B0502020202020204" pitchFamily="34" charset="0"/>
                </a:rPr>
                <a:t>A.</a:t>
              </a:r>
              <a:endParaRPr lang="en-GB" sz="2400" dirty="0"/>
            </a:p>
          </p:txBody>
        </p:sp>
        <p:sp>
          <p:nvSpPr>
            <p:cNvPr id="21" name="Rounded Rectangle 80">
              <a:extLst>
                <a:ext uri="{FF2B5EF4-FFF2-40B4-BE49-F238E27FC236}">
                  <a16:creationId xmlns:a16="http://schemas.microsoft.com/office/drawing/2014/main" id="{650704D2-2E5F-4FBC-A0E2-F87760045127}"/>
                </a:ext>
              </a:extLst>
            </p:cNvPr>
            <p:cNvSpPr/>
            <p:nvPr/>
          </p:nvSpPr>
          <p:spPr>
            <a:xfrm>
              <a:off x="3044218" y="2441884"/>
              <a:ext cx="3055565" cy="540184"/>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8 </a:t>
              </a:r>
              <a:r>
                <a:rPr lang="en-GB" sz="2400" b="1" dirty="0">
                  <a:solidFill>
                    <a:schemeClr val="tx1"/>
                  </a:solidFill>
                  <a:latin typeface="Century Gothic" panose="020B0502020202020204" pitchFamily="34" charset="0"/>
                </a:rPr>
                <a:t>÷</a:t>
              </a:r>
              <a:r>
                <a:rPr lang="en-US" sz="2400" b="1" dirty="0">
                  <a:solidFill>
                    <a:schemeClr val="tx1"/>
                  </a:solidFill>
                  <a:latin typeface="Century Gothic" panose="020B0502020202020204" pitchFamily="34" charset="0"/>
                </a:rPr>
                <a:t> 10</a:t>
              </a:r>
              <a:endParaRPr lang="en-GB" sz="2400" b="1" dirty="0">
                <a:solidFill>
                  <a:schemeClr val="tx1"/>
                </a:solidFill>
                <a:latin typeface="Century Gothic" panose="020B0502020202020204" pitchFamily="34" charset="0"/>
              </a:endParaRPr>
            </a:p>
          </p:txBody>
        </p:sp>
        <p:sp>
          <p:nvSpPr>
            <p:cNvPr id="23" name="Rectangle 22">
              <a:extLst>
                <a:ext uri="{FF2B5EF4-FFF2-40B4-BE49-F238E27FC236}">
                  <a16:creationId xmlns:a16="http://schemas.microsoft.com/office/drawing/2014/main" id="{BB2F73D3-2F7D-45E0-8A63-D548643DE007}"/>
                </a:ext>
              </a:extLst>
            </p:cNvPr>
            <p:cNvSpPr/>
            <p:nvPr/>
          </p:nvSpPr>
          <p:spPr>
            <a:xfrm>
              <a:off x="2452593" y="2481144"/>
              <a:ext cx="449162" cy="461665"/>
            </a:xfrm>
            <a:prstGeom prst="rect">
              <a:avLst/>
            </a:prstGeom>
          </p:spPr>
          <p:txBody>
            <a:bodyPr wrap="none">
              <a:spAutoFit/>
            </a:bodyPr>
            <a:lstStyle/>
            <a:p>
              <a:r>
                <a:rPr lang="en-GB" sz="2400" b="1" dirty="0">
                  <a:latin typeface="Century Gothic" panose="020B0502020202020204" pitchFamily="34" charset="0"/>
                </a:rPr>
                <a:t>B.</a:t>
              </a:r>
              <a:endParaRPr lang="en-GB" sz="2400" dirty="0"/>
            </a:p>
          </p:txBody>
        </p:sp>
        <p:sp>
          <p:nvSpPr>
            <p:cNvPr id="22" name="Rounded Rectangle 82">
              <a:extLst>
                <a:ext uri="{FF2B5EF4-FFF2-40B4-BE49-F238E27FC236}">
                  <a16:creationId xmlns:a16="http://schemas.microsoft.com/office/drawing/2014/main" id="{3D859B2A-6ABD-4188-B875-5915A19FE02C}"/>
                </a:ext>
              </a:extLst>
            </p:cNvPr>
            <p:cNvSpPr/>
            <p:nvPr/>
          </p:nvSpPr>
          <p:spPr>
            <a:xfrm>
              <a:off x="3044218" y="3079639"/>
              <a:ext cx="3055565" cy="540184"/>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0.8 </a:t>
              </a:r>
              <a:r>
                <a:rPr lang="en-GB" sz="2400" b="1" dirty="0">
                  <a:solidFill>
                    <a:schemeClr val="tx1"/>
                  </a:solidFill>
                  <a:latin typeface="Century Gothic" panose="020B0502020202020204" pitchFamily="34" charset="0"/>
                </a:rPr>
                <a:t>÷</a:t>
              </a:r>
              <a:r>
                <a:rPr lang="en-US" sz="2400" b="1" dirty="0">
                  <a:solidFill>
                    <a:schemeClr val="tx1"/>
                  </a:solidFill>
                  <a:latin typeface="Century Gothic" panose="020B0502020202020204" pitchFamily="34" charset="0"/>
                </a:rPr>
                <a:t> 10</a:t>
              </a:r>
              <a:endParaRPr lang="en-GB" sz="24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6C20BCEA-E749-4CEE-8E89-DBC43D6FF4A9}"/>
                </a:ext>
              </a:extLst>
            </p:cNvPr>
            <p:cNvSpPr/>
            <p:nvPr/>
          </p:nvSpPr>
          <p:spPr>
            <a:xfrm>
              <a:off x="2452593" y="3118899"/>
              <a:ext cx="511679" cy="461665"/>
            </a:xfrm>
            <a:prstGeom prst="rect">
              <a:avLst/>
            </a:prstGeom>
          </p:spPr>
          <p:txBody>
            <a:bodyPr wrap="none">
              <a:spAutoFit/>
            </a:bodyPr>
            <a:lstStyle/>
            <a:p>
              <a:r>
                <a:rPr lang="en-GB" sz="2400" b="1" dirty="0">
                  <a:latin typeface="Century Gothic" panose="020B0502020202020204" pitchFamily="34" charset="0"/>
                </a:rPr>
                <a:t>C.</a:t>
              </a:r>
              <a:endParaRPr lang="en-GB" sz="2400" dirty="0"/>
            </a:p>
          </p:txBody>
        </p:sp>
      </p:grpSp>
      <p:grpSp>
        <p:nvGrpSpPr>
          <p:cNvPr id="25" name="Group 24">
            <a:extLst>
              <a:ext uri="{FF2B5EF4-FFF2-40B4-BE49-F238E27FC236}">
                <a16:creationId xmlns:a16="http://schemas.microsoft.com/office/drawing/2014/main" id="{F33BDCE2-40F0-4E64-B642-25F72470B13E}"/>
              </a:ext>
            </a:extLst>
          </p:cNvPr>
          <p:cNvGrpSpPr/>
          <p:nvPr/>
        </p:nvGrpSpPr>
        <p:grpSpPr>
          <a:xfrm>
            <a:off x="4518000" y="4361656"/>
            <a:ext cx="108000" cy="952410"/>
            <a:chOff x="4518000" y="1519396"/>
            <a:chExt cx="108000" cy="952410"/>
          </a:xfrm>
        </p:grpSpPr>
        <p:sp>
          <p:nvSpPr>
            <p:cNvPr id="26" name="Oval 25">
              <a:extLst>
                <a:ext uri="{FF2B5EF4-FFF2-40B4-BE49-F238E27FC236}">
                  <a16:creationId xmlns:a16="http://schemas.microsoft.com/office/drawing/2014/main" id="{9B695762-A9D4-4630-ABFA-9F51814605D1}"/>
                </a:ext>
              </a:extLst>
            </p:cNvPr>
            <p:cNvSpPr>
              <a:spLocks noChangeAspect="1"/>
            </p:cNvSpPr>
            <p:nvPr/>
          </p:nvSpPr>
          <p:spPr>
            <a:xfrm>
              <a:off x="4518000" y="151939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D7929A07-AE75-41B3-844D-3C6484608FA8}"/>
                </a:ext>
              </a:extLst>
            </p:cNvPr>
            <p:cNvSpPr>
              <a:spLocks noChangeAspect="1"/>
            </p:cNvSpPr>
            <p:nvPr/>
          </p:nvSpPr>
          <p:spPr>
            <a:xfrm>
              <a:off x="4518000" y="236380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62364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equation matches the answer shown in the place value grid?</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4" name="Group 3">
            <a:extLst>
              <a:ext uri="{FF2B5EF4-FFF2-40B4-BE49-F238E27FC236}">
                <a16:creationId xmlns:a16="http://schemas.microsoft.com/office/drawing/2014/main" id="{9E5DC6E9-D5FC-4E5F-AE3E-99B964774432}"/>
              </a:ext>
            </a:extLst>
          </p:cNvPr>
          <p:cNvGrpSpPr/>
          <p:nvPr/>
        </p:nvGrpSpPr>
        <p:grpSpPr>
          <a:xfrm>
            <a:off x="2452593" y="1804129"/>
            <a:ext cx="3647190" cy="1815694"/>
            <a:chOff x="2452593" y="1804129"/>
            <a:chExt cx="3647190" cy="1815694"/>
          </a:xfrm>
        </p:grpSpPr>
        <p:sp>
          <p:nvSpPr>
            <p:cNvPr id="20" name="Rounded Rectangle 4">
              <a:extLst>
                <a:ext uri="{FF2B5EF4-FFF2-40B4-BE49-F238E27FC236}">
                  <a16:creationId xmlns:a16="http://schemas.microsoft.com/office/drawing/2014/main" id="{82D2F63F-3DE2-45F0-8A03-64AABAF04153}"/>
                </a:ext>
              </a:extLst>
            </p:cNvPr>
            <p:cNvSpPr/>
            <p:nvPr/>
          </p:nvSpPr>
          <p:spPr>
            <a:xfrm>
              <a:off x="3044218" y="1804129"/>
              <a:ext cx="3055565" cy="54018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lumMod val="50000"/>
                    </a:schemeClr>
                  </a:solidFill>
                  <a:latin typeface="Century Gothic" panose="020B0502020202020204" pitchFamily="34" charset="0"/>
                </a:rPr>
                <a:t>10 </a:t>
              </a:r>
              <a:r>
                <a:rPr lang="en-GB" sz="2400" b="1" dirty="0">
                  <a:solidFill>
                    <a:schemeClr val="bg2">
                      <a:lumMod val="50000"/>
                    </a:schemeClr>
                  </a:solidFill>
                  <a:latin typeface="Century Gothic" panose="020B0502020202020204" pitchFamily="34" charset="0"/>
                </a:rPr>
                <a:t>÷</a:t>
              </a:r>
              <a:r>
                <a:rPr lang="en-US" sz="2400" b="1" dirty="0">
                  <a:solidFill>
                    <a:schemeClr val="bg2">
                      <a:lumMod val="50000"/>
                    </a:schemeClr>
                  </a:solidFill>
                  <a:latin typeface="Century Gothic" panose="020B0502020202020204" pitchFamily="34" charset="0"/>
                </a:rPr>
                <a:t> 8</a:t>
              </a:r>
              <a:endParaRPr lang="en-GB" sz="2400" b="1" dirty="0">
                <a:solidFill>
                  <a:schemeClr val="bg2">
                    <a:lumMod val="50000"/>
                  </a:schemeClr>
                </a:solidFill>
                <a:latin typeface="Century Gothic" panose="020B0502020202020204" pitchFamily="34" charset="0"/>
              </a:endParaRPr>
            </a:p>
          </p:txBody>
        </p:sp>
        <p:sp>
          <p:nvSpPr>
            <p:cNvPr id="2" name="Rectangle 1">
              <a:extLst>
                <a:ext uri="{FF2B5EF4-FFF2-40B4-BE49-F238E27FC236}">
                  <a16:creationId xmlns:a16="http://schemas.microsoft.com/office/drawing/2014/main" id="{66FB492E-97C2-45CC-B08B-49196ADDBCBF}"/>
                </a:ext>
              </a:extLst>
            </p:cNvPr>
            <p:cNvSpPr/>
            <p:nvPr/>
          </p:nvSpPr>
          <p:spPr>
            <a:xfrm>
              <a:off x="2452593" y="1843389"/>
              <a:ext cx="498855" cy="461665"/>
            </a:xfrm>
            <a:prstGeom prst="rect">
              <a:avLst/>
            </a:prstGeom>
          </p:spPr>
          <p:txBody>
            <a:bodyPr wrap="none">
              <a:spAutoFit/>
            </a:bodyPr>
            <a:lstStyle/>
            <a:p>
              <a:r>
                <a:rPr lang="en-GB" sz="2400" b="1" dirty="0">
                  <a:solidFill>
                    <a:schemeClr val="bg2">
                      <a:lumMod val="50000"/>
                    </a:schemeClr>
                  </a:solidFill>
                  <a:latin typeface="Century Gothic" panose="020B0502020202020204" pitchFamily="34" charset="0"/>
                </a:rPr>
                <a:t>A.</a:t>
              </a:r>
              <a:endParaRPr lang="en-GB" sz="2400" dirty="0">
                <a:solidFill>
                  <a:schemeClr val="bg2">
                    <a:lumMod val="50000"/>
                  </a:schemeClr>
                </a:solidFill>
              </a:endParaRPr>
            </a:p>
          </p:txBody>
        </p:sp>
        <p:sp>
          <p:nvSpPr>
            <p:cNvPr id="21" name="Rounded Rectangle 80">
              <a:extLst>
                <a:ext uri="{FF2B5EF4-FFF2-40B4-BE49-F238E27FC236}">
                  <a16:creationId xmlns:a16="http://schemas.microsoft.com/office/drawing/2014/main" id="{650704D2-2E5F-4FBC-A0E2-F87760045127}"/>
                </a:ext>
              </a:extLst>
            </p:cNvPr>
            <p:cNvSpPr/>
            <p:nvPr/>
          </p:nvSpPr>
          <p:spPr>
            <a:xfrm>
              <a:off x="3044218" y="2441884"/>
              <a:ext cx="3055565" cy="54018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entury Gothic" panose="020B0502020202020204" pitchFamily="34" charset="0"/>
                </a:rPr>
                <a:t>8 </a:t>
              </a:r>
              <a:r>
                <a:rPr lang="en-GB" sz="2400" b="1" dirty="0">
                  <a:solidFill>
                    <a:srgbClr val="FF0000"/>
                  </a:solidFill>
                  <a:latin typeface="Century Gothic" panose="020B0502020202020204" pitchFamily="34" charset="0"/>
                </a:rPr>
                <a:t>÷</a:t>
              </a:r>
              <a:r>
                <a:rPr lang="en-US" sz="2400" b="1" dirty="0">
                  <a:solidFill>
                    <a:srgbClr val="FF0000"/>
                  </a:solidFill>
                  <a:latin typeface="Century Gothic" panose="020B0502020202020204" pitchFamily="34" charset="0"/>
                </a:rPr>
                <a:t> 10</a:t>
              </a:r>
              <a:endParaRPr lang="en-GB" sz="2400" b="1" dirty="0">
                <a:solidFill>
                  <a:srgbClr val="FF0000"/>
                </a:solidFill>
                <a:latin typeface="Century Gothic" panose="020B0502020202020204" pitchFamily="34" charset="0"/>
              </a:endParaRPr>
            </a:p>
          </p:txBody>
        </p:sp>
        <p:sp>
          <p:nvSpPr>
            <p:cNvPr id="23" name="Rectangle 22">
              <a:extLst>
                <a:ext uri="{FF2B5EF4-FFF2-40B4-BE49-F238E27FC236}">
                  <a16:creationId xmlns:a16="http://schemas.microsoft.com/office/drawing/2014/main" id="{BB2F73D3-2F7D-45E0-8A63-D548643DE007}"/>
                </a:ext>
              </a:extLst>
            </p:cNvPr>
            <p:cNvSpPr/>
            <p:nvPr/>
          </p:nvSpPr>
          <p:spPr>
            <a:xfrm>
              <a:off x="2452593" y="2481144"/>
              <a:ext cx="449162" cy="461665"/>
            </a:xfrm>
            <a:prstGeom prst="rect">
              <a:avLst/>
            </a:prstGeom>
          </p:spPr>
          <p:txBody>
            <a:bodyPr wrap="none">
              <a:spAutoFit/>
            </a:bodyPr>
            <a:lstStyle/>
            <a:p>
              <a:r>
                <a:rPr lang="en-GB" sz="2400" b="1" dirty="0">
                  <a:solidFill>
                    <a:srgbClr val="FF0000"/>
                  </a:solidFill>
                  <a:latin typeface="Century Gothic" panose="020B0502020202020204" pitchFamily="34" charset="0"/>
                </a:rPr>
                <a:t>B.</a:t>
              </a:r>
              <a:endParaRPr lang="en-GB" sz="2400" dirty="0">
                <a:solidFill>
                  <a:srgbClr val="FF0000"/>
                </a:solidFill>
              </a:endParaRPr>
            </a:p>
          </p:txBody>
        </p:sp>
        <p:sp>
          <p:nvSpPr>
            <p:cNvPr id="22" name="Rounded Rectangle 82">
              <a:extLst>
                <a:ext uri="{FF2B5EF4-FFF2-40B4-BE49-F238E27FC236}">
                  <a16:creationId xmlns:a16="http://schemas.microsoft.com/office/drawing/2014/main" id="{3D859B2A-6ABD-4188-B875-5915A19FE02C}"/>
                </a:ext>
              </a:extLst>
            </p:cNvPr>
            <p:cNvSpPr/>
            <p:nvPr/>
          </p:nvSpPr>
          <p:spPr>
            <a:xfrm>
              <a:off x="3044218" y="3079639"/>
              <a:ext cx="3055565" cy="540184"/>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lumMod val="50000"/>
                    </a:schemeClr>
                  </a:solidFill>
                  <a:latin typeface="Century Gothic" panose="020B0502020202020204" pitchFamily="34" charset="0"/>
                </a:rPr>
                <a:t>0.8 </a:t>
              </a:r>
              <a:r>
                <a:rPr lang="en-GB" sz="2400" b="1" dirty="0">
                  <a:solidFill>
                    <a:schemeClr val="bg2">
                      <a:lumMod val="50000"/>
                    </a:schemeClr>
                  </a:solidFill>
                  <a:latin typeface="Century Gothic" panose="020B0502020202020204" pitchFamily="34" charset="0"/>
                </a:rPr>
                <a:t>÷</a:t>
              </a:r>
              <a:r>
                <a:rPr lang="en-US" sz="2400" b="1" dirty="0">
                  <a:solidFill>
                    <a:schemeClr val="bg2">
                      <a:lumMod val="50000"/>
                    </a:schemeClr>
                  </a:solidFill>
                  <a:latin typeface="Century Gothic" panose="020B0502020202020204" pitchFamily="34" charset="0"/>
                </a:rPr>
                <a:t> 10</a:t>
              </a:r>
              <a:endParaRPr lang="en-GB" sz="2400" b="1" dirty="0">
                <a:solidFill>
                  <a:schemeClr val="bg2">
                    <a:lumMod val="50000"/>
                  </a:schemeClr>
                </a:solidFill>
                <a:latin typeface="Century Gothic" panose="020B0502020202020204" pitchFamily="34" charset="0"/>
              </a:endParaRPr>
            </a:p>
          </p:txBody>
        </p:sp>
        <p:sp>
          <p:nvSpPr>
            <p:cNvPr id="24" name="Rectangle 23">
              <a:extLst>
                <a:ext uri="{FF2B5EF4-FFF2-40B4-BE49-F238E27FC236}">
                  <a16:creationId xmlns:a16="http://schemas.microsoft.com/office/drawing/2014/main" id="{6C20BCEA-E749-4CEE-8E89-DBC43D6FF4A9}"/>
                </a:ext>
              </a:extLst>
            </p:cNvPr>
            <p:cNvSpPr/>
            <p:nvPr/>
          </p:nvSpPr>
          <p:spPr>
            <a:xfrm>
              <a:off x="2452593" y="3118899"/>
              <a:ext cx="511679" cy="461665"/>
            </a:xfrm>
            <a:prstGeom prst="rect">
              <a:avLst/>
            </a:prstGeom>
          </p:spPr>
          <p:txBody>
            <a:bodyPr wrap="none">
              <a:spAutoFit/>
            </a:bodyPr>
            <a:lstStyle/>
            <a:p>
              <a:r>
                <a:rPr lang="en-GB" sz="2400" b="1" dirty="0">
                  <a:solidFill>
                    <a:schemeClr val="bg2">
                      <a:lumMod val="50000"/>
                    </a:schemeClr>
                  </a:solidFill>
                  <a:latin typeface="Century Gothic" panose="020B0502020202020204" pitchFamily="34" charset="0"/>
                </a:rPr>
                <a:t>C.</a:t>
              </a:r>
              <a:endParaRPr lang="en-GB" sz="2400" dirty="0">
                <a:solidFill>
                  <a:schemeClr val="bg2">
                    <a:lumMod val="50000"/>
                  </a:schemeClr>
                </a:solidFill>
              </a:endParaRPr>
            </a:p>
          </p:txBody>
        </p:sp>
      </p:grpSp>
      <p:graphicFrame>
        <p:nvGraphicFramePr>
          <p:cNvPr id="25" name="Table 24">
            <a:extLst>
              <a:ext uri="{FF2B5EF4-FFF2-40B4-BE49-F238E27FC236}">
                <a16:creationId xmlns:a16="http://schemas.microsoft.com/office/drawing/2014/main" id="{68B728F0-094A-4A28-8F0E-8FE81D2B6593}"/>
              </a:ext>
            </a:extLst>
          </p:cNvPr>
          <p:cNvGraphicFramePr>
            <a:graphicFrameLocks noGrp="1"/>
          </p:cNvGraphicFramePr>
          <p:nvPr>
            <p:extLst>
              <p:ext uri="{D42A27DB-BD31-4B8C-83A1-F6EECF244321}">
                <p14:modId xmlns:p14="http://schemas.microsoft.com/office/powerpoint/2010/main" val="2087078252"/>
              </p:ext>
            </p:extLst>
          </p:nvPr>
        </p:nvGraphicFramePr>
        <p:xfrm>
          <a:off x="1476096" y="4156118"/>
          <a:ext cx="6191808" cy="1811539"/>
        </p:xfrm>
        <a:graphic>
          <a:graphicData uri="http://schemas.openxmlformats.org/drawingml/2006/table">
            <a:tbl>
              <a:tblPr firstRow="1" bandRow="1">
                <a:tableStyleId>{5C22544A-7EE6-4342-B048-85BDC9FD1C3A}</a:tableStyleId>
              </a:tblPr>
              <a:tblGrid>
                <a:gridCol w="1547952">
                  <a:extLst>
                    <a:ext uri="{9D8B030D-6E8A-4147-A177-3AD203B41FA5}">
                      <a16:colId xmlns:a16="http://schemas.microsoft.com/office/drawing/2014/main" val="2900575446"/>
                    </a:ext>
                  </a:extLst>
                </a:gridCol>
                <a:gridCol w="1547952">
                  <a:extLst>
                    <a:ext uri="{9D8B030D-6E8A-4147-A177-3AD203B41FA5}">
                      <a16:colId xmlns:a16="http://schemas.microsoft.com/office/drawing/2014/main" val="1189909354"/>
                    </a:ext>
                  </a:extLst>
                </a:gridCol>
                <a:gridCol w="1547952">
                  <a:extLst>
                    <a:ext uri="{9D8B030D-6E8A-4147-A177-3AD203B41FA5}">
                      <a16:colId xmlns:a16="http://schemas.microsoft.com/office/drawing/2014/main" val="48878411"/>
                    </a:ext>
                  </a:extLst>
                </a:gridCol>
                <a:gridCol w="1547952">
                  <a:extLst>
                    <a:ext uri="{9D8B030D-6E8A-4147-A177-3AD203B41FA5}">
                      <a16:colId xmlns:a16="http://schemas.microsoft.com/office/drawing/2014/main" val="2866630071"/>
                    </a:ext>
                  </a:extLst>
                </a:gridCol>
              </a:tblGrid>
              <a:tr h="499662">
                <a:tc>
                  <a:txBody>
                    <a:bodyPr/>
                    <a:lstStyle/>
                    <a:p>
                      <a:pPr algn="ctr"/>
                      <a:r>
                        <a:rPr lang="en-GB" sz="20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311877">
                <a:tc>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dirty="0">
                          <a:solidFill>
                            <a:schemeClr val="tx1"/>
                          </a:solidFill>
                          <a:latin typeface="Century Gothic" panose="020B0502020202020204" pitchFamily="34" charset="0"/>
                        </a:rPr>
                        <a:t>0</a:t>
                      </a: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dirty="0">
                          <a:solidFill>
                            <a:schemeClr val="tx1"/>
                          </a:solidFill>
                          <a:latin typeface="Century Gothic" panose="020B0502020202020204" pitchFamily="34" charset="0"/>
                        </a:rPr>
                        <a:t>8</a:t>
                      </a: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pSp>
        <p:nvGrpSpPr>
          <p:cNvPr id="29" name="Group 28">
            <a:extLst>
              <a:ext uri="{FF2B5EF4-FFF2-40B4-BE49-F238E27FC236}">
                <a16:creationId xmlns:a16="http://schemas.microsoft.com/office/drawing/2014/main" id="{84E8BCDE-9C49-4BB8-B03B-F9D712CCB1AC}"/>
              </a:ext>
            </a:extLst>
          </p:cNvPr>
          <p:cNvGrpSpPr/>
          <p:nvPr/>
        </p:nvGrpSpPr>
        <p:grpSpPr>
          <a:xfrm>
            <a:off x="4518000" y="4361656"/>
            <a:ext cx="108000" cy="952410"/>
            <a:chOff x="4518000" y="1519396"/>
            <a:chExt cx="108000" cy="952410"/>
          </a:xfrm>
        </p:grpSpPr>
        <p:sp>
          <p:nvSpPr>
            <p:cNvPr id="30" name="Oval 29">
              <a:extLst>
                <a:ext uri="{FF2B5EF4-FFF2-40B4-BE49-F238E27FC236}">
                  <a16:creationId xmlns:a16="http://schemas.microsoft.com/office/drawing/2014/main" id="{7D272093-2C53-4934-BF9A-243C2665FEFD}"/>
                </a:ext>
              </a:extLst>
            </p:cNvPr>
            <p:cNvSpPr>
              <a:spLocks noChangeAspect="1"/>
            </p:cNvSpPr>
            <p:nvPr/>
          </p:nvSpPr>
          <p:spPr>
            <a:xfrm>
              <a:off x="4518000" y="151939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0039E82-2C1C-4584-B14C-4B0D7FF7FEC6}"/>
                </a:ext>
              </a:extLst>
            </p:cNvPr>
            <p:cNvSpPr>
              <a:spLocks noChangeAspect="1"/>
            </p:cNvSpPr>
            <p:nvPr/>
          </p:nvSpPr>
          <p:spPr>
            <a:xfrm>
              <a:off x="4518000" y="236380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14435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ounded Rectangle 4">
            <a:extLst>
              <a:ext uri="{FF2B5EF4-FFF2-40B4-BE49-F238E27FC236}">
                <a16:creationId xmlns:a16="http://schemas.microsoft.com/office/drawing/2014/main" id="{820D15CB-F25B-4E7C-B3EC-745A41ACF2D9}"/>
              </a:ext>
            </a:extLst>
          </p:cNvPr>
          <p:cNvSpPr/>
          <p:nvPr/>
        </p:nvSpPr>
        <p:spPr>
          <a:xfrm>
            <a:off x="3137089" y="1555762"/>
            <a:ext cx="2869823" cy="844538"/>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9 ÷ 10 = </a:t>
            </a:r>
            <a:r>
              <a:rPr lang="en-GB" sz="3200" b="1" dirty="0">
                <a:solidFill>
                  <a:schemeClr val="bg1"/>
                </a:solidFill>
                <a:latin typeface="Century Gothic" panose="020B0502020202020204" pitchFamily="34" charset="0"/>
              </a:rPr>
              <a:t>0.9</a:t>
            </a:r>
          </a:p>
        </p:txBody>
      </p:sp>
      <p:graphicFrame>
        <p:nvGraphicFramePr>
          <p:cNvPr id="10" name="Table 9">
            <a:extLst>
              <a:ext uri="{FF2B5EF4-FFF2-40B4-BE49-F238E27FC236}">
                <a16:creationId xmlns:a16="http://schemas.microsoft.com/office/drawing/2014/main" id="{A23BF39B-BAB4-459F-94CF-DD068A9A19ED}"/>
              </a:ext>
            </a:extLst>
          </p:cNvPr>
          <p:cNvGraphicFramePr>
            <a:graphicFrameLocks noGrp="1"/>
          </p:cNvGraphicFramePr>
          <p:nvPr>
            <p:extLst>
              <p:ext uri="{D42A27DB-BD31-4B8C-83A1-F6EECF244321}">
                <p14:modId xmlns:p14="http://schemas.microsoft.com/office/powerpoint/2010/main" val="3412504515"/>
              </p:ext>
            </p:extLst>
          </p:nvPr>
        </p:nvGraphicFramePr>
        <p:xfrm>
          <a:off x="1476096" y="3253148"/>
          <a:ext cx="6191808" cy="1811539"/>
        </p:xfrm>
        <a:graphic>
          <a:graphicData uri="http://schemas.openxmlformats.org/drawingml/2006/table">
            <a:tbl>
              <a:tblPr firstRow="1" bandRow="1">
                <a:tableStyleId>{5C22544A-7EE6-4342-B048-85BDC9FD1C3A}</a:tableStyleId>
              </a:tblPr>
              <a:tblGrid>
                <a:gridCol w="1547952">
                  <a:extLst>
                    <a:ext uri="{9D8B030D-6E8A-4147-A177-3AD203B41FA5}">
                      <a16:colId xmlns:a16="http://schemas.microsoft.com/office/drawing/2014/main" val="2900575446"/>
                    </a:ext>
                  </a:extLst>
                </a:gridCol>
                <a:gridCol w="1547952">
                  <a:extLst>
                    <a:ext uri="{9D8B030D-6E8A-4147-A177-3AD203B41FA5}">
                      <a16:colId xmlns:a16="http://schemas.microsoft.com/office/drawing/2014/main" val="1189909354"/>
                    </a:ext>
                  </a:extLst>
                </a:gridCol>
                <a:gridCol w="1547952">
                  <a:extLst>
                    <a:ext uri="{9D8B030D-6E8A-4147-A177-3AD203B41FA5}">
                      <a16:colId xmlns:a16="http://schemas.microsoft.com/office/drawing/2014/main" val="48878411"/>
                    </a:ext>
                  </a:extLst>
                </a:gridCol>
                <a:gridCol w="1547952">
                  <a:extLst>
                    <a:ext uri="{9D8B030D-6E8A-4147-A177-3AD203B41FA5}">
                      <a16:colId xmlns:a16="http://schemas.microsoft.com/office/drawing/2014/main" val="2866630071"/>
                    </a:ext>
                  </a:extLst>
                </a:gridCol>
              </a:tblGrid>
              <a:tr h="499662">
                <a:tc>
                  <a:txBody>
                    <a:bodyPr/>
                    <a:lstStyle/>
                    <a:p>
                      <a:pPr algn="ctr"/>
                      <a:r>
                        <a:rPr lang="en-GB" sz="20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311877">
                <a:tc>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dirty="0">
                          <a:solidFill>
                            <a:schemeClr val="tx1"/>
                          </a:solidFill>
                          <a:latin typeface="Century Gothic" panose="020B0502020202020204" pitchFamily="34" charset="0"/>
                        </a:rPr>
                        <a:t>9</a:t>
                      </a: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3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pSp>
        <p:nvGrpSpPr>
          <p:cNvPr id="2" name="Group 1">
            <a:extLst>
              <a:ext uri="{FF2B5EF4-FFF2-40B4-BE49-F238E27FC236}">
                <a16:creationId xmlns:a16="http://schemas.microsoft.com/office/drawing/2014/main" id="{4E56A153-5415-474E-B3D4-FD2CB7C7FF69}"/>
              </a:ext>
            </a:extLst>
          </p:cNvPr>
          <p:cNvGrpSpPr/>
          <p:nvPr/>
        </p:nvGrpSpPr>
        <p:grpSpPr>
          <a:xfrm>
            <a:off x="4518000" y="3454876"/>
            <a:ext cx="108000" cy="952410"/>
            <a:chOff x="4518000" y="3454876"/>
            <a:chExt cx="108000" cy="952410"/>
          </a:xfrm>
        </p:grpSpPr>
        <p:sp>
          <p:nvSpPr>
            <p:cNvPr id="15" name="Oval 14">
              <a:extLst>
                <a:ext uri="{FF2B5EF4-FFF2-40B4-BE49-F238E27FC236}">
                  <a16:creationId xmlns:a16="http://schemas.microsoft.com/office/drawing/2014/main" id="{6898D9C0-05C6-4B0F-879E-D8F0897E5222}"/>
                </a:ext>
              </a:extLst>
            </p:cNvPr>
            <p:cNvSpPr>
              <a:spLocks noChangeAspect="1"/>
            </p:cNvSpPr>
            <p:nvPr/>
          </p:nvSpPr>
          <p:spPr>
            <a:xfrm>
              <a:off x="4518000" y="345487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792E77B-24C0-4B6F-AE94-659EA01B9EC8}"/>
                </a:ext>
              </a:extLst>
            </p:cNvPr>
            <p:cNvSpPr>
              <a:spLocks noChangeAspect="1"/>
            </p:cNvSpPr>
            <p:nvPr/>
          </p:nvSpPr>
          <p:spPr>
            <a:xfrm>
              <a:off x="4518000" y="429928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8602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ounded Rectangle 4">
            <a:extLst>
              <a:ext uri="{FF2B5EF4-FFF2-40B4-BE49-F238E27FC236}">
                <a16:creationId xmlns:a16="http://schemas.microsoft.com/office/drawing/2014/main" id="{820D15CB-F25B-4E7C-B3EC-745A41ACF2D9}"/>
              </a:ext>
            </a:extLst>
          </p:cNvPr>
          <p:cNvSpPr/>
          <p:nvPr/>
        </p:nvSpPr>
        <p:spPr>
          <a:xfrm>
            <a:off x="3137089" y="1555762"/>
            <a:ext cx="2869823" cy="844538"/>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9 ÷ 10 = </a:t>
            </a:r>
            <a:r>
              <a:rPr lang="en-GB" sz="3200" b="1" dirty="0">
                <a:solidFill>
                  <a:srgbClr val="FF0000"/>
                </a:solidFill>
                <a:latin typeface="Century Gothic" panose="020B0502020202020204" pitchFamily="34" charset="0"/>
              </a:rPr>
              <a:t>0.9</a:t>
            </a:r>
          </a:p>
        </p:txBody>
      </p:sp>
      <p:graphicFrame>
        <p:nvGraphicFramePr>
          <p:cNvPr id="10" name="Table 9">
            <a:extLst>
              <a:ext uri="{FF2B5EF4-FFF2-40B4-BE49-F238E27FC236}">
                <a16:creationId xmlns:a16="http://schemas.microsoft.com/office/drawing/2014/main" id="{A23BF39B-BAB4-459F-94CF-DD068A9A19ED}"/>
              </a:ext>
            </a:extLst>
          </p:cNvPr>
          <p:cNvGraphicFramePr>
            <a:graphicFrameLocks noGrp="1"/>
          </p:cNvGraphicFramePr>
          <p:nvPr>
            <p:extLst>
              <p:ext uri="{D42A27DB-BD31-4B8C-83A1-F6EECF244321}">
                <p14:modId xmlns:p14="http://schemas.microsoft.com/office/powerpoint/2010/main" val="3213894034"/>
              </p:ext>
            </p:extLst>
          </p:nvPr>
        </p:nvGraphicFramePr>
        <p:xfrm>
          <a:off x="1476096" y="3253148"/>
          <a:ext cx="6191808" cy="1811539"/>
        </p:xfrm>
        <a:graphic>
          <a:graphicData uri="http://schemas.openxmlformats.org/drawingml/2006/table">
            <a:tbl>
              <a:tblPr firstRow="1" bandRow="1">
                <a:tableStyleId>{5C22544A-7EE6-4342-B048-85BDC9FD1C3A}</a:tableStyleId>
              </a:tblPr>
              <a:tblGrid>
                <a:gridCol w="1547952">
                  <a:extLst>
                    <a:ext uri="{9D8B030D-6E8A-4147-A177-3AD203B41FA5}">
                      <a16:colId xmlns:a16="http://schemas.microsoft.com/office/drawing/2014/main" val="2900575446"/>
                    </a:ext>
                  </a:extLst>
                </a:gridCol>
                <a:gridCol w="1547952">
                  <a:extLst>
                    <a:ext uri="{9D8B030D-6E8A-4147-A177-3AD203B41FA5}">
                      <a16:colId xmlns:a16="http://schemas.microsoft.com/office/drawing/2014/main" val="1189909354"/>
                    </a:ext>
                  </a:extLst>
                </a:gridCol>
                <a:gridCol w="1547952">
                  <a:extLst>
                    <a:ext uri="{9D8B030D-6E8A-4147-A177-3AD203B41FA5}">
                      <a16:colId xmlns:a16="http://schemas.microsoft.com/office/drawing/2014/main" val="48878411"/>
                    </a:ext>
                  </a:extLst>
                </a:gridCol>
                <a:gridCol w="1547952">
                  <a:extLst>
                    <a:ext uri="{9D8B030D-6E8A-4147-A177-3AD203B41FA5}">
                      <a16:colId xmlns:a16="http://schemas.microsoft.com/office/drawing/2014/main" val="2866630071"/>
                    </a:ext>
                  </a:extLst>
                </a:gridCol>
              </a:tblGrid>
              <a:tr h="499662">
                <a:tc>
                  <a:txBody>
                    <a:bodyPr/>
                    <a:lstStyle/>
                    <a:p>
                      <a:pPr algn="ctr"/>
                      <a:r>
                        <a:rPr lang="en-GB" sz="20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311877">
                <a:tc>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dirty="0">
                          <a:solidFill>
                            <a:srgbClr val="FF0000"/>
                          </a:solidFill>
                          <a:latin typeface="Century Gothic" panose="020B0502020202020204" pitchFamily="34" charset="0"/>
                        </a:rPr>
                        <a:t>0</a:t>
                      </a: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dirty="0">
                          <a:solidFill>
                            <a:srgbClr val="FF0000"/>
                          </a:solidFill>
                          <a:latin typeface="Century Gothic" panose="020B0502020202020204" pitchFamily="34" charset="0"/>
                        </a:rPr>
                        <a:t>9</a:t>
                      </a: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pSp>
        <p:nvGrpSpPr>
          <p:cNvPr id="17" name="Group 16">
            <a:extLst>
              <a:ext uri="{FF2B5EF4-FFF2-40B4-BE49-F238E27FC236}">
                <a16:creationId xmlns:a16="http://schemas.microsoft.com/office/drawing/2014/main" id="{A1F060D0-C2D7-4C4B-B9A7-9C93AFA4A939}"/>
              </a:ext>
            </a:extLst>
          </p:cNvPr>
          <p:cNvGrpSpPr/>
          <p:nvPr/>
        </p:nvGrpSpPr>
        <p:grpSpPr>
          <a:xfrm>
            <a:off x="4518000" y="3454876"/>
            <a:ext cx="108000" cy="952410"/>
            <a:chOff x="4518000" y="3454876"/>
            <a:chExt cx="108000" cy="952410"/>
          </a:xfrm>
        </p:grpSpPr>
        <p:sp>
          <p:nvSpPr>
            <p:cNvPr id="20" name="Oval 19">
              <a:extLst>
                <a:ext uri="{FF2B5EF4-FFF2-40B4-BE49-F238E27FC236}">
                  <a16:creationId xmlns:a16="http://schemas.microsoft.com/office/drawing/2014/main" id="{82758025-988B-49F9-8C6C-B8CD1E95F245}"/>
                </a:ext>
              </a:extLst>
            </p:cNvPr>
            <p:cNvSpPr>
              <a:spLocks noChangeAspect="1"/>
            </p:cNvSpPr>
            <p:nvPr/>
          </p:nvSpPr>
          <p:spPr>
            <a:xfrm>
              <a:off x="4518000" y="345487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BCAE08-772E-47A2-83CD-9CC27172F6E2}"/>
                </a:ext>
              </a:extLst>
            </p:cNvPr>
            <p:cNvSpPr>
              <a:spLocks noChangeAspect="1"/>
            </p:cNvSpPr>
            <p:nvPr/>
          </p:nvSpPr>
          <p:spPr>
            <a:xfrm>
              <a:off x="4518000" y="429928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50543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Daniel</a:t>
            </a: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is dividing 1-digit numbers by 10 and circling the answer on the Gattegno chart.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8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Explain the mistake he has made.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DF855F37-3D37-4287-BD1E-54CB7643392C}"/>
              </a:ext>
            </a:extLst>
          </p:cNvPr>
          <p:cNvGraphicFramePr>
            <a:graphicFrameLocks noGrp="1"/>
          </p:cNvGraphicFramePr>
          <p:nvPr>
            <p:extLst>
              <p:ext uri="{D42A27DB-BD31-4B8C-83A1-F6EECF244321}">
                <p14:modId xmlns:p14="http://schemas.microsoft.com/office/powerpoint/2010/main" val="3220743531"/>
              </p:ext>
            </p:extLst>
          </p:nvPr>
        </p:nvGraphicFramePr>
        <p:xfrm>
          <a:off x="1564533" y="1782824"/>
          <a:ext cx="6014934" cy="2894400"/>
        </p:xfrm>
        <a:graphic>
          <a:graphicData uri="http://schemas.openxmlformats.org/drawingml/2006/table">
            <a:tbl>
              <a:tblPr firstRow="1" bandRow="1">
                <a:tableStyleId>{5C22544A-7EE6-4342-B048-85BDC9FD1C3A}</a:tableStyleId>
              </a:tblPr>
              <a:tblGrid>
                <a:gridCol w="668326">
                  <a:extLst>
                    <a:ext uri="{9D8B030D-6E8A-4147-A177-3AD203B41FA5}">
                      <a16:colId xmlns:a16="http://schemas.microsoft.com/office/drawing/2014/main" val="3064763169"/>
                    </a:ext>
                  </a:extLst>
                </a:gridCol>
                <a:gridCol w="668326">
                  <a:extLst>
                    <a:ext uri="{9D8B030D-6E8A-4147-A177-3AD203B41FA5}">
                      <a16:colId xmlns:a16="http://schemas.microsoft.com/office/drawing/2014/main" val="2940899264"/>
                    </a:ext>
                  </a:extLst>
                </a:gridCol>
                <a:gridCol w="668326">
                  <a:extLst>
                    <a:ext uri="{9D8B030D-6E8A-4147-A177-3AD203B41FA5}">
                      <a16:colId xmlns:a16="http://schemas.microsoft.com/office/drawing/2014/main" val="3739982989"/>
                    </a:ext>
                  </a:extLst>
                </a:gridCol>
                <a:gridCol w="668326">
                  <a:extLst>
                    <a:ext uri="{9D8B030D-6E8A-4147-A177-3AD203B41FA5}">
                      <a16:colId xmlns:a16="http://schemas.microsoft.com/office/drawing/2014/main" val="2575239497"/>
                    </a:ext>
                  </a:extLst>
                </a:gridCol>
                <a:gridCol w="668326">
                  <a:extLst>
                    <a:ext uri="{9D8B030D-6E8A-4147-A177-3AD203B41FA5}">
                      <a16:colId xmlns:a16="http://schemas.microsoft.com/office/drawing/2014/main" val="196654874"/>
                    </a:ext>
                  </a:extLst>
                </a:gridCol>
                <a:gridCol w="668326">
                  <a:extLst>
                    <a:ext uri="{9D8B030D-6E8A-4147-A177-3AD203B41FA5}">
                      <a16:colId xmlns:a16="http://schemas.microsoft.com/office/drawing/2014/main" val="1612293486"/>
                    </a:ext>
                  </a:extLst>
                </a:gridCol>
                <a:gridCol w="668326">
                  <a:extLst>
                    <a:ext uri="{9D8B030D-6E8A-4147-A177-3AD203B41FA5}">
                      <a16:colId xmlns:a16="http://schemas.microsoft.com/office/drawing/2014/main" val="1322019775"/>
                    </a:ext>
                  </a:extLst>
                </a:gridCol>
                <a:gridCol w="668326">
                  <a:extLst>
                    <a:ext uri="{9D8B030D-6E8A-4147-A177-3AD203B41FA5}">
                      <a16:colId xmlns:a16="http://schemas.microsoft.com/office/drawing/2014/main" val="4145027283"/>
                    </a:ext>
                  </a:extLst>
                </a:gridCol>
                <a:gridCol w="668326">
                  <a:extLst>
                    <a:ext uri="{9D8B030D-6E8A-4147-A177-3AD203B41FA5}">
                      <a16:colId xmlns:a16="http://schemas.microsoft.com/office/drawing/2014/main" val="2584452539"/>
                    </a:ext>
                  </a:extLst>
                </a:gridCol>
              </a:tblGrid>
              <a:tr h="723600">
                <a:tc>
                  <a:txBody>
                    <a:bodyPr/>
                    <a:lstStyle/>
                    <a:p>
                      <a:pPr algn="ctr"/>
                      <a:r>
                        <a:rPr lang="en-GB" sz="1900" b="1" dirty="0">
                          <a:solidFill>
                            <a:schemeClr val="tx1"/>
                          </a:solidFill>
                          <a:latin typeface="Century Gothic" panose="020B0502020202020204" pitchFamily="34" charset="0"/>
                        </a:rPr>
                        <a:t>10</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47237145"/>
                  </a:ext>
                </a:extLst>
              </a:tr>
              <a:tr h="723600">
                <a:tc>
                  <a:txBody>
                    <a:bodyPr/>
                    <a:lstStyle/>
                    <a:p>
                      <a:pPr algn="ctr"/>
                      <a:r>
                        <a:rPr lang="en-GB" sz="1900" b="1" dirty="0">
                          <a:solidFill>
                            <a:schemeClr val="tx1"/>
                          </a:solidFill>
                          <a:latin typeface="Century Gothic" panose="020B0502020202020204" pitchFamily="34" charset="0"/>
                        </a:rPr>
                        <a:t>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68234421"/>
                  </a:ext>
                </a:extLst>
              </a:tr>
              <a:tr h="723600">
                <a:tc>
                  <a:txBody>
                    <a:bodyPr/>
                    <a:lstStyle/>
                    <a:p>
                      <a:pPr algn="ctr"/>
                      <a:r>
                        <a:rPr lang="en-GB" sz="1900" b="1" dirty="0">
                          <a:solidFill>
                            <a:schemeClr val="tx1"/>
                          </a:solidFill>
                          <a:latin typeface="Century Gothic" panose="020B0502020202020204" pitchFamily="34" charset="0"/>
                        </a:rPr>
                        <a:t>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782662876"/>
                  </a:ext>
                </a:extLst>
              </a:tr>
              <a:tr h="723600">
                <a:tc>
                  <a:txBody>
                    <a:bodyPr/>
                    <a:lstStyle/>
                    <a:p>
                      <a:pPr algn="ctr"/>
                      <a:r>
                        <a:rPr lang="en-GB" sz="1900" b="1" dirty="0">
                          <a:solidFill>
                            <a:schemeClr val="tx1"/>
                          </a:solidFill>
                          <a:latin typeface="Century Gothic" panose="020B0502020202020204" pitchFamily="34" charset="0"/>
                        </a:rPr>
                        <a:t>0.01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extLst>
                  <a:ext uri="{0D108BD9-81ED-4DB2-BD59-A6C34878D82A}">
                    <a16:rowId xmlns:a16="http://schemas.microsoft.com/office/drawing/2014/main" val="156595779"/>
                  </a:ext>
                </a:extLst>
              </a:tr>
            </a:tbl>
          </a:graphicData>
        </a:graphic>
      </p:graphicFrame>
      <p:sp>
        <p:nvSpPr>
          <p:cNvPr id="9" name="Oval 8">
            <a:extLst>
              <a:ext uri="{FF2B5EF4-FFF2-40B4-BE49-F238E27FC236}">
                <a16:creationId xmlns:a16="http://schemas.microsoft.com/office/drawing/2014/main" id="{49501698-A3A1-4B29-967F-AB9DB06882D4}"/>
              </a:ext>
            </a:extLst>
          </p:cNvPr>
          <p:cNvSpPr>
            <a:spLocks noChangeAspect="1"/>
          </p:cNvSpPr>
          <p:nvPr/>
        </p:nvSpPr>
        <p:spPr>
          <a:xfrm>
            <a:off x="6259189" y="1828657"/>
            <a:ext cx="631385" cy="63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841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Daniel</a:t>
            </a: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is dividing 1-digit numbers by 10 and circling the answer on the Gattegno chart.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8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Explain the mistake he has made.</a:t>
            </a:r>
          </a:p>
          <a:p>
            <a:pPr defTabSz="514350">
              <a:defRPr/>
            </a:pPr>
            <a:r>
              <a:rPr lang="en-GB" sz="2000" b="1" dirty="0">
                <a:solidFill>
                  <a:schemeClr val="tx1"/>
                </a:solidFill>
                <a:latin typeface="Century Gothic" panose="020B0502020202020204" pitchFamily="34" charset="0"/>
              </a:rPr>
              <a:t>Daniel has multiplied…</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95363CEE-81C6-4132-BFA9-1E91AB6DED87}"/>
              </a:ext>
            </a:extLst>
          </p:cNvPr>
          <p:cNvGraphicFramePr>
            <a:graphicFrameLocks noGrp="1"/>
          </p:cNvGraphicFramePr>
          <p:nvPr>
            <p:extLst>
              <p:ext uri="{D42A27DB-BD31-4B8C-83A1-F6EECF244321}">
                <p14:modId xmlns:p14="http://schemas.microsoft.com/office/powerpoint/2010/main" val="2804723800"/>
              </p:ext>
            </p:extLst>
          </p:nvPr>
        </p:nvGraphicFramePr>
        <p:xfrm>
          <a:off x="1564533" y="1782824"/>
          <a:ext cx="6014934" cy="2894400"/>
        </p:xfrm>
        <a:graphic>
          <a:graphicData uri="http://schemas.openxmlformats.org/drawingml/2006/table">
            <a:tbl>
              <a:tblPr firstRow="1" bandRow="1">
                <a:tableStyleId>{5C22544A-7EE6-4342-B048-85BDC9FD1C3A}</a:tableStyleId>
              </a:tblPr>
              <a:tblGrid>
                <a:gridCol w="668326">
                  <a:extLst>
                    <a:ext uri="{9D8B030D-6E8A-4147-A177-3AD203B41FA5}">
                      <a16:colId xmlns:a16="http://schemas.microsoft.com/office/drawing/2014/main" val="3064763169"/>
                    </a:ext>
                  </a:extLst>
                </a:gridCol>
                <a:gridCol w="668326">
                  <a:extLst>
                    <a:ext uri="{9D8B030D-6E8A-4147-A177-3AD203B41FA5}">
                      <a16:colId xmlns:a16="http://schemas.microsoft.com/office/drawing/2014/main" val="2940899264"/>
                    </a:ext>
                  </a:extLst>
                </a:gridCol>
                <a:gridCol w="668326">
                  <a:extLst>
                    <a:ext uri="{9D8B030D-6E8A-4147-A177-3AD203B41FA5}">
                      <a16:colId xmlns:a16="http://schemas.microsoft.com/office/drawing/2014/main" val="3739982989"/>
                    </a:ext>
                  </a:extLst>
                </a:gridCol>
                <a:gridCol w="668326">
                  <a:extLst>
                    <a:ext uri="{9D8B030D-6E8A-4147-A177-3AD203B41FA5}">
                      <a16:colId xmlns:a16="http://schemas.microsoft.com/office/drawing/2014/main" val="2575239497"/>
                    </a:ext>
                  </a:extLst>
                </a:gridCol>
                <a:gridCol w="668326">
                  <a:extLst>
                    <a:ext uri="{9D8B030D-6E8A-4147-A177-3AD203B41FA5}">
                      <a16:colId xmlns:a16="http://schemas.microsoft.com/office/drawing/2014/main" val="196654874"/>
                    </a:ext>
                  </a:extLst>
                </a:gridCol>
                <a:gridCol w="668326">
                  <a:extLst>
                    <a:ext uri="{9D8B030D-6E8A-4147-A177-3AD203B41FA5}">
                      <a16:colId xmlns:a16="http://schemas.microsoft.com/office/drawing/2014/main" val="1612293486"/>
                    </a:ext>
                  </a:extLst>
                </a:gridCol>
                <a:gridCol w="668326">
                  <a:extLst>
                    <a:ext uri="{9D8B030D-6E8A-4147-A177-3AD203B41FA5}">
                      <a16:colId xmlns:a16="http://schemas.microsoft.com/office/drawing/2014/main" val="1322019775"/>
                    </a:ext>
                  </a:extLst>
                </a:gridCol>
                <a:gridCol w="668326">
                  <a:extLst>
                    <a:ext uri="{9D8B030D-6E8A-4147-A177-3AD203B41FA5}">
                      <a16:colId xmlns:a16="http://schemas.microsoft.com/office/drawing/2014/main" val="4145027283"/>
                    </a:ext>
                  </a:extLst>
                </a:gridCol>
                <a:gridCol w="668326">
                  <a:extLst>
                    <a:ext uri="{9D8B030D-6E8A-4147-A177-3AD203B41FA5}">
                      <a16:colId xmlns:a16="http://schemas.microsoft.com/office/drawing/2014/main" val="2584452539"/>
                    </a:ext>
                  </a:extLst>
                </a:gridCol>
              </a:tblGrid>
              <a:tr h="723600">
                <a:tc>
                  <a:txBody>
                    <a:bodyPr/>
                    <a:lstStyle/>
                    <a:p>
                      <a:pPr algn="ctr"/>
                      <a:r>
                        <a:rPr lang="en-GB" sz="1900" b="1" dirty="0">
                          <a:solidFill>
                            <a:schemeClr val="tx1"/>
                          </a:solidFill>
                          <a:latin typeface="Century Gothic" panose="020B0502020202020204" pitchFamily="34" charset="0"/>
                        </a:rPr>
                        <a:t>10</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47237145"/>
                  </a:ext>
                </a:extLst>
              </a:tr>
              <a:tr h="723600">
                <a:tc>
                  <a:txBody>
                    <a:bodyPr/>
                    <a:lstStyle/>
                    <a:p>
                      <a:pPr algn="ctr"/>
                      <a:r>
                        <a:rPr lang="en-GB" sz="1900" b="1" dirty="0">
                          <a:solidFill>
                            <a:schemeClr val="tx1"/>
                          </a:solidFill>
                          <a:latin typeface="Century Gothic" panose="020B0502020202020204" pitchFamily="34" charset="0"/>
                        </a:rPr>
                        <a:t>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68234421"/>
                  </a:ext>
                </a:extLst>
              </a:tr>
              <a:tr h="723600">
                <a:tc>
                  <a:txBody>
                    <a:bodyPr/>
                    <a:lstStyle/>
                    <a:p>
                      <a:pPr algn="ctr"/>
                      <a:r>
                        <a:rPr lang="en-GB" sz="1900" b="1" dirty="0">
                          <a:solidFill>
                            <a:schemeClr val="tx1"/>
                          </a:solidFill>
                          <a:latin typeface="Century Gothic" panose="020B0502020202020204" pitchFamily="34" charset="0"/>
                        </a:rPr>
                        <a:t>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782662876"/>
                  </a:ext>
                </a:extLst>
              </a:tr>
              <a:tr h="723600">
                <a:tc>
                  <a:txBody>
                    <a:bodyPr/>
                    <a:lstStyle/>
                    <a:p>
                      <a:pPr algn="ctr"/>
                      <a:r>
                        <a:rPr lang="en-GB" sz="1900" b="1" dirty="0">
                          <a:solidFill>
                            <a:schemeClr val="tx1"/>
                          </a:solidFill>
                          <a:latin typeface="Century Gothic" panose="020B0502020202020204" pitchFamily="34" charset="0"/>
                        </a:rPr>
                        <a:t>0.01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extLst>
                  <a:ext uri="{0D108BD9-81ED-4DB2-BD59-A6C34878D82A}">
                    <a16:rowId xmlns:a16="http://schemas.microsoft.com/office/drawing/2014/main" val="156595779"/>
                  </a:ext>
                </a:extLst>
              </a:tr>
            </a:tbl>
          </a:graphicData>
        </a:graphic>
      </p:graphicFrame>
      <p:sp>
        <p:nvSpPr>
          <p:cNvPr id="12" name="Oval 11">
            <a:extLst>
              <a:ext uri="{FF2B5EF4-FFF2-40B4-BE49-F238E27FC236}">
                <a16:creationId xmlns:a16="http://schemas.microsoft.com/office/drawing/2014/main" id="{3D267B6A-53C3-4DA7-B332-86F5C1F2F441}"/>
              </a:ext>
            </a:extLst>
          </p:cNvPr>
          <p:cNvSpPr>
            <a:spLocks noChangeAspect="1"/>
          </p:cNvSpPr>
          <p:nvPr/>
        </p:nvSpPr>
        <p:spPr>
          <a:xfrm>
            <a:off x="6259189" y="1828657"/>
            <a:ext cx="631385" cy="63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640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Daniel</a:t>
            </a: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is dividing 1-digit numbers by 10 and circling the answer on the Gattegno chart.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8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Explain the mistake he has made.</a:t>
            </a:r>
          </a:p>
          <a:p>
            <a:pPr defTabSz="514350">
              <a:defRPr/>
            </a:pPr>
            <a:r>
              <a:rPr lang="en-GB" sz="2000" b="1" dirty="0">
                <a:solidFill>
                  <a:srgbClr val="FF0000"/>
                </a:solidFill>
                <a:latin typeface="Century Gothic" panose="020B0502020202020204" pitchFamily="34" charset="0"/>
              </a:rPr>
              <a:t>Daniel has multiplied by 10 instead of dividing by 10.</a:t>
            </a:r>
          </a:p>
          <a:p>
            <a:pPr defTabSz="514350">
              <a:defRPr/>
            </a:pPr>
            <a:r>
              <a:rPr lang="en-GB" sz="2000" b="1" dirty="0">
                <a:solidFill>
                  <a:srgbClr val="FF0000"/>
                </a:solidFill>
                <a:latin typeface="Century Gothic" panose="020B0502020202020204" pitchFamily="34" charset="0"/>
              </a:rPr>
              <a:t>The answer should be 0.8.</a:t>
            </a: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8EDFE3BD-1E0D-423F-A9D7-973E82807C23}"/>
              </a:ext>
            </a:extLst>
          </p:cNvPr>
          <p:cNvGraphicFramePr>
            <a:graphicFrameLocks noGrp="1"/>
          </p:cNvGraphicFramePr>
          <p:nvPr>
            <p:extLst>
              <p:ext uri="{D42A27DB-BD31-4B8C-83A1-F6EECF244321}">
                <p14:modId xmlns:p14="http://schemas.microsoft.com/office/powerpoint/2010/main" val="2804723800"/>
              </p:ext>
            </p:extLst>
          </p:nvPr>
        </p:nvGraphicFramePr>
        <p:xfrm>
          <a:off x="1564533" y="1782824"/>
          <a:ext cx="6014934" cy="2894400"/>
        </p:xfrm>
        <a:graphic>
          <a:graphicData uri="http://schemas.openxmlformats.org/drawingml/2006/table">
            <a:tbl>
              <a:tblPr firstRow="1" bandRow="1">
                <a:tableStyleId>{5C22544A-7EE6-4342-B048-85BDC9FD1C3A}</a:tableStyleId>
              </a:tblPr>
              <a:tblGrid>
                <a:gridCol w="668326">
                  <a:extLst>
                    <a:ext uri="{9D8B030D-6E8A-4147-A177-3AD203B41FA5}">
                      <a16:colId xmlns:a16="http://schemas.microsoft.com/office/drawing/2014/main" val="3064763169"/>
                    </a:ext>
                  </a:extLst>
                </a:gridCol>
                <a:gridCol w="668326">
                  <a:extLst>
                    <a:ext uri="{9D8B030D-6E8A-4147-A177-3AD203B41FA5}">
                      <a16:colId xmlns:a16="http://schemas.microsoft.com/office/drawing/2014/main" val="2940899264"/>
                    </a:ext>
                  </a:extLst>
                </a:gridCol>
                <a:gridCol w="668326">
                  <a:extLst>
                    <a:ext uri="{9D8B030D-6E8A-4147-A177-3AD203B41FA5}">
                      <a16:colId xmlns:a16="http://schemas.microsoft.com/office/drawing/2014/main" val="3739982989"/>
                    </a:ext>
                  </a:extLst>
                </a:gridCol>
                <a:gridCol w="668326">
                  <a:extLst>
                    <a:ext uri="{9D8B030D-6E8A-4147-A177-3AD203B41FA5}">
                      <a16:colId xmlns:a16="http://schemas.microsoft.com/office/drawing/2014/main" val="2575239497"/>
                    </a:ext>
                  </a:extLst>
                </a:gridCol>
                <a:gridCol w="668326">
                  <a:extLst>
                    <a:ext uri="{9D8B030D-6E8A-4147-A177-3AD203B41FA5}">
                      <a16:colId xmlns:a16="http://schemas.microsoft.com/office/drawing/2014/main" val="196654874"/>
                    </a:ext>
                  </a:extLst>
                </a:gridCol>
                <a:gridCol w="668326">
                  <a:extLst>
                    <a:ext uri="{9D8B030D-6E8A-4147-A177-3AD203B41FA5}">
                      <a16:colId xmlns:a16="http://schemas.microsoft.com/office/drawing/2014/main" val="1612293486"/>
                    </a:ext>
                  </a:extLst>
                </a:gridCol>
                <a:gridCol w="668326">
                  <a:extLst>
                    <a:ext uri="{9D8B030D-6E8A-4147-A177-3AD203B41FA5}">
                      <a16:colId xmlns:a16="http://schemas.microsoft.com/office/drawing/2014/main" val="1322019775"/>
                    </a:ext>
                  </a:extLst>
                </a:gridCol>
                <a:gridCol w="668326">
                  <a:extLst>
                    <a:ext uri="{9D8B030D-6E8A-4147-A177-3AD203B41FA5}">
                      <a16:colId xmlns:a16="http://schemas.microsoft.com/office/drawing/2014/main" val="4145027283"/>
                    </a:ext>
                  </a:extLst>
                </a:gridCol>
                <a:gridCol w="668326">
                  <a:extLst>
                    <a:ext uri="{9D8B030D-6E8A-4147-A177-3AD203B41FA5}">
                      <a16:colId xmlns:a16="http://schemas.microsoft.com/office/drawing/2014/main" val="2584452539"/>
                    </a:ext>
                  </a:extLst>
                </a:gridCol>
              </a:tblGrid>
              <a:tr h="723600">
                <a:tc>
                  <a:txBody>
                    <a:bodyPr/>
                    <a:lstStyle/>
                    <a:p>
                      <a:pPr algn="ctr"/>
                      <a:r>
                        <a:rPr lang="en-GB" sz="1900" b="1" dirty="0">
                          <a:solidFill>
                            <a:schemeClr val="tx1"/>
                          </a:solidFill>
                          <a:latin typeface="Century Gothic" panose="020B0502020202020204" pitchFamily="34" charset="0"/>
                        </a:rPr>
                        <a:t>10</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9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47237145"/>
                  </a:ext>
                </a:extLst>
              </a:tr>
              <a:tr h="723600">
                <a:tc>
                  <a:txBody>
                    <a:bodyPr/>
                    <a:lstStyle/>
                    <a:p>
                      <a:pPr algn="ctr"/>
                      <a:r>
                        <a:rPr lang="en-GB" sz="1900" b="1" dirty="0">
                          <a:solidFill>
                            <a:schemeClr val="tx1"/>
                          </a:solidFill>
                          <a:latin typeface="Century Gothic" panose="020B0502020202020204" pitchFamily="34" charset="0"/>
                        </a:rPr>
                        <a:t>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9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68234421"/>
                  </a:ext>
                </a:extLst>
              </a:tr>
              <a:tr h="723600">
                <a:tc>
                  <a:txBody>
                    <a:bodyPr/>
                    <a:lstStyle/>
                    <a:p>
                      <a:pPr algn="ctr"/>
                      <a:r>
                        <a:rPr lang="en-GB" sz="1900" b="1" dirty="0">
                          <a:solidFill>
                            <a:schemeClr val="tx1"/>
                          </a:solidFill>
                          <a:latin typeface="Century Gothic" panose="020B0502020202020204" pitchFamily="34" charset="0"/>
                        </a:rPr>
                        <a:t>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1900" b="1" dirty="0">
                          <a:solidFill>
                            <a:schemeClr val="tx1"/>
                          </a:solidFill>
                          <a:latin typeface="Century Gothic" panose="020B0502020202020204" pitchFamily="34" charset="0"/>
                        </a:rPr>
                        <a:t>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782662876"/>
                  </a:ext>
                </a:extLst>
              </a:tr>
              <a:tr h="723600">
                <a:tc>
                  <a:txBody>
                    <a:bodyPr/>
                    <a:lstStyle/>
                    <a:p>
                      <a:pPr algn="ctr"/>
                      <a:r>
                        <a:rPr lang="en-GB" sz="1900" b="1" dirty="0">
                          <a:solidFill>
                            <a:schemeClr val="tx1"/>
                          </a:solidFill>
                          <a:latin typeface="Century Gothic" panose="020B0502020202020204" pitchFamily="34" charset="0"/>
                        </a:rPr>
                        <a:t>0.01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1900" b="1" dirty="0">
                          <a:solidFill>
                            <a:schemeClr val="tx1"/>
                          </a:solidFill>
                          <a:latin typeface="Century Gothic" panose="020B0502020202020204" pitchFamily="34" charset="0"/>
                        </a:rPr>
                        <a:t>0.09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extLst>
                  <a:ext uri="{0D108BD9-81ED-4DB2-BD59-A6C34878D82A}">
                    <a16:rowId xmlns:a16="http://schemas.microsoft.com/office/drawing/2014/main" val="156595779"/>
                  </a:ext>
                </a:extLst>
              </a:tr>
            </a:tbl>
          </a:graphicData>
        </a:graphic>
      </p:graphicFrame>
      <p:grpSp>
        <p:nvGrpSpPr>
          <p:cNvPr id="3" name="Group 2">
            <a:extLst>
              <a:ext uri="{FF2B5EF4-FFF2-40B4-BE49-F238E27FC236}">
                <a16:creationId xmlns:a16="http://schemas.microsoft.com/office/drawing/2014/main" id="{BA7FA9E8-8884-4713-B3AC-390B1381C3DA}"/>
              </a:ext>
            </a:extLst>
          </p:cNvPr>
          <p:cNvGrpSpPr/>
          <p:nvPr/>
        </p:nvGrpSpPr>
        <p:grpSpPr>
          <a:xfrm>
            <a:off x="6261634" y="1828657"/>
            <a:ext cx="631385" cy="2077993"/>
            <a:chOff x="6261634" y="1828657"/>
            <a:chExt cx="631385" cy="2077993"/>
          </a:xfrm>
        </p:grpSpPr>
        <p:sp>
          <p:nvSpPr>
            <p:cNvPr id="16" name="Oval 15">
              <a:extLst>
                <a:ext uri="{FF2B5EF4-FFF2-40B4-BE49-F238E27FC236}">
                  <a16:creationId xmlns:a16="http://schemas.microsoft.com/office/drawing/2014/main" id="{8E2D2F77-BE27-437D-9BFF-1573A1DD63FB}"/>
                </a:ext>
              </a:extLst>
            </p:cNvPr>
            <p:cNvSpPr>
              <a:spLocks noChangeAspect="1"/>
            </p:cNvSpPr>
            <p:nvPr/>
          </p:nvSpPr>
          <p:spPr>
            <a:xfrm>
              <a:off x="6261634" y="1828657"/>
              <a:ext cx="631385" cy="63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998C140-A49E-4CD3-8B2E-758233C2663E}"/>
                </a:ext>
              </a:extLst>
            </p:cNvPr>
            <p:cNvSpPr>
              <a:spLocks noChangeAspect="1"/>
            </p:cNvSpPr>
            <p:nvPr/>
          </p:nvSpPr>
          <p:spPr>
            <a:xfrm>
              <a:off x="6261634" y="3276650"/>
              <a:ext cx="631385" cy="63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78896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406F69A0-23BA-48D9-A622-F12606C30725}"/>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1" name="Rectangle 10">
            <a:extLst>
              <a:ext uri="{FF2B5EF4-FFF2-40B4-BE49-F238E27FC236}">
                <a16:creationId xmlns:a16="http://schemas.microsoft.com/office/drawing/2014/main" id="{958C98DF-9C45-4EF7-878A-889C80C3FAD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Soraya is thinking of a 1-digit number.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could her number be?</a:t>
            </a:r>
          </a:p>
          <a:p>
            <a:pPr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5B3218BC-44A6-409F-B85C-4AA473D527B6}"/>
              </a:ext>
            </a:extLst>
          </p:cNvPr>
          <p:cNvSpPr/>
          <p:nvPr/>
        </p:nvSpPr>
        <p:spPr>
          <a:xfrm>
            <a:off x="3815695" y="2121316"/>
            <a:ext cx="4497478" cy="1493520"/>
          </a:xfrm>
          <a:prstGeom prst="wedgeRoundRectCallout">
            <a:avLst>
              <a:gd name="adj1" fmla="val -59463"/>
              <a:gd name="adj2" fmla="val 271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14350">
              <a:defRPr/>
            </a:pPr>
            <a:r>
              <a:rPr lang="en-GB" sz="2000" b="1" dirty="0">
                <a:solidFill>
                  <a:schemeClr val="tx1"/>
                </a:solidFill>
                <a:latin typeface="Century Gothic" panose="020B0502020202020204" pitchFamily="34" charset="0"/>
              </a:rPr>
              <a:t>It is an odd 1-digit number. </a:t>
            </a:r>
          </a:p>
          <a:p>
            <a:pPr lvl="0" algn="ctr" defTabSz="514350">
              <a:defRPr/>
            </a:pPr>
            <a:r>
              <a:rPr lang="en-GB" sz="2000" b="1" dirty="0">
                <a:solidFill>
                  <a:schemeClr val="tx1"/>
                </a:solidFill>
                <a:latin typeface="Century Gothic" panose="020B0502020202020204" pitchFamily="34" charset="0"/>
              </a:rPr>
              <a:t>When divided by 10, my number is greater than 0.4.</a:t>
            </a:r>
          </a:p>
        </p:txBody>
      </p:sp>
    </p:spTree>
    <p:extLst>
      <p:ext uri="{BB962C8B-B14F-4D97-AF65-F5344CB8AC3E}">
        <p14:creationId xmlns:p14="http://schemas.microsoft.com/office/powerpoint/2010/main" val="101562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406F69A0-23BA-48D9-A622-F12606C30725}"/>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1" name="Rectangle 10">
            <a:extLst>
              <a:ext uri="{FF2B5EF4-FFF2-40B4-BE49-F238E27FC236}">
                <a16:creationId xmlns:a16="http://schemas.microsoft.com/office/drawing/2014/main" id="{958C98DF-9C45-4EF7-878A-889C80C3FAD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Soraya is thinking of a 1-digit number.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could her number be?</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5, 7 or 9</a:t>
            </a:r>
          </a:p>
          <a:p>
            <a:pPr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5B3218BC-44A6-409F-B85C-4AA473D527B6}"/>
              </a:ext>
            </a:extLst>
          </p:cNvPr>
          <p:cNvSpPr/>
          <p:nvPr/>
        </p:nvSpPr>
        <p:spPr>
          <a:xfrm>
            <a:off x="3815695" y="2121316"/>
            <a:ext cx="4497478" cy="1493520"/>
          </a:xfrm>
          <a:prstGeom prst="wedgeRoundRectCallout">
            <a:avLst>
              <a:gd name="adj1" fmla="val -59463"/>
              <a:gd name="adj2" fmla="val 271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14350">
              <a:defRPr/>
            </a:pPr>
            <a:r>
              <a:rPr lang="en-GB" sz="2000" b="1" dirty="0">
                <a:solidFill>
                  <a:schemeClr val="tx1"/>
                </a:solidFill>
                <a:latin typeface="Century Gothic" panose="020B0502020202020204" pitchFamily="34" charset="0"/>
              </a:rPr>
              <a:t>It is an odd 1-digit number. </a:t>
            </a:r>
          </a:p>
          <a:p>
            <a:pPr lvl="0" algn="ctr" defTabSz="514350">
              <a:defRPr/>
            </a:pPr>
            <a:r>
              <a:rPr lang="en-GB" sz="2000" b="1" dirty="0">
                <a:solidFill>
                  <a:schemeClr val="tx1"/>
                </a:solidFill>
                <a:latin typeface="Century Gothic" panose="020B0502020202020204" pitchFamily="34" charset="0"/>
              </a:rPr>
              <a:t>When divided by 10, my number is greater than 0.4.</a:t>
            </a:r>
          </a:p>
        </p:txBody>
      </p:sp>
    </p:spTree>
    <p:extLst>
      <p:ext uri="{BB962C8B-B14F-4D97-AF65-F5344CB8AC3E}">
        <p14:creationId xmlns:p14="http://schemas.microsoft.com/office/powerpoint/2010/main" val="53430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the digit cards to make the following statement correct.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Give 3 possibilities.</a:t>
            </a:r>
          </a:p>
          <a:p>
            <a:pPr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BE374E8D-08A1-478E-9DFE-00EC5C88E28E}"/>
              </a:ext>
            </a:extLst>
          </p:cNvPr>
          <p:cNvGraphicFramePr>
            <a:graphicFrameLocks noGrp="1"/>
          </p:cNvGraphicFramePr>
          <p:nvPr>
            <p:extLst>
              <p:ext uri="{D42A27DB-BD31-4B8C-83A1-F6EECF244321}">
                <p14:modId xmlns:p14="http://schemas.microsoft.com/office/powerpoint/2010/main" val="992550221"/>
              </p:ext>
            </p:extLst>
          </p:nvPr>
        </p:nvGraphicFramePr>
        <p:xfrm>
          <a:off x="1750521" y="1784934"/>
          <a:ext cx="5642959" cy="794929"/>
        </p:xfrm>
        <a:graphic>
          <a:graphicData uri="http://schemas.openxmlformats.org/drawingml/2006/table">
            <a:tbl>
              <a:tblPr firstRow="1" bandRow="1">
                <a:tableStyleId>{5C22544A-7EE6-4342-B048-85BDC9FD1C3A}</a:tableStyleId>
              </a:tblPr>
              <a:tblGrid>
                <a:gridCol w="806137">
                  <a:extLst>
                    <a:ext uri="{9D8B030D-6E8A-4147-A177-3AD203B41FA5}">
                      <a16:colId xmlns:a16="http://schemas.microsoft.com/office/drawing/2014/main" val="4096456009"/>
                    </a:ext>
                  </a:extLst>
                </a:gridCol>
                <a:gridCol w="806137">
                  <a:extLst>
                    <a:ext uri="{9D8B030D-6E8A-4147-A177-3AD203B41FA5}">
                      <a16:colId xmlns:a16="http://schemas.microsoft.com/office/drawing/2014/main" val="1656789955"/>
                    </a:ext>
                  </a:extLst>
                </a:gridCol>
                <a:gridCol w="806137">
                  <a:extLst>
                    <a:ext uri="{9D8B030D-6E8A-4147-A177-3AD203B41FA5}">
                      <a16:colId xmlns:a16="http://schemas.microsoft.com/office/drawing/2014/main" val="1176492770"/>
                    </a:ext>
                  </a:extLst>
                </a:gridCol>
                <a:gridCol w="806137">
                  <a:extLst>
                    <a:ext uri="{9D8B030D-6E8A-4147-A177-3AD203B41FA5}">
                      <a16:colId xmlns:a16="http://schemas.microsoft.com/office/drawing/2014/main" val="3146701276"/>
                    </a:ext>
                  </a:extLst>
                </a:gridCol>
                <a:gridCol w="806137">
                  <a:extLst>
                    <a:ext uri="{9D8B030D-6E8A-4147-A177-3AD203B41FA5}">
                      <a16:colId xmlns:a16="http://schemas.microsoft.com/office/drawing/2014/main" val="3119781977"/>
                    </a:ext>
                  </a:extLst>
                </a:gridCol>
                <a:gridCol w="806137">
                  <a:extLst>
                    <a:ext uri="{9D8B030D-6E8A-4147-A177-3AD203B41FA5}">
                      <a16:colId xmlns:a16="http://schemas.microsoft.com/office/drawing/2014/main" val="3608513642"/>
                    </a:ext>
                  </a:extLst>
                </a:gridCol>
                <a:gridCol w="806137">
                  <a:extLst>
                    <a:ext uri="{9D8B030D-6E8A-4147-A177-3AD203B41FA5}">
                      <a16:colId xmlns:a16="http://schemas.microsoft.com/office/drawing/2014/main" val="3009598985"/>
                    </a:ext>
                  </a:extLst>
                </a:gridCol>
              </a:tblGrid>
              <a:tr h="794929">
                <a:tc>
                  <a:txBody>
                    <a:bodyPr/>
                    <a:lstStyle/>
                    <a:p>
                      <a:pPr algn="ctr"/>
                      <a:endParaRPr lang="en-GB" sz="3200"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320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320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859089"/>
                  </a:ext>
                </a:extLst>
              </a:tr>
            </a:tbl>
          </a:graphicData>
        </a:graphic>
      </p:graphicFrame>
      <p:grpSp>
        <p:nvGrpSpPr>
          <p:cNvPr id="10" name="Group 9">
            <a:extLst>
              <a:ext uri="{FF2B5EF4-FFF2-40B4-BE49-F238E27FC236}">
                <a16:creationId xmlns:a16="http://schemas.microsoft.com/office/drawing/2014/main" id="{37158C05-1C83-44A2-9280-B17987C860E1}"/>
              </a:ext>
            </a:extLst>
          </p:cNvPr>
          <p:cNvGrpSpPr/>
          <p:nvPr/>
        </p:nvGrpSpPr>
        <p:grpSpPr>
          <a:xfrm>
            <a:off x="2315064" y="2950169"/>
            <a:ext cx="4513873" cy="1165849"/>
            <a:chOff x="555551" y="7998210"/>
            <a:chExt cx="2105755" cy="543877"/>
          </a:xfrm>
          <a:solidFill>
            <a:srgbClr val="F1CFED"/>
          </a:solidFill>
        </p:grpSpPr>
        <p:sp>
          <p:nvSpPr>
            <p:cNvPr id="11" name="Rectangle: Rounded Corners 10">
              <a:extLst>
                <a:ext uri="{FF2B5EF4-FFF2-40B4-BE49-F238E27FC236}">
                  <a16:creationId xmlns:a16="http://schemas.microsoft.com/office/drawing/2014/main" id="{54098F88-E8ED-4D5F-ADD4-B093FA82A663}"/>
                </a:ext>
              </a:extLst>
            </p:cNvPr>
            <p:cNvSpPr/>
            <p:nvPr/>
          </p:nvSpPr>
          <p:spPr>
            <a:xfrm>
              <a:off x="555551" y="7998210"/>
              <a:ext cx="371777" cy="543877"/>
            </a:xfrm>
            <a:prstGeom prst="roundRect">
              <a:avLst/>
            </a:prstGeom>
            <a:grp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4</a:t>
              </a:r>
            </a:p>
          </p:txBody>
        </p:sp>
        <p:sp>
          <p:nvSpPr>
            <p:cNvPr id="12" name="Rectangle: Rounded Corners 11">
              <a:extLst>
                <a:ext uri="{FF2B5EF4-FFF2-40B4-BE49-F238E27FC236}">
                  <a16:creationId xmlns:a16="http://schemas.microsoft.com/office/drawing/2014/main" id="{34F9A01A-5CCD-4E9C-B006-75BBFE606D54}"/>
                </a:ext>
              </a:extLst>
            </p:cNvPr>
            <p:cNvSpPr/>
            <p:nvPr/>
          </p:nvSpPr>
          <p:spPr>
            <a:xfrm>
              <a:off x="1133544" y="7998210"/>
              <a:ext cx="371777" cy="543877"/>
            </a:xfrm>
            <a:prstGeom prst="roundRect">
              <a:avLst/>
            </a:prstGeom>
            <a:grp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2</a:t>
              </a:r>
            </a:p>
          </p:txBody>
        </p:sp>
        <p:sp>
          <p:nvSpPr>
            <p:cNvPr id="13" name="Rectangle: Rounded Corners 12">
              <a:extLst>
                <a:ext uri="{FF2B5EF4-FFF2-40B4-BE49-F238E27FC236}">
                  <a16:creationId xmlns:a16="http://schemas.microsoft.com/office/drawing/2014/main" id="{12E6A90B-FEBB-479F-881C-89B03652B2BB}"/>
                </a:ext>
              </a:extLst>
            </p:cNvPr>
            <p:cNvSpPr/>
            <p:nvPr/>
          </p:nvSpPr>
          <p:spPr>
            <a:xfrm>
              <a:off x="1711537" y="7998210"/>
              <a:ext cx="371777" cy="543877"/>
            </a:xfrm>
            <a:prstGeom prst="roundRect">
              <a:avLst/>
            </a:prstGeom>
            <a:grp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8</a:t>
              </a:r>
            </a:p>
          </p:txBody>
        </p:sp>
        <p:sp>
          <p:nvSpPr>
            <p:cNvPr id="14" name="Rectangle: Rounded Corners 13">
              <a:extLst>
                <a:ext uri="{FF2B5EF4-FFF2-40B4-BE49-F238E27FC236}">
                  <a16:creationId xmlns:a16="http://schemas.microsoft.com/office/drawing/2014/main" id="{6FE8F981-43DD-450C-9453-2F0627E8C030}"/>
                </a:ext>
              </a:extLst>
            </p:cNvPr>
            <p:cNvSpPr/>
            <p:nvPr/>
          </p:nvSpPr>
          <p:spPr>
            <a:xfrm>
              <a:off x="2289529" y="7998210"/>
              <a:ext cx="371777" cy="543877"/>
            </a:xfrm>
            <a:prstGeom prst="roundRect">
              <a:avLst/>
            </a:prstGeom>
            <a:grp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1</a:t>
              </a:r>
            </a:p>
          </p:txBody>
        </p:sp>
      </p:grpSp>
    </p:spTree>
    <p:extLst>
      <p:ext uri="{BB962C8B-B14F-4D97-AF65-F5344CB8AC3E}">
        <p14:creationId xmlns:p14="http://schemas.microsoft.com/office/powerpoint/2010/main" val="422699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4 – Decimals – Divide 1 Digit by 10</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(4F9) </a:t>
            </a:r>
            <a:r>
              <a:rPr lang="en-GB" sz="1200" b="1" dirty="0">
                <a:latin typeface="Century Gothic" panose="020B0502020202020204" pitchFamily="34" charset="0"/>
                <a:hlinkClick r:id="rId4"/>
              </a:rPr>
              <a:t>Find the effect of dividing a one- or two-digit number by 10 and 100, identifying the value of the digits in the answer as ones, tenths and hundredths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Decimals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the digit cards to make the following statement correct.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Give 3 possibilities.</a:t>
            </a:r>
          </a:p>
          <a:p>
            <a:r>
              <a:rPr lang="en-GB" sz="2000" b="1" dirty="0">
                <a:solidFill>
                  <a:srgbClr val="FF0000"/>
                </a:solidFill>
                <a:latin typeface="Century Gothic" panose="020B0502020202020204" pitchFamily="34" charset="0"/>
              </a:rPr>
              <a:t>Various answers, for example: 4 ÷ 10 &gt; 2 ÷ 10; 8 ÷ 10 &gt; 4 ÷ 10</a:t>
            </a: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BE374E8D-08A1-478E-9DFE-00EC5C88E28E}"/>
              </a:ext>
            </a:extLst>
          </p:cNvPr>
          <p:cNvGraphicFramePr>
            <a:graphicFrameLocks noGrp="1"/>
          </p:cNvGraphicFramePr>
          <p:nvPr>
            <p:extLst>
              <p:ext uri="{D42A27DB-BD31-4B8C-83A1-F6EECF244321}">
                <p14:modId xmlns:p14="http://schemas.microsoft.com/office/powerpoint/2010/main" val="1378144776"/>
              </p:ext>
            </p:extLst>
          </p:nvPr>
        </p:nvGraphicFramePr>
        <p:xfrm>
          <a:off x="1750521" y="1784934"/>
          <a:ext cx="5642959" cy="794929"/>
        </p:xfrm>
        <a:graphic>
          <a:graphicData uri="http://schemas.openxmlformats.org/drawingml/2006/table">
            <a:tbl>
              <a:tblPr firstRow="1" bandRow="1">
                <a:tableStyleId>{5C22544A-7EE6-4342-B048-85BDC9FD1C3A}</a:tableStyleId>
              </a:tblPr>
              <a:tblGrid>
                <a:gridCol w="806137">
                  <a:extLst>
                    <a:ext uri="{9D8B030D-6E8A-4147-A177-3AD203B41FA5}">
                      <a16:colId xmlns:a16="http://schemas.microsoft.com/office/drawing/2014/main" val="4096456009"/>
                    </a:ext>
                  </a:extLst>
                </a:gridCol>
                <a:gridCol w="806137">
                  <a:extLst>
                    <a:ext uri="{9D8B030D-6E8A-4147-A177-3AD203B41FA5}">
                      <a16:colId xmlns:a16="http://schemas.microsoft.com/office/drawing/2014/main" val="1656789955"/>
                    </a:ext>
                  </a:extLst>
                </a:gridCol>
                <a:gridCol w="806137">
                  <a:extLst>
                    <a:ext uri="{9D8B030D-6E8A-4147-A177-3AD203B41FA5}">
                      <a16:colId xmlns:a16="http://schemas.microsoft.com/office/drawing/2014/main" val="1176492770"/>
                    </a:ext>
                  </a:extLst>
                </a:gridCol>
                <a:gridCol w="806137">
                  <a:extLst>
                    <a:ext uri="{9D8B030D-6E8A-4147-A177-3AD203B41FA5}">
                      <a16:colId xmlns:a16="http://schemas.microsoft.com/office/drawing/2014/main" val="3146701276"/>
                    </a:ext>
                  </a:extLst>
                </a:gridCol>
                <a:gridCol w="806137">
                  <a:extLst>
                    <a:ext uri="{9D8B030D-6E8A-4147-A177-3AD203B41FA5}">
                      <a16:colId xmlns:a16="http://schemas.microsoft.com/office/drawing/2014/main" val="3119781977"/>
                    </a:ext>
                  </a:extLst>
                </a:gridCol>
                <a:gridCol w="806137">
                  <a:extLst>
                    <a:ext uri="{9D8B030D-6E8A-4147-A177-3AD203B41FA5}">
                      <a16:colId xmlns:a16="http://schemas.microsoft.com/office/drawing/2014/main" val="3608513642"/>
                    </a:ext>
                  </a:extLst>
                </a:gridCol>
                <a:gridCol w="806137">
                  <a:extLst>
                    <a:ext uri="{9D8B030D-6E8A-4147-A177-3AD203B41FA5}">
                      <a16:colId xmlns:a16="http://schemas.microsoft.com/office/drawing/2014/main" val="3009598985"/>
                    </a:ext>
                  </a:extLst>
                </a:gridCol>
              </a:tblGrid>
              <a:tr h="794929">
                <a:tc>
                  <a:txBody>
                    <a:bodyPr/>
                    <a:lstStyle/>
                    <a:p>
                      <a:pPr algn="ctr"/>
                      <a:r>
                        <a:rPr lang="en-GB" sz="3200" dirty="0">
                          <a:solidFill>
                            <a:srgbClr val="FF0000"/>
                          </a:solidFill>
                          <a:latin typeface="Century Gothic" panose="020B0502020202020204" pitchFamily="34" charset="0"/>
                        </a:rPr>
                        <a:t>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320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rgbClr val="FF0000"/>
                          </a:solidFill>
                          <a:latin typeface="Century Gothic" panose="020B0502020202020204" pitchFamily="34" charset="0"/>
                        </a:rPr>
                        <a:t>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320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859089"/>
                  </a:ext>
                </a:extLst>
              </a:tr>
            </a:tbl>
          </a:graphicData>
        </a:graphic>
      </p:graphicFrame>
      <p:grpSp>
        <p:nvGrpSpPr>
          <p:cNvPr id="10" name="Group 9">
            <a:extLst>
              <a:ext uri="{FF2B5EF4-FFF2-40B4-BE49-F238E27FC236}">
                <a16:creationId xmlns:a16="http://schemas.microsoft.com/office/drawing/2014/main" id="{37158C05-1C83-44A2-9280-B17987C860E1}"/>
              </a:ext>
            </a:extLst>
          </p:cNvPr>
          <p:cNvGrpSpPr/>
          <p:nvPr/>
        </p:nvGrpSpPr>
        <p:grpSpPr>
          <a:xfrm>
            <a:off x="2315064" y="2950169"/>
            <a:ext cx="4513873" cy="1165849"/>
            <a:chOff x="555551" y="7998210"/>
            <a:chExt cx="2105755" cy="543877"/>
          </a:xfrm>
          <a:solidFill>
            <a:srgbClr val="F1CFED"/>
          </a:solidFill>
        </p:grpSpPr>
        <p:sp>
          <p:nvSpPr>
            <p:cNvPr id="11" name="Rectangle: Rounded Corners 10">
              <a:extLst>
                <a:ext uri="{FF2B5EF4-FFF2-40B4-BE49-F238E27FC236}">
                  <a16:creationId xmlns:a16="http://schemas.microsoft.com/office/drawing/2014/main" id="{54098F88-E8ED-4D5F-ADD4-B093FA82A663}"/>
                </a:ext>
              </a:extLst>
            </p:cNvPr>
            <p:cNvSpPr/>
            <p:nvPr/>
          </p:nvSpPr>
          <p:spPr>
            <a:xfrm>
              <a:off x="555551" y="7998210"/>
              <a:ext cx="371777" cy="543877"/>
            </a:xfrm>
            <a:prstGeom prst="roundRect">
              <a:avLst/>
            </a:prstGeom>
            <a:grp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4</a:t>
              </a:r>
            </a:p>
          </p:txBody>
        </p:sp>
        <p:sp>
          <p:nvSpPr>
            <p:cNvPr id="12" name="Rectangle: Rounded Corners 11">
              <a:extLst>
                <a:ext uri="{FF2B5EF4-FFF2-40B4-BE49-F238E27FC236}">
                  <a16:creationId xmlns:a16="http://schemas.microsoft.com/office/drawing/2014/main" id="{34F9A01A-5CCD-4E9C-B006-75BBFE606D54}"/>
                </a:ext>
              </a:extLst>
            </p:cNvPr>
            <p:cNvSpPr/>
            <p:nvPr/>
          </p:nvSpPr>
          <p:spPr>
            <a:xfrm>
              <a:off x="1133544" y="7998210"/>
              <a:ext cx="371777" cy="543877"/>
            </a:xfrm>
            <a:prstGeom prst="roundRect">
              <a:avLst/>
            </a:prstGeom>
            <a:grp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2</a:t>
              </a:r>
            </a:p>
          </p:txBody>
        </p:sp>
        <p:sp>
          <p:nvSpPr>
            <p:cNvPr id="13" name="Rectangle: Rounded Corners 12">
              <a:extLst>
                <a:ext uri="{FF2B5EF4-FFF2-40B4-BE49-F238E27FC236}">
                  <a16:creationId xmlns:a16="http://schemas.microsoft.com/office/drawing/2014/main" id="{12E6A90B-FEBB-479F-881C-89B03652B2BB}"/>
                </a:ext>
              </a:extLst>
            </p:cNvPr>
            <p:cNvSpPr/>
            <p:nvPr/>
          </p:nvSpPr>
          <p:spPr>
            <a:xfrm>
              <a:off x="1711537" y="7998210"/>
              <a:ext cx="371777" cy="543877"/>
            </a:xfrm>
            <a:prstGeom prst="roundRect">
              <a:avLst/>
            </a:prstGeom>
            <a:grp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8</a:t>
              </a:r>
            </a:p>
          </p:txBody>
        </p:sp>
        <p:sp>
          <p:nvSpPr>
            <p:cNvPr id="14" name="Rectangle: Rounded Corners 13">
              <a:extLst>
                <a:ext uri="{FF2B5EF4-FFF2-40B4-BE49-F238E27FC236}">
                  <a16:creationId xmlns:a16="http://schemas.microsoft.com/office/drawing/2014/main" id="{6FE8F981-43DD-450C-9453-2F0627E8C030}"/>
                </a:ext>
              </a:extLst>
            </p:cNvPr>
            <p:cNvSpPr/>
            <p:nvPr/>
          </p:nvSpPr>
          <p:spPr>
            <a:xfrm>
              <a:off x="2289529" y="7998210"/>
              <a:ext cx="371777" cy="543877"/>
            </a:xfrm>
            <a:prstGeom prst="roundRect">
              <a:avLst/>
            </a:prstGeom>
            <a:grp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1</a:t>
              </a:r>
            </a:p>
          </p:txBody>
        </p:sp>
      </p:grpSp>
    </p:spTree>
    <p:extLst>
      <p:ext uri="{BB962C8B-B14F-4D97-AF65-F5344CB8AC3E}">
        <p14:creationId xmlns:p14="http://schemas.microsoft.com/office/powerpoint/2010/main" val="179902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4 – Decimals</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 Divide 1 Digit by 10</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numbers are represented in these place value grids?</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FE4BDC9-BEAC-49A4-A4FF-7036974AE967}"/>
              </a:ext>
            </a:extLst>
          </p:cNvPr>
          <p:cNvGraphicFramePr>
            <a:graphicFrameLocks noGrp="1"/>
          </p:cNvGraphicFramePr>
          <p:nvPr>
            <p:extLst>
              <p:ext uri="{D42A27DB-BD31-4B8C-83A1-F6EECF244321}">
                <p14:modId xmlns:p14="http://schemas.microsoft.com/office/powerpoint/2010/main" val="2428934810"/>
              </p:ext>
            </p:extLst>
          </p:nvPr>
        </p:nvGraphicFramePr>
        <p:xfrm>
          <a:off x="2484000" y="1344716"/>
          <a:ext cx="4176000" cy="1524894"/>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2900575446"/>
                    </a:ext>
                  </a:extLst>
                </a:gridCol>
                <a:gridCol w="1044000">
                  <a:extLst>
                    <a:ext uri="{9D8B030D-6E8A-4147-A177-3AD203B41FA5}">
                      <a16:colId xmlns:a16="http://schemas.microsoft.com/office/drawing/2014/main" val="1189909354"/>
                    </a:ext>
                  </a:extLst>
                </a:gridCol>
                <a:gridCol w="1044000">
                  <a:extLst>
                    <a:ext uri="{9D8B030D-6E8A-4147-A177-3AD203B41FA5}">
                      <a16:colId xmlns:a16="http://schemas.microsoft.com/office/drawing/2014/main" val="48878411"/>
                    </a:ext>
                  </a:extLst>
                </a:gridCol>
                <a:gridCol w="1044000">
                  <a:extLst>
                    <a:ext uri="{9D8B030D-6E8A-4147-A177-3AD203B41FA5}">
                      <a16:colId xmlns:a16="http://schemas.microsoft.com/office/drawing/2014/main" val="2866630071"/>
                    </a:ext>
                  </a:extLst>
                </a:gridCol>
              </a:tblGrid>
              <a:tr h="480894">
                <a:tc>
                  <a:txBody>
                    <a:bodyPr/>
                    <a:lstStyle/>
                    <a:p>
                      <a:pPr algn="ctr"/>
                      <a:r>
                        <a:rPr lang="en-GB" sz="14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044000">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aphicFrame>
        <p:nvGraphicFramePr>
          <p:cNvPr id="47" name="Table 46">
            <a:extLst>
              <a:ext uri="{FF2B5EF4-FFF2-40B4-BE49-F238E27FC236}">
                <a16:creationId xmlns:a16="http://schemas.microsoft.com/office/drawing/2014/main" id="{AD8F7A2C-EB7B-46D1-AE03-B54B7E61EB96}"/>
              </a:ext>
            </a:extLst>
          </p:cNvPr>
          <p:cNvGraphicFramePr>
            <a:graphicFrameLocks noGrp="1"/>
          </p:cNvGraphicFramePr>
          <p:nvPr>
            <p:extLst>
              <p:ext uri="{D42A27DB-BD31-4B8C-83A1-F6EECF244321}">
                <p14:modId xmlns:p14="http://schemas.microsoft.com/office/powerpoint/2010/main" val="3942109982"/>
              </p:ext>
            </p:extLst>
          </p:nvPr>
        </p:nvGraphicFramePr>
        <p:xfrm>
          <a:off x="2484000" y="2974691"/>
          <a:ext cx="4176000" cy="1524894"/>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2900575446"/>
                    </a:ext>
                  </a:extLst>
                </a:gridCol>
                <a:gridCol w="1044000">
                  <a:extLst>
                    <a:ext uri="{9D8B030D-6E8A-4147-A177-3AD203B41FA5}">
                      <a16:colId xmlns:a16="http://schemas.microsoft.com/office/drawing/2014/main" val="1189909354"/>
                    </a:ext>
                  </a:extLst>
                </a:gridCol>
                <a:gridCol w="1044000">
                  <a:extLst>
                    <a:ext uri="{9D8B030D-6E8A-4147-A177-3AD203B41FA5}">
                      <a16:colId xmlns:a16="http://schemas.microsoft.com/office/drawing/2014/main" val="48878411"/>
                    </a:ext>
                  </a:extLst>
                </a:gridCol>
                <a:gridCol w="1044000">
                  <a:extLst>
                    <a:ext uri="{9D8B030D-6E8A-4147-A177-3AD203B41FA5}">
                      <a16:colId xmlns:a16="http://schemas.microsoft.com/office/drawing/2014/main" val="2866630071"/>
                    </a:ext>
                  </a:extLst>
                </a:gridCol>
              </a:tblGrid>
              <a:tr h="480894">
                <a:tc>
                  <a:txBody>
                    <a:bodyPr/>
                    <a:lstStyle/>
                    <a:p>
                      <a:pPr algn="ctr"/>
                      <a:r>
                        <a:rPr lang="en-GB" sz="14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044000">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aphicFrame>
        <p:nvGraphicFramePr>
          <p:cNvPr id="51" name="Table 50">
            <a:extLst>
              <a:ext uri="{FF2B5EF4-FFF2-40B4-BE49-F238E27FC236}">
                <a16:creationId xmlns:a16="http://schemas.microsoft.com/office/drawing/2014/main" id="{099CCCE7-6886-40A3-B5B5-15D2EAA6722F}"/>
              </a:ext>
            </a:extLst>
          </p:cNvPr>
          <p:cNvGraphicFramePr>
            <a:graphicFrameLocks noGrp="1"/>
          </p:cNvGraphicFramePr>
          <p:nvPr>
            <p:extLst>
              <p:ext uri="{D42A27DB-BD31-4B8C-83A1-F6EECF244321}">
                <p14:modId xmlns:p14="http://schemas.microsoft.com/office/powerpoint/2010/main" val="2192843616"/>
              </p:ext>
            </p:extLst>
          </p:nvPr>
        </p:nvGraphicFramePr>
        <p:xfrm>
          <a:off x="2484000" y="4604666"/>
          <a:ext cx="4176000" cy="1524894"/>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2900575446"/>
                    </a:ext>
                  </a:extLst>
                </a:gridCol>
                <a:gridCol w="1044000">
                  <a:extLst>
                    <a:ext uri="{9D8B030D-6E8A-4147-A177-3AD203B41FA5}">
                      <a16:colId xmlns:a16="http://schemas.microsoft.com/office/drawing/2014/main" val="1189909354"/>
                    </a:ext>
                  </a:extLst>
                </a:gridCol>
                <a:gridCol w="1044000">
                  <a:extLst>
                    <a:ext uri="{9D8B030D-6E8A-4147-A177-3AD203B41FA5}">
                      <a16:colId xmlns:a16="http://schemas.microsoft.com/office/drawing/2014/main" val="48878411"/>
                    </a:ext>
                  </a:extLst>
                </a:gridCol>
                <a:gridCol w="1044000">
                  <a:extLst>
                    <a:ext uri="{9D8B030D-6E8A-4147-A177-3AD203B41FA5}">
                      <a16:colId xmlns:a16="http://schemas.microsoft.com/office/drawing/2014/main" val="2866630071"/>
                    </a:ext>
                  </a:extLst>
                </a:gridCol>
              </a:tblGrid>
              <a:tr h="480894">
                <a:tc>
                  <a:txBody>
                    <a:bodyPr/>
                    <a:lstStyle/>
                    <a:p>
                      <a:pPr algn="ctr"/>
                      <a:r>
                        <a:rPr lang="en-GB" sz="14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044000">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pSp>
        <p:nvGrpSpPr>
          <p:cNvPr id="3" name="Group 2">
            <a:extLst>
              <a:ext uri="{FF2B5EF4-FFF2-40B4-BE49-F238E27FC236}">
                <a16:creationId xmlns:a16="http://schemas.microsoft.com/office/drawing/2014/main" id="{C3AA785F-D569-4C95-90B2-D8665906CF35}"/>
              </a:ext>
            </a:extLst>
          </p:cNvPr>
          <p:cNvGrpSpPr/>
          <p:nvPr/>
        </p:nvGrpSpPr>
        <p:grpSpPr>
          <a:xfrm>
            <a:off x="2580430" y="1909163"/>
            <a:ext cx="2944603" cy="4096661"/>
            <a:chOff x="2580430" y="1909163"/>
            <a:chExt cx="2944603" cy="4096661"/>
          </a:xfrm>
        </p:grpSpPr>
        <p:grpSp>
          <p:nvGrpSpPr>
            <p:cNvPr id="5" name="Group 4">
              <a:extLst>
                <a:ext uri="{FF2B5EF4-FFF2-40B4-BE49-F238E27FC236}">
                  <a16:creationId xmlns:a16="http://schemas.microsoft.com/office/drawing/2014/main" id="{7835FB2F-CE76-492D-9DDB-7533460C9641}"/>
                </a:ext>
              </a:extLst>
            </p:cNvPr>
            <p:cNvGrpSpPr/>
            <p:nvPr/>
          </p:nvGrpSpPr>
          <p:grpSpPr>
            <a:xfrm>
              <a:off x="3619484" y="1909163"/>
              <a:ext cx="858783" cy="500013"/>
              <a:chOff x="-1381970" y="2405182"/>
              <a:chExt cx="858783" cy="500013"/>
            </a:xfrm>
          </p:grpSpPr>
          <p:sp>
            <p:nvSpPr>
              <p:cNvPr id="2" name="Oval 1">
                <a:extLst>
                  <a:ext uri="{FF2B5EF4-FFF2-40B4-BE49-F238E27FC236}">
                    <a16:creationId xmlns:a16="http://schemas.microsoft.com/office/drawing/2014/main" id="{9129D504-42E1-45BD-9820-EF9A75A410F7}"/>
                  </a:ext>
                </a:extLst>
              </p:cNvPr>
              <p:cNvSpPr>
                <a:spLocks noChangeAspect="1"/>
              </p:cNvSpPr>
              <p:nvPr/>
            </p:nvSpPr>
            <p:spPr>
              <a:xfrm>
                <a:off x="-1381970" y="2405182"/>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0EC23ADA-2945-482E-83A2-BE62F0699717}"/>
                  </a:ext>
                </a:extLst>
              </p:cNvPr>
              <p:cNvSpPr>
                <a:spLocks noChangeAspect="1"/>
              </p:cNvSpPr>
              <p:nvPr/>
            </p:nvSpPr>
            <p:spPr>
              <a:xfrm>
                <a:off x="-1060579" y="2405182"/>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8E79218-079C-4B59-8E88-5CF73F7EA99A}"/>
                  </a:ext>
                </a:extLst>
              </p:cNvPr>
              <p:cNvSpPr>
                <a:spLocks noChangeAspect="1"/>
              </p:cNvSpPr>
              <p:nvPr/>
            </p:nvSpPr>
            <p:spPr>
              <a:xfrm>
                <a:off x="-739187" y="2405182"/>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0FF042C5-59EC-4814-AFE8-255565FDD5DD}"/>
                  </a:ext>
                </a:extLst>
              </p:cNvPr>
              <p:cNvSpPr>
                <a:spLocks noChangeAspect="1"/>
              </p:cNvSpPr>
              <p:nvPr/>
            </p:nvSpPr>
            <p:spPr>
              <a:xfrm>
                <a:off x="-1381970" y="2689195"/>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955492BD-618B-4C09-83F9-AF9C3DFAA943}"/>
                </a:ext>
              </a:extLst>
            </p:cNvPr>
            <p:cNvGrpSpPr/>
            <p:nvPr/>
          </p:nvGrpSpPr>
          <p:grpSpPr>
            <a:xfrm>
              <a:off x="2580430" y="3540962"/>
              <a:ext cx="858783" cy="500013"/>
              <a:chOff x="-1381970" y="2430867"/>
              <a:chExt cx="858783" cy="500013"/>
            </a:xfrm>
          </p:grpSpPr>
          <p:sp>
            <p:nvSpPr>
              <p:cNvPr id="56" name="Oval 55">
                <a:extLst>
                  <a:ext uri="{FF2B5EF4-FFF2-40B4-BE49-F238E27FC236}">
                    <a16:creationId xmlns:a16="http://schemas.microsoft.com/office/drawing/2014/main" id="{C98AF085-4BFC-4C2A-BFE0-F95C0D670B82}"/>
                  </a:ext>
                </a:extLst>
              </p:cNvPr>
              <p:cNvSpPr>
                <a:spLocks noChangeAspect="1"/>
              </p:cNvSpPr>
              <p:nvPr/>
            </p:nvSpPr>
            <p:spPr>
              <a:xfrm>
                <a:off x="-1381970" y="2430867"/>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35D9725D-8E3D-4F71-8BD8-709527E389DC}"/>
                  </a:ext>
                </a:extLst>
              </p:cNvPr>
              <p:cNvSpPr>
                <a:spLocks noChangeAspect="1"/>
              </p:cNvSpPr>
              <p:nvPr/>
            </p:nvSpPr>
            <p:spPr>
              <a:xfrm>
                <a:off x="-1060579" y="2430867"/>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FCF5452D-EFD7-41BE-8CD6-30E2EB0A2DAD}"/>
                  </a:ext>
                </a:extLst>
              </p:cNvPr>
              <p:cNvSpPr>
                <a:spLocks noChangeAspect="1"/>
              </p:cNvSpPr>
              <p:nvPr/>
            </p:nvSpPr>
            <p:spPr>
              <a:xfrm>
                <a:off x="-739187" y="2430867"/>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FE0BAC1A-9C8F-4037-8766-5C7C8902814C}"/>
                  </a:ext>
                </a:extLst>
              </p:cNvPr>
              <p:cNvSpPr>
                <a:spLocks noChangeAspect="1"/>
              </p:cNvSpPr>
              <p:nvPr/>
            </p:nvSpPr>
            <p:spPr>
              <a:xfrm>
                <a:off x="-1381970" y="2714880"/>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72B92594-82F0-40CB-B1C8-37D233B39815}"/>
                  </a:ext>
                </a:extLst>
              </p:cNvPr>
              <p:cNvSpPr>
                <a:spLocks noChangeAspect="1"/>
              </p:cNvSpPr>
              <p:nvPr/>
            </p:nvSpPr>
            <p:spPr>
              <a:xfrm>
                <a:off x="-1060579" y="2714880"/>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a:extLst>
                <a:ext uri="{FF2B5EF4-FFF2-40B4-BE49-F238E27FC236}">
                  <a16:creationId xmlns:a16="http://schemas.microsoft.com/office/drawing/2014/main" id="{737ADB11-37D7-421D-96BE-695C40160E4E}"/>
                </a:ext>
              </a:extLst>
            </p:cNvPr>
            <p:cNvGrpSpPr/>
            <p:nvPr/>
          </p:nvGrpSpPr>
          <p:grpSpPr>
            <a:xfrm>
              <a:off x="4666250" y="5214741"/>
              <a:ext cx="858783" cy="791083"/>
              <a:chOff x="4635272" y="5157591"/>
              <a:chExt cx="858783" cy="791083"/>
            </a:xfrm>
          </p:grpSpPr>
          <p:grpSp>
            <p:nvGrpSpPr>
              <p:cNvPr id="71" name="Group 70">
                <a:extLst>
                  <a:ext uri="{FF2B5EF4-FFF2-40B4-BE49-F238E27FC236}">
                    <a16:creationId xmlns:a16="http://schemas.microsoft.com/office/drawing/2014/main" id="{DD346C30-5E45-4065-8FAB-FB4F3C5292B0}"/>
                  </a:ext>
                </a:extLst>
              </p:cNvPr>
              <p:cNvGrpSpPr/>
              <p:nvPr/>
            </p:nvGrpSpPr>
            <p:grpSpPr>
              <a:xfrm>
                <a:off x="4635272" y="5157591"/>
                <a:ext cx="858783" cy="216000"/>
                <a:chOff x="4635272" y="5157591"/>
                <a:chExt cx="858783" cy="216000"/>
              </a:xfrm>
            </p:grpSpPr>
            <p:sp>
              <p:nvSpPr>
                <p:cNvPr id="62" name="Oval 61">
                  <a:extLst>
                    <a:ext uri="{FF2B5EF4-FFF2-40B4-BE49-F238E27FC236}">
                      <a16:creationId xmlns:a16="http://schemas.microsoft.com/office/drawing/2014/main" id="{BD0F644D-7A5F-4ABA-B824-E27FFF6E82AD}"/>
                    </a:ext>
                  </a:extLst>
                </p:cNvPr>
                <p:cNvSpPr>
                  <a:spLocks noChangeAspect="1"/>
                </p:cNvSpPr>
                <p:nvPr/>
              </p:nvSpPr>
              <p:spPr>
                <a:xfrm>
                  <a:off x="4635272" y="5157591"/>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E4856BB6-5D8C-4CDE-B455-B56DA3174330}"/>
                    </a:ext>
                  </a:extLst>
                </p:cNvPr>
                <p:cNvSpPr>
                  <a:spLocks noChangeAspect="1"/>
                </p:cNvSpPr>
                <p:nvPr/>
              </p:nvSpPr>
              <p:spPr>
                <a:xfrm>
                  <a:off x="4956663" y="5157591"/>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064C56F0-2B6C-4F1C-A4D6-55E4BCD69449}"/>
                    </a:ext>
                  </a:extLst>
                </p:cNvPr>
                <p:cNvSpPr>
                  <a:spLocks noChangeAspect="1"/>
                </p:cNvSpPr>
                <p:nvPr/>
              </p:nvSpPr>
              <p:spPr>
                <a:xfrm>
                  <a:off x="5278055" y="5157591"/>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35BECBAF-893E-4A35-AD09-3DD9603F55E8}"/>
                  </a:ext>
                </a:extLst>
              </p:cNvPr>
              <p:cNvGrpSpPr/>
              <p:nvPr/>
            </p:nvGrpSpPr>
            <p:grpSpPr>
              <a:xfrm>
                <a:off x="4635272" y="5445133"/>
                <a:ext cx="858783" cy="216000"/>
                <a:chOff x="4635272" y="5441604"/>
                <a:chExt cx="858783" cy="216000"/>
              </a:xfrm>
            </p:grpSpPr>
            <p:sp>
              <p:nvSpPr>
                <p:cNvPr id="65" name="Oval 64">
                  <a:extLst>
                    <a:ext uri="{FF2B5EF4-FFF2-40B4-BE49-F238E27FC236}">
                      <a16:creationId xmlns:a16="http://schemas.microsoft.com/office/drawing/2014/main" id="{86C47E59-5282-4991-8E4A-AA42D3490CAE}"/>
                    </a:ext>
                  </a:extLst>
                </p:cNvPr>
                <p:cNvSpPr>
                  <a:spLocks noChangeAspect="1"/>
                </p:cNvSpPr>
                <p:nvPr/>
              </p:nvSpPr>
              <p:spPr>
                <a:xfrm>
                  <a:off x="4635272" y="544160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79D2B1BC-26F9-4F2C-80FE-E5AED6291CD6}"/>
                    </a:ext>
                  </a:extLst>
                </p:cNvPr>
                <p:cNvSpPr>
                  <a:spLocks noChangeAspect="1"/>
                </p:cNvSpPr>
                <p:nvPr/>
              </p:nvSpPr>
              <p:spPr>
                <a:xfrm>
                  <a:off x="4956663" y="544160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4A83D4A2-9859-4CB5-912D-1896F8A56A11}"/>
                    </a:ext>
                  </a:extLst>
                </p:cNvPr>
                <p:cNvSpPr>
                  <a:spLocks noChangeAspect="1"/>
                </p:cNvSpPr>
                <p:nvPr/>
              </p:nvSpPr>
              <p:spPr>
                <a:xfrm>
                  <a:off x="5278055" y="544160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3" name="Group 72">
                <a:extLst>
                  <a:ext uri="{FF2B5EF4-FFF2-40B4-BE49-F238E27FC236}">
                    <a16:creationId xmlns:a16="http://schemas.microsoft.com/office/drawing/2014/main" id="{D354BA21-426F-453D-9E19-EFEFE1EC1263}"/>
                  </a:ext>
                </a:extLst>
              </p:cNvPr>
              <p:cNvGrpSpPr/>
              <p:nvPr/>
            </p:nvGrpSpPr>
            <p:grpSpPr>
              <a:xfrm>
                <a:off x="4635272" y="5732674"/>
                <a:ext cx="537391" cy="216000"/>
                <a:chOff x="4635272" y="5732674"/>
                <a:chExt cx="537391" cy="216000"/>
              </a:xfrm>
            </p:grpSpPr>
            <p:sp>
              <p:nvSpPr>
                <p:cNvPr id="68" name="Oval 67">
                  <a:extLst>
                    <a:ext uri="{FF2B5EF4-FFF2-40B4-BE49-F238E27FC236}">
                      <a16:creationId xmlns:a16="http://schemas.microsoft.com/office/drawing/2014/main" id="{2B4962C1-DCE4-4039-87FB-36A74DB96249}"/>
                    </a:ext>
                  </a:extLst>
                </p:cNvPr>
                <p:cNvSpPr>
                  <a:spLocks noChangeAspect="1"/>
                </p:cNvSpPr>
                <p:nvPr/>
              </p:nvSpPr>
              <p:spPr>
                <a:xfrm>
                  <a:off x="4635272" y="573267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FC2664CA-721F-4F0C-95DC-4F702B2CE697}"/>
                    </a:ext>
                  </a:extLst>
                </p:cNvPr>
                <p:cNvSpPr>
                  <a:spLocks noChangeAspect="1"/>
                </p:cNvSpPr>
                <p:nvPr/>
              </p:nvSpPr>
              <p:spPr>
                <a:xfrm>
                  <a:off x="4956663" y="573267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1" name="Group 40">
            <a:extLst>
              <a:ext uri="{FF2B5EF4-FFF2-40B4-BE49-F238E27FC236}">
                <a16:creationId xmlns:a16="http://schemas.microsoft.com/office/drawing/2014/main" id="{D2E6B749-C711-49A5-9024-1353061F1CB5}"/>
              </a:ext>
            </a:extLst>
          </p:cNvPr>
          <p:cNvGrpSpPr/>
          <p:nvPr/>
        </p:nvGrpSpPr>
        <p:grpSpPr>
          <a:xfrm>
            <a:off x="4518000" y="1527016"/>
            <a:ext cx="108000" cy="876210"/>
            <a:chOff x="4518000" y="1527016"/>
            <a:chExt cx="108000" cy="876210"/>
          </a:xfrm>
        </p:grpSpPr>
        <p:sp>
          <p:nvSpPr>
            <p:cNvPr id="42" name="Oval 41">
              <a:extLst>
                <a:ext uri="{FF2B5EF4-FFF2-40B4-BE49-F238E27FC236}">
                  <a16:creationId xmlns:a16="http://schemas.microsoft.com/office/drawing/2014/main" id="{F28DF227-961E-4131-BE93-12C1FE397749}"/>
                </a:ext>
              </a:extLst>
            </p:cNvPr>
            <p:cNvSpPr>
              <a:spLocks noChangeAspect="1"/>
            </p:cNvSpPr>
            <p:nvPr/>
          </p:nvSpPr>
          <p:spPr>
            <a:xfrm>
              <a:off x="4518000" y="152701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4078F26D-AB26-4A72-BC9C-DCF38B5703FE}"/>
                </a:ext>
              </a:extLst>
            </p:cNvPr>
            <p:cNvSpPr>
              <a:spLocks noChangeAspect="1"/>
            </p:cNvSpPr>
            <p:nvPr/>
          </p:nvSpPr>
          <p:spPr>
            <a:xfrm>
              <a:off x="4518000" y="229522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5EE97C4B-8E8D-41D4-8EFA-B49DA5B1440C}"/>
              </a:ext>
            </a:extLst>
          </p:cNvPr>
          <p:cNvGrpSpPr/>
          <p:nvPr/>
        </p:nvGrpSpPr>
        <p:grpSpPr>
          <a:xfrm>
            <a:off x="4518000" y="3170542"/>
            <a:ext cx="108000" cy="876210"/>
            <a:chOff x="4518000" y="1527016"/>
            <a:chExt cx="108000" cy="876210"/>
          </a:xfrm>
        </p:grpSpPr>
        <p:sp>
          <p:nvSpPr>
            <p:cNvPr id="70" name="Oval 69">
              <a:extLst>
                <a:ext uri="{FF2B5EF4-FFF2-40B4-BE49-F238E27FC236}">
                  <a16:creationId xmlns:a16="http://schemas.microsoft.com/office/drawing/2014/main" id="{46360A54-AD78-4551-8FF1-B7B9605FDFA8}"/>
                </a:ext>
              </a:extLst>
            </p:cNvPr>
            <p:cNvSpPr>
              <a:spLocks noChangeAspect="1"/>
            </p:cNvSpPr>
            <p:nvPr/>
          </p:nvSpPr>
          <p:spPr>
            <a:xfrm>
              <a:off x="4518000" y="152701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5F7D8DD0-4A15-45F7-892D-FBAB3C1E2E15}"/>
                </a:ext>
              </a:extLst>
            </p:cNvPr>
            <p:cNvSpPr>
              <a:spLocks noChangeAspect="1"/>
            </p:cNvSpPr>
            <p:nvPr/>
          </p:nvSpPr>
          <p:spPr>
            <a:xfrm>
              <a:off x="4518000" y="229522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4B1D5719-F082-4C86-A6A6-F2D6150AB178}"/>
              </a:ext>
            </a:extLst>
          </p:cNvPr>
          <p:cNvGrpSpPr/>
          <p:nvPr/>
        </p:nvGrpSpPr>
        <p:grpSpPr>
          <a:xfrm>
            <a:off x="4518000" y="4786602"/>
            <a:ext cx="108000" cy="876210"/>
            <a:chOff x="4518000" y="1527016"/>
            <a:chExt cx="108000" cy="876210"/>
          </a:xfrm>
        </p:grpSpPr>
        <p:sp>
          <p:nvSpPr>
            <p:cNvPr id="77" name="Oval 76">
              <a:extLst>
                <a:ext uri="{FF2B5EF4-FFF2-40B4-BE49-F238E27FC236}">
                  <a16:creationId xmlns:a16="http://schemas.microsoft.com/office/drawing/2014/main" id="{CD874063-8070-4684-948F-9E6AA32AE82E}"/>
                </a:ext>
              </a:extLst>
            </p:cNvPr>
            <p:cNvSpPr>
              <a:spLocks noChangeAspect="1"/>
            </p:cNvSpPr>
            <p:nvPr/>
          </p:nvSpPr>
          <p:spPr>
            <a:xfrm>
              <a:off x="4518000" y="152701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33D4DC1A-F109-4999-9C36-66F5F5E3CC9B}"/>
                </a:ext>
              </a:extLst>
            </p:cNvPr>
            <p:cNvSpPr>
              <a:spLocks noChangeAspect="1"/>
            </p:cNvSpPr>
            <p:nvPr/>
          </p:nvSpPr>
          <p:spPr>
            <a:xfrm>
              <a:off x="4518000" y="229522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numbers are represented in these place value grids?</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FE4BDC9-BEAC-49A4-A4FF-7036974AE967}"/>
              </a:ext>
            </a:extLst>
          </p:cNvPr>
          <p:cNvGraphicFramePr>
            <a:graphicFrameLocks noGrp="1"/>
          </p:cNvGraphicFramePr>
          <p:nvPr>
            <p:extLst>
              <p:ext uri="{D42A27DB-BD31-4B8C-83A1-F6EECF244321}">
                <p14:modId xmlns:p14="http://schemas.microsoft.com/office/powerpoint/2010/main" val="405086116"/>
              </p:ext>
            </p:extLst>
          </p:nvPr>
        </p:nvGraphicFramePr>
        <p:xfrm>
          <a:off x="2484000" y="1344716"/>
          <a:ext cx="4176000" cy="1524894"/>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2900575446"/>
                    </a:ext>
                  </a:extLst>
                </a:gridCol>
                <a:gridCol w="1044000">
                  <a:extLst>
                    <a:ext uri="{9D8B030D-6E8A-4147-A177-3AD203B41FA5}">
                      <a16:colId xmlns:a16="http://schemas.microsoft.com/office/drawing/2014/main" val="1189909354"/>
                    </a:ext>
                  </a:extLst>
                </a:gridCol>
                <a:gridCol w="1044000">
                  <a:extLst>
                    <a:ext uri="{9D8B030D-6E8A-4147-A177-3AD203B41FA5}">
                      <a16:colId xmlns:a16="http://schemas.microsoft.com/office/drawing/2014/main" val="48878411"/>
                    </a:ext>
                  </a:extLst>
                </a:gridCol>
                <a:gridCol w="1044000">
                  <a:extLst>
                    <a:ext uri="{9D8B030D-6E8A-4147-A177-3AD203B41FA5}">
                      <a16:colId xmlns:a16="http://schemas.microsoft.com/office/drawing/2014/main" val="2866630071"/>
                    </a:ext>
                  </a:extLst>
                </a:gridCol>
              </a:tblGrid>
              <a:tr h="480894">
                <a:tc>
                  <a:txBody>
                    <a:bodyPr/>
                    <a:lstStyle/>
                    <a:p>
                      <a:pPr algn="ctr"/>
                      <a:r>
                        <a:rPr lang="en-GB" sz="14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044000">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pSp>
        <p:nvGrpSpPr>
          <p:cNvPr id="4" name="Group 3">
            <a:extLst>
              <a:ext uri="{FF2B5EF4-FFF2-40B4-BE49-F238E27FC236}">
                <a16:creationId xmlns:a16="http://schemas.microsoft.com/office/drawing/2014/main" id="{4CBB76BA-DC15-42E6-A476-710B559B9CDD}"/>
              </a:ext>
            </a:extLst>
          </p:cNvPr>
          <p:cNvGrpSpPr/>
          <p:nvPr/>
        </p:nvGrpSpPr>
        <p:grpSpPr>
          <a:xfrm>
            <a:off x="4518000" y="1527016"/>
            <a:ext cx="108000" cy="876210"/>
            <a:chOff x="4518000" y="1527016"/>
            <a:chExt cx="108000" cy="876210"/>
          </a:xfrm>
        </p:grpSpPr>
        <p:sp>
          <p:nvSpPr>
            <p:cNvPr id="9" name="Oval 8">
              <a:extLst>
                <a:ext uri="{FF2B5EF4-FFF2-40B4-BE49-F238E27FC236}">
                  <a16:creationId xmlns:a16="http://schemas.microsoft.com/office/drawing/2014/main" id="{1B4D3532-0A0A-4BF6-8516-8BFC8EBBD888}"/>
                </a:ext>
              </a:extLst>
            </p:cNvPr>
            <p:cNvSpPr>
              <a:spLocks noChangeAspect="1"/>
            </p:cNvSpPr>
            <p:nvPr/>
          </p:nvSpPr>
          <p:spPr>
            <a:xfrm>
              <a:off x="4518000" y="152701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7F7ACA-5AF8-4C13-A41A-7F6683F20EEA}"/>
                </a:ext>
              </a:extLst>
            </p:cNvPr>
            <p:cNvSpPr>
              <a:spLocks noChangeAspect="1"/>
            </p:cNvSpPr>
            <p:nvPr/>
          </p:nvSpPr>
          <p:spPr>
            <a:xfrm>
              <a:off x="4518000" y="229522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aphicFrame>
        <p:nvGraphicFramePr>
          <p:cNvPr id="47" name="Table 46">
            <a:extLst>
              <a:ext uri="{FF2B5EF4-FFF2-40B4-BE49-F238E27FC236}">
                <a16:creationId xmlns:a16="http://schemas.microsoft.com/office/drawing/2014/main" id="{AD8F7A2C-EB7B-46D1-AE03-B54B7E61EB96}"/>
              </a:ext>
            </a:extLst>
          </p:cNvPr>
          <p:cNvGraphicFramePr>
            <a:graphicFrameLocks noGrp="1"/>
          </p:cNvGraphicFramePr>
          <p:nvPr/>
        </p:nvGraphicFramePr>
        <p:xfrm>
          <a:off x="2484000" y="2974691"/>
          <a:ext cx="4176000" cy="1524894"/>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2900575446"/>
                    </a:ext>
                  </a:extLst>
                </a:gridCol>
                <a:gridCol w="1044000">
                  <a:extLst>
                    <a:ext uri="{9D8B030D-6E8A-4147-A177-3AD203B41FA5}">
                      <a16:colId xmlns:a16="http://schemas.microsoft.com/office/drawing/2014/main" val="1189909354"/>
                    </a:ext>
                  </a:extLst>
                </a:gridCol>
                <a:gridCol w="1044000">
                  <a:extLst>
                    <a:ext uri="{9D8B030D-6E8A-4147-A177-3AD203B41FA5}">
                      <a16:colId xmlns:a16="http://schemas.microsoft.com/office/drawing/2014/main" val="48878411"/>
                    </a:ext>
                  </a:extLst>
                </a:gridCol>
                <a:gridCol w="1044000">
                  <a:extLst>
                    <a:ext uri="{9D8B030D-6E8A-4147-A177-3AD203B41FA5}">
                      <a16:colId xmlns:a16="http://schemas.microsoft.com/office/drawing/2014/main" val="2866630071"/>
                    </a:ext>
                  </a:extLst>
                </a:gridCol>
              </a:tblGrid>
              <a:tr h="480894">
                <a:tc>
                  <a:txBody>
                    <a:bodyPr/>
                    <a:lstStyle/>
                    <a:p>
                      <a:pPr algn="ctr"/>
                      <a:r>
                        <a:rPr lang="en-GB" sz="14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044000">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aphicFrame>
        <p:nvGraphicFramePr>
          <p:cNvPr id="51" name="Table 50">
            <a:extLst>
              <a:ext uri="{FF2B5EF4-FFF2-40B4-BE49-F238E27FC236}">
                <a16:creationId xmlns:a16="http://schemas.microsoft.com/office/drawing/2014/main" id="{099CCCE7-6886-40A3-B5B5-15D2EAA6722F}"/>
              </a:ext>
            </a:extLst>
          </p:cNvPr>
          <p:cNvGraphicFramePr>
            <a:graphicFrameLocks noGrp="1"/>
          </p:cNvGraphicFramePr>
          <p:nvPr/>
        </p:nvGraphicFramePr>
        <p:xfrm>
          <a:off x="2484000" y="4604666"/>
          <a:ext cx="4176000" cy="1524894"/>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2900575446"/>
                    </a:ext>
                  </a:extLst>
                </a:gridCol>
                <a:gridCol w="1044000">
                  <a:extLst>
                    <a:ext uri="{9D8B030D-6E8A-4147-A177-3AD203B41FA5}">
                      <a16:colId xmlns:a16="http://schemas.microsoft.com/office/drawing/2014/main" val="1189909354"/>
                    </a:ext>
                  </a:extLst>
                </a:gridCol>
                <a:gridCol w="1044000">
                  <a:extLst>
                    <a:ext uri="{9D8B030D-6E8A-4147-A177-3AD203B41FA5}">
                      <a16:colId xmlns:a16="http://schemas.microsoft.com/office/drawing/2014/main" val="48878411"/>
                    </a:ext>
                  </a:extLst>
                </a:gridCol>
                <a:gridCol w="1044000">
                  <a:extLst>
                    <a:ext uri="{9D8B030D-6E8A-4147-A177-3AD203B41FA5}">
                      <a16:colId xmlns:a16="http://schemas.microsoft.com/office/drawing/2014/main" val="2866630071"/>
                    </a:ext>
                  </a:extLst>
                </a:gridCol>
              </a:tblGrid>
              <a:tr h="480894">
                <a:tc>
                  <a:txBody>
                    <a:bodyPr/>
                    <a:lstStyle/>
                    <a:p>
                      <a:pPr algn="ctr"/>
                      <a:r>
                        <a:rPr lang="en-GB" sz="1400" b="1" dirty="0">
                          <a:solidFill>
                            <a:schemeClr val="tx1"/>
                          </a:solidFill>
                          <a:latin typeface="Century Gothic" panose="020B0502020202020204" pitchFamily="34" charset="0"/>
                        </a:rPr>
                        <a:t>Tens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Ones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Tenths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dirty="0">
                          <a:solidFill>
                            <a:schemeClr val="tx1"/>
                          </a:solidFill>
                          <a:latin typeface="Century Gothic" panose="020B0502020202020204" pitchFamily="34" charset="0"/>
                        </a:rPr>
                        <a:t>Hundredths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1044000">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133877" marR="133877"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pSp>
        <p:nvGrpSpPr>
          <p:cNvPr id="3" name="Group 2">
            <a:extLst>
              <a:ext uri="{FF2B5EF4-FFF2-40B4-BE49-F238E27FC236}">
                <a16:creationId xmlns:a16="http://schemas.microsoft.com/office/drawing/2014/main" id="{39B4AB79-07FF-4891-834C-BD9FC0A8DB2D}"/>
              </a:ext>
            </a:extLst>
          </p:cNvPr>
          <p:cNvGrpSpPr/>
          <p:nvPr/>
        </p:nvGrpSpPr>
        <p:grpSpPr>
          <a:xfrm>
            <a:off x="6896332" y="2008788"/>
            <a:ext cx="758541" cy="3821315"/>
            <a:chOff x="6896332" y="2008788"/>
            <a:chExt cx="758541" cy="3821315"/>
          </a:xfrm>
        </p:grpSpPr>
        <p:sp>
          <p:nvSpPr>
            <p:cNvPr id="75" name="Rectangle 74">
              <a:extLst>
                <a:ext uri="{FF2B5EF4-FFF2-40B4-BE49-F238E27FC236}">
                  <a16:creationId xmlns:a16="http://schemas.microsoft.com/office/drawing/2014/main" id="{40C81EFE-2E35-404B-B206-64F03B36C7F1}"/>
                </a:ext>
              </a:extLst>
            </p:cNvPr>
            <p:cNvSpPr/>
            <p:nvPr/>
          </p:nvSpPr>
          <p:spPr>
            <a:xfrm>
              <a:off x="6896332" y="2008788"/>
              <a:ext cx="413896" cy="584775"/>
            </a:xfrm>
            <a:prstGeom prst="rect">
              <a:avLst/>
            </a:prstGeom>
          </p:spPr>
          <p:txBody>
            <a:bodyPr wrap="none">
              <a:spAutoFit/>
            </a:bodyPr>
            <a:lstStyle/>
            <a:p>
              <a:pPr algn="ctr"/>
              <a:r>
                <a:rPr lang="en-GB" sz="3200" b="1" dirty="0">
                  <a:solidFill>
                    <a:srgbClr val="FF0000"/>
                  </a:solidFill>
                  <a:latin typeface="Century Gothic" panose="020B0502020202020204" pitchFamily="34" charset="0"/>
                </a:rPr>
                <a:t>4</a:t>
              </a:r>
            </a:p>
          </p:txBody>
        </p:sp>
        <p:sp>
          <p:nvSpPr>
            <p:cNvPr id="78" name="Rectangle 77">
              <a:extLst>
                <a:ext uri="{FF2B5EF4-FFF2-40B4-BE49-F238E27FC236}">
                  <a16:creationId xmlns:a16="http://schemas.microsoft.com/office/drawing/2014/main" id="{EE18117E-A5BC-4665-9891-55778D0883C8}"/>
                </a:ext>
              </a:extLst>
            </p:cNvPr>
            <p:cNvSpPr/>
            <p:nvPr/>
          </p:nvSpPr>
          <p:spPr>
            <a:xfrm>
              <a:off x="6896332" y="3658952"/>
              <a:ext cx="643125" cy="584775"/>
            </a:xfrm>
            <a:prstGeom prst="rect">
              <a:avLst/>
            </a:prstGeom>
          </p:spPr>
          <p:txBody>
            <a:bodyPr wrap="none">
              <a:spAutoFit/>
            </a:bodyPr>
            <a:lstStyle/>
            <a:p>
              <a:pPr algn="ctr"/>
              <a:r>
                <a:rPr lang="en-GB" sz="3200" b="1" dirty="0">
                  <a:solidFill>
                    <a:srgbClr val="FF0000"/>
                  </a:solidFill>
                  <a:latin typeface="Century Gothic" panose="020B0502020202020204" pitchFamily="34" charset="0"/>
                </a:rPr>
                <a:t>50</a:t>
              </a:r>
            </a:p>
          </p:txBody>
        </p:sp>
        <p:sp>
          <p:nvSpPr>
            <p:cNvPr id="79" name="Rectangle 78">
              <a:extLst>
                <a:ext uri="{FF2B5EF4-FFF2-40B4-BE49-F238E27FC236}">
                  <a16:creationId xmlns:a16="http://schemas.microsoft.com/office/drawing/2014/main" id="{BBDDB84C-4830-4E87-802B-66320BA91C88}"/>
                </a:ext>
              </a:extLst>
            </p:cNvPr>
            <p:cNvSpPr/>
            <p:nvPr/>
          </p:nvSpPr>
          <p:spPr>
            <a:xfrm>
              <a:off x="6896332" y="5245328"/>
              <a:ext cx="758541" cy="584775"/>
            </a:xfrm>
            <a:prstGeom prst="rect">
              <a:avLst/>
            </a:prstGeom>
          </p:spPr>
          <p:txBody>
            <a:bodyPr wrap="none">
              <a:spAutoFit/>
            </a:bodyPr>
            <a:lstStyle/>
            <a:p>
              <a:pPr algn="ctr"/>
              <a:r>
                <a:rPr lang="en-GB" sz="3200" b="1" dirty="0">
                  <a:solidFill>
                    <a:srgbClr val="FF0000"/>
                  </a:solidFill>
                  <a:latin typeface="Century Gothic" panose="020B0502020202020204" pitchFamily="34" charset="0"/>
                </a:rPr>
                <a:t>0.8</a:t>
              </a:r>
            </a:p>
          </p:txBody>
        </p:sp>
      </p:grpSp>
      <p:grpSp>
        <p:nvGrpSpPr>
          <p:cNvPr id="61" name="Group 60">
            <a:extLst>
              <a:ext uri="{FF2B5EF4-FFF2-40B4-BE49-F238E27FC236}">
                <a16:creationId xmlns:a16="http://schemas.microsoft.com/office/drawing/2014/main" id="{C36D0B0A-C295-45FC-94EC-EC5E50CD85D3}"/>
              </a:ext>
            </a:extLst>
          </p:cNvPr>
          <p:cNvGrpSpPr/>
          <p:nvPr/>
        </p:nvGrpSpPr>
        <p:grpSpPr>
          <a:xfrm>
            <a:off x="4518000" y="3170542"/>
            <a:ext cx="108000" cy="876210"/>
            <a:chOff x="4518000" y="1527016"/>
            <a:chExt cx="108000" cy="876210"/>
          </a:xfrm>
        </p:grpSpPr>
        <p:sp>
          <p:nvSpPr>
            <p:cNvPr id="70" name="Oval 69">
              <a:extLst>
                <a:ext uri="{FF2B5EF4-FFF2-40B4-BE49-F238E27FC236}">
                  <a16:creationId xmlns:a16="http://schemas.microsoft.com/office/drawing/2014/main" id="{5DFCE954-AD71-483A-9B95-7C0FC0C4CB21}"/>
                </a:ext>
              </a:extLst>
            </p:cNvPr>
            <p:cNvSpPr>
              <a:spLocks noChangeAspect="1"/>
            </p:cNvSpPr>
            <p:nvPr/>
          </p:nvSpPr>
          <p:spPr>
            <a:xfrm>
              <a:off x="4518000" y="152701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40E2EDE6-34D8-4EE1-AC36-68E0F8B8626E}"/>
                </a:ext>
              </a:extLst>
            </p:cNvPr>
            <p:cNvSpPr>
              <a:spLocks noChangeAspect="1"/>
            </p:cNvSpPr>
            <p:nvPr/>
          </p:nvSpPr>
          <p:spPr>
            <a:xfrm>
              <a:off x="4518000" y="229522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0261C28D-92E7-439E-9EAD-9D023AA12461}"/>
              </a:ext>
            </a:extLst>
          </p:cNvPr>
          <p:cNvGrpSpPr/>
          <p:nvPr/>
        </p:nvGrpSpPr>
        <p:grpSpPr>
          <a:xfrm>
            <a:off x="4518000" y="4786602"/>
            <a:ext cx="108000" cy="876210"/>
            <a:chOff x="4518000" y="1527016"/>
            <a:chExt cx="108000" cy="876210"/>
          </a:xfrm>
        </p:grpSpPr>
        <p:sp>
          <p:nvSpPr>
            <p:cNvPr id="80" name="Oval 79">
              <a:extLst>
                <a:ext uri="{FF2B5EF4-FFF2-40B4-BE49-F238E27FC236}">
                  <a16:creationId xmlns:a16="http://schemas.microsoft.com/office/drawing/2014/main" id="{872F3A4E-3DB0-4B25-8198-546346882679}"/>
                </a:ext>
              </a:extLst>
            </p:cNvPr>
            <p:cNvSpPr>
              <a:spLocks noChangeAspect="1"/>
            </p:cNvSpPr>
            <p:nvPr/>
          </p:nvSpPr>
          <p:spPr>
            <a:xfrm>
              <a:off x="4518000" y="152701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0A8CEC87-3A33-497C-9F8B-68F3F7145EC9}"/>
                </a:ext>
              </a:extLst>
            </p:cNvPr>
            <p:cNvSpPr>
              <a:spLocks noChangeAspect="1"/>
            </p:cNvSpPr>
            <p:nvPr/>
          </p:nvSpPr>
          <p:spPr>
            <a:xfrm>
              <a:off x="4518000" y="229522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2" name="Group 81">
            <a:extLst>
              <a:ext uri="{FF2B5EF4-FFF2-40B4-BE49-F238E27FC236}">
                <a16:creationId xmlns:a16="http://schemas.microsoft.com/office/drawing/2014/main" id="{292C8C59-B0B5-44CF-826A-13C29DF025EB}"/>
              </a:ext>
            </a:extLst>
          </p:cNvPr>
          <p:cNvGrpSpPr/>
          <p:nvPr/>
        </p:nvGrpSpPr>
        <p:grpSpPr>
          <a:xfrm>
            <a:off x="3619484" y="1909163"/>
            <a:ext cx="1905549" cy="4096661"/>
            <a:chOff x="3619484" y="1909163"/>
            <a:chExt cx="1905549" cy="4096661"/>
          </a:xfrm>
        </p:grpSpPr>
        <p:grpSp>
          <p:nvGrpSpPr>
            <p:cNvPr id="83" name="Group 82">
              <a:extLst>
                <a:ext uri="{FF2B5EF4-FFF2-40B4-BE49-F238E27FC236}">
                  <a16:creationId xmlns:a16="http://schemas.microsoft.com/office/drawing/2014/main" id="{6531264C-DD1F-4FFD-9A72-8264585A0DF2}"/>
                </a:ext>
              </a:extLst>
            </p:cNvPr>
            <p:cNvGrpSpPr/>
            <p:nvPr/>
          </p:nvGrpSpPr>
          <p:grpSpPr>
            <a:xfrm>
              <a:off x="3619484" y="1909163"/>
              <a:ext cx="858783" cy="500013"/>
              <a:chOff x="-1381970" y="2405182"/>
              <a:chExt cx="858783" cy="500013"/>
            </a:xfrm>
          </p:grpSpPr>
          <p:sp>
            <p:nvSpPr>
              <p:cNvPr id="102" name="Oval 101">
                <a:extLst>
                  <a:ext uri="{FF2B5EF4-FFF2-40B4-BE49-F238E27FC236}">
                    <a16:creationId xmlns:a16="http://schemas.microsoft.com/office/drawing/2014/main" id="{3AC01133-4697-42CB-BBF9-4D1CA9C698D3}"/>
                  </a:ext>
                </a:extLst>
              </p:cNvPr>
              <p:cNvSpPr>
                <a:spLocks noChangeAspect="1"/>
              </p:cNvSpPr>
              <p:nvPr/>
            </p:nvSpPr>
            <p:spPr>
              <a:xfrm>
                <a:off x="-1381970" y="2405182"/>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C4A04C21-AF4D-4FFA-8C9C-A1D71A3BE867}"/>
                  </a:ext>
                </a:extLst>
              </p:cNvPr>
              <p:cNvSpPr>
                <a:spLocks noChangeAspect="1"/>
              </p:cNvSpPr>
              <p:nvPr/>
            </p:nvSpPr>
            <p:spPr>
              <a:xfrm>
                <a:off x="-1060579" y="2405182"/>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9218D280-A9A9-4698-82F4-48DEE5793703}"/>
                  </a:ext>
                </a:extLst>
              </p:cNvPr>
              <p:cNvSpPr>
                <a:spLocks noChangeAspect="1"/>
              </p:cNvSpPr>
              <p:nvPr/>
            </p:nvSpPr>
            <p:spPr>
              <a:xfrm>
                <a:off x="-739187" y="2405182"/>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7093A755-1F08-42D4-9A3D-3E8A247652F8}"/>
                  </a:ext>
                </a:extLst>
              </p:cNvPr>
              <p:cNvSpPr>
                <a:spLocks noChangeAspect="1"/>
              </p:cNvSpPr>
              <p:nvPr/>
            </p:nvSpPr>
            <p:spPr>
              <a:xfrm>
                <a:off x="-1381970" y="2689195"/>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07D93BFC-F267-4D8F-A4B7-BE1B6341798A}"/>
                </a:ext>
              </a:extLst>
            </p:cNvPr>
            <p:cNvGrpSpPr/>
            <p:nvPr/>
          </p:nvGrpSpPr>
          <p:grpSpPr>
            <a:xfrm>
              <a:off x="4666250" y="5214741"/>
              <a:ext cx="858783" cy="791083"/>
              <a:chOff x="4635272" y="5157591"/>
              <a:chExt cx="858783" cy="791083"/>
            </a:xfrm>
          </p:grpSpPr>
          <p:grpSp>
            <p:nvGrpSpPr>
              <p:cNvPr id="86" name="Group 85">
                <a:extLst>
                  <a:ext uri="{FF2B5EF4-FFF2-40B4-BE49-F238E27FC236}">
                    <a16:creationId xmlns:a16="http://schemas.microsoft.com/office/drawing/2014/main" id="{83BC950A-91A0-4A9D-8087-726EAEBA8AFE}"/>
                  </a:ext>
                </a:extLst>
              </p:cNvPr>
              <p:cNvGrpSpPr/>
              <p:nvPr/>
            </p:nvGrpSpPr>
            <p:grpSpPr>
              <a:xfrm>
                <a:off x="4635272" y="5157591"/>
                <a:ext cx="858783" cy="216000"/>
                <a:chOff x="4635272" y="5157591"/>
                <a:chExt cx="858783" cy="216000"/>
              </a:xfrm>
            </p:grpSpPr>
            <p:sp>
              <p:nvSpPr>
                <p:cNvPr id="94" name="Oval 93">
                  <a:extLst>
                    <a:ext uri="{FF2B5EF4-FFF2-40B4-BE49-F238E27FC236}">
                      <a16:creationId xmlns:a16="http://schemas.microsoft.com/office/drawing/2014/main" id="{5295013C-F13A-4987-AE46-7A6C21189640}"/>
                    </a:ext>
                  </a:extLst>
                </p:cNvPr>
                <p:cNvSpPr>
                  <a:spLocks noChangeAspect="1"/>
                </p:cNvSpPr>
                <p:nvPr/>
              </p:nvSpPr>
              <p:spPr>
                <a:xfrm>
                  <a:off x="4635272" y="5157591"/>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B90CC4C0-6602-43CB-A735-C7FBFC48B77B}"/>
                    </a:ext>
                  </a:extLst>
                </p:cNvPr>
                <p:cNvSpPr>
                  <a:spLocks noChangeAspect="1"/>
                </p:cNvSpPr>
                <p:nvPr/>
              </p:nvSpPr>
              <p:spPr>
                <a:xfrm>
                  <a:off x="4956663" y="5157591"/>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4E012233-AA84-4A05-93DF-9FB9493346D0}"/>
                    </a:ext>
                  </a:extLst>
                </p:cNvPr>
                <p:cNvSpPr>
                  <a:spLocks noChangeAspect="1"/>
                </p:cNvSpPr>
                <p:nvPr/>
              </p:nvSpPr>
              <p:spPr>
                <a:xfrm>
                  <a:off x="5278055" y="5157591"/>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7" name="Group 86">
                <a:extLst>
                  <a:ext uri="{FF2B5EF4-FFF2-40B4-BE49-F238E27FC236}">
                    <a16:creationId xmlns:a16="http://schemas.microsoft.com/office/drawing/2014/main" id="{A42AE1C1-9B7F-4806-84BE-FB576584EBA4}"/>
                  </a:ext>
                </a:extLst>
              </p:cNvPr>
              <p:cNvGrpSpPr/>
              <p:nvPr/>
            </p:nvGrpSpPr>
            <p:grpSpPr>
              <a:xfrm>
                <a:off x="4635272" y="5445133"/>
                <a:ext cx="858783" cy="216000"/>
                <a:chOff x="4635272" y="5441604"/>
                <a:chExt cx="858783" cy="216000"/>
              </a:xfrm>
            </p:grpSpPr>
            <p:sp>
              <p:nvSpPr>
                <p:cNvPr id="91" name="Oval 90">
                  <a:extLst>
                    <a:ext uri="{FF2B5EF4-FFF2-40B4-BE49-F238E27FC236}">
                      <a16:creationId xmlns:a16="http://schemas.microsoft.com/office/drawing/2014/main" id="{9E8EDD80-7C12-42AC-AAC0-1E56E60F0BC3}"/>
                    </a:ext>
                  </a:extLst>
                </p:cNvPr>
                <p:cNvSpPr>
                  <a:spLocks noChangeAspect="1"/>
                </p:cNvSpPr>
                <p:nvPr/>
              </p:nvSpPr>
              <p:spPr>
                <a:xfrm>
                  <a:off x="4635272" y="544160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05386094-CE39-44A9-A7DC-D80020C23ACB}"/>
                    </a:ext>
                  </a:extLst>
                </p:cNvPr>
                <p:cNvSpPr>
                  <a:spLocks noChangeAspect="1"/>
                </p:cNvSpPr>
                <p:nvPr/>
              </p:nvSpPr>
              <p:spPr>
                <a:xfrm>
                  <a:off x="4956663" y="544160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8BFBC307-0F55-465B-8D91-0AAC38E59BC0}"/>
                    </a:ext>
                  </a:extLst>
                </p:cNvPr>
                <p:cNvSpPr>
                  <a:spLocks noChangeAspect="1"/>
                </p:cNvSpPr>
                <p:nvPr/>
              </p:nvSpPr>
              <p:spPr>
                <a:xfrm>
                  <a:off x="5278055" y="544160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8" name="Group 87">
                <a:extLst>
                  <a:ext uri="{FF2B5EF4-FFF2-40B4-BE49-F238E27FC236}">
                    <a16:creationId xmlns:a16="http://schemas.microsoft.com/office/drawing/2014/main" id="{181E3AE6-318E-4D97-8F6A-B8FA9F0B120A}"/>
                  </a:ext>
                </a:extLst>
              </p:cNvPr>
              <p:cNvGrpSpPr/>
              <p:nvPr/>
            </p:nvGrpSpPr>
            <p:grpSpPr>
              <a:xfrm>
                <a:off x="4635272" y="5732674"/>
                <a:ext cx="537391" cy="216000"/>
                <a:chOff x="4635272" y="5732674"/>
                <a:chExt cx="537391" cy="216000"/>
              </a:xfrm>
            </p:grpSpPr>
            <p:sp>
              <p:nvSpPr>
                <p:cNvPr id="89" name="Oval 88">
                  <a:extLst>
                    <a:ext uri="{FF2B5EF4-FFF2-40B4-BE49-F238E27FC236}">
                      <a16:creationId xmlns:a16="http://schemas.microsoft.com/office/drawing/2014/main" id="{64D4820F-ACF0-41B6-8B1D-FEB48F98FB5B}"/>
                    </a:ext>
                  </a:extLst>
                </p:cNvPr>
                <p:cNvSpPr>
                  <a:spLocks noChangeAspect="1"/>
                </p:cNvSpPr>
                <p:nvPr/>
              </p:nvSpPr>
              <p:spPr>
                <a:xfrm>
                  <a:off x="4635272" y="573267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21E9F898-791D-4167-8036-B048AAA38DC3}"/>
                    </a:ext>
                  </a:extLst>
                </p:cNvPr>
                <p:cNvSpPr>
                  <a:spLocks noChangeAspect="1"/>
                </p:cNvSpPr>
                <p:nvPr/>
              </p:nvSpPr>
              <p:spPr>
                <a:xfrm>
                  <a:off x="4956663" y="5732674"/>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 name="Group 1">
            <a:extLst>
              <a:ext uri="{FF2B5EF4-FFF2-40B4-BE49-F238E27FC236}">
                <a16:creationId xmlns:a16="http://schemas.microsoft.com/office/drawing/2014/main" id="{04DEF8B3-8D4E-4812-ABBF-D2A362BA65B4}"/>
              </a:ext>
            </a:extLst>
          </p:cNvPr>
          <p:cNvGrpSpPr/>
          <p:nvPr/>
        </p:nvGrpSpPr>
        <p:grpSpPr>
          <a:xfrm>
            <a:off x="2580430" y="3540962"/>
            <a:ext cx="858783" cy="500013"/>
            <a:chOff x="2580430" y="3540962"/>
            <a:chExt cx="858783" cy="500013"/>
          </a:xfrm>
        </p:grpSpPr>
        <p:sp>
          <p:nvSpPr>
            <p:cNvPr id="46" name="Oval 45">
              <a:extLst>
                <a:ext uri="{FF2B5EF4-FFF2-40B4-BE49-F238E27FC236}">
                  <a16:creationId xmlns:a16="http://schemas.microsoft.com/office/drawing/2014/main" id="{E9627CE3-2AC8-4AA8-B45A-03D431292CC1}"/>
                </a:ext>
              </a:extLst>
            </p:cNvPr>
            <p:cNvSpPr>
              <a:spLocks noChangeAspect="1"/>
            </p:cNvSpPr>
            <p:nvPr/>
          </p:nvSpPr>
          <p:spPr>
            <a:xfrm>
              <a:off x="2580430" y="3540962"/>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78462C85-51B5-4024-9D21-48D54BAD2F49}"/>
                </a:ext>
              </a:extLst>
            </p:cNvPr>
            <p:cNvSpPr>
              <a:spLocks noChangeAspect="1"/>
            </p:cNvSpPr>
            <p:nvPr/>
          </p:nvSpPr>
          <p:spPr>
            <a:xfrm>
              <a:off x="2901821" y="3540962"/>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31B7058-4833-456C-BB35-B566FA213984}"/>
                </a:ext>
              </a:extLst>
            </p:cNvPr>
            <p:cNvSpPr>
              <a:spLocks noChangeAspect="1"/>
            </p:cNvSpPr>
            <p:nvPr/>
          </p:nvSpPr>
          <p:spPr>
            <a:xfrm>
              <a:off x="3223213" y="3540962"/>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7B73DBE3-B4DE-4E07-83E0-51959E285BC1}"/>
                </a:ext>
              </a:extLst>
            </p:cNvPr>
            <p:cNvSpPr>
              <a:spLocks noChangeAspect="1"/>
            </p:cNvSpPr>
            <p:nvPr/>
          </p:nvSpPr>
          <p:spPr>
            <a:xfrm>
              <a:off x="2580430" y="3824975"/>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4AA4340-B9EB-432F-8BFE-8B7AE9EF4440}"/>
                </a:ext>
              </a:extLst>
            </p:cNvPr>
            <p:cNvSpPr>
              <a:spLocks noChangeAspect="1"/>
            </p:cNvSpPr>
            <p:nvPr/>
          </p:nvSpPr>
          <p:spPr>
            <a:xfrm>
              <a:off x="2901821" y="3824975"/>
              <a:ext cx="216000" cy="216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9361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Gattegno chart to divide the circled number by 10.</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39BA1CF3-141C-40D5-B58F-78454E71C5EB}"/>
              </a:ext>
            </a:extLst>
          </p:cNvPr>
          <p:cNvGraphicFramePr>
            <a:graphicFrameLocks noGrp="1"/>
          </p:cNvGraphicFramePr>
          <p:nvPr>
            <p:extLst>
              <p:ext uri="{D42A27DB-BD31-4B8C-83A1-F6EECF244321}">
                <p14:modId xmlns:p14="http://schemas.microsoft.com/office/powerpoint/2010/main" val="4024251100"/>
              </p:ext>
            </p:extLst>
          </p:nvPr>
        </p:nvGraphicFramePr>
        <p:xfrm>
          <a:off x="1564533" y="1887485"/>
          <a:ext cx="6014934" cy="2890652"/>
        </p:xfrm>
        <a:graphic>
          <a:graphicData uri="http://schemas.openxmlformats.org/drawingml/2006/table">
            <a:tbl>
              <a:tblPr firstRow="1" bandRow="1">
                <a:tableStyleId>{5C22544A-7EE6-4342-B048-85BDC9FD1C3A}</a:tableStyleId>
              </a:tblPr>
              <a:tblGrid>
                <a:gridCol w="668326">
                  <a:extLst>
                    <a:ext uri="{9D8B030D-6E8A-4147-A177-3AD203B41FA5}">
                      <a16:colId xmlns:a16="http://schemas.microsoft.com/office/drawing/2014/main" val="3064763169"/>
                    </a:ext>
                  </a:extLst>
                </a:gridCol>
                <a:gridCol w="668326">
                  <a:extLst>
                    <a:ext uri="{9D8B030D-6E8A-4147-A177-3AD203B41FA5}">
                      <a16:colId xmlns:a16="http://schemas.microsoft.com/office/drawing/2014/main" val="2940899264"/>
                    </a:ext>
                  </a:extLst>
                </a:gridCol>
                <a:gridCol w="668326">
                  <a:extLst>
                    <a:ext uri="{9D8B030D-6E8A-4147-A177-3AD203B41FA5}">
                      <a16:colId xmlns:a16="http://schemas.microsoft.com/office/drawing/2014/main" val="3739982989"/>
                    </a:ext>
                  </a:extLst>
                </a:gridCol>
                <a:gridCol w="668326">
                  <a:extLst>
                    <a:ext uri="{9D8B030D-6E8A-4147-A177-3AD203B41FA5}">
                      <a16:colId xmlns:a16="http://schemas.microsoft.com/office/drawing/2014/main" val="2575239497"/>
                    </a:ext>
                  </a:extLst>
                </a:gridCol>
                <a:gridCol w="668326">
                  <a:extLst>
                    <a:ext uri="{9D8B030D-6E8A-4147-A177-3AD203B41FA5}">
                      <a16:colId xmlns:a16="http://schemas.microsoft.com/office/drawing/2014/main" val="196654874"/>
                    </a:ext>
                  </a:extLst>
                </a:gridCol>
                <a:gridCol w="668326">
                  <a:extLst>
                    <a:ext uri="{9D8B030D-6E8A-4147-A177-3AD203B41FA5}">
                      <a16:colId xmlns:a16="http://schemas.microsoft.com/office/drawing/2014/main" val="1612293486"/>
                    </a:ext>
                  </a:extLst>
                </a:gridCol>
                <a:gridCol w="668326">
                  <a:extLst>
                    <a:ext uri="{9D8B030D-6E8A-4147-A177-3AD203B41FA5}">
                      <a16:colId xmlns:a16="http://schemas.microsoft.com/office/drawing/2014/main" val="1322019775"/>
                    </a:ext>
                  </a:extLst>
                </a:gridCol>
                <a:gridCol w="668326">
                  <a:extLst>
                    <a:ext uri="{9D8B030D-6E8A-4147-A177-3AD203B41FA5}">
                      <a16:colId xmlns:a16="http://schemas.microsoft.com/office/drawing/2014/main" val="4145027283"/>
                    </a:ext>
                  </a:extLst>
                </a:gridCol>
                <a:gridCol w="668326">
                  <a:extLst>
                    <a:ext uri="{9D8B030D-6E8A-4147-A177-3AD203B41FA5}">
                      <a16:colId xmlns:a16="http://schemas.microsoft.com/office/drawing/2014/main" val="2584452539"/>
                    </a:ext>
                  </a:extLst>
                </a:gridCol>
              </a:tblGrid>
              <a:tr h="722663">
                <a:tc>
                  <a:txBody>
                    <a:bodyPr/>
                    <a:lstStyle/>
                    <a:p>
                      <a:pPr algn="ctr"/>
                      <a:r>
                        <a:rPr lang="en-GB" sz="2100" b="1" dirty="0">
                          <a:solidFill>
                            <a:schemeClr val="tx1"/>
                          </a:solidFill>
                          <a:latin typeface="Century Gothic" panose="020B0502020202020204" pitchFamily="34" charset="0"/>
                        </a:rPr>
                        <a:t>10</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47237145"/>
                  </a:ext>
                </a:extLst>
              </a:tr>
              <a:tr h="722663">
                <a:tc>
                  <a:txBody>
                    <a:bodyPr/>
                    <a:lstStyle/>
                    <a:p>
                      <a:pPr algn="ctr"/>
                      <a:r>
                        <a:rPr lang="en-GB" sz="2100" b="1" dirty="0">
                          <a:solidFill>
                            <a:schemeClr val="tx1"/>
                          </a:solidFill>
                          <a:latin typeface="Century Gothic" panose="020B0502020202020204" pitchFamily="34" charset="0"/>
                        </a:rPr>
                        <a:t>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68234421"/>
                  </a:ext>
                </a:extLst>
              </a:tr>
              <a:tr h="722663">
                <a:tc>
                  <a:txBody>
                    <a:bodyPr/>
                    <a:lstStyle/>
                    <a:p>
                      <a:pPr algn="ctr"/>
                      <a:r>
                        <a:rPr lang="en-GB" sz="2100" b="1" dirty="0">
                          <a:solidFill>
                            <a:schemeClr val="tx1"/>
                          </a:solidFill>
                          <a:latin typeface="Century Gothic" panose="020B0502020202020204" pitchFamily="34" charset="0"/>
                        </a:rPr>
                        <a:t>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782662876"/>
                  </a:ext>
                </a:extLst>
              </a:tr>
              <a:tr h="722663">
                <a:tc>
                  <a:txBody>
                    <a:bodyPr/>
                    <a:lstStyle/>
                    <a:p>
                      <a:pPr algn="ctr"/>
                      <a:r>
                        <a:rPr lang="en-GB" sz="2100" b="1" dirty="0">
                          <a:solidFill>
                            <a:schemeClr val="tx1"/>
                          </a:solidFill>
                          <a:latin typeface="Century Gothic" panose="020B0502020202020204" pitchFamily="34" charset="0"/>
                        </a:rPr>
                        <a:t>0.01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extLst>
                  <a:ext uri="{0D108BD9-81ED-4DB2-BD59-A6C34878D82A}">
                    <a16:rowId xmlns:a16="http://schemas.microsoft.com/office/drawing/2014/main" val="156595779"/>
                  </a:ext>
                </a:extLst>
              </a:tr>
            </a:tbl>
          </a:graphicData>
        </a:graphic>
      </p:graphicFrame>
      <p:sp>
        <p:nvSpPr>
          <p:cNvPr id="9" name="Oval 8">
            <a:extLst>
              <a:ext uri="{FF2B5EF4-FFF2-40B4-BE49-F238E27FC236}">
                <a16:creationId xmlns:a16="http://schemas.microsoft.com/office/drawing/2014/main" id="{CD04F35E-15C3-40DE-8188-2167A96AE8EC}"/>
              </a:ext>
            </a:extLst>
          </p:cNvPr>
          <p:cNvSpPr/>
          <p:nvPr/>
        </p:nvSpPr>
        <p:spPr>
          <a:xfrm>
            <a:off x="2919940" y="2652137"/>
            <a:ext cx="631385" cy="6313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Gattegno chart to divide the circled number by 10.</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3 ÷ 10 = 0.3</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39BA1CF3-141C-40D5-B58F-78454E71C5EB}"/>
              </a:ext>
            </a:extLst>
          </p:cNvPr>
          <p:cNvGraphicFramePr>
            <a:graphicFrameLocks noGrp="1"/>
          </p:cNvGraphicFramePr>
          <p:nvPr>
            <p:extLst>
              <p:ext uri="{D42A27DB-BD31-4B8C-83A1-F6EECF244321}">
                <p14:modId xmlns:p14="http://schemas.microsoft.com/office/powerpoint/2010/main" val="1422332746"/>
              </p:ext>
            </p:extLst>
          </p:nvPr>
        </p:nvGraphicFramePr>
        <p:xfrm>
          <a:off x="1564533" y="1887485"/>
          <a:ext cx="6014934" cy="2890652"/>
        </p:xfrm>
        <a:graphic>
          <a:graphicData uri="http://schemas.openxmlformats.org/drawingml/2006/table">
            <a:tbl>
              <a:tblPr firstRow="1" bandRow="1">
                <a:tableStyleId>{5C22544A-7EE6-4342-B048-85BDC9FD1C3A}</a:tableStyleId>
              </a:tblPr>
              <a:tblGrid>
                <a:gridCol w="668326">
                  <a:extLst>
                    <a:ext uri="{9D8B030D-6E8A-4147-A177-3AD203B41FA5}">
                      <a16:colId xmlns:a16="http://schemas.microsoft.com/office/drawing/2014/main" val="3064763169"/>
                    </a:ext>
                  </a:extLst>
                </a:gridCol>
                <a:gridCol w="668326">
                  <a:extLst>
                    <a:ext uri="{9D8B030D-6E8A-4147-A177-3AD203B41FA5}">
                      <a16:colId xmlns:a16="http://schemas.microsoft.com/office/drawing/2014/main" val="2940899264"/>
                    </a:ext>
                  </a:extLst>
                </a:gridCol>
                <a:gridCol w="668326">
                  <a:extLst>
                    <a:ext uri="{9D8B030D-6E8A-4147-A177-3AD203B41FA5}">
                      <a16:colId xmlns:a16="http://schemas.microsoft.com/office/drawing/2014/main" val="3739982989"/>
                    </a:ext>
                  </a:extLst>
                </a:gridCol>
                <a:gridCol w="668326">
                  <a:extLst>
                    <a:ext uri="{9D8B030D-6E8A-4147-A177-3AD203B41FA5}">
                      <a16:colId xmlns:a16="http://schemas.microsoft.com/office/drawing/2014/main" val="2575239497"/>
                    </a:ext>
                  </a:extLst>
                </a:gridCol>
                <a:gridCol w="668326">
                  <a:extLst>
                    <a:ext uri="{9D8B030D-6E8A-4147-A177-3AD203B41FA5}">
                      <a16:colId xmlns:a16="http://schemas.microsoft.com/office/drawing/2014/main" val="196654874"/>
                    </a:ext>
                  </a:extLst>
                </a:gridCol>
                <a:gridCol w="668326">
                  <a:extLst>
                    <a:ext uri="{9D8B030D-6E8A-4147-A177-3AD203B41FA5}">
                      <a16:colId xmlns:a16="http://schemas.microsoft.com/office/drawing/2014/main" val="1612293486"/>
                    </a:ext>
                  </a:extLst>
                </a:gridCol>
                <a:gridCol w="668326">
                  <a:extLst>
                    <a:ext uri="{9D8B030D-6E8A-4147-A177-3AD203B41FA5}">
                      <a16:colId xmlns:a16="http://schemas.microsoft.com/office/drawing/2014/main" val="1322019775"/>
                    </a:ext>
                  </a:extLst>
                </a:gridCol>
                <a:gridCol w="668326">
                  <a:extLst>
                    <a:ext uri="{9D8B030D-6E8A-4147-A177-3AD203B41FA5}">
                      <a16:colId xmlns:a16="http://schemas.microsoft.com/office/drawing/2014/main" val="4145027283"/>
                    </a:ext>
                  </a:extLst>
                </a:gridCol>
                <a:gridCol w="668326">
                  <a:extLst>
                    <a:ext uri="{9D8B030D-6E8A-4147-A177-3AD203B41FA5}">
                      <a16:colId xmlns:a16="http://schemas.microsoft.com/office/drawing/2014/main" val="2584452539"/>
                    </a:ext>
                  </a:extLst>
                </a:gridCol>
              </a:tblGrid>
              <a:tr h="722663">
                <a:tc>
                  <a:txBody>
                    <a:bodyPr/>
                    <a:lstStyle/>
                    <a:p>
                      <a:pPr algn="ctr"/>
                      <a:r>
                        <a:rPr lang="en-GB" sz="2100" b="1" dirty="0">
                          <a:solidFill>
                            <a:schemeClr val="tx1"/>
                          </a:solidFill>
                          <a:latin typeface="Century Gothic" panose="020B0502020202020204" pitchFamily="34" charset="0"/>
                        </a:rPr>
                        <a:t>10</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21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47237145"/>
                  </a:ext>
                </a:extLst>
              </a:tr>
              <a:tr h="722663">
                <a:tc>
                  <a:txBody>
                    <a:bodyPr/>
                    <a:lstStyle/>
                    <a:p>
                      <a:pPr algn="ctr"/>
                      <a:r>
                        <a:rPr lang="en-GB" sz="2100" b="1" dirty="0">
                          <a:solidFill>
                            <a:schemeClr val="tx1"/>
                          </a:solidFill>
                          <a:latin typeface="Century Gothic" panose="020B0502020202020204" pitchFamily="34" charset="0"/>
                        </a:rPr>
                        <a:t>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21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68234421"/>
                  </a:ext>
                </a:extLst>
              </a:tr>
              <a:tr h="722663">
                <a:tc>
                  <a:txBody>
                    <a:bodyPr/>
                    <a:lstStyle/>
                    <a:p>
                      <a:pPr algn="ctr"/>
                      <a:r>
                        <a:rPr lang="en-GB" sz="2100" b="1" dirty="0">
                          <a:solidFill>
                            <a:schemeClr val="tx1"/>
                          </a:solidFill>
                          <a:latin typeface="Century Gothic" panose="020B0502020202020204" pitchFamily="34" charset="0"/>
                        </a:rPr>
                        <a:t>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rgbClr val="FF0000"/>
                          </a:solidFill>
                          <a:latin typeface="Century Gothic" panose="020B0502020202020204" pitchFamily="34" charset="0"/>
                        </a:rPr>
                        <a:t>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GB" sz="2100" b="1" dirty="0">
                          <a:solidFill>
                            <a:schemeClr val="tx1"/>
                          </a:solidFill>
                          <a:latin typeface="Century Gothic" panose="020B0502020202020204" pitchFamily="34" charset="0"/>
                        </a:rPr>
                        <a:t>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782662876"/>
                  </a:ext>
                </a:extLst>
              </a:tr>
              <a:tr h="722663">
                <a:tc>
                  <a:txBody>
                    <a:bodyPr/>
                    <a:lstStyle/>
                    <a:p>
                      <a:pPr algn="ctr"/>
                      <a:r>
                        <a:rPr lang="en-GB" sz="2100" b="1" dirty="0">
                          <a:solidFill>
                            <a:schemeClr val="tx1"/>
                          </a:solidFill>
                          <a:latin typeface="Century Gothic" panose="020B0502020202020204" pitchFamily="34" charset="0"/>
                        </a:rPr>
                        <a:t>0.01</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pPr algn="ctr"/>
                      <a:r>
                        <a:rPr lang="en-GB" sz="2100" b="1" dirty="0">
                          <a:solidFill>
                            <a:schemeClr val="tx1"/>
                          </a:solidFill>
                          <a:latin typeface="Century Gothic" panose="020B0502020202020204" pitchFamily="34" charset="0"/>
                        </a:rPr>
                        <a:t>0.09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extLst>
                  <a:ext uri="{0D108BD9-81ED-4DB2-BD59-A6C34878D82A}">
                    <a16:rowId xmlns:a16="http://schemas.microsoft.com/office/drawing/2014/main" val="156595779"/>
                  </a:ext>
                </a:extLst>
              </a:tr>
            </a:tbl>
          </a:graphicData>
        </a:graphic>
      </p:graphicFrame>
      <p:grpSp>
        <p:nvGrpSpPr>
          <p:cNvPr id="2" name="Group 1">
            <a:extLst>
              <a:ext uri="{FF2B5EF4-FFF2-40B4-BE49-F238E27FC236}">
                <a16:creationId xmlns:a16="http://schemas.microsoft.com/office/drawing/2014/main" id="{BE0BE29E-06DE-4060-9AC4-A4026EB8865E}"/>
              </a:ext>
            </a:extLst>
          </p:cNvPr>
          <p:cNvGrpSpPr/>
          <p:nvPr/>
        </p:nvGrpSpPr>
        <p:grpSpPr>
          <a:xfrm>
            <a:off x="2919940" y="2652137"/>
            <a:ext cx="631385" cy="1355285"/>
            <a:chOff x="2919940" y="2652137"/>
            <a:chExt cx="631385" cy="1355285"/>
          </a:xfrm>
        </p:grpSpPr>
        <p:sp>
          <p:nvSpPr>
            <p:cNvPr id="9" name="Oval 8">
              <a:extLst>
                <a:ext uri="{FF2B5EF4-FFF2-40B4-BE49-F238E27FC236}">
                  <a16:creationId xmlns:a16="http://schemas.microsoft.com/office/drawing/2014/main" id="{CD04F35E-15C3-40DE-8188-2167A96AE8EC}"/>
                </a:ext>
              </a:extLst>
            </p:cNvPr>
            <p:cNvSpPr/>
            <p:nvPr/>
          </p:nvSpPr>
          <p:spPr>
            <a:xfrm>
              <a:off x="2919940" y="2652137"/>
              <a:ext cx="631385" cy="6313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946583E-B9C1-41F3-8D70-E7978858A637}"/>
                </a:ext>
              </a:extLst>
            </p:cNvPr>
            <p:cNvSpPr/>
            <p:nvPr/>
          </p:nvSpPr>
          <p:spPr>
            <a:xfrm>
              <a:off x="2919940" y="3376037"/>
              <a:ext cx="631385" cy="6313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2195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numbers is the answer to 9 ÷ 10?</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1" name="Table 10">
            <a:extLst>
              <a:ext uri="{FF2B5EF4-FFF2-40B4-BE49-F238E27FC236}">
                <a16:creationId xmlns:a16="http://schemas.microsoft.com/office/drawing/2014/main" id="{E164BFCB-A8DD-4592-9B47-77017273691A}"/>
              </a:ext>
            </a:extLst>
          </p:cNvPr>
          <p:cNvGraphicFramePr>
            <a:graphicFrameLocks noGrp="1"/>
          </p:cNvGraphicFramePr>
          <p:nvPr>
            <p:extLst>
              <p:ext uri="{D42A27DB-BD31-4B8C-83A1-F6EECF244321}">
                <p14:modId xmlns:p14="http://schemas.microsoft.com/office/powerpoint/2010/main" val="357027480"/>
              </p:ext>
            </p:extLst>
          </p:nvPr>
        </p:nvGraphicFramePr>
        <p:xfrm>
          <a:off x="935765" y="1648278"/>
          <a:ext cx="6588000" cy="15120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3474298630"/>
                    </a:ext>
                  </a:extLst>
                </a:gridCol>
                <a:gridCol w="1476000">
                  <a:extLst>
                    <a:ext uri="{9D8B030D-6E8A-4147-A177-3AD203B41FA5}">
                      <a16:colId xmlns:a16="http://schemas.microsoft.com/office/drawing/2014/main" val="2900575446"/>
                    </a:ext>
                  </a:extLst>
                </a:gridCol>
                <a:gridCol w="1476000">
                  <a:extLst>
                    <a:ext uri="{9D8B030D-6E8A-4147-A177-3AD203B41FA5}">
                      <a16:colId xmlns:a16="http://schemas.microsoft.com/office/drawing/2014/main" val="1189909354"/>
                    </a:ext>
                  </a:extLst>
                </a:gridCol>
                <a:gridCol w="1476000">
                  <a:extLst>
                    <a:ext uri="{9D8B030D-6E8A-4147-A177-3AD203B41FA5}">
                      <a16:colId xmlns:a16="http://schemas.microsoft.com/office/drawing/2014/main" val="48878411"/>
                    </a:ext>
                  </a:extLst>
                </a:gridCol>
                <a:gridCol w="1476000">
                  <a:extLst>
                    <a:ext uri="{9D8B030D-6E8A-4147-A177-3AD203B41FA5}">
                      <a16:colId xmlns:a16="http://schemas.microsoft.com/office/drawing/2014/main" val="2866630071"/>
                    </a:ext>
                  </a:extLst>
                </a:gridCol>
              </a:tblGrid>
              <a:tr h="576000">
                <a:tc rowSpan="2">
                  <a:txBody>
                    <a:bodyPr/>
                    <a:lstStyle/>
                    <a:p>
                      <a:pPr algn="l"/>
                      <a:r>
                        <a:rPr lang="en-GB" sz="2000" b="1" dirty="0">
                          <a:solidFill>
                            <a:schemeClr val="tx1"/>
                          </a:solidFill>
                          <a:latin typeface="Century Gothic" panose="020B0502020202020204" pitchFamily="34" charset="0"/>
                        </a:rPr>
                        <a:t>A.</a:t>
                      </a:r>
                    </a:p>
                  </a:txBody>
                  <a:tcPr marL="0" marR="0" marT="0" marB="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Tens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Ones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Tenths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Hundredths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936000">
                <a:tc vMerge="1">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solidFill>
                          <a:schemeClr val="tx1"/>
                        </a:solidFill>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1" dirty="0">
                          <a:solidFill>
                            <a:schemeClr val="tx1"/>
                          </a:solidFill>
                          <a:latin typeface="Century Gothic" panose="020B0502020202020204" pitchFamily="34" charset="0"/>
                        </a:rPr>
                        <a:t>0</a:t>
                      </a: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1" dirty="0">
                          <a:solidFill>
                            <a:schemeClr val="tx1"/>
                          </a:solidFill>
                          <a:latin typeface="Century Gothic" panose="020B0502020202020204" pitchFamily="34" charset="0"/>
                        </a:rPr>
                        <a:t>9</a:t>
                      </a: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solidFill>
                          <a:schemeClr val="tx1"/>
                        </a:solidFill>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aphicFrame>
        <p:nvGraphicFramePr>
          <p:cNvPr id="17" name="Table 16">
            <a:extLst>
              <a:ext uri="{FF2B5EF4-FFF2-40B4-BE49-F238E27FC236}">
                <a16:creationId xmlns:a16="http://schemas.microsoft.com/office/drawing/2014/main" id="{D73B018F-15AF-4541-BD87-37C42A1A95C8}"/>
              </a:ext>
            </a:extLst>
          </p:cNvPr>
          <p:cNvGraphicFramePr>
            <a:graphicFrameLocks noGrp="1"/>
          </p:cNvGraphicFramePr>
          <p:nvPr>
            <p:extLst>
              <p:ext uri="{D42A27DB-BD31-4B8C-83A1-F6EECF244321}">
                <p14:modId xmlns:p14="http://schemas.microsoft.com/office/powerpoint/2010/main" val="1895120149"/>
              </p:ext>
            </p:extLst>
          </p:nvPr>
        </p:nvGraphicFramePr>
        <p:xfrm>
          <a:off x="935765" y="3532314"/>
          <a:ext cx="6588000" cy="15120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3474298630"/>
                    </a:ext>
                  </a:extLst>
                </a:gridCol>
                <a:gridCol w="1476000">
                  <a:extLst>
                    <a:ext uri="{9D8B030D-6E8A-4147-A177-3AD203B41FA5}">
                      <a16:colId xmlns:a16="http://schemas.microsoft.com/office/drawing/2014/main" val="2900575446"/>
                    </a:ext>
                  </a:extLst>
                </a:gridCol>
                <a:gridCol w="1476000">
                  <a:extLst>
                    <a:ext uri="{9D8B030D-6E8A-4147-A177-3AD203B41FA5}">
                      <a16:colId xmlns:a16="http://schemas.microsoft.com/office/drawing/2014/main" val="1189909354"/>
                    </a:ext>
                  </a:extLst>
                </a:gridCol>
                <a:gridCol w="1476000">
                  <a:extLst>
                    <a:ext uri="{9D8B030D-6E8A-4147-A177-3AD203B41FA5}">
                      <a16:colId xmlns:a16="http://schemas.microsoft.com/office/drawing/2014/main" val="48878411"/>
                    </a:ext>
                  </a:extLst>
                </a:gridCol>
                <a:gridCol w="1476000">
                  <a:extLst>
                    <a:ext uri="{9D8B030D-6E8A-4147-A177-3AD203B41FA5}">
                      <a16:colId xmlns:a16="http://schemas.microsoft.com/office/drawing/2014/main" val="2866630071"/>
                    </a:ext>
                  </a:extLst>
                </a:gridCol>
              </a:tblGrid>
              <a:tr h="576000">
                <a:tc rowSpan="2">
                  <a:txBody>
                    <a:bodyPr/>
                    <a:lstStyle/>
                    <a:p>
                      <a:pPr algn="l"/>
                      <a:r>
                        <a:rPr lang="en-GB" sz="2000" b="1" dirty="0">
                          <a:solidFill>
                            <a:schemeClr val="tx1"/>
                          </a:solidFill>
                          <a:latin typeface="Century Gothic" panose="020B0502020202020204" pitchFamily="34" charset="0"/>
                        </a:rPr>
                        <a:t>B.</a:t>
                      </a:r>
                    </a:p>
                  </a:txBody>
                  <a:tcPr marL="0" marR="0" marT="0" marB="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Tens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Ones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Tenths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Hundredths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936000">
                <a:tc vMerge="1">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solidFill>
                          <a:schemeClr val="tx1"/>
                        </a:solidFill>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1" dirty="0">
                          <a:solidFill>
                            <a:schemeClr val="tx1"/>
                          </a:solidFill>
                          <a:latin typeface="Century Gothic" panose="020B0502020202020204" pitchFamily="34" charset="0"/>
                        </a:rPr>
                        <a:t>9</a:t>
                      </a: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1" dirty="0">
                          <a:solidFill>
                            <a:schemeClr val="tx1"/>
                          </a:solidFill>
                          <a:latin typeface="Century Gothic" panose="020B0502020202020204" pitchFamily="34" charset="0"/>
                        </a:rPr>
                        <a:t>0</a:t>
                      </a: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solidFill>
                          <a:schemeClr val="tx1"/>
                        </a:solidFill>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pSp>
        <p:nvGrpSpPr>
          <p:cNvPr id="14" name="Group 13">
            <a:extLst>
              <a:ext uri="{FF2B5EF4-FFF2-40B4-BE49-F238E27FC236}">
                <a16:creationId xmlns:a16="http://schemas.microsoft.com/office/drawing/2014/main" id="{1C392423-9C50-46C9-9C99-23C03B1268BD}"/>
              </a:ext>
            </a:extLst>
          </p:cNvPr>
          <p:cNvGrpSpPr/>
          <p:nvPr/>
        </p:nvGrpSpPr>
        <p:grpSpPr>
          <a:xfrm>
            <a:off x="4518000" y="1885156"/>
            <a:ext cx="108000" cy="815250"/>
            <a:chOff x="4518000" y="1519396"/>
            <a:chExt cx="108000" cy="815250"/>
          </a:xfrm>
        </p:grpSpPr>
        <p:sp>
          <p:nvSpPr>
            <p:cNvPr id="15" name="Oval 14">
              <a:extLst>
                <a:ext uri="{FF2B5EF4-FFF2-40B4-BE49-F238E27FC236}">
                  <a16:creationId xmlns:a16="http://schemas.microsoft.com/office/drawing/2014/main" id="{3CE7A65E-D10E-4061-A211-2073463C82B3}"/>
                </a:ext>
              </a:extLst>
            </p:cNvPr>
            <p:cNvSpPr>
              <a:spLocks noChangeAspect="1"/>
            </p:cNvSpPr>
            <p:nvPr/>
          </p:nvSpPr>
          <p:spPr>
            <a:xfrm>
              <a:off x="4518000" y="151939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7F06AAB-01FC-43FE-884C-D4BE91A3E180}"/>
                </a:ext>
              </a:extLst>
            </p:cNvPr>
            <p:cNvSpPr>
              <a:spLocks noChangeAspect="1"/>
            </p:cNvSpPr>
            <p:nvPr/>
          </p:nvSpPr>
          <p:spPr>
            <a:xfrm>
              <a:off x="4518000" y="222664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B8B6036A-9E1C-4367-B01E-39F65F13C0F3}"/>
              </a:ext>
            </a:extLst>
          </p:cNvPr>
          <p:cNvGrpSpPr/>
          <p:nvPr/>
        </p:nvGrpSpPr>
        <p:grpSpPr>
          <a:xfrm>
            <a:off x="4518000" y="3790156"/>
            <a:ext cx="108000" cy="815250"/>
            <a:chOff x="4518000" y="1519396"/>
            <a:chExt cx="108000" cy="815250"/>
          </a:xfrm>
        </p:grpSpPr>
        <p:sp>
          <p:nvSpPr>
            <p:cNvPr id="24" name="Oval 23">
              <a:extLst>
                <a:ext uri="{FF2B5EF4-FFF2-40B4-BE49-F238E27FC236}">
                  <a16:creationId xmlns:a16="http://schemas.microsoft.com/office/drawing/2014/main" id="{EE022573-AE0E-415F-B58C-4339A6C262C7}"/>
                </a:ext>
              </a:extLst>
            </p:cNvPr>
            <p:cNvSpPr>
              <a:spLocks noChangeAspect="1"/>
            </p:cNvSpPr>
            <p:nvPr/>
          </p:nvSpPr>
          <p:spPr>
            <a:xfrm>
              <a:off x="4518000" y="151939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628CBD8-FA59-436E-999C-3F7E6F52EEA7}"/>
                </a:ext>
              </a:extLst>
            </p:cNvPr>
            <p:cNvSpPr>
              <a:spLocks noChangeAspect="1"/>
            </p:cNvSpPr>
            <p:nvPr/>
          </p:nvSpPr>
          <p:spPr>
            <a:xfrm>
              <a:off x="4518000" y="222664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5209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numbers is the answer to 9 ÷ 10?</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1" name="Table 10">
            <a:extLst>
              <a:ext uri="{FF2B5EF4-FFF2-40B4-BE49-F238E27FC236}">
                <a16:creationId xmlns:a16="http://schemas.microsoft.com/office/drawing/2014/main" id="{E164BFCB-A8DD-4592-9B47-77017273691A}"/>
              </a:ext>
            </a:extLst>
          </p:cNvPr>
          <p:cNvGraphicFramePr>
            <a:graphicFrameLocks noGrp="1"/>
          </p:cNvGraphicFramePr>
          <p:nvPr>
            <p:extLst>
              <p:ext uri="{D42A27DB-BD31-4B8C-83A1-F6EECF244321}">
                <p14:modId xmlns:p14="http://schemas.microsoft.com/office/powerpoint/2010/main" val="1405339527"/>
              </p:ext>
            </p:extLst>
          </p:nvPr>
        </p:nvGraphicFramePr>
        <p:xfrm>
          <a:off x="935765" y="1648278"/>
          <a:ext cx="6588000" cy="15120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3474298630"/>
                    </a:ext>
                  </a:extLst>
                </a:gridCol>
                <a:gridCol w="1476000">
                  <a:extLst>
                    <a:ext uri="{9D8B030D-6E8A-4147-A177-3AD203B41FA5}">
                      <a16:colId xmlns:a16="http://schemas.microsoft.com/office/drawing/2014/main" val="2900575446"/>
                    </a:ext>
                  </a:extLst>
                </a:gridCol>
                <a:gridCol w="1476000">
                  <a:extLst>
                    <a:ext uri="{9D8B030D-6E8A-4147-A177-3AD203B41FA5}">
                      <a16:colId xmlns:a16="http://schemas.microsoft.com/office/drawing/2014/main" val="1189909354"/>
                    </a:ext>
                  </a:extLst>
                </a:gridCol>
                <a:gridCol w="1476000">
                  <a:extLst>
                    <a:ext uri="{9D8B030D-6E8A-4147-A177-3AD203B41FA5}">
                      <a16:colId xmlns:a16="http://schemas.microsoft.com/office/drawing/2014/main" val="48878411"/>
                    </a:ext>
                  </a:extLst>
                </a:gridCol>
                <a:gridCol w="1476000">
                  <a:extLst>
                    <a:ext uri="{9D8B030D-6E8A-4147-A177-3AD203B41FA5}">
                      <a16:colId xmlns:a16="http://schemas.microsoft.com/office/drawing/2014/main" val="2866630071"/>
                    </a:ext>
                  </a:extLst>
                </a:gridCol>
              </a:tblGrid>
              <a:tr h="576000">
                <a:tc rowSpan="2">
                  <a:txBody>
                    <a:bodyPr/>
                    <a:lstStyle/>
                    <a:p>
                      <a:pPr algn="l"/>
                      <a:r>
                        <a:rPr lang="en-GB" sz="2000" b="1" dirty="0">
                          <a:solidFill>
                            <a:srgbClr val="FF0000"/>
                          </a:solidFill>
                          <a:latin typeface="Century Gothic" panose="020B0502020202020204" pitchFamily="34" charset="0"/>
                        </a:rPr>
                        <a:t>A.</a:t>
                      </a:r>
                    </a:p>
                  </a:txBody>
                  <a:tcPr marL="0" marR="0" marT="0" marB="0" anchor="ctr">
                    <a:lnL w="1905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Tens</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Ones</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Tenths</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Hundredths</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936000">
                <a:tc vMerge="1">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solidFill>
                          <a:srgbClr val="FF0000"/>
                        </a:solidFill>
                        <a:latin typeface="Century Gothic" panose="020B0502020202020204" pitchFamily="34" charset="0"/>
                      </a:endParaRPr>
                    </a:p>
                  </a:txBody>
                  <a:tcPr marL="196010" marR="196010" marT="98005" marB="98005"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1" dirty="0">
                          <a:solidFill>
                            <a:srgbClr val="FF0000"/>
                          </a:solidFill>
                          <a:latin typeface="Century Gothic" panose="020B0502020202020204" pitchFamily="34" charset="0"/>
                        </a:rPr>
                        <a:t>0</a:t>
                      </a:r>
                    </a:p>
                  </a:txBody>
                  <a:tcPr marL="196010" marR="196010" marT="98005" marB="98005"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1" dirty="0">
                          <a:solidFill>
                            <a:srgbClr val="FF0000"/>
                          </a:solidFill>
                          <a:latin typeface="Century Gothic" panose="020B0502020202020204" pitchFamily="34" charset="0"/>
                        </a:rPr>
                        <a:t>9</a:t>
                      </a:r>
                    </a:p>
                  </a:txBody>
                  <a:tcPr marL="196010" marR="196010" marT="98005" marB="98005"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solidFill>
                          <a:srgbClr val="FF0000"/>
                        </a:solidFill>
                        <a:latin typeface="Century Gothic" panose="020B0502020202020204" pitchFamily="34" charset="0"/>
                      </a:endParaRPr>
                    </a:p>
                  </a:txBody>
                  <a:tcPr marL="196010" marR="196010" marT="98005" marB="98005"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aphicFrame>
        <p:nvGraphicFramePr>
          <p:cNvPr id="17" name="Table 16">
            <a:extLst>
              <a:ext uri="{FF2B5EF4-FFF2-40B4-BE49-F238E27FC236}">
                <a16:creationId xmlns:a16="http://schemas.microsoft.com/office/drawing/2014/main" id="{D73B018F-15AF-4541-BD87-37C42A1A95C8}"/>
              </a:ext>
            </a:extLst>
          </p:cNvPr>
          <p:cNvGraphicFramePr>
            <a:graphicFrameLocks noGrp="1"/>
          </p:cNvGraphicFramePr>
          <p:nvPr>
            <p:extLst>
              <p:ext uri="{D42A27DB-BD31-4B8C-83A1-F6EECF244321}">
                <p14:modId xmlns:p14="http://schemas.microsoft.com/office/powerpoint/2010/main" val="1675987082"/>
              </p:ext>
            </p:extLst>
          </p:nvPr>
        </p:nvGraphicFramePr>
        <p:xfrm>
          <a:off x="935765" y="3532314"/>
          <a:ext cx="6588000" cy="15120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3474298630"/>
                    </a:ext>
                  </a:extLst>
                </a:gridCol>
                <a:gridCol w="1476000">
                  <a:extLst>
                    <a:ext uri="{9D8B030D-6E8A-4147-A177-3AD203B41FA5}">
                      <a16:colId xmlns:a16="http://schemas.microsoft.com/office/drawing/2014/main" val="2900575446"/>
                    </a:ext>
                  </a:extLst>
                </a:gridCol>
                <a:gridCol w="1476000">
                  <a:extLst>
                    <a:ext uri="{9D8B030D-6E8A-4147-A177-3AD203B41FA5}">
                      <a16:colId xmlns:a16="http://schemas.microsoft.com/office/drawing/2014/main" val="1189909354"/>
                    </a:ext>
                  </a:extLst>
                </a:gridCol>
                <a:gridCol w="1476000">
                  <a:extLst>
                    <a:ext uri="{9D8B030D-6E8A-4147-A177-3AD203B41FA5}">
                      <a16:colId xmlns:a16="http://schemas.microsoft.com/office/drawing/2014/main" val="48878411"/>
                    </a:ext>
                  </a:extLst>
                </a:gridCol>
                <a:gridCol w="1476000">
                  <a:extLst>
                    <a:ext uri="{9D8B030D-6E8A-4147-A177-3AD203B41FA5}">
                      <a16:colId xmlns:a16="http://schemas.microsoft.com/office/drawing/2014/main" val="2866630071"/>
                    </a:ext>
                  </a:extLst>
                </a:gridCol>
              </a:tblGrid>
              <a:tr h="576000">
                <a:tc rowSpan="2">
                  <a:txBody>
                    <a:bodyPr/>
                    <a:lstStyle/>
                    <a:p>
                      <a:pPr algn="l"/>
                      <a:r>
                        <a:rPr lang="en-GB" sz="2000" b="1" dirty="0">
                          <a:solidFill>
                            <a:schemeClr val="bg2">
                              <a:lumMod val="50000"/>
                            </a:schemeClr>
                          </a:solidFill>
                          <a:latin typeface="Century Gothic" panose="020B0502020202020204" pitchFamily="34" charset="0"/>
                        </a:rPr>
                        <a:t>B.</a:t>
                      </a:r>
                    </a:p>
                  </a:txBody>
                  <a:tcPr marL="0" marR="0" marT="0" marB="0" anchor="ctr">
                    <a:lnL w="19050" cap="flat" cmpd="sng" algn="ctr">
                      <a:no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bg2">
                              <a:lumMod val="50000"/>
                            </a:schemeClr>
                          </a:solidFill>
                          <a:latin typeface="Century Gothic" panose="020B0502020202020204" pitchFamily="34" charset="0"/>
                        </a:rPr>
                        <a:t>Tens</a:t>
                      </a:r>
                    </a:p>
                  </a:txBody>
                  <a:tcPr marL="0" marR="0" marT="0"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2">
                              <a:lumMod val="50000"/>
                            </a:schemeClr>
                          </a:solidFill>
                          <a:latin typeface="Century Gothic" panose="020B0502020202020204" pitchFamily="34" charset="0"/>
                        </a:rPr>
                        <a:t>Ones</a:t>
                      </a:r>
                    </a:p>
                  </a:txBody>
                  <a:tcPr marL="0" marR="0" marT="0"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2">
                              <a:lumMod val="50000"/>
                            </a:schemeClr>
                          </a:solidFill>
                          <a:latin typeface="Century Gothic" panose="020B0502020202020204" pitchFamily="34" charset="0"/>
                        </a:rPr>
                        <a:t>Tenths</a:t>
                      </a:r>
                    </a:p>
                  </a:txBody>
                  <a:tcPr marL="0" marR="0" marT="0"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2">
                              <a:lumMod val="50000"/>
                            </a:schemeClr>
                          </a:solidFill>
                          <a:latin typeface="Century Gothic" panose="020B0502020202020204" pitchFamily="34" charset="0"/>
                        </a:rPr>
                        <a:t>Hundredths</a:t>
                      </a:r>
                    </a:p>
                  </a:txBody>
                  <a:tcPr marL="0" marR="0" marT="0"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773854"/>
                  </a:ext>
                </a:extLst>
              </a:tr>
              <a:tr h="936000">
                <a:tc vMerge="1">
                  <a:txBody>
                    <a:bodyPr/>
                    <a:lstStyle/>
                    <a:p>
                      <a:pPr algn="ctr"/>
                      <a:endParaRPr lang="en-GB" sz="2500" b="1" dirty="0">
                        <a:solidFill>
                          <a:schemeClr val="tx1"/>
                        </a:solidFill>
                        <a:latin typeface="Century Gothic" panose="020B0502020202020204" pitchFamily="34" charset="0"/>
                      </a:endParaRPr>
                    </a:p>
                  </a:txBody>
                  <a:tcPr marL="196010" marR="196010"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solidFill>
                          <a:schemeClr val="bg2">
                            <a:lumMod val="50000"/>
                          </a:schemeClr>
                        </a:solidFill>
                        <a:latin typeface="Century Gothic" panose="020B0502020202020204" pitchFamily="34" charset="0"/>
                      </a:endParaRPr>
                    </a:p>
                  </a:txBody>
                  <a:tcPr marL="196010" marR="196010" marT="98005" marB="98005"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1" dirty="0">
                          <a:solidFill>
                            <a:schemeClr val="bg2">
                              <a:lumMod val="50000"/>
                            </a:schemeClr>
                          </a:solidFill>
                          <a:latin typeface="Century Gothic" panose="020B0502020202020204" pitchFamily="34" charset="0"/>
                        </a:rPr>
                        <a:t>9</a:t>
                      </a:r>
                    </a:p>
                  </a:txBody>
                  <a:tcPr marL="196010" marR="196010" marT="98005" marB="98005"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1" dirty="0">
                          <a:solidFill>
                            <a:schemeClr val="bg2">
                              <a:lumMod val="50000"/>
                            </a:schemeClr>
                          </a:solidFill>
                          <a:latin typeface="Century Gothic" panose="020B0502020202020204" pitchFamily="34" charset="0"/>
                        </a:rPr>
                        <a:t>0</a:t>
                      </a:r>
                    </a:p>
                  </a:txBody>
                  <a:tcPr marL="196010" marR="196010" marT="98005" marB="98005"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1" dirty="0">
                        <a:solidFill>
                          <a:schemeClr val="bg2">
                            <a:lumMod val="50000"/>
                          </a:schemeClr>
                        </a:solidFill>
                        <a:latin typeface="Century Gothic" panose="020B0502020202020204" pitchFamily="34" charset="0"/>
                      </a:endParaRPr>
                    </a:p>
                  </a:txBody>
                  <a:tcPr marL="196010" marR="196010" marT="98005" marB="98005"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556447"/>
                  </a:ext>
                </a:extLst>
              </a:tr>
            </a:tbl>
          </a:graphicData>
        </a:graphic>
      </p:graphicFrame>
      <p:grpSp>
        <p:nvGrpSpPr>
          <p:cNvPr id="14" name="Group 13">
            <a:extLst>
              <a:ext uri="{FF2B5EF4-FFF2-40B4-BE49-F238E27FC236}">
                <a16:creationId xmlns:a16="http://schemas.microsoft.com/office/drawing/2014/main" id="{1F76F96A-130D-41C7-98D1-29BDC7628E51}"/>
              </a:ext>
            </a:extLst>
          </p:cNvPr>
          <p:cNvGrpSpPr/>
          <p:nvPr/>
        </p:nvGrpSpPr>
        <p:grpSpPr>
          <a:xfrm>
            <a:off x="4518000" y="1885156"/>
            <a:ext cx="108000" cy="815250"/>
            <a:chOff x="4518000" y="1519396"/>
            <a:chExt cx="108000" cy="815250"/>
          </a:xfrm>
          <a:solidFill>
            <a:srgbClr val="FF0000"/>
          </a:solidFill>
        </p:grpSpPr>
        <p:sp>
          <p:nvSpPr>
            <p:cNvPr id="15" name="Oval 14">
              <a:extLst>
                <a:ext uri="{FF2B5EF4-FFF2-40B4-BE49-F238E27FC236}">
                  <a16:creationId xmlns:a16="http://schemas.microsoft.com/office/drawing/2014/main" id="{3DBFD4B6-245C-4D09-AED8-D3A23C617F9C}"/>
                </a:ext>
              </a:extLst>
            </p:cNvPr>
            <p:cNvSpPr>
              <a:spLocks noChangeAspect="1"/>
            </p:cNvSpPr>
            <p:nvPr/>
          </p:nvSpPr>
          <p:spPr>
            <a:xfrm>
              <a:off x="4518000" y="1519396"/>
              <a:ext cx="108000" cy="108000"/>
            </a:xfrm>
            <a:prstGeom prst="ellipse">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4C63420-3430-4A89-9AE5-7DFFF649902C}"/>
                </a:ext>
              </a:extLst>
            </p:cNvPr>
            <p:cNvSpPr>
              <a:spLocks noChangeAspect="1"/>
            </p:cNvSpPr>
            <p:nvPr/>
          </p:nvSpPr>
          <p:spPr>
            <a:xfrm>
              <a:off x="4518000" y="2226646"/>
              <a:ext cx="108000" cy="108000"/>
            </a:xfrm>
            <a:prstGeom prst="ellipse">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8E32A8F2-AD3B-4943-AAAF-AE3FACCC459E}"/>
              </a:ext>
            </a:extLst>
          </p:cNvPr>
          <p:cNvGrpSpPr/>
          <p:nvPr/>
        </p:nvGrpSpPr>
        <p:grpSpPr>
          <a:xfrm>
            <a:off x="4518000" y="3790156"/>
            <a:ext cx="108000" cy="815250"/>
            <a:chOff x="4518000" y="1519396"/>
            <a:chExt cx="108000" cy="815250"/>
          </a:xfrm>
          <a:solidFill>
            <a:schemeClr val="bg2">
              <a:lumMod val="50000"/>
            </a:schemeClr>
          </a:solidFill>
        </p:grpSpPr>
        <p:sp>
          <p:nvSpPr>
            <p:cNvPr id="24" name="Oval 23">
              <a:extLst>
                <a:ext uri="{FF2B5EF4-FFF2-40B4-BE49-F238E27FC236}">
                  <a16:creationId xmlns:a16="http://schemas.microsoft.com/office/drawing/2014/main" id="{8D27AFD2-5DAD-4DE4-9686-E62459F77696}"/>
                </a:ext>
              </a:extLst>
            </p:cNvPr>
            <p:cNvSpPr>
              <a:spLocks noChangeAspect="1"/>
            </p:cNvSpPr>
            <p:nvPr/>
          </p:nvSpPr>
          <p:spPr>
            <a:xfrm>
              <a:off x="4518000" y="1519396"/>
              <a:ext cx="108000" cy="108000"/>
            </a:xfrm>
            <a:prstGeom prst="ellipse">
              <a:avLst/>
            </a:prstGeom>
            <a:grp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74AC5F0-FA33-4479-AD47-B1CDB71D0E69}"/>
                </a:ext>
              </a:extLst>
            </p:cNvPr>
            <p:cNvSpPr>
              <a:spLocks noChangeAspect="1"/>
            </p:cNvSpPr>
            <p:nvPr/>
          </p:nvSpPr>
          <p:spPr>
            <a:xfrm>
              <a:off x="4518000" y="2226646"/>
              <a:ext cx="108000" cy="108000"/>
            </a:xfrm>
            <a:prstGeom prst="ellipse">
              <a:avLst/>
            </a:prstGeom>
            <a:grp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2581852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3298CAC3-9E7F-418E-9317-2A2C67CB3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docProps/app.xml><?xml version="1.0" encoding="utf-8"?>
<Properties xmlns="http://schemas.openxmlformats.org/officeDocument/2006/extended-properties" xmlns:vt="http://schemas.openxmlformats.org/officeDocument/2006/docPropsVTypes">
  <Template>Office Theme</Template>
  <TotalTime>1507</TotalTime>
  <Words>1022</Words>
  <Application>Microsoft Office PowerPoint</Application>
  <PresentationFormat>On-screen Show (4:3)</PresentationFormat>
  <Paragraphs>532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Divide 1-Digit by 10 PowerPoint Presentation</dc:title>
  <dc:creator>Ashleigh Sobol</dc:creator>
  <cp:lastModifiedBy>Helen Woodhead</cp:lastModifiedBy>
  <cp:revision>48</cp:revision>
  <dcterms:created xsi:type="dcterms:W3CDTF">2018-03-17T10:08:43Z</dcterms:created>
  <dcterms:modified xsi:type="dcterms:W3CDTF">2020-03-05T16:22:36Z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3072">
    <vt:lpwstr>176,117</vt:lpwstr>
  </property>
</Properties>
</file>