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66" r:id="rId6"/>
    <p:sldId id="365" r:id="rId7"/>
    <p:sldId id="367" r:id="rId8"/>
    <p:sldId id="360" r:id="rId9"/>
    <p:sldId id="371" r:id="rId10"/>
    <p:sldId id="372" r:id="rId11"/>
    <p:sldId id="368" r:id="rId12"/>
    <p:sldId id="369" r:id="rId13"/>
    <p:sldId id="381" r:id="rId14"/>
    <p:sldId id="370" r:id="rId15"/>
    <p:sldId id="374" r:id="rId16"/>
    <p:sldId id="314" r:id="rId17"/>
    <p:sldId id="376" r:id="rId18"/>
    <p:sldId id="377" r:id="rId19"/>
    <p:sldId id="355" r:id="rId20"/>
    <p:sldId id="378" r:id="rId21"/>
    <p:sldId id="375" r:id="rId22"/>
    <p:sldId id="382" r:id="rId23"/>
    <p:sldId id="383"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D7615F-6223-47AD-984E-8BD3401D6D86}" v="142" dt="2019-02-20T09:26:30.557"/>
    <p1510:client id="{EF1C52B3-EF23-4D59-8CF2-C5828891382D}" v="12" dt="2019-02-20T12:15:40.8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61" autoAdjust="0"/>
    <p:restoredTop sz="94660"/>
  </p:normalViewPr>
  <p:slideViewPr>
    <p:cSldViewPr snapToGrid="0">
      <p:cViewPr varScale="1">
        <p:scale>
          <a:sx n="86" d="100"/>
          <a:sy n="86" d="100"/>
        </p:scale>
        <p:origin x="134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yle Tidswell-Brown" userId="3518c4a0-5c99-4880-b127-cb60ccf11a39" providerId="ADAL" clId="{EF1C52B3-EF23-4D59-8CF2-C5828891382D}"/>
    <pc:docChg chg="custSel modSld">
      <pc:chgData name="Kyle Tidswell-Brown" userId="3518c4a0-5c99-4880-b127-cb60ccf11a39" providerId="ADAL" clId="{EF1C52B3-EF23-4D59-8CF2-C5828891382D}" dt="2019-02-20T12:15:40.872" v="62" actId="12788"/>
      <pc:docMkLst>
        <pc:docMk/>
      </pc:docMkLst>
      <pc:sldChg chg="modSp">
        <pc:chgData name="Kyle Tidswell-Brown" userId="3518c4a0-5c99-4880-b127-cb60ccf11a39" providerId="ADAL" clId="{EF1C52B3-EF23-4D59-8CF2-C5828891382D}" dt="2019-02-20T11:44:51.342" v="0" actId="20577"/>
        <pc:sldMkLst>
          <pc:docMk/>
          <pc:sldMk cId="2637481266" sldId="256"/>
        </pc:sldMkLst>
        <pc:spChg chg="mod">
          <ac:chgData name="Kyle Tidswell-Brown" userId="3518c4a0-5c99-4880-b127-cb60ccf11a39" providerId="ADAL" clId="{EF1C52B3-EF23-4D59-8CF2-C5828891382D}" dt="2019-02-20T11:44:51.342" v="0" actId="20577"/>
          <ac:spMkLst>
            <pc:docMk/>
            <pc:sldMk cId="2637481266" sldId="256"/>
            <ac:spMk id="19" creationId="{5252A847-DE45-4FA3-A1F8-EEBEB845FF8E}"/>
          </ac:spMkLst>
        </pc:spChg>
      </pc:sldChg>
      <pc:sldChg chg="modSp">
        <pc:chgData name="Kyle Tidswell-Brown" userId="3518c4a0-5c99-4880-b127-cb60ccf11a39" providerId="ADAL" clId="{EF1C52B3-EF23-4D59-8CF2-C5828891382D}" dt="2019-02-20T11:46:54.899" v="19" actId="14100"/>
        <pc:sldMkLst>
          <pc:docMk/>
          <pc:sldMk cId="389960118" sldId="368"/>
        </pc:sldMkLst>
        <pc:spChg chg="mod">
          <ac:chgData name="Kyle Tidswell-Brown" userId="3518c4a0-5c99-4880-b127-cb60ccf11a39" providerId="ADAL" clId="{EF1C52B3-EF23-4D59-8CF2-C5828891382D}" dt="2019-02-20T11:46:45.197" v="16" actId="20577"/>
          <ac:spMkLst>
            <pc:docMk/>
            <pc:sldMk cId="389960118" sldId="368"/>
            <ac:spMk id="19" creationId="{5252A847-DE45-4FA3-A1F8-EEBEB845FF8E}"/>
          </ac:spMkLst>
        </pc:spChg>
        <pc:graphicFrameChg chg="mod">
          <ac:chgData name="Kyle Tidswell-Brown" userId="3518c4a0-5c99-4880-b127-cb60ccf11a39" providerId="ADAL" clId="{EF1C52B3-EF23-4D59-8CF2-C5828891382D}" dt="2019-02-20T11:46:37.239" v="14"/>
          <ac:graphicFrameMkLst>
            <pc:docMk/>
            <pc:sldMk cId="389960118" sldId="368"/>
            <ac:graphicFrameMk id="6" creationId="{A28BCF7A-0C53-453B-A689-2E545C5AC5B8}"/>
          </ac:graphicFrameMkLst>
        </pc:graphicFrameChg>
        <pc:cxnChg chg="mod">
          <ac:chgData name="Kyle Tidswell-Brown" userId="3518c4a0-5c99-4880-b127-cb60ccf11a39" providerId="ADAL" clId="{EF1C52B3-EF23-4D59-8CF2-C5828891382D}" dt="2019-02-20T11:46:54.899" v="19" actId="14100"/>
          <ac:cxnSpMkLst>
            <pc:docMk/>
            <pc:sldMk cId="389960118" sldId="368"/>
            <ac:cxnSpMk id="9" creationId="{4095D2F1-F4F2-4EB6-96A9-1F65C5F352B6}"/>
          </ac:cxnSpMkLst>
        </pc:cxnChg>
        <pc:cxnChg chg="mod">
          <ac:chgData name="Kyle Tidswell-Brown" userId="3518c4a0-5c99-4880-b127-cb60ccf11a39" providerId="ADAL" clId="{EF1C52B3-EF23-4D59-8CF2-C5828891382D}" dt="2019-02-20T11:46:49.129" v="17" actId="14100"/>
          <ac:cxnSpMkLst>
            <pc:docMk/>
            <pc:sldMk cId="389960118" sldId="368"/>
            <ac:cxnSpMk id="10" creationId="{036E1FA9-7F35-47E1-B0B4-EEFAAA45EECB}"/>
          </ac:cxnSpMkLst>
        </pc:cxnChg>
        <pc:cxnChg chg="mod">
          <ac:chgData name="Kyle Tidswell-Brown" userId="3518c4a0-5c99-4880-b127-cb60ccf11a39" providerId="ADAL" clId="{EF1C52B3-EF23-4D59-8CF2-C5828891382D}" dt="2019-02-20T11:46:52.015" v="18" actId="14100"/>
          <ac:cxnSpMkLst>
            <pc:docMk/>
            <pc:sldMk cId="389960118" sldId="368"/>
            <ac:cxnSpMk id="12" creationId="{4948E04B-93A3-4009-A17F-F46D934F6EFA}"/>
          </ac:cxnSpMkLst>
        </pc:cxnChg>
      </pc:sldChg>
      <pc:sldChg chg="modSp">
        <pc:chgData name="Kyle Tidswell-Brown" userId="3518c4a0-5c99-4880-b127-cb60ccf11a39" providerId="ADAL" clId="{EF1C52B3-EF23-4D59-8CF2-C5828891382D}" dt="2019-02-20T11:46:30.091" v="13" actId="20577"/>
        <pc:sldMkLst>
          <pc:docMk/>
          <pc:sldMk cId="4090044384" sldId="372"/>
        </pc:sldMkLst>
        <pc:spChg chg="mod">
          <ac:chgData name="Kyle Tidswell-Brown" userId="3518c4a0-5c99-4880-b127-cb60ccf11a39" providerId="ADAL" clId="{EF1C52B3-EF23-4D59-8CF2-C5828891382D}" dt="2019-02-20T11:46:11.146" v="2" actId="207"/>
          <ac:spMkLst>
            <pc:docMk/>
            <pc:sldMk cId="4090044384" sldId="372"/>
            <ac:spMk id="19" creationId="{5252A847-DE45-4FA3-A1F8-EEBEB845FF8E}"/>
          </ac:spMkLst>
        </pc:spChg>
        <pc:graphicFrameChg chg="mod modGraphic">
          <ac:chgData name="Kyle Tidswell-Brown" userId="3518c4a0-5c99-4880-b127-cb60ccf11a39" providerId="ADAL" clId="{EF1C52B3-EF23-4D59-8CF2-C5828891382D}" dt="2019-02-20T11:46:30.091" v="13" actId="20577"/>
          <ac:graphicFrameMkLst>
            <pc:docMk/>
            <pc:sldMk cId="4090044384" sldId="372"/>
            <ac:graphicFrameMk id="6" creationId="{A28BCF7A-0C53-453B-A689-2E545C5AC5B8}"/>
          </ac:graphicFrameMkLst>
        </pc:graphicFrameChg>
      </pc:sldChg>
      <pc:sldChg chg="modSp">
        <pc:chgData name="Kyle Tidswell-Brown" userId="3518c4a0-5c99-4880-b127-cb60ccf11a39" providerId="ADAL" clId="{EF1C52B3-EF23-4D59-8CF2-C5828891382D}" dt="2019-02-20T12:15:40.872" v="62" actId="12788"/>
        <pc:sldMkLst>
          <pc:docMk/>
          <pc:sldMk cId="431796993" sldId="375"/>
        </pc:sldMkLst>
        <pc:spChg chg="mod">
          <ac:chgData name="Kyle Tidswell-Brown" userId="3518c4a0-5c99-4880-b127-cb60ccf11a39" providerId="ADAL" clId="{EF1C52B3-EF23-4D59-8CF2-C5828891382D}" dt="2019-02-20T12:14:50.332" v="46" actId="20577"/>
          <ac:spMkLst>
            <pc:docMk/>
            <pc:sldMk cId="431796993" sldId="375"/>
            <ac:spMk id="19" creationId="{5252A847-DE45-4FA3-A1F8-EEBEB845FF8E}"/>
          </ac:spMkLst>
        </pc:spChg>
        <pc:graphicFrameChg chg="mod">
          <ac:chgData name="Kyle Tidswell-Brown" userId="3518c4a0-5c99-4880-b127-cb60ccf11a39" providerId="ADAL" clId="{EF1C52B3-EF23-4D59-8CF2-C5828891382D}" dt="2019-02-20T12:15:40.872" v="62" actId="12788"/>
          <ac:graphicFrameMkLst>
            <pc:docMk/>
            <pc:sldMk cId="431796993" sldId="375"/>
            <ac:graphicFrameMk id="9" creationId="{44E93D54-3376-4E94-B599-E40DE177BFFF}"/>
          </ac:graphicFrameMkLst>
        </pc:graphicFrameChg>
        <pc:picChg chg="mod">
          <ac:chgData name="Kyle Tidswell-Brown" userId="3518c4a0-5c99-4880-b127-cb60ccf11a39" providerId="ADAL" clId="{EF1C52B3-EF23-4D59-8CF2-C5828891382D}" dt="2019-02-20T12:15:36.504" v="61" actId="12788"/>
          <ac:picMkLst>
            <pc:docMk/>
            <pc:sldMk cId="431796993" sldId="375"/>
            <ac:picMk id="6" creationId="{0A4CF6A1-C0B0-4FA8-AE0D-19D3C3A9A4EA}"/>
          </ac:picMkLst>
        </pc:picChg>
      </pc:sldChg>
      <pc:sldChg chg="modSp">
        <pc:chgData name="Kyle Tidswell-Brown" userId="3518c4a0-5c99-4880-b127-cb60ccf11a39" providerId="ADAL" clId="{EF1C52B3-EF23-4D59-8CF2-C5828891382D}" dt="2019-02-20T12:13:22.478" v="20" actId="120"/>
        <pc:sldMkLst>
          <pc:docMk/>
          <pc:sldMk cId="2085989711" sldId="376"/>
        </pc:sldMkLst>
        <pc:spChg chg="mod">
          <ac:chgData name="Kyle Tidswell-Brown" userId="3518c4a0-5c99-4880-b127-cb60ccf11a39" providerId="ADAL" clId="{EF1C52B3-EF23-4D59-8CF2-C5828891382D}" dt="2019-02-20T12:13:22.478" v="20" actId="120"/>
          <ac:spMkLst>
            <pc:docMk/>
            <pc:sldMk cId="2085989711" sldId="376"/>
            <ac:spMk id="19" creationId="{5252A847-DE45-4FA3-A1F8-EEBEB845FF8E}"/>
          </ac:spMkLst>
        </pc:spChg>
      </pc:sldChg>
      <pc:sldChg chg="modSp">
        <pc:chgData name="Kyle Tidswell-Brown" userId="3518c4a0-5c99-4880-b127-cb60ccf11a39" providerId="ADAL" clId="{EF1C52B3-EF23-4D59-8CF2-C5828891382D}" dt="2019-02-20T12:13:26.078" v="21" actId="120"/>
        <pc:sldMkLst>
          <pc:docMk/>
          <pc:sldMk cId="1270572224" sldId="377"/>
        </pc:sldMkLst>
        <pc:spChg chg="mod">
          <ac:chgData name="Kyle Tidswell-Brown" userId="3518c4a0-5c99-4880-b127-cb60ccf11a39" providerId="ADAL" clId="{EF1C52B3-EF23-4D59-8CF2-C5828891382D}" dt="2019-02-20T12:13:26.078" v="21" actId="120"/>
          <ac:spMkLst>
            <pc:docMk/>
            <pc:sldMk cId="1270572224" sldId="377"/>
            <ac:spMk id="19" creationId="{5252A847-DE45-4FA3-A1F8-EEBEB845FF8E}"/>
          </ac:spMkLst>
        </pc:spChg>
      </pc:sldChg>
      <pc:sldChg chg="modSp">
        <pc:chgData name="Kyle Tidswell-Brown" userId="3518c4a0-5c99-4880-b127-cb60ccf11a39" providerId="ADAL" clId="{EF1C52B3-EF23-4D59-8CF2-C5828891382D}" dt="2019-02-20T12:14:28.074" v="41" actId="20577"/>
        <pc:sldMkLst>
          <pc:docMk/>
          <pc:sldMk cId="2557716662" sldId="378"/>
        </pc:sldMkLst>
        <pc:spChg chg="mod">
          <ac:chgData name="Kyle Tidswell-Brown" userId="3518c4a0-5c99-4880-b127-cb60ccf11a39" providerId="ADAL" clId="{EF1C52B3-EF23-4D59-8CF2-C5828891382D}" dt="2019-02-20T12:14:28.074" v="41" actId="20577"/>
          <ac:spMkLst>
            <pc:docMk/>
            <pc:sldMk cId="2557716662" sldId="378"/>
            <ac:spMk id="19" creationId="{5252A847-DE45-4FA3-A1F8-EEBEB845FF8E}"/>
          </ac:spMkLst>
        </pc:spChg>
        <pc:graphicFrameChg chg="modGraphic">
          <ac:chgData name="Kyle Tidswell-Brown" userId="3518c4a0-5c99-4880-b127-cb60ccf11a39" providerId="ADAL" clId="{EF1C52B3-EF23-4D59-8CF2-C5828891382D}" dt="2019-02-20T12:14:13.464" v="32" actId="207"/>
          <ac:graphicFrameMkLst>
            <pc:docMk/>
            <pc:sldMk cId="2557716662" sldId="378"/>
            <ac:graphicFrameMk id="6" creationId="{33F4873B-A80B-4E3B-AFB2-495C825A5697}"/>
          </ac:graphicFrameMkLst>
        </pc:graphicFrameChg>
      </pc:sldChg>
      <pc:sldChg chg="modSp">
        <pc:chgData name="Kyle Tidswell-Brown" userId="3518c4a0-5c99-4880-b127-cb60ccf11a39" providerId="ADAL" clId="{EF1C52B3-EF23-4D59-8CF2-C5828891382D}" dt="2019-02-20T12:15:32.190" v="60" actId="12788"/>
        <pc:sldMkLst>
          <pc:docMk/>
          <pc:sldMk cId="683753930" sldId="379"/>
        </pc:sldMkLst>
        <pc:spChg chg="mod">
          <ac:chgData name="Kyle Tidswell-Brown" userId="3518c4a0-5c99-4880-b127-cb60ccf11a39" providerId="ADAL" clId="{EF1C52B3-EF23-4D59-8CF2-C5828891382D}" dt="2019-02-20T12:15:12.333" v="52" actId="120"/>
          <ac:spMkLst>
            <pc:docMk/>
            <pc:sldMk cId="683753930" sldId="379"/>
            <ac:spMk id="19" creationId="{5252A847-DE45-4FA3-A1F8-EEBEB845FF8E}"/>
          </ac:spMkLst>
        </pc:spChg>
        <pc:picChg chg="mod">
          <ac:chgData name="Kyle Tidswell-Brown" userId="3518c4a0-5c99-4880-b127-cb60ccf11a39" providerId="ADAL" clId="{EF1C52B3-EF23-4D59-8CF2-C5828891382D}" dt="2019-02-20T12:15:32.190" v="60" actId="12788"/>
          <ac:picMkLst>
            <pc:docMk/>
            <pc:sldMk cId="683753930" sldId="379"/>
            <ac:picMk id="6" creationId="{0A4CF6A1-C0B0-4FA8-AE0D-19D3C3A9A4EA}"/>
          </ac:picMkLst>
        </pc:picChg>
      </pc:sldChg>
      <pc:sldChg chg="modSp">
        <pc:chgData name="Kyle Tidswell-Brown" userId="3518c4a0-5c99-4880-b127-cb60ccf11a39" providerId="ADAL" clId="{EF1C52B3-EF23-4D59-8CF2-C5828891382D}" dt="2019-02-20T12:15:28.354" v="59" actId="12788"/>
        <pc:sldMkLst>
          <pc:docMk/>
          <pc:sldMk cId="3026405102" sldId="380"/>
        </pc:sldMkLst>
        <pc:spChg chg="mod">
          <ac:chgData name="Kyle Tidswell-Brown" userId="3518c4a0-5c99-4880-b127-cb60ccf11a39" providerId="ADAL" clId="{EF1C52B3-EF23-4D59-8CF2-C5828891382D}" dt="2019-02-20T12:15:22.591" v="58" actId="20577"/>
          <ac:spMkLst>
            <pc:docMk/>
            <pc:sldMk cId="3026405102" sldId="380"/>
            <ac:spMk id="19" creationId="{5252A847-DE45-4FA3-A1F8-EEBEB845FF8E}"/>
          </ac:spMkLst>
        </pc:spChg>
        <pc:picChg chg="mod">
          <ac:chgData name="Kyle Tidswell-Brown" userId="3518c4a0-5c99-4880-b127-cb60ccf11a39" providerId="ADAL" clId="{EF1C52B3-EF23-4D59-8CF2-C5828891382D}" dt="2019-02-20T12:15:28.354" v="59" actId="12788"/>
          <ac:picMkLst>
            <pc:docMk/>
            <pc:sldMk cId="3026405102" sldId="380"/>
            <ac:picMk id="6" creationId="{0A4CF6A1-C0B0-4FA8-AE0D-19D3C3A9A4EA}"/>
          </ac:picMkLst>
        </pc:picChg>
      </pc:sldChg>
    </pc:docChg>
  </pc:docChgLst>
  <pc:docChgLst>
    <pc:chgData name="Louise Pezzaioli" userId="360b41a0-b242-48d2-b707-f5fa57585d53" providerId="ADAL" clId="{798C44D5-4C0E-44E5-BE86-2FC1BAF4FDC4}"/>
    <pc:docChg chg="undo custSel addSld delSld modSld sldOrd">
      <pc:chgData name="Louise Pezzaioli" userId="360b41a0-b242-48d2-b707-f5fa57585d53" providerId="ADAL" clId="{798C44D5-4C0E-44E5-BE86-2FC1BAF4FDC4}" dt="2019-02-20T09:54:22.011" v="1314" actId="20577"/>
      <pc:docMkLst>
        <pc:docMk/>
      </pc:docMkLst>
      <pc:sldChg chg="modSp">
        <pc:chgData name="Louise Pezzaioli" userId="360b41a0-b242-48d2-b707-f5fa57585d53" providerId="ADAL" clId="{798C44D5-4C0E-44E5-BE86-2FC1BAF4FDC4}" dt="2019-02-20T09:26:30.557" v="1303"/>
        <pc:sldMkLst>
          <pc:docMk/>
          <pc:sldMk cId="2637481266" sldId="256"/>
        </pc:sldMkLst>
        <pc:spChg chg="mod">
          <ac:chgData name="Louise Pezzaioli" userId="360b41a0-b242-48d2-b707-f5fa57585d53" providerId="ADAL" clId="{798C44D5-4C0E-44E5-BE86-2FC1BAF4FDC4}" dt="2019-02-20T09:26:30.557" v="1303"/>
          <ac:spMkLst>
            <pc:docMk/>
            <pc:sldMk cId="2637481266" sldId="256"/>
            <ac:spMk id="19" creationId="{5252A847-DE45-4FA3-A1F8-EEBEB845FF8E}"/>
          </ac:spMkLst>
        </pc:spChg>
      </pc:sldChg>
      <pc:sldChg chg="addSp delSp modSp ord">
        <pc:chgData name="Louise Pezzaioli" userId="360b41a0-b242-48d2-b707-f5fa57585d53" providerId="ADAL" clId="{798C44D5-4C0E-44E5-BE86-2FC1BAF4FDC4}" dt="2019-02-20T09:22:40.845" v="1187"/>
        <pc:sldMkLst>
          <pc:docMk/>
          <pc:sldMk cId="636014570" sldId="314"/>
        </pc:sldMkLst>
        <pc:spChg chg="add mod">
          <ac:chgData name="Louise Pezzaioli" userId="360b41a0-b242-48d2-b707-f5fa57585d53" providerId="ADAL" clId="{798C44D5-4C0E-44E5-BE86-2FC1BAF4FDC4}" dt="2019-02-20T09:14:00.971" v="935" actId="1036"/>
          <ac:spMkLst>
            <pc:docMk/>
            <pc:sldMk cId="636014570" sldId="314"/>
            <ac:spMk id="9" creationId="{E78CBE53-D05F-4A12-BCDE-56BF8233EBC3}"/>
          </ac:spMkLst>
        </pc:spChg>
        <pc:spChg chg="add mod">
          <ac:chgData name="Louise Pezzaioli" userId="360b41a0-b242-48d2-b707-f5fa57585d53" providerId="ADAL" clId="{798C44D5-4C0E-44E5-BE86-2FC1BAF4FDC4}" dt="2019-02-20T09:14:00.971" v="935" actId="1036"/>
          <ac:spMkLst>
            <pc:docMk/>
            <pc:sldMk cId="636014570" sldId="314"/>
            <ac:spMk id="10" creationId="{D0A1DEA2-854A-4FCE-9909-29745A2BF199}"/>
          </ac:spMkLst>
        </pc:spChg>
        <pc:spChg chg="add mod">
          <ac:chgData name="Louise Pezzaioli" userId="360b41a0-b242-48d2-b707-f5fa57585d53" providerId="ADAL" clId="{798C44D5-4C0E-44E5-BE86-2FC1BAF4FDC4}" dt="2019-02-20T09:14:00.971" v="935" actId="1036"/>
          <ac:spMkLst>
            <pc:docMk/>
            <pc:sldMk cId="636014570" sldId="314"/>
            <ac:spMk id="11" creationId="{B604A84E-7452-4BDB-8191-BF24DED849E0}"/>
          </ac:spMkLst>
        </pc:spChg>
        <pc:spChg chg="add mod">
          <ac:chgData name="Louise Pezzaioli" userId="360b41a0-b242-48d2-b707-f5fa57585d53" providerId="ADAL" clId="{798C44D5-4C0E-44E5-BE86-2FC1BAF4FDC4}" dt="2019-02-20T09:13:58.531" v="934" actId="1036"/>
          <ac:spMkLst>
            <pc:docMk/>
            <pc:sldMk cId="636014570" sldId="314"/>
            <ac:spMk id="12" creationId="{2B1468DA-AA55-4877-9B8B-97E5058536D1}"/>
          </ac:spMkLst>
        </pc:spChg>
        <pc:spChg chg="add mod">
          <ac:chgData name="Louise Pezzaioli" userId="360b41a0-b242-48d2-b707-f5fa57585d53" providerId="ADAL" clId="{798C44D5-4C0E-44E5-BE86-2FC1BAF4FDC4}" dt="2019-02-20T09:13:58.531" v="934" actId="1036"/>
          <ac:spMkLst>
            <pc:docMk/>
            <pc:sldMk cId="636014570" sldId="314"/>
            <ac:spMk id="14" creationId="{01C51FA9-8B28-43A3-9D64-65849B026276}"/>
          </ac:spMkLst>
        </pc:spChg>
        <pc:spChg chg="add mod">
          <ac:chgData name="Louise Pezzaioli" userId="360b41a0-b242-48d2-b707-f5fa57585d53" providerId="ADAL" clId="{798C44D5-4C0E-44E5-BE86-2FC1BAF4FDC4}" dt="2019-02-20T09:13:58.531" v="934" actId="1036"/>
          <ac:spMkLst>
            <pc:docMk/>
            <pc:sldMk cId="636014570" sldId="314"/>
            <ac:spMk id="15" creationId="{BC95FF83-315E-4781-987F-0F3DBC926EDF}"/>
          </ac:spMkLst>
        </pc:spChg>
        <pc:spChg chg="add mod">
          <ac:chgData name="Louise Pezzaioli" userId="360b41a0-b242-48d2-b707-f5fa57585d53" providerId="ADAL" clId="{798C44D5-4C0E-44E5-BE86-2FC1BAF4FDC4}" dt="2019-02-20T09:13:58.531" v="934" actId="1036"/>
          <ac:spMkLst>
            <pc:docMk/>
            <pc:sldMk cId="636014570" sldId="314"/>
            <ac:spMk id="16" creationId="{1397D120-6182-4F5A-95B0-40AF084B9C4B}"/>
          </ac:spMkLst>
        </pc:spChg>
        <pc:spChg chg="add mod">
          <ac:chgData name="Louise Pezzaioli" userId="360b41a0-b242-48d2-b707-f5fa57585d53" providerId="ADAL" clId="{798C44D5-4C0E-44E5-BE86-2FC1BAF4FDC4}" dt="2019-02-20T09:13:58.531" v="934" actId="1036"/>
          <ac:spMkLst>
            <pc:docMk/>
            <pc:sldMk cId="636014570" sldId="314"/>
            <ac:spMk id="17" creationId="{5C15BA7E-0F7B-409E-A422-ADB3CACD3D2F}"/>
          </ac:spMkLst>
        </pc:spChg>
        <pc:spChg chg="mod">
          <ac:chgData name="Louise Pezzaioli" userId="360b41a0-b242-48d2-b707-f5fa57585d53" providerId="ADAL" clId="{798C44D5-4C0E-44E5-BE86-2FC1BAF4FDC4}" dt="2019-02-20T09:13:42.613" v="902" actId="20577"/>
          <ac:spMkLst>
            <pc:docMk/>
            <pc:sldMk cId="636014570" sldId="314"/>
            <ac:spMk id="19" creationId="{5252A847-DE45-4FA3-A1F8-EEBEB845FF8E}"/>
          </ac:spMkLst>
        </pc:spChg>
        <pc:spChg chg="add del mod">
          <ac:chgData name="Louise Pezzaioli" userId="360b41a0-b242-48d2-b707-f5fa57585d53" providerId="ADAL" clId="{798C44D5-4C0E-44E5-BE86-2FC1BAF4FDC4}" dt="2019-02-20T09:13:02.771" v="894" actId="478"/>
          <ac:spMkLst>
            <pc:docMk/>
            <pc:sldMk cId="636014570" sldId="314"/>
            <ac:spMk id="20" creationId="{D0A36C5E-EAFC-4957-8BC4-D6311CC890B1}"/>
          </ac:spMkLst>
        </pc:spChg>
        <pc:spChg chg="add del mod">
          <ac:chgData name="Louise Pezzaioli" userId="360b41a0-b242-48d2-b707-f5fa57585d53" providerId="ADAL" clId="{798C44D5-4C0E-44E5-BE86-2FC1BAF4FDC4}" dt="2019-02-20T09:13:02.771" v="894" actId="478"/>
          <ac:spMkLst>
            <pc:docMk/>
            <pc:sldMk cId="636014570" sldId="314"/>
            <ac:spMk id="21" creationId="{BA120127-CCE2-4E1B-95B4-378E03A9112E}"/>
          </ac:spMkLst>
        </pc:spChg>
        <pc:spChg chg="add del mod">
          <ac:chgData name="Louise Pezzaioli" userId="360b41a0-b242-48d2-b707-f5fa57585d53" providerId="ADAL" clId="{798C44D5-4C0E-44E5-BE86-2FC1BAF4FDC4}" dt="2019-02-20T09:13:02.771" v="894" actId="478"/>
          <ac:spMkLst>
            <pc:docMk/>
            <pc:sldMk cId="636014570" sldId="314"/>
            <ac:spMk id="22" creationId="{4284AE5B-15FD-468D-9281-EDB4EC80DFC5}"/>
          </ac:spMkLst>
        </pc:spChg>
        <pc:spChg chg="add del mod">
          <ac:chgData name="Louise Pezzaioli" userId="360b41a0-b242-48d2-b707-f5fa57585d53" providerId="ADAL" clId="{798C44D5-4C0E-44E5-BE86-2FC1BAF4FDC4}" dt="2019-02-20T09:13:02.771" v="894" actId="478"/>
          <ac:spMkLst>
            <pc:docMk/>
            <pc:sldMk cId="636014570" sldId="314"/>
            <ac:spMk id="23" creationId="{C1895F94-4D39-45E3-98C5-41F56628C952}"/>
          </ac:spMkLst>
        </pc:spChg>
        <pc:spChg chg="add mod">
          <ac:chgData name="Louise Pezzaioli" userId="360b41a0-b242-48d2-b707-f5fa57585d53" providerId="ADAL" clId="{798C44D5-4C0E-44E5-BE86-2FC1BAF4FDC4}" dt="2019-02-20T09:13:58.531" v="934" actId="1036"/>
          <ac:spMkLst>
            <pc:docMk/>
            <pc:sldMk cId="636014570" sldId="314"/>
            <ac:spMk id="24" creationId="{660CFDFD-BE1E-4C64-99AF-BA9F4703740B}"/>
          </ac:spMkLst>
        </pc:spChg>
        <pc:spChg chg="add mod">
          <ac:chgData name="Louise Pezzaioli" userId="360b41a0-b242-48d2-b707-f5fa57585d53" providerId="ADAL" clId="{798C44D5-4C0E-44E5-BE86-2FC1BAF4FDC4}" dt="2019-02-20T09:13:58.531" v="934" actId="1036"/>
          <ac:spMkLst>
            <pc:docMk/>
            <pc:sldMk cId="636014570" sldId="314"/>
            <ac:spMk id="25" creationId="{075F9A18-CC11-4A92-A7E5-26BDDE3E2576}"/>
          </ac:spMkLst>
        </pc:spChg>
        <pc:spChg chg="add mod">
          <ac:chgData name="Louise Pezzaioli" userId="360b41a0-b242-48d2-b707-f5fa57585d53" providerId="ADAL" clId="{798C44D5-4C0E-44E5-BE86-2FC1BAF4FDC4}" dt="2019-02-20T09:13:58.531" v="934" actId="1036"/>
          <ac:spMkLst>
            <pc:docMk/>
            <pc:sldMk cId="636014570" sldId="314"/>
            <ac:spMk id="26" creationId="{97F91B44-3B29-491B-918C-ACF8E089E478}"/>
          </ac:spMkLst>
        </pc:spChg>
        <pc:spChg chg="add mod">
          <ac:chgData name="Louise Pezzaioli" userId="360b41a0-b242-48d2-b707-f5fa57585d53" providerId="ADAL" clId="{798C44D5-4C0E-44E5-BE86-2FC1BAF4FDC4}" dt="2019-02-20T09:13:58.531" v="934" actId="1036"/>
          <ac:spMkLst>
            <pc:docMk/>
            <pc:sldMk cId="636014570" sldId="314"/>
            <ac:spMk id="27" creationId="{CFFA4DEB-A3ED-4037-B7EF-BB9F1A88D1B6}"/>
          </ac:spMkLst>
        </pc:spChg>
        <pc:spChg chg="add mod">
          <ac:chgData name="Louise Pezzaioli" userId="360b41a0-b242-48d2-b707-f5fa57585d53" providerId="ADAL" clId="{798C44D5-4C0E-44E5-BE86-2FC1BAF4FDC4}" dt="2019-02-20T09:13:58.531" v="934" actId="1036"/>
          <ac:spMkLst>
            <pc:docMk/>
            <pc:sldMk cId="636014570" sldId="314"/>
            <ac:spMk id="28" creationId="{D1009B26-C15B-4192-AF81-5B7AC53A4C57}"/>
          </ac:spMkLst>
        </pc:spChg>
        <pc:graphicFrameChg chg="add mod modGraphic">
          <ac:chgData name="Louise Pezzaioli" userId="360b41a0-b242-48d2-b707-f5fa57585d53" providerId="ADAL" clId="{798C44D5-4C0E-44E5-BE86-2FC1BAF4FDC4}" dt="2019-02-20T09:22:40.845" v="1187"/>
          <ac:graphicFrameMkLst>
            <pc:docMk/>
            <pc:sldMk cId="636014570" sldId="314"/>
            <ac:graphicFrameMk id="6" creationId="{94D05BA7-E849-43BA-B5D6-66F9968C5A01}"/>
          </ac:graphicFrameMkLst>
        </pc:graphicFrameChg>
        <pc:graphicFrameChg chg="add mod modGraphic">
          <ac:chgData name="Louise Pezzaioli" userId="360b41a0-b242-48d2-b707-f5fa57585d53" providerId="ADAL" clId="{798C44D5-4C0E-44E5-BE86-2FC1BAF4FDC4}" dt="2019-02-20T09:13:58.531" v="934" actId="1036"/>
          <ac:graphicFrameMkLst>
            <pc:docMk/>
            <pc:sldMk cId="636014570" sldId="314"/>
            <ac:graphicFrameMk id="13" creationId="{E7D74D7B-AD90-4969-B820-CD487040A708}"/>
          </ac:graphicFrameMkLst>
        </pc:graphicFrameChg>
      </pc:sldChg>
      <pc:sldChg chg="addSp modSp">
        <pc:chgData name="Louise Pezzaioli" userId="360b41a0-b242-48d2-b707-f5fa57585d53" providerId="ADAL" clId="{798C44D5-4C0E-44E5-BE86-2FC1BAF4FDC4}" dt="2019-02-20T09:19:50.203" v="1076" actId="404"/>
        <pc:sldMkLst>
          <pc:docMk/>
          <pc:sldMk cId="1071900124" sldId="355"/>
        </pc:sldMkLst>
        <pc:spChg chg="add mod">
          <ac:chgData name="Louise Pezzaioli" userId="360b41a0-b242-48d2-b707-f5fa57585d53" providerId="ADAL" clId="{798C44D5-4C0E-44E5-BE86-2FC1BAF4FDC4}" dt="2019-02-20T09:18:37.652" v="1063" actId="403"/>
          <ac:spMkLst>
            <pc:docMk/>
            <pc:sldMk cId="1071900124" sldId="355"/>
            <ac:spMk id="9" creationId="{5D719540-5729-4BB3-AA29-D94053EDCDD3}"/>
          </ac:spMkLst>
        </pc:spChg>
        <pc:spChg chg="add mod">
          <ac:chgData name="Louise Pezzaioli" userId="360b41a0-b242-48d2-b707-f5fa57585d53" providerId="ADAL" clId="{798C44D5-4C0E-44E5-BE86-2FC1BAF4FDC4}" dt="2019-02-20T09:18:37.652" v="1063" actId="403"/>
          <ac:spMkLst>
            <pc:docMk/>
            <pc:sldMk cId="1071900124" sldId="355"/>
            <ac:spMk id="10" creationId="{05C1B0AC-E150-47D7-BF80-9EDA447CA08E}"/>
          </ac:spMkLst>
        </pc:spChg>
        <pc:spChg chg="add mod">
          <ac:chgData name="Louise Pezzaioli" userId="360b41a0-b242-48d2-b707-f5fa57585d53" providerId="ADAL" clId="{798C44D5-4C0E-44E5-BE86-2FC1BAF4FDC4}" dt="2019-02-20T09:18:37.652" v="1063" actId="403"/>
          <ac:spMkLst>
            <pc:docMk/>
            <pc:sldMk cId="1071900124" sldId="355"/>
            <ac:spMk id="11" creationId="{1DE21624-CEBC-4FC0-A379-0AF05D0C6B7F}"/>
          </ac:spMkLst>
        </pc:spChg>
        <pc:spChg chg="add mod">
          <ac:chgData name="Louise Pezzaioli" userId="360b41a0-b242-48d2-b707-f5fa57585d53" providerId="ADAL" clId="{798C44D5-4C0E-44E5-BE86-2FC1BAF4FDC4}" dt="2019-02-20T09:18:37.652" v="1063" actId="403"/>
          <ac:spMkLst>
            <pc:docMk/>
            <pc:sldMk cId="1071900124" sldId="355"/>
            <ac:spMk id="12" creationId="{58DF6C5E-0F00-4D1D-B438-068855A9FB57}"/>
          </ac:spMkLst>
        </pc:spChg>
        <pc:spChg chg="add mod">
          <ac:chgData name="Louise Pezzaioli" userId="360b41a0-b242-48d2-b707-f5fa57585d53" providerId="ADAL" clId="{798C44D5-4C0E-44E5-BE86-2FC1BAF4FDC4}" dt="2019-02-20T09:18:37.652" v="1063" actId="403"/>
          <ac:spMkLst>
            <pc:docMk/>
            <pc:sldMk cId="1071900124" sldId="355"/>
            <ac:spMk id="13" creationId="{134400C7-89B4-492E-85D2-AB3FB7349C8B}"/>
          </ac:spMkLst>
        </pc:spChg>
        <pc:spChg chg="add mod">
          <ac:chgData name="Louise Pezzaioli" userId="360b41a0-b242-48d2-b707-f5fa57585d53" providerId="ADAL" clId="{798C44D5-4C0E-44E5-BE86-2FC1BAF4FDC4}" dt="2019-02-20T09:18:37.652" v="1063" actId="403"/>
          <ac:spMkLst>
            <pc:docMk/>
            <pc:sldMk cId="1071900124" sldId="355"/>
            <ac:spMk id="14" creationId="{AF0B4AC5-2E62-4EBD-92DD-C76AF8619680}"/>
          </ac:spMkLst>
        </pc:spChg>
        <pc:spChg chg="add mod">
          <ac:chgData name="Louise Pezzaioli" userId="360b41a0-b242-48d2-b707-f5fa57585d53" providerId="ADAL" clId="{798C44D5-4C0E-44E5-BE86-2FC1BAF4FDC4}" dt="2019-02-20T09:18:37.652" v="1063" actId="403"/>
          <ac:spMkLst>
            <pc:docMk/>
            <pc:sldMk cId="1071900124" sldId="355"/>
            <ac:spMk id="15" creationId="{B6156138-EFE3-44A5-B0F3-5F3FBA96B46E}"/>
          </ac:spMkLst>
        </pc:spChg>
        <pc:spChg chg="add mod">
          <ac:chgData name="Louise Pezzaioli" userId="360b41a0-b242-48d2-b707-f5fa57585d53" providerId="ADAL" clId="{798C44D5-4C0E-44E5-BE86-2FC1BAF4FDC4}" dt="2019-02-20T09:18:37.652" v="1063" actId="403"/>
          <ac:spMkLst>
            <pc:docMk/>
            <pc:sldMk cId="1071900124" sldId="355"/>
            <ac:spMk id="16" creationId="{9A77A074-0245-4F5C-A1D0-0C4C834F4140}"/>
          </ac:spMkLst>
        </pc:spChg>
        <pc:spChg chg="mod">
          <ac:chgData name="Louise Pezzaioli" userId="360b41a0-b242-48d2-b707-f5fa57585d53" providerId="ADAL" clId="{798C44D5-4C0E-44E5-BE86-2FC1BAF4FDC4}" dt="2019-02-20T09:15:53.329" v="1061" actId="20577"/>
          <ac:spMkLst>
            <pc:docMk/>
            <pc:sldMk cId="1071900124" sldId="355"/>
            <ac:spMk id="19" creationId="{5252A847-DE45-4FA3-A1F8-EEBEB845FF8E}"/>
          </ac:spMkLst>
        </pc:spChg>
        <pc:grpChg chg="add mod">
          <ac:chgData name="Louise Pezzaioli" userId="360b41a0-b242-48d2-b707-f5fa57585d53" providerId="ADAL" clId="{798C44D5-4C0E-44E5-BE86-2FC1BAF4FDC4}" dt="2019-02-20T09:15:47.571" v="1047" actId="1036"/>
          <ac:grpSpMkLst>
            <pc:docMk/>
            <pc:sldMk cId="1071900124" sldId="355"/>
            <ac:grpSpMk id="2" creationId="{A4F1440D-3D8E-4476-B4B1-E6441BE9912E}"/>
          </ac:grpSpMkLst>
        </pc:grpChg>
        <pc:graphicFrameChg chg="add mod modGraphic">
          <ac:chgData name="Louise Pezzaioli" userId="360b41a0-b242-48d2-b707-f5fa57585d53" providerId="ADAL" clId="{798C44D5-4C0E-44E5-BE86-2FC1BAF4FDC4}" dt="2019-02-20T09:19:50.203" v="1076" actId="404"/>
          <ac:graphicFrameMkLst>
            <pc:docMk/>
            <pc:sldMk cId="1071900124" sldId="355"/>
            <ac:graphicFrameMk id="6" creationId="{33F4873B-A80B-4E3B-AFB2-495C825A5697}"/>
          </ac:graphicFrameMkLst>
        </pc:graphicFrameChg>
      </pc:sldChg>
      <pc:sldChg chg="addSp modSp add del">
        <pc:chgData name="Louise Pezzaioli" userId="360b41a0-b242-48d2-b707-f5fa57585d53" providerId="ADAL" clId="{798C44D5-4C0E-44E5-BE86-2FC1BAF4FDC4}" dt="2019-02-20T09:53:23.859" v="1308" actId="1035"/>
        <pc:sldMkLst>
          <pc:docMk/>
          <pc:sldMk cId="36917022" sldId="360"/>
        </pc:sldMkLst>
        <pc:spChg chg="add mod">
          <ac:chgData name="Louise Pezzaioli" userId="360b41a0-b242-48d2-b707-f5fa57585d53" providerId="ADAL" clId="{798C44D5-4C0E-44E5-BE86-2FC1BAF4FDC4}" dt="2019-02-20T08:49:48.276" v="328" actId="1582"/>
          <ac:spMkLst>
            <pc:docMk/>
            <pc:sldMk cId="36917022" sldId="360"/>
            <ac:spMk id="6" creationId="{28D1FE96-0E8A-406E-9C03-F91704A4A08E}"/>
          </ac:spMkLst>
        </pc:spChg>
        <pc:spChg chg="add mod">
          <ac:chgData name="Louise Pezzaioli" userId="360b41a0-b242-48d2-b707-f5fa57585d53" providerId="ADAL" clId="{798C44D5-4C0E-44E5-BE86-2FC1BAF4FDC4}" dt="2019-02-20T08:49:48.276" v="328" actId="1582"/>
          <ac:spMkLst>
            <pc:docMk/>
            <pc:sldMk cId="36917022" sldId="360"/>
            <ac:spMk id="9" creationId="{A92FDBD2-D6E1-4AB4-B993-5B33C507AB12}"/>
          </ac:spMkLst>
        </pc:spChg>
        <pc:spChg chg="add mod">
          <ac:chgData name="Louise Pezzaioli" userId="360b41a0-b242-48d2-b707-f5fa57585d53" providerId="ADAL" clId="{798C44D5-4C0E-44E5-BE86-2FC1BAF4FDC4}" dt="2019-02-20T08:49:48.276" v="328" actId="1582"/>
          <ac:spMkLst>
            <pc:docMk/>
            <pc:sldMk cId="36917022" sldId="360"/>
            <ac:spMk id="10" creationId="{24F8DDE0-02BE-482B-86B3-E0394EE8C0EC}"/>
          </ac:spMkLst>
        </pc:spChg>
        <pc:spChg chg="add mod">
          <ac:chgData name="Louise Pezzaioli" userId="360b41a0-b242-48d2-b707-f5fa57585d53" providerId="ADAL" clId="{798C44D5-4C0E-44E5-BE86-2FC1BAF4FDC4}" dt="2019-02-20T08:49:48.276" v="328" actId="1582"/>
          <ac:spMkLst>
            <pc:docMk/>
            <pc:sldMk cId="36917022" sldId="360"/>
            <ac:spMk id="11" creationId="{49AC4CD6-9707-4BA4-B42F-B153CD92C9C0}"/>
          </ac:spMkLst>
        </pc:spChg>
        <pc:spChg chg="add mod">
          <ac:chgData name="Louise Pezzaioli" userId="360b41a0-b242-48d2-b707-f5fa57585d53" providerId="ADAL" clId="{798C44D5-4C0E-44E5-BE86-2FC1BAF4FDC4}" dt="2019-02-20T08:49:48.276" v="328" actId="1582"/>
          <ac:spMkLst>
            <pc:docMk/>
            <pc:sldMk cId="36917022" sldId="360"/>
            <ac:spMk id="12" creationId="{3E4AF553-1C37-43CF-940A-A75291191A11}"/>
          </ac:spMkLst>
        </pc:spChg>
        <pc:spChg chg="add mod">
          <ac:chgData name="Louise Pezzaioli" userId="360b41a0-b242-48d2-b707-f5fa57585d53" providerId="ADAL" clId="{798C44D5-4C0E-44E5-BE86-2FC1BAF4FDC4}" dt="2019-02-20T08:49:48.276" v="328" actId="1582"/>
          <ac:spMkLst>
            <pc:docMk/>
            <pc:sldMk cId="36917022" sldId="360"/>
            <ac:spMk id="13" creationId="{FE761639-6F53-4D4F-8138-8B5E1E2732B6}"/>
          </ac:spMkLst>
        </pc:spChg>
        <pc:spChg chg="add mod">
          <ac:chgData name="Louise Pezzaioli" userId="360b41a0-b242-48d2-b707-f5fa57585d53" providerId="ADAL" clId="{798C44D5-4C0E-44E5-BE86-2FC1BAF4FDC4}" dt="2019-02-20T08:51:32.293" v="393" actId="1036"/>
          <ac:spMkLst>
            <pc:docMk/>
            <pc:sldMk cId="36917022" sldId="360"/>
            <ac:spMk id="15" creationId="{0DB9A2EB-FF41-4056-B5B3-179074D6FF22}"/>
          </ac:spMkLst>
        </pc:spChg>
        <pc:spChg chg="add mod">
          <ac:chgData name="Louise Pezzaioli" userId="360b41a0-b242-48d2-b707-f5fa57585d53" providerId="ADAL" clId="{798C44D5-4C0E-44E5-BE86-2FC1BAF4FDC4}" dt="2019-02-20T08:51:56.881" v="410" actId="1035"/>
          <ac:spMkLst>
            <pc:docMk/>
            <pc:sldMk cId="36917022" sldId="360"/>
            <ac:spMk id="16" creationId="{B9BE1755-3A70-4EF5-BDB1-D41D4DF08D47}"/>
          </ac:spMkLst>
        </pc:spChg>
        <pc:spChg chg="mod">
          <ac:chgData name="Louise Pezzaioli" userId="360b41a0-b242-48d2-b707-f5fa57585d53" providerId="ADAL" clId="{798C44D5-4C0E-44E5-BE86-2FC1BAF4FDC4}" dt="2019-02-20T08:49:06.476" v="301" actId="207"/>
          <ac:spMkLst>
            <pc:docMk/>
            <pc:sldMk cId="36917022" sldId="360"/>
            <ac:spMk id="19" creationId="{5252A847-DE45-4FA3-A1F8-EEBEB845FF8E}"/>
          </ac:spMkLst>
        </pc:spChg>
        <pc:grpChg chg="add mod">
          <ac:chgData name="Louise Pezzaioli" userId="360b41a0-b242-48d2-b707-f5fa57585d53" providerId="ADAL" clId="{798C44D5-4C0E-44E5-BE86-2FC1BAF4FDC4}" dt="2019-02-20T09:53:23.859" v="1308" actId="1035"/>
          <ac:grpSpMkLst>
            <pc:docMk/>
            <pc:sldMk cId="36917022" sldId="360"/>
            <ac:grpSpMk id="2" creationId="{2954CFD6-F674-43E8-B34B-B433466630C2}"/>
          </ac:grpSpMkLst>
        </pc:grpChg>
        <pc:graphicFrameChg chg="add mod modGraphic">
          <ac:chgData name="Louise Pezzaioli" userId="360b41a0-b242-48d2-b707-f5fa57585d53" providerId="ADAL" clId="{798C44D5-4C0E-44E5-BE86-2FC1BAF4FDC4}" dt="2019-02-20T08:52:02.308" v="412" actId="20577"/>
          <ac:graphicFrameMkLst>
            <pc:docMk/>
            <pc:sldMk cId="36917022" sldId="360"/>
            <ac:graphicFrameMk id="14" creationId="{D779ACB0-FDC6-4434-869A-D20C0921DD9A}"/>
          </ac:graphicFrameMkLst>
        </pc:graphicFrameChg>
      </pc:sldChg>
      <pc:sldChg chg="addSp modSp">
        <pc:chgData name="Louise Pezzaioli" userId="360b41a0-b242-48d2-b707-f5fa57585d53" providerId="ADAL" clId="{798C44D5-4C0E-44E5-BE86-2FC1BAF4FDC4}" dt="2019-02-20T08:50:24.982" v="331" actId="1582"/>
        <pc:sldMkLst>
          <pc:docMk/>
          <pc:sldMk cId="1669721746" sldId="365"/>
        </pc:sldMkLst>
        <pc:spChg chg="add mod">
          <ac:chgData name="Louise Pezzaioli" userId="360b41a0-b242-48d2-b707-f5fa57585d53" providerId="ADAL" clId="{798C44D5-4C0E-44E5-BE86-2FC1BAF4FDC4}" dt="2019-02-20T08:46:55.364" v="264" actId="1038"/>
          <ac:spMkLst>
            <pc:docMk/>
            <pc:sldMk cId="1669721746" sldId="365"/>
            <ac:spMk id="9" creationId="{F83F3A19-66FD-4668-96F4-544AE71C5F3B}"/>
          </ac:spMkLst>
        </pc:spChg>
        <pc:spChg chg="add mod">
          <ac:chgData name="Louise Pezzaioli" userId="360b41a0-b242-48d2-b707-f5fa57585d53" providerId="ADAL" clId="{798C44D5-4C0E-44E5-BE86-2FC1BAF4FDC4}" dt="2019-02-20T08:46:55.364" v="264" actId="1038"/>
          <ac:spMkLst>
            <pc:docMk/>
            <pc:sldMk cId="1669721746" sldId="365"/>
            <ac:spMk id="10" creationId="{5F007A2B-2ABA-4F31-A4F8-5074EFC0F66D}"/>
          </ac:spMkLst>
        </pc:spChg>
        <pc:spChg chg="add mod">
          <ac:chgData name="Louise Pezzaioli" userId="360b41a0-b242-48d2-b707-f5fa57585d53" providerId="ADAL" clId="{798C44D5-4C0E-44E5-BE86-2FC1BAF4FDC4}" dt="2019-02-20T08:50:00.217" v="329" actId="1582"/>
          <ac:spMkLst>
            <pc:docMk/>
            <pc:sldMk cId="1669721746" sldId="365"/>
            <ac:spMk id="11" creationId="{AABE1E4C-7B03-4413-8281-18E652587EB1}"/>
          </ac:spMkLst>
        </pc:spChg>
        <pc:spChg chg="add mod">
          <ac:chgData name="Louise Pezzaioli" userId="360b41a0-b242-48d2-b707-f5fa57585d53" providerId="ADAL" clId="{798C44D5-4C0E-44E5-BE86-2FC1BAF4FDC4}" dt="2019-02-20T08:50:00.217" v="329" actId="1582"/>
          <ac:spMkLst>
            <pc:docMk/>
            <pc:sldMk cId="1669721746" sldId="365"/>
            <ac:spMk id="12" creationId="{A6EBD97A-3E6A-456E-8CAB-4A2300CDDEDC}"/>
          </ac:spMkLst>
        </pc:spChg>
        <pc:spChg chg="add mod">
          <ac:chgData name="Louise Pezzaioli" userId="360b41a0-b242-48d2-b707-f5fa57585d53" providerId="ADAL" clId="{798C44D5-4C0E-44E5-BE86-2FC1BAF4FDC4}" dt="2019-02-20T08:50:00.217" v="329" actId="1582"/>
          <ac:spMkLst>
            <pc:docMk/>
            <pc:sldMk cId="1669721746" sldId="365"/>
            <ac:spMk id="13" creationId="{0D5F77BD-2EF8-48FC-B8F9-2E13C96D8D40}"/>
          </ac:spMkLst>
        </pc:spChg>
        <pc:spChg chg="add mod">
          <ac:chgData name="Louise Pezzaioli" userId="360b41a0-b242-48d2-b707-f5fa57585d53" providerId="ADAL" clId="{798C44D5-4C0E-44E5-BE86-2FC1BAF4FDC4}" dt="2019-02-20T08:50:00.217" v="329" actId="1582"/>
          <ac:spMkLst>
            <pc:docMk/>
            <pc:sldMk cId="1669721746" sldId="365"/>
            <ac:spMk id="14" creationId="{2ECECBC7-0FD2-467B-A08A-A0778D5A818F}"/>
          </ac:spMkLst>
        </pc:spChg>
        <pc:spChg chg="add mod">
          <ac:chgData name="Louise Pezzaioli" userId="360b41a0-b242-48d2-b707-f5fa57585d53" providerId="ADAL" clId="{798C44D5-4C0E-44E5-BE86-2FC1BAF4FDC4}" dt="2019-02-20T08:50:00.217" v="329" actId="1582"/>
          <ac:spMkLst>
            <pc:docMk/>
            <pc:sldMk cId="1669721746" sldId="365"/>
            <ac:spMk id="15" creationId="{420E58DD-9112-4533-9DBB-32745D515DFA}"/>
          </ac:spMkLst>
        </pc:spChg>
        <pc:spChg chg="add mod">
          <ac:chgData name="Louise Pezzaioli" userId="360b41a0-b242-48d2-b707-f5fa57585d53" providerId="ADAL" clId="{798C44D5-4C0E-44E5-BE86-2FC1BAF4FDC4}" dt="2019-02-20T08:50:00.217" v="329" actId="1582"/>
          <ac:spMkLst>
            <pc:docMk/>
            <pc:sldMk cId="1669721746" sldId="365"/>
            <ac:spMk id="16" creationId="{6449B597-C7BA-4BED-92D4-19BD6F49B9AB}"/>
          </ac:spMkLst>
        </pc:spChg>
        <pc:spChg chg="add mod">
          <ac:chgData name="Louise Pezzaioli" userId="360b41a0-b242-48d2-b707-f5fa57585d53" providerId="ADAL" clId="{798C44D5-4C0E-44E5-BE86-2FC1BAF4FDC4}" dt="2019-02-20T08:50:00.217" v="329" actId="1582"/>
          <ac:spMkLst>
            <pc:docMk/>
            <pc:sldMk cId="1669721746" sldId="365"/>
            <ac:spMk id="17" creationId="{BD5BB098-C0BE-4C4F-A1D4-1EEC2FD0D1D5}"/>
          </ac:spMkLst>
        </pc:spChg>
        <pc:spChg chg="mod">
          <ac:chgData name="Louise Pezzaioli" userId="360b41a0-b242-48d2-b707-f5fa57585d53" providerId="ADAL" clId="{798C44D5-4C0E-44E5-BE86-2FC1BAF4FDC4}" dt="2019-02-20T08:41:58.918" v="120" actId="207"/>
          <ac:spMkLst>
            <pc:docMk/>
            <pc:sldMk cId="1669721746" sldId="365"/>
            <ac:spMk id="19" creationId="{5252A847-DE45-4FA3-A1F8-EEBEB845FF8E}"/>
          </ac:spMkLst>
        </pc:spChg>
        <pc:spChg chg="add mod">
          <ac:chgData name="Louise Pezzaioli" userId="360b41a0-b242-48d2-b707-f5fa57585d53" providerId="ADAL" clId="{798C44D5-4C0E-44E5-BE86-2FC1BAF4FDC4}" dt="2019-02-20T08:46:55.364" v="264" actId="1038"/>
          <ac:spMkLst>
            <pc:docMk/>
            <pc:sldMk cId="1669721746" sldId="365"/>
            <ac:spMk id="21" creationId="{9BBD7ECF-5E16-4F26-99F8-C6D63D4E404F}"/>
          </ac:spMkLst>
        </pc:spChg>
        <pc:spChg chg="add mod">
          <ac:chgData name="Louise Pezzaioli" userId="360b41a0-b242-48d2-b707-f5fa57585d53" providerId="ADAL" clId="{798C44D5-4C0E-44E5-BE86-2FC1BAF4FDC4}" dt="2019-02-20T08:46:55.364" v="264" actId="1038"/>
          <ac:spMkLst>
            <pc:docMk/>
            <pc:sldMk cId="1669721746" sldId="365"/>
            <ac:spMk id="22" creationId="{4E4136FC-0D4B-4718-9EF8-C361A3713184}"/>
          </ac:spMkLst>
        </pc:spChg>
        <pc:spChg chg="add mod">
          <ac:chgData name="Louise Pezzaioli" userId="360b41a0-b242-48d2-b707-f5fa57585d53" providerId="ADAL" clId="{798C44D5-4C0E-44E5-BE86-2FC1BAF4FDC4}" dt="2019-02-20T08:50:24.982" v="331" actId="1582"/>
          <ac:spMkLst>
            <pc:docMk/>
            <pc:sldMk cId="1669721746" sldId="365"/>
            <ac:spMk id="23" creationId="{8BBCA52B-7D6A-4F5B-B080-DB6195CB8DCA}"/>
          </ac:spMkLst>
        </pc:spChg>
        <pc:spChg chg="add mod">
          <ac:chgData name="Louise Pezzaioli" userId="360b41a0-b242-48d2-b707-f5fa57585d53" providerId="ADAL" clId="{798C44D5-4C0E-44E5-BE86-2FC1BAF4FDC4}" dt="2019-02-20T08:50:24.982" v="331" actId="1582"/>
          <ac:spMkLst>
            <pc:docMk/>
            <pc:sldMk cId="1669721746" sldId="365"/>
            <ac:spMk id="24" creationId="{35B7525F-58F7-4C32-BAC3-139A6AEC8F64}"/>
          </ac:spMkLst>
        </pc:spChg>
        <pc:spChg chg="add mod">
          <ac:chgData name="Louise Pezzaioli" userId="360b41a0-b242-48d2-b707-f5fa57585d53" providerId="ADAL" clId="{798C44D5-4C0E-44E5-BE86-2FC1BAF4FDC4}" dt="2019-02-20T08:50:24.982" v="331" actId="1582"/>
          <ac:spMkLst>
            <pc:docMk/>
            <pc:sldMk cId="1669721746" sldId="365"/>
            <ac:spMk id="25" creationId="{6432E9AA-D35D-4725-821C-EA6AE4E28876}"/>
          </ac:spMkLst>
        </pc:spChg>
        <pc:spChg chg="add mod">
          <ac:chgData name="Louise Pezzaioli" userId="360b41a0-b242-48d2-b707-f5fa57585d53" providerId="ADAL" clId="{798C44D5-4C0E-44E5-BE86-2FC1BAF4FDC4}" dt="2019-02-20T08:50:24.982" v="331" actId="1582"/>
          <ac:spMkLst>
            <pc:docMk/>
            <pc:sldMk cId="1669721746" sldId="365"/>
            <ac:spMk id="26" creationId="{DE050147-6587-4A40-8342-30F14476DD3E}"/>
          </ac:spMkLst>
        </pc:spChg>
        <pc:spChg chg="add mod">
          <ac:chgData name="Louise Pezzaioli" userId="360b41a0-b242-48d2-b707-f5fa57585d53" providerId="ADAL" clId="{798C44D5-4C0E-44E5-BE86-2FC1BAF4FDC4}" dt="2019-02-20T08:50:24.982" v="331" actId="1582"/>
          <ac:spMkLst>
            <pc:docMk/>
            <pc:sldMk cId="1669721746" sldId="365"/>
            <ac:spMk id="27" creationId="{446E2972-C582-405D-920B-7D3313F8C35C}"/>
          </ac:spMkLst>
        </pc:spChg>
        <pc:spChg chg="add mod">
          <ac:chgData name="Louise Pezzaioli" userId="360b41a0-b242-48d2-b707-f5fa57585d53" providerId="ADAL" clId="{798C44D5-4C0E-44E5-BE86-2FC1BAF4FDC4}" dt="2019-02-20T08:50:24.982" v="331" actId="1582"/>
          <ac:spMkLst>
            <pc:docMk/>
            <pc:sldMk cId="1669721746" sldId="365"/>
            <ac:spMk id="28" creationId="{67CD7DDD-C191-4031-94DB-4112BD54208D}"/>
          </ac:spMkLst>
        </pc:spChg>
        <pc:spChg chg="add mod">
          <ac:chgData name="Louise Pezzaioli" userId="360b41a0-b242-48d2-b707-f5fa57585d53" providerId="ADAL" clId="{798C44D5-4C0E-44E5-BE86-2FC1BAF4FDC4}" dt="2019-02-20T08:50:24.982" v="331" actId="1582"/>
          <ac:spMkLst>
            <pc:docMk/>
            <pc:sldMk cId="1669721746" sldId="365"/>
            <ac:spMk id="29" creationId="{BADEEF0F-FC50-4662-9F8F-0CFFFFC0F950}"/>
          </ac:spMkLst>
        </pc:spChg>
        <pc:spChg chg="add mod">
          <ac:chgData name="Louise Pezzaioli" userId="360b41a0-b242-48d2-b707-f5fa57585d53" providerId="ADAL" clId="{798C44D5-4C0E-44E5-BE86-2FC1BAF4FDC4}" dt="2019-02-20T08:46:55.364" v="264" actId="1038"/>
          <ac:spMkLst>
            <pc:docMk/>
            <pc:sldMk cId="1669721746" sldId="365"/>
            <ac:spMk id="31" creationId="{303CC4C6-A6CA-4A28-8FDA-5778B5C0CF38}"/>
          </ac:spMkLst>
        </pc:spChg>
        <pc:spChg chg="add mod">
          <ac:chgData name="Louise Pezzaioli" userId="360b41a0-b242-48d2-b707-f5fa57585d53" providerId="ADAL" clId="{798C44D5-4C0E-44E5-BE86-2FC1BAF4FDC4}" dt="2019-02-20T08:46:55.364" v="264" actId="1038"/>
          <ac:spMkLst>
            <pc:docMk/>
            <pc:sldMk cId="1669721746" sldId="365"/>
            <ac:spMk id="32" creationId="{5203001C-0BC2-48E2-A1B7-EF42DDFCB14D}"/>
          </ac:spMkLst>
        </pc:spChg>
        <pc:spChg chg="add mod">
          <ac:chgData name="Louise Pezzaioli" userId="360b41a0-b242-48d2-b707-f5fa57585d53" providerId="ADAL" clId="{798C44D5-4C0E-44E5-BE86-2FC1BAF4FDC4}" dt="2019-02-20T08:50:11.540" v="330" actId="1582"/>
          <ac:spMkLst>
            <pc:docMk/>
            <pc:sldMk cId="1669721746" sldId="365"/>
            <ac:spMk id="33" creationId="{33D6E164-0BD5-40A3-B5B2-1D260721F2A2}"/>
          </ac:spMkLst>
        </pc:spChg>
        <pc:spChg chg="add mod">
          <ac:chgData name="Louise Pezzaioli" userId="360b41a0-b242-48d2-b707-f5fa57585d53" providerId="ADAL" clId="{798C44D5-4C0E-44E5-BE86-2FC1BAF4FDC4}" dt="2019-02-20T08:50:11.540" v="330" actId="1582"/>
          <ac:spMkLst>
            <pc:docMk/>
            <pc:sldMk cId="1669721746" sldId="365"/>
            <ac:spMk id="34" creationId="{FE805E8F-F38F-4FB9-B303-2D0B4810CEAB}"/>
          </ac:spMkLst>
        </pc:spChg>
        <pc:spChg chg="add mod">
          <ac:chgData name="Louise Pezzaioli" userId="360b41a0-b242-48d2-b707-f5fa57585d53" providerId="ADAL" clId="{798C44D5-4C0E-44E5-BE86-2FC1BAF4FDC4}" dt="2019-02-20T08:50:11.540" v="330" actId="1582"/>
          <ac:spMkLst>
            <pc:docMk/>
            <pc:sldMk cId="1669721746" sldId="365"/>
            <ac:spMk id="35" creationId="{5D8F6519-A48F-488E-A9CF-925C15001F16}"/>
          </ac:spMkLst>
        </pc:spChg>
        <pc:spChg chg="add mod">
          <ac:chgData name="Louise Pezzaioli" userId="360b41a0-b242-48d2-b707-f5fa57585d53" providerId="ADAL" clId="{798C44D5-4C0E-44E5-BE86-2FC1BAF4FDC4}" dt="2019-02-20T08:50:11.540" v="330" actId="1582"/>
          <ac:spMkLst>
            <pc:docMk/>
            <pc:sldMk cId="1669721746" sldId="365"/>
            <ac:spMk id="36" creationId="{C7E3FFC0-D7D5-4244-99DA-A1E5EE95C556}"/>
          </ac:spMkLst>
        </pc:spChg>
        <pc:spChg chg="add mod">
          <ac:chgData name="Louise Pezzaioli" userId="360b41a0-b242-48d2-b707-f5fa57585d53" providerId="ADAL" clId="{798C44D5-4C0E-44E5-BE86-2FC1BAF4FDC4}" dt="2019-02-20T08:50:11.540" v="330" actId="1582"/>
          <ac:spMkLst>
            <pc:docMk/>
            <pc:sldMk cId="1669721746" sldId="365"/>
            <ac:spMk id="37" creationId="{167E5618-4002-4582-B003-C28B9E29BC6D}"/>
          </ac:spMkLst>
        </pc:spChg>
        <pc:spChg chg="add mod">
          <ac:chgData name="Louise Pezzaioli" userId="360b41a0-b242-48d2-b707-f5fa57585d53" providerId="ADAL" clId="{798C44D5-4C0E-44E5-BE86-2FC1BAF4FDC4}" dt="2019-02-20T08:50:11.540" v="330" actId="1582"/>
          <ac:spMkLst>
            <pc:docMk/>
            <pc:sldMk cId="1669721746" sldId="365"/>
            <ac:spMk id="38" creationId="{84B7D06B-9E4F-42F4-BF47-1339944F002C}"/>
          </ac:spMkLst>
        </pc:spChg>
        <pc:spChg chg="add mod">
          <ac:chgData name="Louise Pezzaioli" userId="360b41a0-b242-48d2-b707-f5fa57585d53" providerId="ADAL" clId="{798C44D5-4C0E-44E5-BE86-2FC1BAF4FDC4}" dt="2019-02-20T08:50:11.540" v="330" actId="1582"/>
          <ac:spMkLst>
            <pc:docMk/>
            <pc:sldMk cId="1669721746" sldId="365"/>
            <ac:spMk id="39" creationId="{BC99D640-0EAF-4027-BD1D-24E8A7A3DDA2}"/>
          </ac:spMkLst>
        </pc:spChg>
        <pc:spChg chg="add mod">
          <ac:chgData name="Louise Pezzaioli" userId="360b41a0-b242-48d2-b707-f5fa57585d53" providerId="ADAL" clId="{798C44D5-4C0E-44E5-BE86-2FC1BAF4FDC4}" dt="2019-02-20T08:47:00.741" v="269" actId="1038"/>
          <ac:spMkLst>
            <pc:docMk/>
            <pc:sldMk cId="1669721746" sldId="365"/>
            <ac:spMk id="40" creationId="{472CF513-6952-47E6-9438-1C3187E26B38}"/>
          </ac:spMkLst>
        </pc:spChg>
        <pc:spChg chg="add mod">
          <ac:chgData name="Louise Pezzaioli" userId="360b41a0-b242-48d2-b707-f5fa57585d53" providerId="ADAL" clId="{798C44D5-4C0E-44E5-BE86-2FC1BAF4FDC4}" dt="2019-02-20T08:47:00.741" v="269" actId="1038"/>
          <ac:spMkLst>
            <pc:docMk/>
            <pc:sldMk cId="1669721746" sldId="365"/>
            <ac:spMk id="41" creationId="{F3F43719-7259-438B-A0A1-A603758D4C35}"/>
          </ac:spMkLst>
        </pc:spChg>
        <pc:spChg chg="add mod">
          <ac:chgData name="Louise Pezzaioli" userId="360b41a0-b242-48d2-b707-f5fa57585d53" providerId="ADAL" clId="{798C44D5-4C0E-44E5-BE86-2FC1BAF4FDC4}" dt="2019-02-20T08:47:00.741" v="269" actId="1038"/>
          <ac:spMkLst>
            <pc:docMk/>
            <pc:sldMk cId="1669721746" sldId="365"/>
            <ac:spMk id="42" creationId="{5AB24172-B2B7-46D6-BD89-BD9E30A5F816}"/>
          </ac:spMkLst>
        </pc:spChg>
        <pc:graphicFrameChg chg="add mod modGraphic">
          <ac:chgData name="Louise Pezzaioli" userId="360b41a0-b242-48d2-b707-f5fa57585d53" providerId="ADAL" clId="{798C44D5-4C0E-44E5-BE86-2FC1BAF4FDC4}" dt="2019-02-20T08:46:55.364" v="264" actId="1038"/>
          <ac:graphicFrameMkLst>
            <pc:docMk/>
            <pc:sldMk cId="1669721746" sldId="365"/>
            <ac:graphicFrameMk id="6" creationId="{1F8C8D23-094E-419F-90AE-1D84980DC6BD}"/>
          </ac:graphicFrameMkLst>
        </pc:graphicFrameChg>
        <pc:graphicFrameChg chg="add mod modGraphic">
          <ac:chgData name="Louise Pezzaioli" userId="360b41a0-b242-48d2-b707-f5fa57585d53" providerId="ADAL" clId="{798C44D5-4C0E-44E5-BE86-2FC1BAF4FDC4}" dt="2019-02-20T08:46:55.364" v="264" actId="1038"/>
          <ac:graphicFrameMkLst>
            <pc:docMk/>
            <pc:sldMk cId="1669721746" sldId="365"/>
            <ac:graphicFrameMk id="20" creationId="{9C360DDE-3080-410F-B701-B6D52223F0A0}"/>
          </ac:graphicFrameMkLst>
        </pc:graphicFrameChg>
        <pc:graphicFrameChg chg="add mod modGraphic">
          <ac:chgData name="Louise Pezzaioli" userId="360b41a0-b242-48d2-b707-f5fa57585d53" providerId="ADAL" clId="{798C44D5-4C0E-44E5-BE86-2FC1BAF4FDC4}" dt="2019-02-20T08:46:55.364" v="264" actId="1038"/>
          <ac:graphicFrameMkLst>
            <pc:docMk/>
            <pc:sldMk cId="1669721746" sldId="365"/>
            <ac:graphicFrameMk id="30" creationId="{FFC2543E-4960-4105-8DBA-7B0546C0CC90}"/>
          </ac:graphicFrameMkLst>
        </pc:graphicFrameChg>
      </pc:sldChg>
      <pc:sldChg chg="modSp">
        <pc:chgData name="Louise Pezzaioli" userId="360b41a0-b242-48d2-b707-f5fa57585d53" providerId="ADAL" clId="{798C44D5-4C0E-44E5-BE86-2FC1BAF4FDC4}" dt="2019-02-20T08:41:26.907" v="118" actId="20577"/>
        <pc:sldMkLst>
          <pc:docMk/>
          <pc:sldMk cId="332354265" sldId="366"/>
        </pc:sldMkLst>
        <pc:spChg chg="mod">
          <ac:chgData name="Louise Pezzaioli" userId="360b41a0-b242-48d2-b707-f5fa57585d53" providerId="ADAL" clId="{798C44D5-4C0E-44E5-BE86-2FC1BAF4FDC4}" dt="2019-02-20T08:41:26.907" v="118" actId="20577"/>
          <ac:spMkLst>
            <pc:docMk/>
            <pc:sldMk cId="332354265" sldId="366"/>
            <ac:spMk id="19" creationId="{5252A847-DE45-4FA3-A1F8-EEBEB845FF8E}"/>
          </ac:spMkLst>
        </pc:spChg>
      </pc:sldChg>
      <pc:sldChg chg="addSp delSp modSp add">
        <pc:chgData name="Louise Pezzaioli" userId="360b41a0-b242-48d2-b707-f5fa57585d53" providerId="ADAL" clId="{798C44D5-4C0E-44E5-BE86-2FC1BAF4FDC4}" dt="2019-02-20T08:50:48.115" v="333"/>
        <pc:sldMkLst>
          <pc:docMk/>
          <pc:sldMk cId="3490655727" sldId="367"/>
        </pc:sldMkLst>
        <pc:spChg chg="del">
          <ac:chgData name="Louise Pezzaioli" userId="360b41a0-b242-48d2-b707-f5fa57585d53" providerId="ADAL" clId="{798C44D5-4C0E-44E5-BE86-2FC1BAF4FDC4}" dt="2019-02-20T08:50:47.539" v="332" actId="478"/>
          <ac:spMkLst>
            <pc:docMk/>
            <pc:sldMk cId="3490655727" sldId="367"/>
            <ac:spMk id="9" creationId="{F83F3A19-66FD-4668-96F4-544AE71C5F3B}"/>
          </ac:spMkLst>
        </pc:spChg>
        <pc:spChg chg="del">
          <ac:chgData name="Louise Pezzaioli" userId="360b41a0-b242-48d2-b707-f5fa57585d53" providerId="ADAL" clId="{798C44D5-4C0E-44E5-BE86-2FC1BAF4FDC4}" dt="2019-02-20T08:50:47.539" v="332" actId="478"/>
          <ac:spMkLst>
            <pc:docMk/>
            <pc:sldMk cId="3490655727" sldId="367"/>
            <ac:spMk id="10" creationId="{5F007A2B-2ABA-4F31-A4F8-5074EFC0F66D}"/>
          </ac:spMkLst>
        </pc:spChg>
        <pc:spChg chg="del">
          <ac:chgData name="Louise Pezzaioli" userId="360b41a0-b242-48d2-b707-f5fa57585d53" providerId="ADAL" clId="{798C44D5-4C0E-44E5-BE86-2FC1BAF4FDC4}" dt="2019-02-20T08:50:47.539" v="332" actId="478"/>
          <ac:spMkLst>
            <pc:docMk/>
            <pc:sldMk cId="3490655727" sldId="367"/>
            <ac:spMk id="11" creationId="{AABE1E4C-7B03-4413-8281-18E652587EB1}"/>
          </ac:spMkLst>
        </pc:spChg>
        <pc:spChg chg="del">
          <ac:chgData name="Louise Pezzaioli" userId="360b41a0-b242-48d2-b707-f5fa57585d53" providerId="ADAL" clId="{798C44D5-4C0E-44E5-BE86-2FC1BAF4FDC4}" dt="2019-02-20T08:50:47.539" v="332" actId="478"/>
          <ac:spMkLst>
            <pc:docMk/>
            <pc:sldMk cId="3490655727" sldId="367"/>
            <ac:spMk id="12" creationId="{A6EBD97A-3E6A-456E-8CAB-4A2300CDDEDC}"/>
          </ac:spMkLst>
        </pc:spChg>
        <pc:spChg chg="del">
          <ac:chgData name="Louise Pezzaioli" userId="360b41a0-b242-48d2-b707-f5fa57585d53" providerId="ADAL" clId="{798C44D5-4C0E-44E5-BE86-2FC1BAF4FDC4}" dt="2019-02-20T08:50:47.539" v="332" actId="478"/>
          <ac:spMkLst>
            <pc:docMk/>
            <pc:sldMk cId="3490655727" sldId="367"/>
            <ac:spMk id="13" creationId="{0D5F77BD-2EF8-48FC-B8F9-2E13C96D8D40}"/>
          </ac:spMkLst>
        </pc:spChg>
        <pc:spChg chg="del">
          <ac:chgData name="Louise Pezzaioli" userId="360b41a0-b242-48d2-b707-f5fa57585d53" providerId="ADAL" clId="{798C44D5-4C0E-44E5-BE86-2FC1BAF4FDC4}" dt="2019-02-20T08:50:47.539" v="332" actId="478"/>
          <ac:spMkLst>
            <pc:docMk/>
            <pc:sldMk cId="3490655727" sldId="367"/>
            <ac:spMk id="14" creationId="{2ECECBC7-0FD2-467B-A08A-A0778D5A818F}"/>
          </ac:spMkLst>
        </pc:spChg>
        <pc:spChg chg="del">
          <ac:chgData name="Louise Pezzaioli" userId="360b41a0-b242-48d2-b707-f5fa57585d53" providerId="ADAL" clId="{798C44D5-4C0E-44E5-BE86-2FC1BAF4FDC4}" dt="2019-02-20T08:50:47.539" v="332" actId="478"/>
          <ac:spMkLst>
            <pc:docMk/>
            <pc:sldMk cId="3490655727" sldId="367"/>
            <ac:spMk id="15" creationId="{420E58DD-9112-4533-9DBB-32745D515DFA}"/>
          </ac:spMkLst>
        </pc:spChg>
        <pc:spChg chg="del">
          <ac:chgData name="Louise Pezzaioli" userId="360b41a0-b242-48d2-b707-f5fa57585d53" providerId="ADAL" clId="{798C44D5-4C0E-44E5-BE86-2FC1BAF4FDC4}" dt="2019-02-20T08:50:47.539" v="332" actId="478"/>
          <ac:spMkLst>
            <pc:docMk/>
            <pc:sldMk cId="3490655727" sldId="367"/>
            <ac:spMk id="16" creationId="{6449B597-C7BA-4BED-92D4-19BD6F49B9AB}"/>
          </ac:spMkLst>
        </pc:spChg>
        <pc:spChg chg="del">
          <ac:chgData name="Louise Pezzaioli" userId="360b41a0-b242-48d2-b707-f5fa57585d53" providerId="ADAL" clId="{798C44D5-4C0E-44E5-BE86-2FC1BAF4FDC4}" dt="2019-02-20T08:50:47.539" v="332" actId="478"/>
          <ac:spMkLst>
            <pc:docMk/>
            <pc:sldMk cId="3490655727" sldId="367"/>
            <ac:spMk id="17" creationId="{BD5BB098-C0BE-4C4F-A1D4-1EEC2FD0D1D5}"/>
          </ac:spMkLst>
        </pc:spChg>
        <pc:spChg chg="del">
          <ac:chgData name="Louise Pezzaioli" userId="360b41a0-b242-48d2-b707-f5fa57585d53" providerId="ADAL" clId="{798C44D5-4C0E-44E5-BE86-2FC1BAF4FDC4}" dt="2019-02-20T08:50:47.539" v="332" actId="478"/>
          <ac:spMkLst>
            <pc:docMk/>
            <pc:sldMk cId="3490655727" sldId="367"/>
            <ac:spMk id="21" creationId="{9BBD7ECF-5E16-4F26-99F8-C6D63D4E404F}"/>
          </ac:spMkLst>
        </pc:spChg>
        <pc:spChg chg="del">
          <ac:chgData name="Louise Pezzaioli" userId="360b41a0-b242-48d2-b707-f5fa57585d53" providerId="ADAL" clId="{798C44D5-4C0E-44E5-BE86-2FC1BAF4FDC4}" dt="2019-02-20T08:50:47.539" v="332" actId="478"/>
          <ac:spMkLst>
            <pc:docMk/>
            <pc:sldMk cId="3490655727" sldId="367"/>
            <ac:spMk id="22" creationId="{4E4136FC-0D4B-4718-9EF8-C361A3713184}"/>
          </ac:spMkLst>
        </pc:spChg>
        <pc:spChg chg="del">
          <ac:chgData name="Louise Pezzaioli" userId="360b41a0-b242-48d2-b707-f5fa57585d53" providerId="ADAL" clId="{798C44D5-4C0E-44E5-BE86-2FC1BAF4FDC4}" dt="2019-02-20T08:50:47.539" v="332" actId="478"/>
          <ac:spMkLst>
            <pc:docMk/>
            <pc:sldMk cId="3490655727" sldId="367"/>
            <ac:spMk id="23" creationId="{8BBCA52B-7D6A-4F5B-B080-DB6195CB8DCA}"/>
          </ac:spMkLst>
        </pc:spChg>
        <pc:spChg chg="del">
          <ac:chgData name="Louise Pezzaioli" userId="360b41a0-b242-48d2-b707-f5fa57585d53" providerId="ADAL" clId="{798C44D5-4C0E-44E5-BE86-2FC1BAF4FDC4}" dt="2019-02-20T08:50:47.539" v="332" actId="478"/>
          <ac:spMkLst>
            <pc:docMk/>
            <pc:sldMk cId="3490655727" sldId="367"/>
            <ac:spMk id="24" creationId="{35B7525F-58F7-4C32-BAC3-139A6AEC8F64}"/>
          </ac:spMkLst>
        </pc:spChg>
        <pc:spChg chg="del">
          <ac:chgData name="Louise Pezzaioli" userId="360b41a0-b242-48d2-b707-f5fa57585d53" providerId="ADAL" clId="{798C44D5-4C0E-44E5-BE86-2FC1BAF4FDC4}" dt="2019-02-20T08:50:47.539" v="332" actId="478"/>
          <ac:spMkLst>
            <pc:docMk/>
            <pc:sldMk cId="3490655727" sldId="367"/>
            <ac:spMk id="25" creationId="{6432E9AA-D35D-4725-821C-EA6AE4E28876}"/>
          </ac:spMkLst>
        </pc:spChg>
        <pc:spChg chg="del">
          <ac:chgData name="Louise Pezzaioli" userId="360b41a0-b242-48d2-b707-f5fa57585d53" providerId="ADAL" clId="{798C44D5-4C0E-44E5-BE86-2FC1BAF4FDC4}" dt="2019-02-20T08:50:47.539" v="332" actId="478"/>
          <ac:spMkLst>
            <pc:docMk/>
            <pc:sldMk cId="3490655727" sldId="367"/>
            <ac:spMk id="26" creationId="{DE050147-6587-4A40-8342-30F14476DD3E}"/>
          </ac:spMkLst>
        </pc:spChg>
        <pc:spChg chg="del">
          <ac:chgData name="Louise Pezzaioli" userId="360b41a0-b242-48d2-b707-f5fa57585d53" providerId="ADAL" clId="{798C44D5-4C0E-44E5-BE86-2FC1BAF4FDC4}" dt="2019-02-20T08:50:47.539" v="332" actId="478"/>
          <ac:spMkLst>
            <pc:docMk/>
            <pc:sldMk cId="3490655727" sldId="367"/>
            <ac:spMk id="27" creationId="{446E2972-C582-405D-920B-7D3313F8C35C}"/>
          </ac:spMkLst>
        </pc:spChg>
        <pc:spChg chg="del">
          <ac:chgData name="Louise Pezzaioli" userId="360b41a0-b242-48d2-b707-f5fa57585d53" providerId="ADAL" clId="{798C44D5-4C0E-44E5-BE86-2FC1BAF4FDC4}" dt="2019-02-20T08:50:47.539" v="332" actId="478"/>
          <ac:spMkLst>
            <pc:docMk/>
            <pc:sldMk cId="3490655727" sldId="367"/>
            <ac:spMk id="28" creationId="{67CD7DDD-C191-4031-94DB-4112BD54208D}"/>
          </ac:spMkLst>
        </pc:spChg>
        <pc:spChg chg="del">
          <ac:chgData name="Louise Pezzaioli" userId="360b41a0-b242-48d2-b707-f5fa57585d53" providerId="ADAL" clId="{798C44D5-4C0E-44E5-BE86-2FC1BAF4FDC4}" dt="2019-02-20T08:50:47.539" v="332" actId="478"/>
          <ac:spMkLst>
            <pc:docMk/>
            <pc:sldMk cId="3490655727" sldId="367"/>
            <ac:spMk id="29" creationId="{BADEEF0F-FC50-4662-9F8F-0CFFFFC0F950}"/>
          </ac:spMkLst>
        </pc:spChg>
        <pc:spChg chg="del">
          <ac:chgData name="Louise Pezzaioli" userId="360b41a0-b242-48d2-b707-f5fa57585d53" providerId="ADAL" clId="{798C44D5-4C0E-44E5-BE86-2FC1BAF4FDC4}" dt="2019-02-20T08:50:47.539" v="332" actId="478"/>
          <ac:spMkLst>
            <pc:docMk/>
            <pc:sldMk cId="3490655727" sldId="367"/>
            <ac:spMk id="31" creationId="{303CC4C6-A6CA-4A28-8FDA-5778B5C0CF38}"/>
          </ac:spMkLst>
        </pc:spChg>
        <pc:spChg chg="del">
          <ac:chgData name="Louise Pezzaioli" userId="360b41a0-b242-48d2-b707-f5fa57585d53" providerId="ADAL" clId="{798C44D5-4C0E-44E5-BE86-2FC1BAF4FDC4}" dt="2019-02-20T08:50:47.539" v="332" actId="478"/>
          <ac:spMkLst>
            <pc:docMk/>
            <pc:sldMk cId="3490655727" sldId="367"/>
            <ac:spMk id="32" creationId="{5203001C-0BC2-48E2-A1B7-EF42DDFCB14D}"/>
          </ac:spMkLst>
        </pc:spChg>
        <pc:spChg chg="del">
          <ac:chgData name="Louise Pezzaioli" userId="360b41a0-b242-48d2-b707-f5fa57585d53" providerId="ADAL" clId="{798C44D5-4C0E-44E5-BE86-2FC1BAF4FDC4}" dt="2019-02-20T08:50:47.539" v="332" actId="478"/>
          <ac:spMkLst>
            <pc:docMk/>
            <pc:sldMk cId="3490655727" sldId="367"/>
            <ac:spMk id="33" creationId="{33D6E164-0BD5-40A3-B5B2-1D260721F2A2}"/>
          </ac:spMkLst>
        </pc:spChg>
        <pc:spChg chg="del">
          <ac:chgData name="Louise Pezzaioli" userId="360b41a0-b242-48d2-b707-f5fa57585d53" providerId="ADAL" clId="{798C44D5-4C0E-44E5-BE86-2FC1BAF4FDC4}" dt="2019-02-20T08:50:47.539" v="332" actId="478"/>
          <ac:spMkLst>
            <pc:docMk/>
            <pc:sldMk cId="3490655727" sldId="367"/>
            <ac:spMk id="34" creationId="{FE805E8F-F38F-4FB9-B303-2D0B4810CEAB}"/>
          </ac:spMkLst>
        </pc:spChg>
        <pc:spChg chg="del">
          <ac:chgData name="Louise Pezzaioli" userId="360b41a0-b242-48d2-b707-f5fa57585d53" providerId="ADAL" clId="{798C44D5-4C0E-44E5-BE86-2FC1BAF4FDC4}" dt="2019-02-20T08:50:47.539" v="332" actId="478"/>
          <ac:spMkLst>
            <pc:docMk/>
            <pc:sldMk cId="3490655727" sldId="367"/>
            <ac:spMk id="35" creationId="{5D8F6519-A48F-488E-A9CF-925C15001F16}"/>
          </ac:spMkLst>
        </pc:spChg>
        <pc:spChg chg="del">
          <ac:chgData name="Louise Pezzaioli" userId="360b41a0-b242-48d2-b707-f5fa57585d53" providerId="ADAL" clId="{798C44D5-4C0E-44E5-BE86-2FC1BAF4FDC4}" dt="2019-02-20T08:50:47.539" v="332" actId="478"/>
          <ac:spMkLst>
            <pc:docMk/>
            <pc:sldMk cId="3490655727" sldId="367"/>
            <ac:spMk id="36" creationId="{C7E3FFC0-D7D5-4244-99DA-A1E5EE95C556}"/>
          </ac:spMkLst>
        </pc:spChg>
        <pc:spChg chg="del">
          <ac:chgData name="Louise Pezzaioli" userId="360b41a0-b242-48d2-b707-f5fa57585d53" providerId="ADAL" clId="{798C44D5-4C0E-44E5-BE86-2FC1BAF4FDC4}" dt="2019-02-20T08:50:47.539" v="332" actId="478"/>
          <ac:spMkLst>
            <pc:docMk/>
            <pc:sldMk cId="3490655727" sldId="367"/>
            <ac:spMk id="37" creationId="{167E5618-4002-4582-B003-C28B9E29BC6D}"/>
          </ac:spMkLst>
        </pc:spChg>
        <pc:spChg chg="del">
          <ac:chgData name="Louise Pezzaioli" userId="360b41a0-b242-48d2-b707-f5fa57585d53" providerId="ADAL" clId="{798C44D5-4C0E-44E5-BE86-2FC1BAF4FDC4}" dt="2019-02-20T08:50:47.539" v="332" actId="478"/>
          <ac:spMkLst>
            <pc:docMk/>
            <pc:sldMk cId="3490655727" sldId="367"/>
            <ac:spMk id="38" creationId="{84B7D06B-9E4F-42F4-BF47-1339944F002C}"/>
          </ac:spMkLst>
        </pc:spChg>
        <pc:spChg chg="del">
          <ac:chgData name="Louise Pezzaioli" userId="360b41a0-b242-48d2-b707-f5fa57585d53" providerId="ADAL" clId="{798C44D5-4C0E-44E5-BE86-2FC1BAF4FDC4}" dt="2019-02-20T08:50:47.539" v="332" actId="478"/>
          <ac:spMkLst>
            <pc:docMk/>
            <pc:sldMk cId="3490655727" sldId="367"/>
            <ac:spMk id="39" creationId="{BC99D640-0EAF-4027-BD1D-24E8A7A3DDA2}"/>
          </ac:spMkLst>
        </pc:spChg>
        <pc:spChg chg="add">
          <ac:chgData name="Louise Pezzaioli" userId="360b41a0-b242-48d2-b707-f5fa57585d53" providerId="ADAL" clId="{798C44D5-4C0E-44E5-BE86-2FC1BAF4FDC4}" dt="2019-02-20T08:50:48.115" v="333"/>
          <ac:spMkLst>
            <pc:docMk/>
            <pc:sldMk cId="3490655727" sldId="367"/>
            <ac:spMk id="48" creationId="{57DDF89E-0604-498F-8F07-C3208EF1A1EC}"/>
          </ac:spMkLst>
        </pc:spChg>
        <pc:spChg chg="add">
          <ac:chgData name="Louise Pezzaioli" userId="360b41a0-b242-48d2-b707-f5fa57585d53" providerId="ADAL" clId="{798C44D5-4C0E-44E5-BE86-2FC1BAF4FDC4}" dt="2019-02-20T08:50:48.115" v="333"/>
          <ac:spMkLst>
            <pc:docMk/>
            <pc:sldMk cId="3490655727" sldId="367"/>
            <ac:spMk id="49" creationId="{8ECF4B59-970B-4F4A-938B-C1EDB89B1507}"/>
          </ac:spMkLst>
        </pc:spChg>
        <pc:spChg chg="add">
          <ac:chgData name="Louise Pezzaioli" userId="360b41a0-b242-48d2-b707-f5fa57585d53" providerId="ADAL" clId="{798C44D5-4C0E-44E5-BE86-2FC1BAF4FDC4}" dt="2019-02-20T08:50:48.115" v="333"/>
          <ac:spMkLst>
            <pc:docMk/>
            <pc:sldMk cId="3490655727" sldId="367"/>
            <ac:spMk id="50" creationId="{293CC848-75CC-4A77-97A4-6C6EB00920A5}"/>
          </ac:spMkLst>
        </pc:spChg>
        <pc:spChg chg="add">
          <ac:chgData name="Louise Pezzaioli" userId="360b41a0-b242-48d2-b707-f5fa57585d53" providerId="ADAL" clId="{798C44D5-4C0E-44E5-BE86-2FC1BAF4FDC4}" dt="2019-02-20T08:50:48.115" v="333"/>
          <ac:spMkLst>
            <pc:docMk/>
            <pc:sldMk cId="3490655727" sldId="367"/>
            <ac:spMk id="51" creationId="{0A7DB03E-E342-4BC0-9F06-B45D9B33686A}"/>
          </ac:spMkLst>
        </pc:spChg>
        <pc:spChg chg="add">
          <ac:chgData name="Louise Pezzaioli" userId="360b41a0-b242-48d2-b707-f5fa57585d53" providerId="ADAL" clId="{798C44D5-4C0E-44E5-BE86-2FC1BAF4FDC4}" dt="2019-02-20T08:50:48.115" v="333"/>
          <ac:spMkLst>
            <pc:docMk/>
            <pc:sldMk cId="3490655727" sldId="367"/>
            <ac:spMk id="52" creationId="{7FDF31A7-71E9-4E0B-B6B2-A70CFECDCC05}"/>
          </ac:spMkLst>
        </pc:spChg>
        <pc:spChg chg="add">
          <ac:chgData name="Louise Pezzaioli" userId="360b41a0-b242-48d2-b707-f5fa57585d53" providerId="ADAL" clId="{798C44D5-4C0E-44E5-BE86-2FC1BAF4FDC4}" dt="2019-02-20T08:50:48.115" v="333"/>
          <ac:spMkLst>
            <pc:docMk/>
            <pc:sldMk cId="3490655727" sldId="367"/>
            <ac:spMk id="53" creationId="{EADD839A-4295-434B-8438-DD8FBACE9ED8}"/>
          </ac:spMkLst>
        </pc:spChg>
        <pc:spChg chg="add">
          <ac:chgData name="Louise Pezzaioli" userId="360b41a0-b242-48d2-b707-f5fa57585d53" providerId="ADAL" clId="{798C44D5-4C0E-44E5-BE86-2FC1BAF4FDC4}" dt="2019-02-20T08:50:48.115" v="333"/>
          <ac:spMkLst>
            <pc:docMk/>
            <pc:sldMk cId="3490655727" sldId="367"/>
            <ac:spMk id="54" creationId="{AC03778C-3633-4F72-BC2F-3B621FDACED4}"/>
          </ac:spMkLst>
        </pc:spChg>
        <pc:spChg chg="add">
          <ac:chgData name="Louise Pezzaioli" userId="360b41a0-b242-48d2-b707-f5fa57585d53" providerId="ADAL" clId="{798C44D5-4C0E-44E5-BE86-2FC1BAF4FDC4}" dt="2019-02-20T08:50:48.115" v="333"/>
          <ac:spMkLst>
            <pc:docMk/>
            <pc:sldMk cId="3490655727" sldId="367"/>
            <ac:spMk id="55" creationId="{49688A07-0749-4550-A957-8572CEDF0030}"/>
          </ac:spMkLst>
        </pc:spChg>
        <pc:spChg chg="add">
          <ac:chgData name="Louise Pezzaioli" userId="360b41a0-b242-48d2-b707-f5fa57585d53" providerId="ADAL" clId="{798C44D5-4C0E-44E5-BE86-2FC1BAF4FDC4}" dt="2019-02-20T08:50:48.115" v="333"/>
          <ac:spMkLst>
            <pc:docMk/>
            <pc:sldMk cId="3490655727" sldId="367"/>
            <ac:spMk id="56" creationId="{1A16683B-65AE-4089-900F-4FDE8B2503A1}"/>
          </ac:spMkLst>
        </pc:spChg>
        <pc:spChg chg="add">
          <ac:chgData name="Louise Pezzaioli" userId="360b41a0-b242-48d2-b707-f5fa57585d53" providerId="ADAL" clId="{798C44D5-4C0E-44E5-BE86-2FC1BAF4FDC4}" dt="2019-02-20T08:50:48.115" v="333"/>
          <ac:spMkLst>
            <pc:docMk/>
            <pc:sldMk cId="3490655727" sldId="367"/>
            <ac:spMk id="58" creationId="{6EAF899A-2E4C-41D3-96EA-CC341ED6B81E}"/>
          </ac:spMkLst>
        </pc:spChg>
        <pc:spChg chg="add">
          <ac:chgData name="Louise Pezzaioli" userId="360b41a0-b242-48d2-b707-f5fa57585d53" providerId="ADAL" clId="{798C44D5-4C0E-44E5-BE86-2FC1BAF4FDC4}" dt="2019-02-20T08:50:48.115" v="333"/>
          <ac:spMkLst>
            <pc:docMk/>
            <pc:sldMk cId="3490655727" sldId="367"/>
            <ac:spMk id="59" creationId="{06ABBF17-B54A-42C8-86A5-94D88B2632BF}"/>
          </ac:spMkLst>
        </pc:spChg>
        <pc:spChg chg="add">
          <ac:chgData name="Louise Pezzaioli" userId="360b41a0-b242-48d2-b707-f5fa57585d53" providerId="ADAL" clId="{798C44D5-4C0E-44E5-BE86-2FC1BAF4FDC4}" dt="2019-02-20T08:50:48.115" v="333"/>
          <ac:spMkLst>
            <pc:docMk/>
            <pc:sldMk cId="3490655727" sldId="367"/>
            <ac:spMk id="60" creationId="{6A0D385A-686C-4A72-AA30-2CF915B442B1}"/>
          </ac:spMkLst>
        </pc:spChg>
        <pc:spChg chg="add">
          <ac:chgData name="Louise Pezzaioli" userId="360b41a0-b242-48d2-b707-f5fa57585d53" providerId="ADAL" clId="{798C44D5-4C0E-44E5-BE86-2FC1BAF4FDC4}" dt="2019-02-20T08:50:48.115" v="333"/>
          <ac:spMkLst>
            <pc:docMk/>
            <pc:sldMk cId="3490655727" sldId="367"/>
            <ac:spMk id="61" creationId="{1DE5F5E5-4100-4E99-8CE2-F2DC9B067095}"/>
          </ac:spMkLst>
        </pc:spChg>
        <pc:spChg chg="add">
          <ac:chgData name="Louise Pezzaioli" userId="360b41a0-b242-48d2-b707-f5fa57585d53" providerId="ADAL" clId="{798C44D5-4C0E-44E5-BE86-2FC1BAF4FDC4}" dt="2019-02-20T08:50:48.115" v="333"/>
          <ac:spMkLst>
            <pc:docMk/>
            <pc:sldMk cId="3490655727" sldId="367"/>
            <ac:spMk id="62" creationId="{83A7B64F-134A-49E6-8889-59D986FAB62C}"/>
          </ac:spMkLst>
        </pc:spChg>
        <pc:spChg chg="add">
          <ac:chgData name="Louise Pezzaioli" userId="360b41a0-b242-48d2-b707-f5fa57585d53" providerId="ADAL" clId="{798C44D5-4C0E-44E5-BE86-2FC1BAF4FDC4}" dt="2019-02-20T08:50:48.115" v="333"/>
          <ac:spMkLst>
            <pc:docMk/>
            <pc:sldMk cId="3490655727" sldId="367"/>
            <ac:spMk id="63" creationId="{50862737-A4FA-452D-828E-3291C847F7AA}"/>
          </ac:spMkLst>
        </pc:spChg>
        <pc:spChg chg="add">
          <ac:chgData name="Louise Pezzaioli" userId="360b41a0-b242-48d2-b707-f5fa57585d53" providerId="ADAL" clId="{798C44D5-4C0E-44E5-BE86-2FC1BAF4FDC4}" dt="2019-02-20T08:50:48.115" v="333"/>
          <ac:spMkLst>
            <pc:docMk/>
            <pc:sldMk cId="3490655727" sldId="367"/>
            <ac:spMk id="64" creationId="{5BE182FA-009A-4426-9CD6-8A8374BB9A5F}"/>
          </ac:spMkLst>
        </pc:spChg>
        <pc:spChg chg="add">
          <ac:chgData name="Louise Pezzaioli" userId="360b41a0-b242-48d2-b707-f5fa57585d53" providerId="ADAL" clId="{798C44D5-4C0E-44E5-BE86-2FC1BAF4FDC4}" dt="2019-02-20T08:50:48.115" v="333"/>
          <ac:spMkLst>
            <pc:docMk/>
            <pc:sldMk cId="3490655727" sldId="367"/>
            <ac:spMk id="65" creationId="{7A142782-9C01-41CD-8D43-2CD398CE3A8D}"/>
          </ac:spMkLst>
        </pc:spChg>
        <pc:spChg chg="add">
          <ac:chgData name="Louise Pezzaioli" userId="360b41a0-b242-48d2-b707-f5fa57585d53" providerId="ADAL" clId="{798C44D5-4C0E-44E5-BE86-2FC1BAF4FDC4}" dt="2019-02-20T08:50:48.115" v="333"/>
          <ac:spMkLst>
            <pc:docMk/>
            <pc:sldMk cId="3490655727" sldId="367"/>
            <ac:spMk id="66" creationId="{1666F2EC-E1CC-46C7-A5A8-E7F4FC6B66D3}"/>
          </ac:spMkLst>
        </pc:spChg>
        <pc:spChg chg="add">
          <ac:chgData name="Louise Pezzaioli" userId="360b41a0-b242-48d2-b707-f5fa57585d53" providerId="ADAL" clId="{798C44D5-4C0E-44E5-BE86-2FC1BAF4FDC4}" dt="2019-02-20T08:50:48.115" v="333"/>
          <ac:spMkLst>
            <pc:docMk/>
            <pc:sldMk cId="3490655727" sldId="367"/>
            <ac:spMk id="68" creationId="{8639A52C-7278-4CED-933E-55530D966B95}"/>
          </ac:spMkLst>
        </pc:spChg>
        <pc:spChg chg="add">
          <ac:chgData name="Louise Pezzaioli" userId="360b41a0-b242-48d2-b707-f5fa57585d53" providerId="ADAL" clId="{798C44D5-4C0E-44E5-BE86-2FC1BAF4FDC4}" dt="2019-02-20T08:50:48.115" v="333"/>
          <ac:spMkLst>
            <pc:docMk/>
            <pc:sldMk cId="3490655727" sldId="367"/>
            <ac:spMk id="69" creationId="{B564AF5C-01AE-411B-B7BD-1AA7B3F23962}"/>
          </ac:spMkLst>
        </pc:spChg>
        <pc:spChg chg="add">
          <ac:chgData name="Louise Pezzaioli" userId="360b41a0-b242-48d2-b707-f5fa57585d53" providerId="ADAL" clId="{798C44D5-4C0E-44E5-BE86-2FC1BAF4FDC4}" dt="2019-02-20T08:50:48.115" v="333"/>
          <ac:spMkLst>
            <pc:docMk/>
            <pc:sldMk cId="3490655727" sldId="367"/>
            <ac:spMk id="70" creationId="{2CC150D4-FF18-49A8-847A-E2B77E172D9B}"/>
          </ac:spMkLst>
        </pc:spChg>
        <pc:spChg chg="add">
          <ac:chgData name="Louise Pezzaioli" userId="360b41a0-b242-48d2-b707-f5fa57585d53" providerId="ADAL" clId="{798C44D5-4C0E-44E5-BE86-2FC1BAF4FDC4}" dt="2019-02-20T08:50:48.115" v="333"/>
          <ac:spMkLst>
            <pc:docMk/>
            <pc:sldMk cId="3490655727" sldId="367"/>
            <ac:spMk id="71" creationId="{688DF535-7236-47BE-BEE8-81BA55E25D77}"/>
          </ac:spMkLst>
        </pc:spChg>
        <pc:spChg chg="add">
          <ac:chgData name="Louise Pezzaioli" userId="360b41a0-b242-48d2-b707-f5fa57585d53" providerId="ADAL" clId="{798C44D5-4C0E-44E5-BE86-2FC1BAF4FDC4}" dt="2019-02-20T08:50:48.115" v="333"/>
          <ac:spMkLst>
            <pc:docMk/>
            <pc:sldMk cId="3490655727" sldId="367"/>
            <ac:spMk id="72" creationId="{65F09DAA-D20A-49C8-BF1E-B6828147657A}"/>
          </ac:spMkLst>
        </pc:spChg>
        <pc:spChg chg="add">
          <ac:chgData name="Louise Pezzaioli" userId="360b41a0-b242-48d2-b707-f5fa57585d53" providerId="ADAL" clId="{798C44D5-4C0E-44E5-BE86-2FC1BAF4FDC4}" dt="2019-02-20T08:50:48.115" v="333"/>
          <ac:spMkLst>
            <pc:docMk/>
            <pc:sldMk cId="3490655727" sldId="367"/>
            <ac:spMk id="73" creationId="{5E288A4A-B32B-4BB8-BD20-25382D93A510}"/>
          </ac:spMkLst>
        </pc:spChg>
        <pc:spChg chg="add">
          <ac:chgData name="Louise Pezzaioli" userId="360b41a0-b242-48d2-b707-f5fa57585d53" providerId="ADAL" clId="{798C44D5-4C0E-44E5-BE86-2FC1BAF4FDC4}" dt="2019-02-20T08:50:48.115" v="333"/>
          <ac:spMkLst>
            <pc:docMk/>
            <pc:sldMk cId="3490655727" sldId="367"/>
            <ac:spMk id="74" creationId="{703AA923-B43A-4268-A5E0-D7A360197E51}"/>
          </ac:spMkLst>
        </pc:spChg>
        <pc:spChg chg="add">
          <ac:chgData name="Louise Pezzaioli" userId="360b41a0-b242-48d2-b707-f5fa57585d53" providerId="ADAL" clId="{798C44D5-4C0E-44E5-BE86-2FC1BAF4FDC4}" dt="2019-02-20T08:50:48.115" v="333"/>
          <ac:spMkLst>
            <pc:docMk/>
            <pc:sldMk cId="3490655727" sldId="367"/>
            <ac:spMk id="75" creationId="{7EC97762-AE18-4EBA-A86C-F573A8954B68}"/>
          </ac:spMkLst>
        </pc:spChg>
        <pc:spChg chg="add">
          <ac:chgData name="Louise Pezzaioli" userId="360b41a0-b242-48d2-b707-f5fa57585d53" providerId="ADAL" clId="{798C44D5-4C0E-44E5-BE86-2FC1BAF4FDC4}" dt="2019-02-20T08:50:48.115" v="333"/>
          <ac:spMkLst>
            <pc:docMk/>
            <pc:sldMk cId="3490655727" sldId="367"/>
            <ac:spMk id="76" creationId="{522166D6-FBCE-479B-BC44-0D457D06EF31}"/>
          </ac:spMkLst>
        </pc:spChg>
        <pc:graphicFrameChg chg="del">
          <ac:chgData name="Louise Pezzaioli" userId="360b41a0-b242-48d2-b707-f5fa57585d53" providerId="ADAL" clId="{798C44D5-4C0E-44E5-BE86-2FC1BAF4FDC4}" dt="2019-02-20T08:50:47.539" v="332" actId="478"/>
          <ac:graphicFrameMkLst>
            <pc:docMk/>
            <pc:sldMk cId="3490655727" sldId="367"/>
            <ac:graphicFrameMk id="6" creationId="{1F8C8D23-094E-419F-90AE-1D84980DC6BD}"/>
          </ac:graphicFrameMkLst>
        </pc:graphicFrameChg>
        <pc:graphicFrameChg chg="del">
          <ac:chgData name="Louise Pezzaioli" userId="360b41a0-b242-48d2-b707-f5fa57585d53" providerId="ADAL" clId="{798C44D5-4C0E-44E5-BE86-2FC1BAF4FDC4}" dt="2019-02-20T08:50:47.539" v="332" actId="478"/>
          <ac:graphicFrameMkLst>
            <pc:docMk/>
            <pc:sldMk cId="3490655727" sldId="367"/>
            <ac:graphicFrameMk id="20" creationId="{9C360DDE-3080-410F-B701-B6D52223F0A0}"/>
          </ac:graphicFrameMkLst>
        </pc:graphicFrameChg>
        <pc:graphicFrameChg chg="del">
          <ac:chgData name="Louise Pezzaioli" userId="360b41a0-b242-48d2-b707-f5fa57585d53" providerId="ADAL" clId="{798C44D5-4C0E-44E5-BE86-2FC1BAF4FDC4}" dt="2019-02-20T08:50:47.539" v="332" actId="478"/>
          <ac:graphicFrameMkLst>
            <pc:docMk/>
            <pc:sldMk cId="3490655727" sldId="367"/>
            <ac:graphicFrameMk id="30" creationId="{FFC2543E-4960-4105-8DBA-7B0546C0CC90}"/>
          </ac:graphicFrameMkLst>
        </pc:graphicFrameChg>
        <pc:graphicFrameChg chg="add">
          <ac:chgData name="Louise Pezzaioli" userId="360b41a0-b242-48d2-b707-f5fa57585d53" providerId="ADAL" clId="{798C44D5-4C0E-44E5-BE86-2FC1BAF4FDC4}" dt="2019-02-20T08:50:48.115" v="333"/>
          <ac:graphicFrameMkLst>
            <pc:docMk/>
            <pc:sldMk cId="3490655727" sldId="367"/>
            <ac:graphicFrameMk id="47" creationId="{75792D55-C925-4036-BD66-279DF9540737}"/>
          </ac:graphicFrameMkLst>
        </pc:graphicFrameChg>
        <pc:graphicFrameChg chg="add">
          <ac:chgData name="Louise Pezzaioli" userId="360b41a0-b242-48d2-b707-f5fa57585d53" providerId="ADAL" clId="{798C44D5-4C0E-44E5-BE86-2FC1BAF4FDC4}" dt="2019-02-20T08:50:48.115" v="333"/>
          <ac:graphicFrameMkLst>
            <pc:docMk/>
            <pc:sldMk cId="3490655727" sldId="367"/>
            <ac:graphicFrameMk id="57" creationId="{A47E77FE-E970-4F99-AAF7-BCC3779C656A}"/>
          </ac:graphicFrameMkLst>
        </pc:graphicFrameChg>
        <pc:graphicFrameChg chg="add">
          <ac:chgData name="Louise Pezzaioli" userId="360b41a0-b242-48d2-b707-f5fa57585d53" providerId="ADAL" clId="{798C44D5-4C0E-44E5-BE86-2FC1BAF4FDC4}" dt="2019-02-20T08:50:48.115" v="333"/>
          <ac:graphicFrameMkLst>
            <pc:docMk/>
            <pc:sldMk cId="3490655727" sldId="367"/>
            <ac:graphicFrameMk id="67" creationId="{57588DE4-66F9-4C7E-A2C9-56965FE52DB7}"/>
          </ac:graphicFrameMkLst>
        </pc:graphicFrameChg>
        <pc:cxnChg chg="add mod">
          <ac:chgData name="Louise Pezzaioli" userId="360b41a0-b242-48d2-b707-f5fa57585d53" providerId="ADAL" clId="{798C44D5-4C0E-44E5-BE86-2FC1BAF4FDC4}" dt="2019-02-20T08:47:21.568" v="273" actId="14100"/>
          <ac:cxnSpMkLst>
            <pc:docMk/>
            <pc:sldMk cId="3490655727" sldId="367"/>
            <ac:cxnSpMk id="43" creationId="{2AE0B0DB-9FFD-45D8-A273-4F5BC6FE35E2}"/>
          </ac:cxnSpMkLst>
        </pc:cxnChg>
        <pc:cxnChg chg="add mod">
          <ac:chgData name="Louise Pezzaioli" userId="360b41a0-b242-48d2-b707-f5fa57585d53" providerId="ADAL" clId="{798C44D5-4C0E-44E5-BE86-2FC1BAF4FDC4}" dt="2019-02-20T08:47:49.043" v="279" actId="14100"/>
          <ac:cxnSpMkLst>
            <pc:docMk/>
            <pc:sldMk cId="3490655727" sldId="367"/>
            <ac:cxnSpMk id="44" creationId="{82F96F37-9412-41B0-A7C9-F0E644171F09}"/>
          </ac:cxnSpMkLst>
        </pc:cxnChg>
        <pc:cxnChg chg="add mod">
          <ac:chgData name="Louise Pezzaioli" userId="360b41a0-b242-48d2-b707-f5fa57585d53" providerId="ADAL" clId="{798C44D5-4C0E-44E5-BE86-2FC1BAF4FDC4}" dt="2019-02-20T08:48:05.615" v="282" actId="14100"/>
          <ac:cxnSpMkLst>
            <pc:docMk/>
            <pc:sldMk cId="3490655727" sldId="367"/>
            <ac:cxnSpMk id="45" creationId="{CFD67330-8A4F-4D6A-9DC9-F36D065B7619}"/>
          </ac:cxnSpMkLst>
        </pc:cxnChg>
      </pc:sldChg>
      <pc:sldChg chg="addSp delSp modSp add ord">
        <pc:chgData name="Louise Pezzaioli" userId="360b41a0-b242-48d2-b707-f5fa57585d53" providerId="ADAL" clId="{798C44D5-4C0E-44E5-BE86-2FC1BAF4FDC4}" dt="2019-02-20T08:57:09.153" v="523" actId="14100"/>
        <pc:sldMkLst>
          <pc:docMk/>
          <pc:sldMk cId="389960118" sldId="368"/>
        </pc:sldMkLst>
        <pc:spChg chg="mod">
          <ac:chgData name="Louise Pezzaioli" userId="360b41a0-b242-48d2-b707-f5fa57585d53" providerId="ADAL" clId="{798C44D5-4C0E-44E5-BE86-2FC1BAF4FDC4}" dt="2019-02-20T08:55:32.031" v="484"/>
          <ac:spMkLst>
            <pc:docMk/>
            <pc:sldMk cId="389960118" sldId="368"/>
            <ac:spMk id="19" creationId="{5252A847-DE45-4FA3-A1F8-EEBEB845FF8E}"/>
          </ac:spMkLst>
        </pc:spChg>
        <pc:graphicFrameChg chg="add mod modGraphic">
          <ac:chgData name="Louise Pezzaioli" userId="360b41a0-b242-48d2-b707-f5fa57585d53" providerId="ADAL" clId="{798C44D5-4C0E-44E5-BE86-2FC1BAF4FDC4}" dt="2019-02-20T08:56:03.063" v="508" actId="1076"/>
          <ac:graphicFrameMkLst>
            <pc:docMk/>
            <pc:sldMk cId="389960118" sldId="368"/>
            <ac:graphicFrameMk id="6" creationId="{A28BCF7A-0C53-453B-A689-2E545C5AC5B8}"/>
          </ac:graphicFrameMkLst>
        </pc:graphicFrameChg>
        <pc:cxnChg chg="add mod">
          <ac:chgData name="Louise Pezzaioli" userId="360b41a0-b242-48d2-b707-f5fa57585d53" providerId="ADAL" clId="{798C44D5-4C0E-44E5-BE86-2FC1BAF4FDC4}" dt="2019-02-20T08:56:21.908" v="512" actId="14100"/>
          <ac:cxnSpMkLst>
            <pc:docMk/>
            <pc:sldMk cId="389960118" sldId="368"/>
            <ac:cxnSpMk id="9" creationId="{4095D2F1-F4F2-4EB6-96A9-1F65C5F352B6}"/>
          </ac:cxnSpMkLst>
        </pc:cxnChg>
        <pc:cxnChg chg="add mod">
          <ac:chgData name="Louise Pezzaioli" userId="360b41a0-b242-48d2-b707-f5fa57585d53" providerId="ADAL" clId="{798C44D5-4C0E-44E5-BE86-2FC1BAF4FDC4}" dt="2019-02-20T08:57:09.153" v="523" actId="14100"/>
          <ac:cxnSpMkLst>
            <pc:docMk/>
            <pc:sldMk cId="389960118" sldId="368"/>
            <ac:cxnSpMk id="10" creationId="{036E1FA9-7F35-47E1-B0B4-EEFAAA45EECB}"/>
          </ac:cxnSpMkLst>
        </pc:cxnChg>
        <pc:cxnChg chg="add del mod">
          <ac:chgData name="Louise Pezzaioli" userId="360b41a0-b242-48d2-b707-f5fa57585d53" providerId="ADAL" clId="{798C44D5-4C0E-44E5-BE86-2FC1BAF4FDC4}" dt="2019-02-20T08:56:51.752" v="519" actId="478"/>
          <ac:cxnSpMkLst>
            <pc:docMk/>
            <pc:sldMk cId="389960118" sldId="368"/>
            <ac:cxnSpMk id="11" creationId="{98A30CE5-32DC-4070-A0FA-48C05F5136BD}"/>
          </ac:cxnSpMkLst>
        </pc:cxnChg>
        <pc:cxnChg chg="add mod">
          <ac:chgData name="Louise Pezzaioli" userId="360b41a0-b242-48d2-b707-f5fa57585d53" providerId="ADAL" clId="{798C44D5-4C0E-44E5-BE86-2FC1BAF4FDC4}" dt="2019-02-20T08:57:06.091" v="522" actId="14100"/>
          <ac:cxnSpMkLst>
            <pc:docMk/>
            <pc:sldMk cId="389960118" sldId="368"/>
            <ac:cxnSpMk id="12" creationId="{4948E04B-93A3-4009-A17F-F46D934F6EFA}"/>
          </ac:cxnSpMkLst>
        </pc:cxnChg>
      </pc:sldChg>
      <pc:sldChg chg="addSp modSp add">
        <pc:chgData name="Louise Pezzaioli" userId="360b41a0-b242-48d2-b707-f5fa57585d53" providerId="ADAL" clId="{798C44D5-4C0E-44E5-BE86-2FC1BAF4FDC4}" dt="2019-02-20T08:59:14.602" v="613" actId="1037"/>
        <pc:sldMkLst>
          <pc:docMk/>
          <pc:sldMk cId="2212136563" sldId="369"/>
        </pc:sldMkLst>
        <pc:spChg chg="add mod">
          <ac:chgData name="Louise Pezzaioli" userId="360b41a0-b242-48d2-b707-f5fa57585d53" providerId="ADAL" clId="{798C44D5-4C0E-44E5-BE86-2FC1BAF4FDC4}" dt="2019-02-20T08:59:14.602" v="613" actId="1037"/>
          <ac:spMkLst>
            <pc:docMk/>
            <pc:sldMk cId="2212136563" sldId="369"/>
            <ac:spMk id="6" creationId="{E4CAA74B-8A57-476A-98D0-F67E5682DF7F}"/>
          </ac:spMkLst>
        </pc:spChg>
        <pc:spChg chg="mod">
          <ac:chgData name="Louise Pezzaioli" userId="360b41a0-b242-48d2-b707-f5fa57585d53" providerId="ADAL" clId="{798C44D5-4C0E-44E5-BE86-2FC1BAF4FDC4}" dt="2019-02-20T08:57:54.454" v="556" actId="1076"/>
          <ac:spMkLst>
            <pc:docMk/>
            <pc:sldMk cId="2212136563" sldId="369"/>
            <ac:spMk id="19" creationId="{5252A847-DE45-4FA3-A1F8-EEBEB845FF8E}"/>
          </ac:spMkLst>
        </pc:spChg>
        <pc:grpChg chg="add mod">
          <ac:chgData name="Louise Pezzaioli" userId="360b41a0-b242-48d2-b707-f5fa57585d53" providerId="ADAL" clId="{798C44D5-4C0E-44E5-BE86-2FC1BAF4FDC4}" dt="2019-02-20T08:58:57.135" v="599" actId="1076"/>
          <ac:grpSpMkLst>
            <pc:docMk/>
            <pc:sldMk cId="2212136563" sldId="369"/>
            <ac:grpSpMk id="2" creationId="{C7A51294-4DE7-431E-9AE2-4E0D48718EC3}"/>
          </ac:grpSpMkLst>
        </pc:grpChg>
        <pc:picChg chg="add mod">
          <ac:chgData name="Louise Pezzaioli" userId="360b41a0-b242-48d2-b707-f5fa57585d53" providerId="ADAL" clId="{798C44D5-4C0E-44E5-BE86-2FC1BAF4FDC4}" dt="2019-02-20T08:58:42.572" v="579" actId="164"/>
          <ac:picMkLst>
            <pc:docMk/>
            <pc:sldMk cId="2212136563" sldId="369"/>
            <ac:picMk id="9" creationId="{AD238C06-2167-42C2-AA90-A0A231D6921F}"/>
          </ac:picMkLst>
        </pc:picChg>
        <pc:picChg chg="add mod">
          <ac:chgData name="Louise Pezzaioli" userId="360b41a0-b242-48d2-b707-f5fa57585d53" providerId="ADAL" clId="{798C44D5-4C0E-44E5-BE86-2FC1BAF4FDC4}" dt="2019-02-20T08:58:42.572" v="579" actId="164"/>
          <ac:picMkLst>
            <pc:docMk/>
            <pc:sldMk cId="2212136563" sldId="369"/>
            <ac:picMk id="10" creationId="{90DFAA63-E53A-4F71-B385-379E2C97E780}"/>
          </ac:picMkLst>
        </pc:picChg>
        <pc:picChg chg="add mod">
          <ac:chgData name="Louise Pezzaioli" userId="360b41a0-b242-48d2-b707-f5fa57585d53" providerId="ADAL" clId="{798C44D5-4C0E-44E5-BE86-2FC1BAF4FDC4}" dt="2019-02-20T08:58:42.572" v="579" actId="164"/>
          <ac:picMkLst>
            <pc:docMk/>
            <pc:sldMk cId="2212136563" sldId="369"/>
            <ac:picMk id="11" creationId="{9ECAECD1-EA12-465A-9693-4A62D3B053B5}"/>
          </ac:picMkLst>
        </pc:picChg>
        <pc:picChg chg="add mod">
          <ac:chgData name="Louise Pezzaioli" userId="360b41a0-b242-48d2-b707-f5fa57585d53" providerId="ADAL" clId="{798C44D5-4C0E-44E5-BE86-2FC1BAF4FDC4}" dt="2019-02-20T08:58:42.572" v="579" actId="164"/>
          <ac:picMkLst>
            <pc:docMk/>
            <pc:sldMk cId="2212136563" sldId="369"/>
            <ac:picMk id="12" creationId="{381A3684-14FB-4CB3-913A-0C3F02564267}"/>
          </ac:picMkLst>
        </pc:picChg>
        <pc:picChg chg="add mod">
          <ac:chgData name="Louise Pezzaioli" userId="360b41a0-b242-48d2-b707-f5fa57585d53" providerId="ADAL" clId="{798C44D5-4C0E-44E5-BE86-2FC1BAF4FDC4}" dt="2019-02-20T08:58:42.572" v="579" actId="164"/>
          <ac:picMkLst>
            <pc:docMk/>
            <pc:sldMk cId="2212136563" sldId="369"/>
            <ac:picMk id="13" creationId="{20E14908-29FB-47BA-A0C0-D425D585C684}"/>
          </ac:picMkLst>
        </pc:picChg>
        <pc:picChg chg="add mod">
          <ac:chgData name="Louise Pezzaioli" userId="360b41a0-b242-48d2-b707-f5fa57585d53" providerId="ADAL" clId="{798C44D5-4C0E-44E5-BE86-2FC1BAF4FDC4}" dt="2019-02-20T08:58:42.572" v="579" actId="164"/>
          <ac:picMkLst>
            <pc:docMk/>
            <pc:sldMk cId="2212136563" sldId="369"/>
            <ac:picMk id="14" creationId="{B78751C7-6E42-4B21-86F9-49DBC215437E}"/>
          </ac:picMkLst>
        </pc:picChg>
        <pc:picChg chg="add mod">
          <ac:chgData name="Louise Pezzaioli" userId="360b41a0-b242-48d2-b707-f5fa57585d53" providerId="ADAL" clId="{798C44D5-4C0E-44E5-BE86-2FC1BAF4FDC4}" dt="2019-02-20T08:58:42.572" v="579" actId="164"/>
          <ac:picMkLst>
            <pc:docMk/>
            <pc:sldMk cId="2212136563" sldId="369"/>
            <ac:picMk id="15" creationId="{5577F306-C7A7-47B4-96F6-9A5DA5EC84EB}"/>
          </ac:picMkLst>
        </pc:picChg>
      </pc:sldChg>
      <pc:sldChg chg="addSp delSp modSp add">
        <pc:chgData name="Louise Pezzaioli" userId="360b41a0-b242-48d2-b707-f5fa57585d53" providerId="ADAL" clId="{798C44D5-4C0E-44E5-BE86-2FC1BAF4FDC4}" dt="2019-02-20T09:02:05.675" v="732"/>
        <pc:sldMkLst>
          <pc:docMk/>
          <pc:sldMk cId="3361431250" sldId="370"/>
        </pc:sldMkLst>
        <pc:spChg chg="add mod">
          <ac:chgData name="Louise Pezzaioli" userId="360b41a0-b242-48d2-b707-f5fa57585d53" providerId="ADAL" clId="{798C44D5-4C0E-44E5-BE86-2FC1BAF4FDC4}" dt="2019-02-20T09:00:31.339" v="664" actId="1582"/>
          <ac:spMkLst>
            <pc:docMk/>
            <pc:sldMk cId="3361431250" sldId="370"/>
            <ac:spMk id="6" creationId="{47C132A7-E7CA-49D5-8F9E-2C610EE09764}"/>
          </ac:spMkLst>
        </pc:spChg>
        <pc:spChg chg="add mod">
          <ac:chgData name="Louise Pezzaioli" userId="360b41a0-b242-48d2-b707-f5fa57585d53" providerId="ADAL" clId="{798C44D5-4C0E-44E5-BE86-2FC1BAF4FDC4}" dt="2019-02-20T09:00:31.339" v="664" actId="1582"/>
          <ac:spMkLst>
            <pc:docMk/>
            <pc:sldMk cId="3361431250" sldId="370"/>
            <ac:spMk id="9" creationId="{8CBD9C53-D602-475D-97CC-53A03511C567}"/>
          </ac:spMkLst>
        </pc:spChg>
        <pc:spChg chg="add mod">
          <ac:chgData name="Louise Pezzaioli" userId="360b41a0-b242-48d2-b707-f5fa57585d53" providerId="ADAL" clId="{798C44D5-4C0E-44E5-BE86-2FC1BAF4FDC4}" dt="2019-02-20T09:00:31.339" v="664" actId="1582"/>
          <ac:spMkLst>
            <pc:docMk/>
            <pc:sldMk cId="3361431250" sldId="370"/>
            <ac:spMk id="10" creationId="{1BA0025F-5FC0-4AD3-9F69-946DB076C307}"/>
          </ac:spMkLst>
        </pc:spChg>
        <pc:spChg chg="add mod">
          <ac:chgData name="Louise Pezzaioli" userId="360b41a0-b242-48d2-b707-f5fa57585d53" providerId="ADAL" clId="{798C44D5-4C0E-44E5-BE86-2FC1BAF4FDC4}" dt="2019-02-20T09:00:31.339" v="664" actId="1582"/>
          <ac:spMkLst>
            <pc:docMk/>
            <pc:sldMk cId="3361431250" sldId="370"/>
            <ac:spMk id="11" creationId="{790DEF2A-F7C6-4FDF-B5DF-C5682B281AE8}"/>
          </ac:spMkLst>
        </pc:spChg>
        <pc:spChg chg="add mod">
          <ac:chgData name="Louise Pezzaioli" userId="360b41a0-b242-48d2-b707-f5fa57585d53" providerId="ADAL" clId="{798C44D5-4C0E-44E5-BE86-2FC1BAF4FDC4}" dt="2019-02-20T09:00:31.339" v="664" actId="1582"/>
          <ac:spMkLst>
            <pc:docMk/>
            <pc:sldMk cId="3361431250" sldId="370"/>
            <ac:spMk id="12" creationId="{1DBAA6C2-F159-4C6D-9F21-9282B0E99E53}"/>
          </ac:spMkLst>
        </pc:spChg>
        <pc:spChg chg="add mod">
          <ac:chgData name="Louise Pezzaioli" userId="360b41a0-b242-48d2-b707-f5fa57585d53" providerId="ADAL" clId="{798C44D5-4C0E-44E5-BE86-2FC1BAF4FDC4}" dt="2019-02-20T09:00:31.339" v="664" actId="1582"/>
          <ac:spMkLst>
            <pc:docMk/>
            <pc:sldMk cId="3361431250" sldId="370"/>
            <ac:spMk id="13" creationId="{239BAF32-C835-4387-B048-4AA1AC54422E}"/>
          </ac:spMkLst>
        </pc:spChg>
        <pc:spChg chg="add mod">
          <ac:chgData name="Louise Pezzaioli" userId="360b41a0-b242-48d2-b707-f5fa57585d53" providerId="ADAL" clId="{798C44D5-4C0E-44E5-BE86-2FC1BAF4FDC4}" dt="2019-02-20T09:01:58.585" v="730" actId="1038"/>
          <ac:spMkLst>
            <pc:docMk/>
            <pc:sldMk cId="3361431250" sldId="370"/>
            <ac:spMk id="14" creationId="{D4BA4458-6D6C-4A65-BC5C-E94D603FBFBF}"/>
          </ac:spMkLst>
        </pc:spChg>
        <pc:spChg chg="add del mod">
          <ac:chgData name="Louise Pezzaioli" userId="360b41a0-b242-48d2-b707-f5fa57585d53" providerId="ADAL" clId="{798C44D5-4C0E-44E5-BE86-2FC1BAF4FDC4}" dt="2019-02-20T09:00:44.734" v="667" actId="478"/>
          <ac:spMkLst>
            <pc:docMk/>
            <pc:sldMk cId="3361431250" sldId="370"/>
            <ac:spMk id="15" creationId="{BD5CF3B4-B8DA-4B2F-91F5-100E37B94D9F}"/>
          </ac:spMkLst>
        </pc:spChg>
        <pc:spChg chg="add mod">
          <ac:chgData name="Louise Pezzaioli" userId="360b41a0-b242-48d2-b707-f5fa57585d53" providerId="ADAL" clId="{798C44D5-4C0E-44E5-BE86-2FC1BAF4FDC4}" dt="2019-02-20T09:01:58.585" v="730" actId="1038"/>
          <ac:spMkLst>
            <pc:docMk/>
            <pc:sldMk cId="3361431250" sldId="370"/>
            <ac:spMk id="16" creationId="{64561AF5-8DF8-48BD-89BC-3385F36BE413}"/>
          </ac:spMkLst>
        </pc:spChg>
        <pc:spChg chg="mod">
          <ac:chgData name="Louise Pezzaioli" userId="360b41a0-b242-48d2-b707-f5fa57585d53" providerId="ADAL" clId="{798C44D5-4C0E-44E5-BE86-2FC1BAF4FDC4}" dt="2019-02-20T08:59:59.509" v="638" actId="207"/>
          <ac:spMkLst>
            <pc:docMk/>
            <pc:sldMk cId="3361431250" sldId="370"/>
            <ac:spMk id="19" creationId="{5252A847-DE45-4FA3-A1F8-EEBEB845FF8E}"/>
          </ac:spMkLst>
        </pc:spChg>
        <pc:spChg chg="add mod">
          <ac:chgData name="Louise Pezzaioli" userId="360b41a0-b242-48d2-b707-f5fa57585d53" providerId="ADAL" clId="{798C44D5-4C0E-44E5-BE86-2FC1BAF4FDC4}" dt="2019-02-20T09:01:58.585" v="730" actId="1038"/>
          <ac:spMkLst>
            <pc:docMk/>
            <pc:sldMk cId="3361431250" sldId="370"/>
            <ac:spMk id="20" creationId="{D074C90A-8E3D-428A-A2B4-670B77B39492}"/>
          </ac:spMkLst>
        </pc:spChg>
        <pc:grpChg chg="add mod">
          <ac:chgData name="Louise Pezzaioli" userId="360b41a0-b242-48d2-b707-f5fa57585d53" providerId="ADAL" clId="{798C44D5-4C0E-44E5-BE86-2FC1BAF4FDC4}" dt="2019-02-20T09:01:58.585" v="730" actId="1038"/>
          <ac:grpSpMkLst>
            <pc:docMk/>
            <pc:sldMk cId="3361431250" sldId="370"/>
            <ac:grpSpMk id="2" creationId="{7263A4D8-33D3-4A0E-A5E2-11724B5E781B}"/>
          </ac:grpSpMkLst>
        </pc:grpChg>
        <pc:graphicFrameChg chg="add mod modGraphic">
          <ac:chgData name="Louise Pezzaioli" userId="360b41a0-b242-48d2-b707-f5fa57585d53" providerId="ADAL" clId="{798C44D5-4C0E-44E5-BE86-2FC1BAF4FDC4}" dt="2019-02-20T09:02:05.675" v="732"/>
          <ac:graphicFrameMkLst>
            <pc:docMk/>
            <pc:sldMk cId="3361431250" sldId="370"/>
            <ac:graphicFrameMk id="17" creationId="{0052A25A-ACCA-445F-9703-0B74469A992D}"/>
          </ac:graphicFrameMkLst>
        </pc:graphicFrameChg>
      </pc:sldChg>
      <pc:sldChg chg="addSp delSp modSp add">
        <pc:chgData name="Louise Pezzaioli" userId="360b41a0-b242-48d2-b707-f5fa57585d53" providerId="ADAL" clId="{798C44D5-4C0E-44E5-BE86-2FC1BAF4FDC4}" dt="2019-02-20T09:53:26.543" v="1313" actId="1035"/>
        <pc:sldMkLst>
          <pc:docMk/>
          <pc:sldMk cId="3313901225" sldId="371"/>
        </pc:sldMkLst>
        <pc:spChg chg="add del mod">
          <ac:chgData name="Louise Pezzaioli" userId="360b41a0-b242-48d2-b707-f5fa57585d53" providerId="ADAL" clId="{798C44D5-4C0E-44E5-BE86-2FC1BAF4FDC4}" dt="2019-02-20T08:52:56.335" v="421" actId="478"/>
          <ac:spMkLst>
            <pc:docMk/>
            <pc:sldMk cId="3313901225" sldId="371"/>
            <ac:spMk id="17" creationId="{88523E92-1779-4E18-89BA-694EB7D28DFF}"/>
          </ac:spMkLst>
        </pc:spChg>
        <pc:spChg chg="add del mod">
          <ac:chgData name="Louise Pezzaioli" userId="360b41a0-b242-48d2-b707-f5fa57585d53" providerId="ADAL" clId="{798C44D5-4C0E-44E5-BE86-2FC1BAF4FDC4}" dt="2019-02-20T08:52:56.826" v="422" actId="478"/>
          <ac:spMkLst>
            <pc:docMk/>
            <pc:sldMk cId="3313901225" sldId="371"/>
            <ac:spMk id="20" creationId="{0FEF3986-E188-4F54-AB9E-680650021A58}"/>
          </ac:spMkLst>
        </pc:spChg>
        <pc:spChg chg="add mod">
          <ac:chgData name="Louise Pezzaioli" userId="360b41a0-b242-48d2-b707-f5fa57585d53" providerId="ADAL" clId="{798C44D5-4C0E-44E5-BE86-2FC1BAF4FDC4}" dt="2019-02-20T08:54:50.154" v="476" actId="554"/>
          <ac:spMkLst>
            <pc:docMk/>
            <pc:sldMk cId="3313901225" sldId="371"/>
            <ac:spMk id="21" creationId="{4150BFFB-35B3-46CD-AEC2-C344AE91004D}"/>
          </ac:spMkLst>
        </pc:spChg>
        <pc:spChg chg="add mod">
          <ac:chgData name="Louise Pezzaioli" userId="360b41a0-b242-48d2-b707-f5fa57585d53" providerId="ADAL" clId="{798C44D5-4C0E-44E5-BE86-2FC1BAF4FDC4}" dt="2019-02-20T08:54:50.154" v="476" actId="554"/>
          <ac:spMkLst>
            <pc:docMk/>
            <pc:sldMk cId="3313901225" sldId="371"/>
            <ac:spMk id="22" creationId="{5B2AC4A1-00A2-47CD-8ACC-3E6BA3A8F9CF}"/>
          </ac:spMkLst>
        </pc:spChg>
        <pc:spChg chg="add mod">
          <ac:chgData name="Louise Pezzaioli" userId="360b41a0-b242-48d2-b707-f5fa57585d53" providerId="ADAL" clId="{798C44D5-4C0E-44E5-BE86-2FC1BAF4FDC4}" dt="2019-02-20T08:54:28.821" v="467" actId="1035"/>
          <ac:spMkLst>
            <pc:docMk/>
            <pc:sldMk cId="3313901225" sldId="371"/>
            <ac:spMk id="23" creationId="{C5D5B110-7149-48C8-8E1A-69CA76DAB8C9}"/>
          </ac:spMkLst>
        </pc:spChg>
        <pc:spChg chg="add mod">
          <ac:chgData name="Louise Pezzaioli" userId="360b41a0-b242-48d2-b707-f5fa57585d53" providerId="ADAL" clId="{798C44D5-4C0E-44E5-BE86-2FC1BAF4FDC4}" dt="2019-02-20T08:54:28.821" v="467" actId="1035"/>
          <ac:spMkLst>
            <pc:docMk/>
            <pc:sldMk cId="3313901225" sldId="371"/>
            <ac:spMk id="24" creationId="{B8B0FE26-382A-4E3C-851C-4896E6A6052A}"/>
          </ac:spMkLst>
        </pc:spChg>
        <pc:spChg chg="add mod">
          <ac:chgData name="Louise Pezzaioli" userId="360b41a0-b242-48d2-b707-f5fa57585d53" providerId="ADAL" clId="{798C44D5-4C0E-44E5-BE86-2FC1BAF4FDC4}" dt="2019-02-20T08:54:50.154" v="476" actId="554"/>
          <ac:spMkLst>
            <pc:docMk/>
            <pc:sldMk cId="3313901225" sldId="371"/>
            <ac:spMk id="25" creationId="{74FD5348-2E56-4B98-BC87-A7166BBC9A46}"/>
          </ac:spMkLst>
        </pc:spChg>
        <pc:spChg chg="add mod">
          <ac:chgData name="Louise Pezzaioli" userId="360b41a0-b242-48d2-b707-f5fa57585d53" providerId="ADAL" clId="{798C44D5-4C0E-44E5-BE86-2FC1BAF4FDC4}" dt="2019-02-20T08:54:50.154" v="476" actId="554"/>
          <ac:spMkLst>
            <pc:docMk/>
            <pc:sldMk cId="3313901225" sldId="371"/>
            <ac:spMk id="26" creationId="{6CEE050A-9ABA-4573-9DE7-9EE376F72130}"/>
          </ac:spMkLst>
        </pc:spChg>
        <pc:grpChg chg="mod">
          <ac:chgData name="Louise Pezzaioli" userId="360b41a0-b242-48d2-b707-f5fa57585d53" providerId="ADAL" clId="{798C44D5-4C0E-44E5-BE86-2FC1BAF4FDC4}" dt="2019-02-20T09:53:26.543" v="1313" actId="1035"/>
          <ac:grpSpMkLst>
            <pc:docMk/>
            <pc:sldMk cId="3313901225" sldId="371"/>
            <ac:grpSpMk id="2" creationId="{2954CFD6-F674-43E8-B34B-B433466630C2}"/>
          </ac:grpSpMkLst>
        </pc:grpChg>
      </pc:sldChg>
      <pc:sldChg chg="add">
        <pc:chgData name="Louise Pezzaioli" userId="360b41a0-b242-48d2-b707-f5fa57585d53" providerId="ADAL" clId="{798C44D5-4C0E-44E5-BE86-2FC1BAF4FDC4}" dt="2019-02-20T08:56:08.570" v="509"/>
        <pc:sldMkLst>
          <pc:docMk/>
          <pc:sldMk cId="4090044384" sldId="372"/>
        </pc:sldMkLst>
      </pc:sldChg>
      <pc:sldChg chg="modSp add">
        <pc:chgData name="Louise Pezzaioli" userId="360b41a0-b242-48d2-b707-f5fa57585d53" providerId="ADAL" clId="{798C44D5-4C0E-44E5-BE86-2FC1BAF4FDC4}" dt="2019-02-20T08:59:41.156" v="636" actId="20577"/>
        <pc:sldMkLst>
          <pc:docMk/>
          <pc:sldMk cId="4133545166" sldId="373"/>
        </pc:sldMkLst>
        <pc:spChg chg="mod">
          <ac:chgData name="Louise Pezzaioli" userId="360b41a0-b242-48d2-b707-f5fa57585d53" providerId="ADAL" clId="{798C44D5-4C0E-44E5-BE86-2FC1BAF4FDC4}" dt="2019-02-20T08:59:41.156" v="636" actId="20577"/>
          <ac:spMkLst>
            <pc:docMk/>
            <pc:sldMk cId="4133545166" sldId="373"/>
            <ac:spMk id="19" creationId="{5252A847-DE45-4FA3-A1F8-EEBEB845FF8E}"/>
          </ac:spMkLst>
        </pc:spChg>
      </pc:sldChg>
      <pc:sldChg chg="add del">
        <pc:chgData name="Louise Pezzaioli" userId="360b41a0-b242-48d2-b707-f5fa57585d53" providerId="ADAL" clId="{798C44D5-4C0E-44E5-BE86-2FC1BAF4FDC4}" dt="2019-02-20T09:02:18.673" v="734"/>
        <pc:sldMkLst>
          <pc:docMk/>
          <pc:sldMk cId="2217874917" sldId="374"/>
        </pc:sldMkLst>
      </pc:sldChg>
      <pc:sldChg chg="modSp add">
        <pc:chgData name="Louise Pezzaioli" userId="360b41a0-b242-48d2-b707-f5fa57585d53" providerId="ADAL" clId="{798C44D5-4C0E-44E5-BE86-2FC1BAF4FDC4}" dt="2019-02-20T09:02:40.783" v="745" actId="20577"/>
        <pc:sldMkLst>
          <pc:docMk/>
          <pc:sldMk cId="3902232772" sldId="374"/>
        </pc:sldMkLst>
        <pc:graphicFrameChg chg="modGraphic">
          <ac:chgData name="Louise Pezzaioli" userId="360b41a0-b242-48d2-b707-f5fa57585d53" providerId="ADAL" clId="{798C44D5-4C0E-44E5-BE86-2FC1BAF4FDC4}" dt="2019-02-20T09:02:40.783" v="745" actId="20577"/>
          <ac:graphicFrameMkLst>
            <pc:docMk/>
            <pc:sldMk cId="3902232772" sldId="374"/>
            <ac:graphicFrameMk id="17" creationId="{0052A25A-ACCA-445F-9703-0B74469A992D}"/>
          </ac:graphicFrameMkLst>
        </pc:graphicFrameChg>
      </pc:sldChg>
      <pc:sldChg chg="addSp modSp add">
        <pc:chgData name="Louise Pezzaioli" userId="360b41a0-b242-48d2-b707-f5fa57585d53" providerId="ADAL" clId="{798C44D5-4C0E-44E5-BE86-2FC1BAF4FDC4}" dt="2019-02-20T09:22:17.505" v="1184"/>
        <pc:sldMkLst>
          <pc:docMk/>
          <pc:sldMk cId="431796993" sldId="375"/>
        </pc:sldMkLst>
        <pc:spChg chg="add mod">
          <ac:chgData name="Louise Pezzaioli" userId="360b41a0-b242-48d2-b707-f5fa57585d53" providerId="ADAL" clId="{798C44D5-4C0E-44E5-BE86-2FC1BAF4FDC4}" dt="2019-02-20T09:22:02.938" v="1183" actId="554"/>
          <ac:spMkLst>
            <pc:docMk/>
            <pc:sldMk cId="431796993" sldId="375"/>
            <ac:spMk id="10" creationId="{18C951FF-3C06-4D31-8741-73D573265E81}"/>
          </ac:spMkLst>
        </pc:spChg>
        <pc:spChg chg="add mod">
          <ac:chgData name="Louise Pezzaioli" userId="360b41a0-b242-48d2-b707-f5fa57585d53" providerId="ADAL" clId="{798C44D5-4C0E-44E5-BE86-2FC1BAF4FDC4}" dt="2019-02-20T09:22:02.938" v="1183" actId="554"/>
          <ac:spMkLst>
            <pc:docMk/>
            <pc:sldMk cId="431796993" sldId="375"/>
            <ac:spMk id="11" creationId="{AEAE6F64-7685-45C4-8F82-750EF7F6E838}"/>
          </ac:spMkLst>
        </pc:spChg>
        <pc:spChg chg="mod">
          <ac:chgData name="Louise Pezzaioli" userId="360b41a0-b242-48d2-b707-f5fa57585d53" providerId="ADAL" clId="{798C44D5-4C0E-44E5-BE86-2FC1BAF4FDC4}" dt="2019-02-20T09:20:45.341" v="1128" actId="20577"/>
          <ac:spMkLst>
            <pc:docMk/>
            <pc:sldMk cId="431796993" sldId="375"/>
            <ac:spMk id="19" creationId="{5252A847-DE45-4FA3-A1F8-EEBEB845FF8E}"/>
          </ac:spMkLst>
        </pc:spChg>
        <pc:graphicFrameChg chg="add mod modGraphic">
          <ac:chgData name="Louise Pezzaioli" userId="360b41a0-b242-48d2-b707-f5fa57585d53" providerId="ADAL" clId="{798C44D5-4C0E-44E5-BE86-2FC1BAF4FDC4}" dt="2019-02-20T09:22:17.505" v="1184"/>
          <ac:graphicFrameMkLst>
            <pc:docMk/>
            <pc:sldMk cId="431796993" sldId="375"/>
            <ac:graphicFrameMk id="9" creationId="{44E93D54-3376-4E94-B599-E40DE177BFFF}"/>
          </ac:graphicFrameMkLst>
        </pc:graphicFrameChg>
        <pc:picChg chg="add mod">
          <ac:chgData name="Louise Pezzaioli" userId="360b41a0-b242-48d2-b707-f5fa57585d53" providerId="ADAL" clId="{798C44D5-4C0E-44E5-BE86-2FC1BAF4FDC4}" dt="2019-02-20T09:21:26.755" v="1151" actId="1076"/>
          <ac:picMkLst>
            <pc:docMk/>
            <pc:sldMk cId="431796993" sldId="375"/>
            <ac:picMk id="6" creationId="{0A4CF6A1-C0B0-4FA8-AE0D-19D3C3A9A4EA}"/>
          </ac:picMkLst>
        </pc:picChg>
      </pc:sldChg>
      <pc:sldChg chg="modSp add">
        <pc:chgData name="Louise Pezzaioli" userId="360b41a0-b242-48d2-b707-f5fa57585d53" providerId="ADAL" clId="{798C44D5-4C0E-44E5-BE86-2FC1BAF4FDC4}" dt="2019-02-20T09:22:34.248" v="1186"/>
        <pc:sldMkLst>
          <pc:docMk/>
          <pc:sldMk cId="2085989711" sldId="376"/>
        </pc:sldMkLst>
        <pc:spChg chg="mod">
          <ac:chgData name="Louise Pezzaioli" userId="360b41a0-b242-48d2-b707-f5fa57585d53" providerId="ADAL" clId="{798C44D5-4C0E-44E5-BE86-2FC1BAF4FDC4}" dt="2019-02-20T09:14:25.524" v="974" actId="5793"/>
          <ac:spMkLst>
            <pc:docMk/>
            <pc:sldMk cId="2085989711" sldId="376"/>
            <ac:spMk id="19" creationId="{5252A847-DE45-4FA3-A1F8-EEBEB845FF8E}"/>
          </ac:spMkLst>
        </pc:spChg>
        <pc:graphicFrameChg chg="mod">
          <ac:chgData name="Louise Pezzaioli" userId="360b41a0-b242-48d2-b707-f5fa57585d53" providerId="ADAL" clId="{798C44D5-4C0E-44E5-BE86-2FC1BAF4FDC4}" dt="2019-02-20T09:22:34.248" v="1186"/>
          <ac:graphicFrameMkLst>
            <pc:docMk/>
            <pc:sldMk cId="2085989711" sldId="376"/>
            <ac:graphicFrameMk id="6" creationId="{94D05BA7-E849-43BA-B5D6-66F9968C5A01}"/>
          </ac:graphicFrameMkLst>
        </pc:graphicFrameChg>
      </pc:sldChg>
      <pc:sldChg chg="modSp add">
        <pc:chgData name="Louise Pezzaioli" userId="360b41a0-b242-48d2-b707-f5fa57585d53" providerId="ADAL" clId="{798C44D5-4C0E-44E5-BE86-2FC1BAF4FDC4}" dt="2019-02-20T09:22:27.291" v="1185"/>
        <pc:sldMkLst>
          <pc:docMk/>
          <pc:sldMk cId="1270572224" sldId="377"/>
        </pc:sldMkLst>
        <pc:spChg chg="mod">
          <ac:chgData name="Louise Pezzaioli" userId="360b41a0-b242-48d2-b707-f5fa57585d53" providerId="ADAL" clId="{798C44D5-4C0E-44E5-BE86-2FC1BAF4FDC4}" dt="2019-02-20T09:14:52.295" v="1008" actId="20577"/>
          <ac:spMkLst>
            <pc:docMk/>
            <pc:sldMk cId="1270572224" sldId="377"/>
            <ac:spMk id="19" creationId="{5252A847-DE45-4FA3-A1F8-EEBEB845FF8E}"/>
          </ac:spMkLst>
        </pc:spChg>
        <pc:graphicFrameChg chg="mod">
          <ac:chgData name="Louise Pezzaioli" userId="360b41a0-b242-48d2-b707-f5fa57585d53" providerId="ADAL" clId="{798C44D5-4C0E-44E5-BE86-2FC1BAF4FDC4}" dt="2019-02-20T09:22:27.291" v="1185"/>
          <ac:graphicFrameMkLst>
            <pc:docMk/>
            <pc:sldMk cId="1270572224" sldId="377"/>
            <ac:graphicFrameMk id="6" creationId="{94D05BA7-E849-43BA-B5D6-66F9968C5A01}"/>
          </ac:graphicFrameMkLst>
        </pc:graphicFrameChg>
      </pc:sldChg>
      <pc:sldChg chg="modSp add">
        <pc:chgData name="Louise Pezzaioli" userId="360b41a0-b242-48d2-b707-f5fa57585d53" providerId="ADAL" clId="{798C44D5-4C0E-44E5-BE86-2FC1BAF4FDC4}" dt="2019-02-20T09:20:20.876" v="1122" actId="207"/>
        <pc:sldMkLst>
          <pc:docMk/>
          <pc:sldMk cId="2557716662" sldId="378"/>
        </pc:sldMkLst>
        <pc:spChg chg="mod">
          <ac:chgData name="Louise Pezzaioli" userId="360b41a0-b242-48d2-b707-f5fa57585d53" providerId="ADAL" clId="{798C44D5-4C0E-44E5-BE86-2FC1BAF4FDC4}" dt="2019-02-20T09:20:20.876" v="1122" actId="207"/>
          <ac:spMkLst>
            <pc:docMk/>
            <pc:sldMk cId="2557716662" sldId="378"/>
            <ac:spMk id="19" creationId="{5252A847-DE45-4FA3-A1F8-EEBEB845FF8E}"/>
          </ac:spMkLst>
        </pc:spChg>
        <pc:graphicFrameChg chg="modGraphic">
          <ac:chgData name="Louise Pezzaioli" userId="360b41a0-b242-48d2-b707-f5fa57585d53" providerId="ADAL" clId="{798C44D5-4C0E-44E5-BE86-2FC1BAF4FDC4}" dt="2019-02-20T09:19:40.939" v="1073" actId="404"/>
          <ac:graphicFrameMkLst>
            <pc:docMk/>
            <pc:sldMk cId="2557716662" sldId="378"/>
            <ac:graphicFrameMk id="6" creationId="{33F4873B-A80B-4E3B-AFB2-495C825A5697}"/>
          </ac:graphicFrameMkLst>
        </pc:graphicFrameChg>
      </pc:sldChg>
      <pc:sldChg chg="modSp add">
        <pc:chgData name="Louise Pezzaioli" userId="360b41a0-b242-48d2-b707-f5fa57585d53" providerId="ADAL" clId="{798C44D5-4C0E-44E5-BE86-2FC1BAF4FDC4}" dt="2019-02-20T09:23:00.022" v="1231" actId="5793"/>
        <pc:sldMkLst>
          <pc:docMk/>
          <pc:sldMk cId="683753930" sldId="379"/>
        </pc:sldMkLst>
        <pc:spChg chg="mod">
          <ac:chgData name="Louise Pezzaioli" userId="360b41a0-b242-48d2-b707-f5fa57585d53" providerId="ADAL" clId="{798C44D5-4C0E-44E5-BE86-2FC1BAF4FDC4}" dt="2019-02-20T09:23:00.022" v="1231" actId="5793"/>
          <ac:spMkLst>
            <pc:docMk/>
            <pc:sldMk cId="683753930" sldId="379"/>
            <ac:spMk id="19" creationId="{5252A847-DE45-4FA3-A1F8-EEBEB845FF8E}"/>
          </ac:spMkLst>
        </pc:spChg>
      </pc:sldChg>
      <pc:sldChg chg="modSp add">
        <pc:chgData name="Louise Pezzaioli" userId="360b41a0-b242-48d2-b707-f5fa57585d53" providerId="ADAL" clId="{798C44D5-4C0E-44E5-BE86-2FC1BAF4FDC4}" dt="2019-02-20T09:54:22.011" v="1314" actId="20577"/>
        <pc:sldMkLst>
          <pc:docMk/>
          <pc:sldMk cId="3026405102" sldId="380"/>
        </pc:sldMkLst>
        <pc:spChg chg="mod">
          <ac:chgData name="Louise Pezzaioli" userId="360b41a0-b242-48d2-b707-f5fa57585d53" providerId="ADAL" clId="{798C44D5-4C0E-44E5-BE86-2FC1BAF4FDC4}" dt="2019-02-20T09:54:22.011" v="1314" actId="20577"/>
          <ac:spMkLst>
            <pc:docMk/>
            <pc:sldMk cId="3026405102" sldId="380"/>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20/02/2019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20/02/2019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20/02/2019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20/02/2019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20/02/2019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20/02/2019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divide-2-digits-by-10-year-4-decimals-resource-pack" TargetMode="External"/><Relationship Id="rId5" Type="http://schemas.openxmlformats.org/officeDocument/2006/relationships/hyperlink" Target="https://classroomsecrets.co.uk/category/maths/year-4/spring-block-4-decimals/" TargetMode="External"/><Relationship Id="rId4" Type="http://schemas.openxmlformats.org/officeDocument/2006/relationships/hyperlink" Target="https://classroomsecrets.co.uk/content-domain-filter/?fwp_contentdomain=4f9"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4 – Decimals – Divide 2-Digits by 10</a:t>
            </a:r>
            <a:endParaRPr lang="en-GB" sz="1600" b="1" dirty="0">
              <a:solidFill>
                <a:srgbClr val="E7E6E6">
                  <a:lumMod val="25000"/>
                </a:srgbClr>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p>
          <a:p>
            <a:pPr lvl="0" defTabSz="457200">
              <a:defRPr/>
            </a:pPr>
            <a:endParaRPr lang="en-GB" sz="1600" b="1" dirty="0">
              <a:solidFill>
                <a:srgbClr val="FF0000"/>
              </a:solidFill>
              <a:latin typeface="Century Gothic" panose="020B0502020202020204" pitchFamily="34" charset="0"/>
            </a:endParaRPr>
          </a:p>
          <a:p>
            <a:pPr fontAlgn="base">
              <a:lnSpc>
                <a:spcPct val="100000"/>
              </a:lnSpc>
              <a:spcAft>
                <a:spcPts val="0"/>
              </a:spcAft>
            </a:pPr>
            <a:r>
              <a:rPr lang="en-GB" sz="1200" b="1" dirty="0">
                <a:solidFill>
                  <a:prstClr val="black"/>
                </a:solidFill>
                <a:latin typeface="Century Gothic" panose="020B0502020202020204" pitchFamily="34" charset="0"/>
              </a:rPr>
              <a:t>Mathematics Year 4</a:t>
            </a:r>
            <a:r>
              <a:rPr lang="en-GB" sz="1200" b="1" dirty="0">
                <a:solidFill>
                  <a:schemeClr val="tx1"/>
                </a:solidFill>
                <a:latin typeface="Century Gothic" panose="020B0502020202020204" pitchFamily="34" charset="0"/>
              </a:rPr>
              <a:t>: (4F9)</a:t>
            </a:r>
            <a:r>
              <a:rPr lang="en-GB" sz="1200" b="1" dirty="0">
                <a:solidFill>
                  <a:srgbClr val="0563C1"/>
                </a:solidFill>
                <a:latin typeface="Century Gothic" panose="020B0502020202020204" pitchFamily="34" charset="0"/>
              </a:rPr>
              <a:t> </a:t>
            </a:r>
            <a:r>
              <a:rPr lang="en-GB" sz="1200" b="1" dirty="0">
                <a:solidFill>
                  <a:srgbClr val="0563C1"/>
                </a:solidFill>
                <a:latin typeface="Century Gothic" panose="020B0502020202020204" pitchFamily="34" charset="0"/>
                <a:hlinkClick r:id="rId4">
                  <a:extLst>
                    <a:ext uri="{A12FA001-AC4F-418D-AE19-62706E023703}">
                      <ahyp:hlinkClr xmlns:ahyp="http://schemas.microsoft.com/office/drawing/2018/hyperlinkcolor" val="tx"/>
                    </a:ext>
                  </a:extLst>
                </a:hlinkClick>
              </a:rPr>
              <a:t>Find the effect of dividing a one- or two-digit number by 10 and 100, identifying the value of the digits in the answer as ones, tenths and hundredths</a:t>
            </a:r>
            <a:endParaRPr lang="en-GB" sz="1200" b="1" dirty="0">
              <a:solidFill>
                <a:srgbClr val="0563C1"/>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spcAft>
                <a:spcPts val="0"/>
              </a:spcAf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5"/>
              </a:rPr>
              <a:t>Year 4 Decimals</a:t>
            </a:r>
            <a:r>
              <a:rPr lang="en-GB" sz="1600" b="1" dirty="0">
                <a:solidFill>
                  <a:prstClr val="black"/>
                </a:solidFill>
                <a:latin typeface="Century Gothic" panose="020B0502020202020204" pitchFamily="34" charset="0"/>
              </a:rPr>
              <a:t> resources.</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p:txBody>
      </p:sp>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6" name="Picture 15">
            <a:extLst>
              <a:ext uri="{FF2B5EF4-FFF2-40B4-BE49-F238E27FC236}">
                <a16:creationId xmlns:a16="http://schemas.microsoft.com/office/drawing/2014/main" id="{949BD0A5-B582-4EA0-99D8-9C2A3BEC88EA}"/>
              </a:ext>
            </a:extLst>
          </p:cNvPr>
          <p:cNvPicPr>
            <a:picLocks noChangeAspect="1"/>
          </p:cNvPicPr>
          <p:nvPr/>
        </p:nvPicPr>
        <p:blipFill>
          <a:blip r:embed="rId4"/>
          <a:stretch>
            <a:fillRect/>
          </a:stretch>
        </p:blipFill>
        <p:spPr>
          <a:xfrm>
            <a:off x="115438" y="143658"/>
            <a:ext cx="8913124" cy="6322100"/>
          </a:xfrm>
          <a:prstGeom prst="rect">
            <a:avLst/>
          </a:prstGeom>
        </p:spPr>
      </p:pic>
      <p:sp>
        <p:nvSpPr>
          <p:cNvPr id="17" name="Rectangle 16">
            <a:extLst>
              <a:ext uri="{FF2B5EF4-FFF2-40B4-BE49-F238E27FC236}">
                <a16:creationId xmlns:a16="http://schemas.microsoft.com/office/drawing/2014/main" id="{B02AD925-1B48-4E5E-8A48-B3ADA4F51FD5}"/>
              </a:ext>
            </a:extLst>
          </p:cNvPr>
          <p:cNvSpPr/>
          <p:nvPr/>
        </p:nvSpPr>
        <p:spPr>
          <a:xfrm>
            <a:off x="275303"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True or false?</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rgbClr val="FF0000"/>
                </a:solidFill>
                <a:latin typeface="Century Gothic" panose="020B0502020202020204" pitchFamily="34" charset="0"/>
              </a:rPr>
              <a:t>True</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20" name="Rectangle 19">
            <a:extLst>
              <a:ext uri="{FF2B5EF4-FFF2-40B4-BE49-F238E27FC236}">
                <a16:creationId xmlns:a16="http://schemas.microsoft.com/office/drawing/2014/main" id="{0206B585-34E2-494A-9064-EBCEADF4114F}"/>
              </a:ext>
            </a:extLst>
          </p:cNvPr>
          <p:cNvSpPr/>
          <p:nvPr/>
        </p:nvSpPr>
        <p:spPr>
          <a:xfrm>
            <a:off x="2190465" y="3008621"/>
            <a:ext cx="5991368" cy="584775"/>
          </a:xfrm>
          <a:prstGeom prst="rect">
            <a:avLst/>
          </a:prstGeom>
        </p:spPr>
        <p:txBody>
          <a:bodyPr wrap="square">
            <a:spAutoFit/>
          </a:bodyPr>
          <a:lstStyle/>
          <a:p>
            <a:r>
              <a:rPr lang="en-GB" sz="3200" b="1" dirty="0">
                <a:latin typeface="Century Gothic" panose="020B0502020202020204" pitchFamily="34" charset="0"/>
              </a:rPr>
              <a:t>3.4 =                        ÷ 10</a:t>
            </a:r>
          </a:p>
        </p:txBody>
      </p:sp>
    </p:spTree>
    <p:extLst>
      <p:ext uri="{BB962C8B-B14F-4D97-AF65-F5344CB8AC3E}">
        <p14:creationId xmlns:p14="http://schemas.microsoft.com/office/powerpoint/2010/main" val="1061226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calculation below.</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pSp>
        <p:nvGrpSpPr>
          <p:cNvPr id="2" name="Group 1">
            <a:extLst>
              <a:ext uri="{FF2B5EF4-FFF2-40B4-BE49-F238E27FC236}">
                <a16:creationId xmlns:a16="http://schemas.microsoft.com/office/drawing/2014/main" id="{7263A4D8-33D3-4A0E-A5E2-11724B5E781B}"/>
              </a:ext>
            </a:extLst>
          </p:cNvPr>
          <p:cNvGrpSpPr/>
          <p:nvPr/>
        </p:nvGrpSpPr>
        <p:grpSpPr>
          <a:xfrm>
            <a:off x="1397821" y="2638163"/>
            <a:ext cx="2369806" cy="1595321"/>
            <a:chOff x="4691071" y="3876053"/>
            <a:chExt cx="1105532" cy="744228"/>
          </a:xfrm>
        </p:grpSpPr>
        <p:sp>
          <p:nvSpPr>
            <p:cNvPr id="6" name="Oval 5">
              <a:extLst>
                <a:ext uri="{FF2B5EF4-FFF2-40B4-BE49-F238E27FC236}">
                  <a16:creationId xmlns:a16="http://schemas.microsoft.com/office/drawing/2014/main" id="{47C132A7-E7CA-49D5-8F9E-2C610EE09764}"/>
                </a:ext>
              </a:extLst>
            </p:cNvPr>
            <p:cNvSpPr/>
            <p:nvPr/>
          </p:nvSpPr>
          <p:spPr>
            <a:xfrm>
              <a:off x="4691071" y="3876053"/>
              <a:ext cx="320492" cy="320492"/>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
          <p:nvSpPr>
            <p:cNvPr id="9" name="Oval 8">
              <a:extLst>
                <a:ext uri="{FF2B5EF4-FFF2-40B4-BE49-F238E27FC236}">
                  <a16:creationId xmlns:a16="http://schemas.microsoft.com/office/drawing/2014/main" id="{8CBD9C53-D602-475D-97CC-53A03511C567}"/>
                </a:ext>
              </a:extLst>
            </p:cNvPr>
            <p:cNvSpPr/>
            <p:nvPr/>
          </p:nvSpPr>
          <p:spPr>
            <a:xfrm>
              <a:off x="5083591" y="3876053"/>
              <a:ext cx="320492" cy="320492"/>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sp>
          <p:nvSpPr>
            <p:cNvPr id="10" name="Oval 9">
              <a:extLst>
                <a:ext uri="{FF2B5EF4-FFF2-40B4-BE49-F238E27FC236}">
                  <a16:creationId xmlns:a16="http://schemas.microsoft.com/office/drawing/2014/main" id="{1BA0025F-5FC0-4AD3-9F69-946DB076C307}"/>
                </a:ext>
              </a:extLst>
            </p:cNvPr>
            <p:cNvSpPr/>
            <p:nvPr/>
          </p:nvSpPr>
          <p:spPr>
            <a:xfrm>
              <a:off x="5476111" y="3876053"/>
              <a:ext cx="320492" cy="320492"/>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sp>
          <p:nvSpPr>
            <p:cNvPr id="11" name="Oval 10">
              <a:extLst>
                <a:ext uri="{FF2B5EF4-FFF2-40B4-BE49-F238E27FC236}">
                  <a16:creationId xmlns:a16="http://schemas.microsoft.com/office/drawing/2014/main" id="{790DEF2A-F7C6-4FDF-B5DF-C5682B281AE8}"/>
                </a:ext>
              </a:extLst>
            </p:cNvPr>
            <p:cNvSpPr/>
            <p:nvPr/>
          </p:nvSpPr>
          <p:spPr>
            <a:xfrm>
              <a:off x="4691071" y="4299789"/>
              <a:ext cx="320492" cy="320492"/>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sp>
          <p:nvSpPr>
            <p:cNvPr id="12" name="Oval 11">
              <a:extLst>
                <a:ext uri="{FF2B5EF4-FFF2-40B4-BE49-F238E27FC236}">
                  <a16:creationId xmlns:a16="http://schemas.microsoft.com/office/drawing/2014/main" id="{1DBAA6C2-F159-4C6D-9F21-9282B0E99E53}"/>
                </a:ext>
              </a:extLst>
            </p:cNvPr>
            <p:cNvSpPr/>
            <p:nvPr/>
          </p:nvSpPr>
          <p:spPr>
            <a:xfrm>
              <a:off x="5083591" y="4299789"/>
              <a:ext cx="320492" cy="320492"/>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sp>
          <p:nvSpPr>
            <p:cNvPr id="13" name="Oval 12">
              <a:extLst>
                <a:ext uri="{FF2B5EF4-FFF2-40B4-BE49-F238E27FC236}">
                  <a16:creationId xmlns:a16="http://schemas.microsoft.com/office/drawing/2014/main" id="{239BAF32-C835-4387-B048-4AA1AC54422E}"/>
                </a:ext>
              </a:extLst>
            </p:cNvPr>
            <p:cNvSpPr/>
            <p:nvPr/>
          </p:nvSpPr>
          <p:spPr>
            <a:xfrm>
              <a:off x="5476111" y="4299789"/>
              <a:ext cx="320492" cy="320492"/>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grpSp>
      <p:sp>
        <p:nvSpPr>
          <p:cNvPr id="14" name="Rectangle 13">
            <a:extLst>
              <a:ext uri="{FF2B5EF4-FFF2-40B4-BE49-F238E27FC236}">
                <a16:creationId xmlns:a16="http://schemas.microsoft.com/office/drawing/2014/main" id="{D4BA4458-6D6C-4A65-BC5C-E94D603FBFBF}"/>
              </a:ext>
            </a:extLst>
          </p:cNvPr>
          <p:cNvSpPr/>
          <p:nvPr/>
        </p:nvSpPr>
        <p:spPr>
          <a:xfrm>
            <a:off x="4213373" y="3235768"/>
            <a:ext cx="325730" cy="400110"/>
          </a:xfrm>
          <a:prstGeom prst="rect">
            <a:avLst/>
          </a:prstGeom>
        </p:spPr>
        <p:txBody>
          <a:bodyPr wrap="none">
            <a:spAutoFit/>
          </a:bodyPr>
          <a:lstStyle/>
          <a:p>
            <a:r>
              <a:rPr lang="en-GB" sz="2000" b="1" dirty="0">
                <a:latin typeface="Century Gothic" panose="020B0502020202020204" pitchFamily="34" charset="0"/>
              </a:rPr>
              <a:t>÷</a:t>
            </a:r>
            <a:endParaRPr lang="en-GB" sz="2000" dirty="0"/>
          </a:p>
        </p:txBody>
      </p:sp>
      <p:sp>
        <p:nvSpPr>
          <p:cNvPr id="16" name="Rectangle 15">
            <a:extLst>
              <a:ext uri="{FF2B5EF4-FFF2-40B4-BE49-F238E27FC236}">
                <a16:creationId xmlns:a16="http://schemas.microsoft.com/office/drawing/2014/main" id="{64561AF5-8DF8-48BD-89BC-3385F36BE413}"/>
              </a:ext>
            </a:extLst>
          </p:cNvPr>
          <p:cNvSpPr/>
          <p:nvPr/>
        </p:nvSpPr>
        <p:spPr>
          <a:xfrm>
            <a:off x="6117598" y="3235768"/>
            <a:ext cx="338554" cy="400110"/>
          </a:xfrm>
          <a:prstGeom prst="rect">
            <a:avLst/>
          </a:prstGeom>
        </p:spPr>
        <p:txBody>
          <a:bodyPr wrap="none">
            <a:spAutoFit/>
          </a:bodyPr>
          <a:lstStyle/>
          <a:p>
            <a:r>
              <a:rPr lang="en-GB" sz="2000" b="1" dirty="0">
                <a:latin typeface="Century Gothic" panose="020B0502020202020204" pitchFamily="34" charset="0"/>
              </a:rPr>
              <a:t>=</a:t>
            </a:r>
            <a:endParaRPr lang="en-GB" sz="2000" dirty="0"/>
          </a:p>
        </p:txBody>
      </p:sp>
      <p:graphicFrame>
        <p:nvGraphicFramePr>
          <p:cNvPr id="17" name="Table 16">
            <a:extLst>
              <a:ext uri="{FF2B5EF4-FFF2-40B4-BE49-F238E27FC236}">
                <a16:creationId xmlns:a16="http://schemas.microsoft.com/office/drawing/2014/main" id="{0052A25A-ACCA-445F-9703-0B74469A992D}"/>
              </a:ext>
            </a:extLst>
          </p:cNvPr>
          <p:cNvGraphicFramePr>
            <a:graphicFrameLocks noGrp="1"/>
          </p:cNvGraphicFramePr>
          <p:nvPr>
            <p:extLst>
              <p:ext uri="{D42A27DB-BD31-4B8C-83A1-F6EECF244321}">
                <p14:modId xmlns:p14="http://schemas.microsoft.com/office/powerpoint/2010/main" val="2115842726"/>
              </p:ext>
            </p:extLst>
          </p:nvPr>
        </p:nvGraphicFramePr>
        <p:xfrm>
          <a:off x="6901898" y="2985823"/>
          <a:ext cx="900000" cy="900000"/>
        </p:xfrm>
        <a:graphic>
          <a:graphicData uri="http://schemas.openxmlformats.org/drawingml/2006/table">
            <a:tbl>
              <a:tblPr firstRow="1" bandRow="1">
                <a:tableStyleId>{5940675A-B579-460E-94D1-54222C63F5DA}</a:tableStyleId>
              </a:tblPr>
              <a:tblGrid>
                <a:gridCol w="900000">
                  <a:extLst>
                    <a:ext uri="{9D8B030D-6E8A-4147-A177-3AD203B41FA5}">
                      <a16:colId xmlns:a16="http://schemas.microsoft.com/office/drawing/2014/main" val="738085872"/>
                    </a:ext>
                  </a:extLst>
                </a:gridCol>
              </a:tblGrid>
              <a:tr h="900000">
                <a:tc>
                  <a:txBody>
                    <a:bodyPr/>
                    <a:lstStyle/>
                    <a:p>
                      <a:endParaRPr lang="en-GB" sz="2200" dirty="0"/>
                    </a:p>
                  </a:txBody>
                  <a:tcPr marL="110642" marR="110642" marT="55321" marB="55321">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1290422"/>
                  </a:ext>
                </a:extLst>
              </a:tr>
            </a:tbl>
          </a:graphicData>
        </a:graphic>
      </p:graphicFrame>
      <p:sp>
        <p:nvSpPr>
          <p:cNvPr id="20" name="Oval 19">
            <a:extLst>
              <a:ext uri="{FF2B5EF4-FFF2-40B4-BE49-F238E27FC236}">
                <a16:creationId xmlns:a16="http://schemas.microsoft.com/office/drawing/2014/main" id="{D074C90A-8E3D-428A-A2B4-670B77B39492}"/>
              </a:ext>
            </a:extLst>
          </p:cNvPr>
          <p:cNvSpPr/>
          <p:nvPr/>
        </p:nvSpPr>
        <p:spPr>
          <a:xfrm>
            <a:off x="4984849" y="3092321"/>
            <a:ext cx="687003" cy="687004"/>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Tree>
    <p:extLst>
      <p:ext uri="{BB962C8B-B14F-4D97-AF65-F5344CB8AC3E}">
        <p14:creationId xmlns:p14="http://schemas.microsoft.com/office/powerpoint/2010/main" val="3361431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calculation below.</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pSp>
        <p:nvGrpSpPr>
          <p:cNvPr id="2" name="Group 1">
            <a:extLst>
              <a:ext uri="{FF2B5EF4-FFF2-40B4-BE49-F238E27FC236}">
                <a16:creationId xmlns:a16="http://schemas.microsoft.com/office/drawing/2014/main" id="{7263A4D8-33D3-4A0E-A5E2-11724B5E781B}"/>
              </a:ext>
            </a:extLst>
          </p:cNvPr>
          <p:cNvGrpSpPr/>
          <p:nvPr/>
        </p:nvGrpSpPr>
        <p:grpSpPr>
          <a:xfrm>
            <a:off x="1397821" y="2638163"/>
            <a:ext cx="2369806" cy="1595321"/>
            <a:chOff x="4691071" y="3876053"/>
            <a:chExt cx="1105532" cy="744228"/>
          </a:xfrm>
        </p:grpSpPr>
        <p:sp>
          <p:nvSpPr>
            <p:cNvPr id="6" name="Oval 5">
              <a:extLst>
                <a:ext uri="{FF2B5EF4-FFF2-40B4-BE49-F238E27FC236}">
                  <a16:creationId xmlns:a16="http://schemas.microsoft.com/office/drawing/2014/main" id="{47C132A7-E7CA-49D5-8F9E-2C610EE09764}"/>
                </a:ext>
              </a:extLst>
            </p:cNvPr>
            <p:cNvSpPr/>
            <p:nvPr/>
          </p:nvSpPr>
          <p:spPr>
            <a:xfrm>
              <a:off x="4691071" y="3876053"/>
              <a:ext cx="320492" cy="320492"/>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
          <p:nvSpPr>
            <p:cNvPr id="9" name="Oval 8">
              <a:extLst>
                <a:ext uri="{FF2B5EF4-FFF2-40B4-BE49-F238E27FC236}">
                  <a16:creationId xmlns:a16="http://schemas.microsoft.com/office/drawing/2014/main" id="{8CBD9C53-D602-475D-97CC-53A03511C567}"/>
                </a:ext>
              </a:extLst>
            </p:cNvPr>
            <p:cNvSpPr/>
            <p:nvPr/>
          </p:nvSpPr>
          <p:spPr>
            <a:xfrm>
              <a:off x="5083591" y="3876053"/>
              <a:ext cx="320492" cy="320492"/>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sp>
          <p:nvSpPr>
            <p:cNvPr id="10" name="Oval 9">
              <a:extLst>
                <a:ext uri="{FF2B5EF4-FFF2-40B4-BE49-F238E27FC236}">
                  <a16:creationId xmlns:a16="http://schemas.microsoft.com/office/drawing/2014/main" id="{1BA0025F-5FC0-4AD3-9F69-946DB076C307}"/>
                </a:ext>
              </a:extLst>
            </p:cNvPr>
            <p:cNvSpPr/>
            <p:nvPr/>
          </p:nvSpPr>
          <p:spPr>
            <a:xfrm>
              <a:off x="5476111" y="3876053"/>
              <a:ext cx="320492" cy="320492"/>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sp>
          <p:nvSpPr>
            <p:cNvPr id="11" name="Oval 10">
              <a:extLst>
                <a:ext uri="{FF2B5EF4-FFF2-40B4-BE49-F238E27FC236}">
                  <a16:creationId xmlns:a16="http://schemas.microsoft.com/office/drawing/2014/main" id="{790DEF2A-F7C6-4FDF-B5DF-C5682B281AE8}"/>
                </a:ext>
              </a:extLst>
            </p:cNvPr>
            <p:cNvSpPr/>
            <p:nvPr/>
          </p:nvSpPr>
          <p:spPr>
            <a:xfrm>
              <a:off x="4691071" y="4299789"/>
              <a:ext cx="320492" cy="320492"/>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sp>
          <p:nvSpPr>
            <p:cNvPr id="12" name="Oval 11">
              <a:extLst>
                <a:ext uri="{FF2B5EF4-FFF2-40B4-BE49-F238E27FC236}">
                  <a16:creationId xmlns:a16="http://schemas.microsoft.com/office/drawing/2014/main" id="{1DBAA6C2-F159-4C6D-9F21-9282B0E99E53}"/>
                </a:ext>
              </a:extLst>
            </p:cNvPr>
            <p:cNvSpPr/>
            <p:nvPr/>
          </p:nvSpPr>
          <p:spPr>
            <a:xfrm>
              <a:off x="5083591" y="4299789"/>
              <a:ext cx="320492" cy="320492"/>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sp>
          <p:nvSpPr>
            <p:cNvPr id="13" name="Oval 12">
              <a:extLst>
                <a:ext uri="{FF2B5EF4-FFF2-40B4-BE49-F238E27FC236}">
                  <a16:creationId xmlns:a16="http://schemas.microsoft.com/office/drawing/2014/main" id="{239BAF32-C835-4387-B048-4AA1AC54422E}"/>
                </a:ext>
              </a:extLst>
            </p:cNvPr>
            <p:cNvSpPr/>
            <p:nvPr/>
          </p:nvSpPr>
          <p:spPr>
            <a:xfrm>
              <a:off x="5476111" y="4299789"/>
              <a:ext cx="320492" cy="320492"/>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grpSp>
      <p:sp>
        <p:nvSpPr>
          <p:cNvPr id="14" name="Rectangle 13">
            <a:extLst>
              <a:ext uri="{FF2B5EF4-FFF2-40B4-BE49-F238E27FC236}">
                <a16:creationId xmlns:a16="http://schemas.microsoft.com/office/drawing/2014/main" id="{D4BA4458-6D6C-4A65-BC5C-E94D603FBFBF}"/>
              </a:ext>
            </a:extLst>
          </p:cNvPr>
          <p:cNvSpPr/>
          <p:nvPr/>
        </p:nvSpPr>
        <p:spPr>
          <a:xfrm>
            <a:off x="4213373" y="3235768"/>
            <a:ext cx="325730" cy="400110"/>
          </a:xfrm>
          <a:prstGeom prst="rect">
            <a:avLst/>
          </a:prstGeom>
        </p:spPr>
        <p:txBody>
          <a:bodyPr wrap="none">
            <a:spAutoFit/>
          </a:bodyPr>
          <a:lstStyle/>
          <a:p>
            <a:r>
              <a:rPr lang="en-GB" sz="2000" b="1" dirty="0">
                <a:latin typeface="Century Gothic" panose="020B0502020202020204" pitchFamily="34" charset="0"/>
              </a:rPr>
              <a:t>÷</a:t>
            </a:r>
            <a:endParaRPr lang="en-GB" sz="2000" dirty="0"/>
          </a:p>
        </p:txBody>
      </p:sp>
      <p:sp>
        <p:nvSpPr>
          <p:cNvPr id="16" name="Rectangle 15">
            <a:extLst>
              <a:ext uri="{FF2B5EF4-FFF2-40B4-BE49-F238E27FC236}">
                <a16:creationId xmlns:a16="http://schemas.microsoft.com/office/drawing/2014/main" id="{64561AF5-8DF8-48BD-89BC-3385F36BE413}"/>
              </a:ext>
            </a:extLst>
          </p:cNvPr>
          <p:cNvSpPr/>
          <p:nvPr/>
        </p:nvSpPr>
        <p:spPr>
          <a:xfrm>
            <a:off x="6117598" y="3235768"/>
            <a:ext cx="338554" cy="400110"/>
          </a:xfrm>
          <a:prstGeom prst="rect">
            <a:avLst/>
          </a:prstGeom>
        </p:spPr>
        <p:txBody>
          <a:bodyPr wrap="none">
            <a:spAutoFit/>
          </a:bodyPr>
          <a:lstStyle/>
          <a:p>
            <a:r>
              <a:rPr lang="en-GB" sz="2000" b="1" dirty="0">
                <a:latin typeface="Century Gothic" panose="020B0502020202020204" pitchFamily="34" charset="0"/>
              </a:rPr>
              <a:t>=</a:t>
            </a:r>
            <a:endParaRPr lang="en-GB" sz="2000" dirty="0"/>
          </a:p>
        </p:txBody>
      </p:sp>
      <p:graphicFrame>
        <p:nvGraphicFramePr>
          <p:cNvPr id="17" name="Table 16">
            <a:extLst>
              <a:ext uri="{FF2B5EF4-FFF2-40B4-BE49-F238E27FC236}">
                <a16:creationId xmlns:a16="http://schemas.microsoft.com/office/drawing/2014/main" id="{0052A25A-ACCA-445F-9703-0B74469A992D}"/>
              </a:ext>
            </a:extLst>
          </p:cNvPr>
          <p:cNvGraphicFramePr>
            <a:graphicFrameLocks noGrp="1"/>
          </p:cNvGraphicFramePr>
          <p:nvPr>
            <p:extLst>
              <p:ext uri="{D42A27DB-BD31-4B8C-83A1-F6EECF244321}">
                <p14:modId xmlns:p14="http://schemas.microsoft.com/office/powerpoint/2010/main" val="655842491"/>
              </p:ext>
            </p:extLst>
          </p:nvPr>
        </p:nvGraphicFramePr>
        <p:xfrm>
          <a:off x="6901898" y="2985823"/>
          <a:ext cx="900000" cy="900000"/>
        </p:xfrm>
        <a:graphic>
          <a:graphicData uri="http://schemas.openxmlformats.org/drawingml/2006/table">
            <a:tbl>
              <a:tblPr firstRow="1" bandRow="1">
                <a:tableStyleId>{5940675A-B579-460E-94D1-54222C63F5DA}</a:tableStyleId>
              </a:tblPr>
              <a:tblGrid>
                <a:gridCol w="900000">
                  <a:extLst>
                    <a:ext uri="{9D8B030D-6E8A-4147-A177-3AD203B41FA5}">
                      <a16:colId xmlns:a16="http://schemas.microsoft.com/office/drawing/2014/main" val="738085872"/>
                    </a:ext>
                  </a:extLst>
                </a:gridCol>
              </a:tblGrid>
              <a:tr h="900000">
                <a:tc>
                  <a:txBody>
                    <a:bodyPr/>
                    <a:lstStyle/>
                    <a:p>
                      <a:pPr algn="ctr"/>
                      <a:r>
                        <a:rPr lang="en-GB" sz="2000" b="1" dirty="0">
                          <a:solidFill>
                            <a:srgbClr val="FF0000"/>
                          </a:solidFill>
                          <a:latin typeface="Century Gothic" panose="020B0502020202020204" pitchFamily="34" charset="0"/>
                        </a:rPr>
                        <a:t>1.5</a:t>
                      </a:r>
                    </a:p>
                  </a:txBody>
                  <a:tcPr marL="110642" marR="110642" marT="55321" marB="55321"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1290422"/>
                  </a:ext>
                </a:extLst>
              </a:tr>
            </a:tbl>
          </a:graphicData>
        </a:graphic>
      </p:graphicFrame>
      <p:sp>
        <p:nvSpPr>
          <p:cNvPr id="20" name="Oval 19">
            <a:extLst>
              <a:ext uri="{FF2B5EF4-FFF2-40B4-BE49-F238E27FC236}">
                <a16:creationId xmlns:a16="http://schemas.microsoft.com/office/drawing/2014/main" id="{D074C90A-8E3D-428A-A2B4-670B77B39492}"/>
              </a:ext>
            </a:extLst>
          </p:cNvPr>
          <p:cNvSpPr/>
          <p:nvPr/>
        </p:nvSpPr>
        <p:spPr>
          <a:xfrm>
            <a:off x="4984849" y="3092321"/>
            <a:ext cx="687003" cy="687004"/>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Tree>
    <p:extLst>
      <p:ext uri="{BB962C8B-B14F-4D97-AF65-F5344CB8AC3E}">
        <p14:creationId xmlns:p14="http://schemas.microsoft.com/office/powerpoint/2010/main" val="3902232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Use your knowledge of dividing 2-digits </a:t>
            </a:r>
          </a:p>
          <a:p>
            <a:pPr lvl="0" algn="ctr" defTabSz="514350">
              <a:defRPr/>
            </a:pPr>
            <a:r>
              <a:rPr lang="en-GB" sz="2000" b="1" dirty="0">
                <a:solidFill>
                  <a:schemeClr val="tx1"/>
                </a:solidFill>
                <a:latin typeface="Century Gothic" panose="020B0502020202020204" pitchFamily="34" charset="0"/>
              </a:rPr>
              <a:t>by 10 to find the odd one out.</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Explain your reasoning.</a:t>
            </a: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94D05BA7-E849-43BA-B5D6-66F9968C5A01}"/>
              </a:ext>
            </a:extLst>
          </p:cNvPr>
          <p:cNvGraphicFramePr>
            <a:graphicFrameLocks noGrp="1"/>
          </p:cNvGraphicFramePr>
          <p:nvPr>
            <p:extLst>
              <p:ext uri="{D42A27DB-BD31-4B8C-83A1-F6EECF244321}">
                <p14:modId xmlns:p14="http://schemas.microsoft.com/office/powerpoint/2010/main" val="1300608040"/>
              </p:ext>
            </p:extLst>
          </p:nvPr>
        </p:nvGraphicFramePr>
        <p:xfrm>
          <a:off x="2704963" y="1938292"/>
          <a:ext cx="3734073" cy="1011381"/>
        </p:xfrm>
        <a:graphic>
          <a:graphicData uri="http://schemas.openxmlformats.org/drawingml/2006/table">
            <a:tbl>
              <a:tblPr firstRow="1" bandRow="1">
                <a:tableStyleId>{5940675A-B579-460E-94D1-54222C63F5DA}</a:tableStyleId>
              </a:tblPr>
              <a:tblGrid>
                <a:gridCol w="414897">
                  <a:extLst>
                    <a:ext uri="{9D8B030D-6E8A-4147-A177-3AD203B41FA5}">
                      <a16:colId xmlns:a16="http://schemas.microsoft.com/office/drawing/2014/main" val="3617825937"/>
                    </a:ext>
                  </a:extLst>
                </a:gridCol>
                <a:gridCol w="414897">
                  <a:extLst>
                    <a:ext uri="{9D8B030D-6E8A-4147-A177-3AD203B41FA5}">
                      <a16:colId xmlns:a16="http://schemas.microsoft.com/office/drawing/2014/main" val="984894183"/>
                    </a:ext>
                  </a:extLst>
                </a:gridCol>
                <a:gridCol w="414897">
                  <a:extLst>
                    <a:ext uri="{9D8B030D-6E8A-4147-A177-3AD203B41FA5}">
                      <a16:colId xmlns:a16="http://schemas.microsoft.com/office/drawing/2014/main" val="1411233610"/>
                    </a:ext>
                  </a:extLst>
                </a:gridCol>
                <a:gridCol w="414897">
                  <a:extLst>
                    <a:ext uri="{9D8B030D-6E8A-4147-A177-3AD203B41FA5}">
                      <a16:colId xmlns:a16="http://schemas.microsoft.com/office/drawing/2014/main" val="3347465215"/>
                    </a:ext>
                  </a:extLst>
                </a:gridCol>
                <a:gridCol w="414897">
                  <a:extLst>
                    <a:ext uri="{9D8B030D-6E8A-4147-A177-3AD203B41FA5}">
                      <a16:colId xmlns:a16="http://schemas.microsoft.com/office/drawing/2014/main" val="2679299724"/>
                    </a:ext>
                  </a:extLst>
                </a:gridCol>
                <a:gridCol w="414897">
                  <a:extLst>
                    <a:ext uri="{9D8B030D-6E8A-4147-A177-3AD203B41FA5}">
                      <a16:colId xmlns:a16="http://schemas.microsoft.com/office/drawing/2014/main" val="2908145598"/>
                    </a:ext>
                  </a:extLst>
                </a:gridCol>
                <a:gridCol w="414897">
                  <a:extLst>
                    <a:ext uri="{9D8B030D-6E8A-4147-A177-3AD203B41FA5}">
                      <a16:colId xmlns:a16="http://schemas.microsoft.com/office/drawing/2014/main" val="4120810850"/>
                    </a:ext>
                  </a:extLst>
                </a:gridCol>
                <a:gridCol w="414897">
                  <a:extLst>
                    <a:ext uri="{9D8B030D-6E8A-4147-A177-3AD203B41FA5}">
                      <a16:colId xmlns:a16="http://schemas.microsoft.com/office/drawing/2014/main" val="3055341560"/>
                    </a:ext>
                  </a:extLst>
                </a:gridCol>
                <a:gridCol w="414897">
                  <a:extLst>
                    <a:ext uri="{9D8B030D-6E8A-4147-A177-3AD203B41FA5}">
                      <a16:colId xmlns:a16="http://schemas.microsoft.com/office/drawing/2014/main" val="766586246"/>
                    </a:ext>
                  </a:extLst>
                </a:gridCol>
              </a:tblGrid>
              <a:tr h="337127">
                <a:tc>
                  <a:txBody>
                    <a:bodyPr/>
                    <a:lstStyle/>
                    <a:p>
                      <a:pPr algn="ctr"/>
                      <a:r>
                        <a:rPr lang="en-GB" sz="1400" b="1" dirty="0">
                          <a:latin typeface="Century Gothic" panose="020B0502020202020204" pitchFamily="34" charset="0"/>
                        </a:rPr>
                        <a:t>10</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20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30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40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50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60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70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80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90</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extLst>
                  <a:ext uri="{0D108BD9-81ED-4DB2-BD59-A6C34878D82A}">
                    <a16:rowId xmlns:a16="http://schemas.microsoft.com/office/drawing/2014/main" val="679126672"/>
                  </a:ext>
                </a:extLst>
              </a:tr>
              <a:tr h="337127">
                <a:tc>
                  <a:txBody>
                    <a:bodyPr/>
                    <a:lstStyle/>
                    <a:p>
                      <a:pPr algn="ctr"/>
                      <a:r>
                        <a:rPr lang="en-GB" sz="1400" b="1" dirty="0">
                          <a:latin typeface="Century Gothic" panose="020B0502020202020204" pitchFamily="34" charset="0"/>
                        </a:rPr>
                        <a:t>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4">
                        <a:lumMod val="40000"/>
                        <a:lumOff val="60000"/>
                      </a:schemeClr>
                    </a:solidFill>
                  </a:tcPr>
                </a:tc>
                <a:extLst>
                  <a:ext uri="{0D108BD9-81ED-4DB2-BD59-A6C34878D82A}">
                    <a16:rowId xmlns:a16="http://schemas.microsoft.com/office/drawing/2014/main" val="1206110871"/>
                  </a:ext>
                </a:extLst>
              </a:tr>
              <a:tr h="337127">
                <a:tc>
                  <a:txBody>
                    <a:bodyPr/>
                    <a:lstStyle/>
                    <a:p>
                      <a:pPr algn="ctr"/>
                      <a:r>
                        <a:rPr lang="en-GB" sz="1400" b="1" dirty="0">
                          <a:latin typeface="Century Gothic" panose="020B0502020202020204" pitchFamily="34" charset="0"/>
                        </a:rPr>
                        <a:t>0.1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798118531"/>
                  </a:ext>
                </a:extLst>
              </a:tr>
            </a:tbl>
          </a:graphicData>
        </a:graphic>
      </p:graphicFrame>
      <p:sp>
        <p:nvSpPr>
          <p:cNvPr id="9" name="Oval 8">
            <a:extLst>
              <a:ext uri="{FF2B5EF4-FFF2-40B4-BE49-F238E27FC236}">
                <a16:creationId xmlns:a16="http://schemas.microsoft.com/office/drawing/2014/main" id="{E78CBE53-D05F-4A12-BCDE-56BF8233EBC3}"/>
              </a:ext>
            </a:extLst>
          </p:cNvPr>
          <p:cNvSpPr/>
          <p:nvPr/>
        </p:nvSpPr>
        <p:spPr>
          <a:xfrm>
            <a:off x="4030687" y="2311283"/>
            <a:ext cx="264869" cy="26486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D0A1DEA2-854A-4FCE-9909-29745A2BF199}"/>
              </a:ext>
            </a:extLst>
          </p:cNvPr>
          <p:cNvSpPr/>
          <p:nvPr/>
        </p:nvSpPr>
        <p:spPr>
          <a:xfrm>
            <a:off x="3186682" y="1976375"/>
            <a:ext cx="264869" cy="26486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B604A84E-7452-4BDB-8191-BF24DED849E0}"/>
              </a:ext>
            </a:extLst>
          </p:cNvPr>
          <p:cNvSpPr txBox="1"/>
          <p:nvPr/>
        </p:nvSpPr>
        <p:spPr>
          <a:xfrm>
            <a:off x="2326279" y="2225083"/>
            <a:ext cx="373820" cy="400110"/>
          </a:xfrm>
          <a:prstGeom prst="rect">
            <a:avLst/>
          </a:prstGeom>
          <a:noFill/>
        </p:spPr>
        <p:txBody>
          <a:bodyPr wrap="none" rtlCol="0">
            <a:spAutoFit/>
          </a:bodyPr>
          <a:lstStyle/>
          <a:p>
            <a:r>
              <a:rPr lang="en-GB" sz="2000" b="1" dirty="0">
                <a:latin typeface="Century Gothic" panose="020B0502020202020204" pitchFamily="34" charset="0"/>
              </a:rPr>
              <a:t>A</a:t>
            </a:r>
          </a:p>
        </p:txBody>
      </p:sp>
      <p:sp>
        <p:nvSpPr>
          <p:cNvPr id="12" name="TextBox 11">
            <a:extLst>
              <a:ext uri="{FF2B5EF4-FFF2-40B4-BE49-F238E27FC236}">
                <a16:creationId xmlns:a16="http://schemas.microsoft.com/office/drawing/2014/main" id="{2B1468DA-AA55-4877-9B8B-97E5058536D1}"/>
              </a:ext>
            </a:extLst>
          </p:cNvPr>
          <p:cNvSpPr txBox="1"/>
          <p:nvPr/>
        </p:nvSpPr>
        <p:spPr>
          <a:xfrm>
            <a:off x="1169111" y="3951899"/>
            <a:ext cx="333746" cy="400110"/>
          </a:xfrm>
          <a:prstGeom prst="rect">
            <a:avLst/>
          </a:prstGeom>
          <a:noFill/>
        </p:spPr>
        <p:txBody>
          <a:bodyPr wrap="none" rtlCol="0">
            <a:spAutoFit/>
          </a:bodyPr>
          <a:lstStyle/>
          <a:p>
            <a:r>
              <a:rPr lang="en-GB" sz="2000" b="1" dirty="0">
                <a:latin typeface="Century Gothic" panose="020B0502020202020204" pitchFamily="34" charset="0"/>
              </a:rPr>
              <a:t>B</a:t>
            </a:r>
          </a:p>
        </p:txBody>
      </p:sp>
      <p:graphicFrame>
        <p:nvGraphicFramePr>
          <p:cNvPr id="13" name="Table 12">
            <a:extLst>
              <a:ext uri="{FF2B5EF4-FFF2-40B4-BE49-F238E27FC236}">
                <a16:creationId xmlns:a16="http://schemas.microsoft.com/office/drawing/2014/main" id="{E7D74D7B-AD90-4969-B820-CD487040A708}"/>
              </a:ext>
            </a:extLst>
          </p:cNvPr>
          <p:cNvGraphicFramePr>
            <a:graphicFrameLocks noGrp="1"/>
          </p:cNvGraphicFramePr>
          <p:nvPr>
            <p:extLst>
              <p:ext uri="{D42A27DB-BD31-4B8C-83A1-F6EECF244321}">
                <p14:modId xmlns:p14="http://schemas.microsoft.com/office/powerpoint/2010/main" val="2391077701"/>
              </p:ext>
            </p:extLst>
          </p:nvPr>
        </p:nvGraphicFramePr>
        <p:xfrm>
          <a:off x="1523329" y="3598139"/>
          <a:ext cx="3262692" cy="1107630"/>
        </p:xfrm>
        <a:graphic>
          <a:graphicData uri="http://schemas.openxmlformats.org/drawingml/2006/table">
            <a:tbl>
              <a:tblPr firstRow="1" bandRow="1">
                <a:tableStyleId>{5940675A-B579-460E-94D1-54222C63F5DA}</a:tableStyleId>
              </a:tblPr>
              <a:tblGrid>
                <a:gridCol w="815673">
                  <a:extLst>
                    <a:ext uri="{9D8B030D-6E8A-4147-A177-3AD203B41FA5}">
                      <a16:colId xmlns:a16="http://schemas.microsoft.com/office/drawing/2014/main" val="3209484793"/>
                    </a:ext>
                  </a:extLst>
                </a:gridCol>
                <a:gridCol w="815673">
                  <a:extLst>
                    <a:ext uri="{9D8B030D-6E8A-4147-A177-3AD203B41FA5}">
                      <a16:colId xmlns:a16="http://schemas.microsoft.com/office/drawing/2014/main" val="3745092825"/>
                    </a:ext>
                  </a:extLst>
                </a:gridCol>
                <a:gridCol w="815673">
                  <a:extLst>
                    <a:ext uri="{9D8B030D-6E8A-4147-A177-3AD203B41FA5}">
                      <a16:colId xmlns:a16="http://schemas.microsoft.com/office/drawing/2014/main" val="2252934687"/>
                    </a:ext>
                  </a:extLst>
                </a:gridCol>
                <a:gridCol w="815673">
                  <a:extLst>
                    <a:ext uri="{9D8B030D-6E8A-4147-A177-3AD203B41FA5}">
                      <a16:colId xmlns:a16="http://schemas.microsoft.com/office/drawing/2014/main" val="1332109558"/>
                    </a:ext>
                  </a:extLst>
                </a:gridCol>
              </a:tblGrid>
              <a:tr h="307530">
                <a:tc>
                  <a:txBody>
                    <a:bodyPr/>
                    <a:lstStyle/>
                    <a:p>
                      <a:pPr algn="ctr"/>
                      <a:r>
                        <a:rPr lang="en-GB" sz="1050" b="1" dirty="0">
                          <a:latin typeface="Century Gothic" panose="020B0502020202020204" pitchFamily="34" charset="0"/>
                        </a:rPr>
                        <a:t>tens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50" b="1" dirty="0">
                          <a:latin typeface="Century Gothic" panose="020B0502020202020204" pitchFamily="34" charset="0"/>
                        </a:rPr>
                        <a:t>ones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50" b="1" dirty="0">
                          <a:latin typeface="Century Gothic" panose="020B0502020202020204" pitchFamily="34" charset="0"/>
                        </a:rPr>
                        <a:t>tenths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50" b="1" dirty="0">
                          <a:latin typeface="Century Gothic" panose="020B0502020202020204" pitchFamily="34" charset="0"/>
                        </a:rPr>
                        <a:t>hundredths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0815302"/>
                  </a:ext>
                </a:extLst>
              </a:tr>
              <a:tr h="762000">
                <a:tc>
                  <a:txBody>
                    <a:bodyPr/>
                    <a:lstStyle/>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0329354"/>
                  </a:ext>
                </a:extLst>
              </a:tr>
            </a:tbl>
          </a:graphicData>
        </a:graphic>
      </p:graphicFrame>
      <p:sp>
        <p:nvSpPr>
          <p:cNvPr id="14" name="Oval 13">
            <a:extLst>
              <a:ext uri="{FF2B5EF4-FFF2-40B4-BE49-F238E27FC236}">
                <a16:creationId xmlns:a16="http://schemas.microsoft.com/office/drawing/2014/main" id="{01C51FA9-8B28-43A3-9D64-65849B026276}"/>
              </a:ext>
            </a:extLst>
          </p:cNvPr>
          <p:cNvSpPr/>
          <p:nvPr/>
        </p:nvSpPr>
        <p:spPr>
          <a:xfrm>
            <a:off x="3112477" y="3732430"/>
            <a:ext cx="84395" cy="8439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BC95FF83-315E-4781-987F-0F3DBC926EDF}"/>
              </a:ext>
            </a:extLst>
          </p:cNvPr>
          <p:cNvSpPr/>
          <p:nvPr/>
        </p:nvSpPr>
        <p:spPr>
          <a:xfrm>
            <a:off x="3111549" y="4281218"/>
            <a:ext cx="86249" cy="8439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1397D120-6182-4F5A-95B0-40AF084B9C4B}"/>
              </a:ext>
            </a:extLst>
          </p:cNvPr>
          <p:cNvSpPr/>
          <p:nvPr/>
        </p:nvSpPr>
        <p:spPr>
          <a:xfrm>
            <a:off x="2470502"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Oval 16">
            <a:extLst>
              <a:ext uri="{FF2B5EF4-FFF2-40B4-BE49-F238E27FC236}">
                <a16:creationId xmlns:a16="http://schemas.microsoft.com/office/drawing/2014/main" id="{5C15BA7E-0F7B-409E-A422-ADB3CACD3D2F}"/>
              </a:ext>
            </a:extLst>
          </p:cNvPr>
          <p:cNvSpPr/>
          <p:nvPr/>
        </p:nvSpPr>
        <p:spPr>
          <a:xfrm>
            <a:off x="2836260"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TextBox 23">
            <a:extLst>
              <a:ext uri="{FF2B5EF4-FFF2-40B4-BE49-F238E27FC236}">
                <a16:creationId xmlns:a16="http://schemas.microsoft.com/office/drawing/2014/main" id="{660CFDFD-BE1E-4C64-99AF-BA9F4703740B}"/>
              </a:ext>
            </a:extLst>
          </p:cNvPr>
          <p:cNvSpPr txBox="1"/>
          <p:nvPr/>
        </p:nvSpPr>
        <p:spPr>
          <a:xfrm>
            <a:off x="6374241" y="3904242"/>
            <a:ext cx="1132041" cy="584775"/>
          </a:xfrm>
          <a:prstGeom prst="rect">
            <a:avLst/>
          </a:prstGeom>
          <a:noFill/>
        </p:spPr>
        <p:txBody>
          <a:bodyPr wrap="none" rtlCol="0">
            <a:spAutoFit/>
          </a:bodyPr>
          <a:lstStyle/>
          <a:p>
            <a:r>
              <a:rPr lang="en-GB" sz="2000" b="1" dirty="0">
                <a:latin typeface="Century Gothic" panose="020B0502020202020204" pitchFamily="34" charset="0"/>
              </a:rPr>
              <a:t>C    </a:t>
            </a:r>
            <a:r>
              <a:rPr lang="en-GB" sz="3200" b="1" dirty="0">
                <a:latin typeface="Century Gothic" panose="020B0502020202020204" pitchFamily="34" charset="0"/>
              </a:rPr>
              <a:t>42</a:t>
            </a:r>
            <a:endParaRPr lang="en-GB" sz="2000" b="1" dirty="0">
              <a:latin typeface="Century Gothic" panose="020B0502020202020204" pitchFamily="34" charset="0"/>
            </a:endParaRPr>
          </a:p>
        </p:txBody>
      </p:sp>
      <p:sp>
        <p:nvSpPr>
          <p:cNvPr id="25" name="Oval 24">
            <a:extLst>
              <a:ext uri="{FF2B5EF4-FFF2-40B4-BE49-F238E27FC236}">
                <a16:creationId xmlns:a16="http://schemas.microsoft.com/office/drawing/2014/main" id="{075F9A18-CC11-4A92-A7E5-26BDDE3E2576}"/>
              </a:ext>
            </a:extLst>
          </p:cNvPr>
          <p:cNvSpPr/>
          <p:nvPr/>
        </p:nvSpPr>
        <p:spPr>
          <a:xfrm>
            <a:off x="2470502" y="4424172"/>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 name="Oval 25">
            <a:extLst>
              <a:ext uri="{FF2B5EF4-FFF2-40B4-BE49-F238E27FC236}">
                <a16:creationId xmlns:a16="http://schemas.microsoft.com/office/drawing/2014/main" id="{97F91B44-3B29-491B-918C-ACF8E089E478}"/>
              </a:ext>
            </a:extLst>
          </p:cNvPr>
          <p:cNvSpPr/>
          <p:nvPr/>
        </p:nvSpPr>
        <p:spPr>
          <a:xfrm>
            <a:off x="2836260" y="4424172"/>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 name="Oval 26">
            <a:extLst>
              <a:ext uri="{FF2B5EF4-FFF2-40B4-BE49-F238E27FC236}">
                <a16:creationId xmlns:a16="http://schemas.microsoft.com/office/drawing/2014/main" id="{CFFA4DEB-A3ED-4037-B7EF-BB9F1A88D1B6}"/>
              </a:ext>
            </a:extLst>
          </p:cNvPr>
          <p:cNvSpPr/>
          <p:nvPr/>
        </p:nvSpPr>
        <p:spPr>
          <a:xfrm>
            <a:off x="3287134"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Oval 27">
            <a:extLst>
              <a:ext uri="{FF2B5EF4-FFF2-40B4-BE49-F238E27FC236}">
                <a16:creationId xmlns:a16="http://schemas.microsoft.com/office/drawing/2014/main" id="{D1009B26-C15B-4192-AF81-5B7AC53A4C57}"/>
              </a:ext>
            </a:extLst>
          </p:cNvPr>
          <p:cNvSpPr/>
          <p:nvPr/>
        </p:nvSpPr>
        <p:spPr>
          <a:xfrm>
            <a:off x="3652892"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636014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Use your knowledge of dividing 2-digits </a:t>
            </a:r>
          </a:p>
          <a:p>
            <a:pPr lvl="0" algn="ctr" defTabSz="514350">
              <a:defRPr/>
            </a:pPr>
            <a:r>
              <a:rPr lang="en-GB" sz="2000" b="1" dirty="0">
                <a:solidFill>
                  <a:schemeClr val="tx1"/>
                </a:solidFill>
                <a:latin typeface="Century Gothic" panose="020B0502020202020204" pitchFamily="34" charset="0"/>
              </a:rPr>
              <a:t>by 10 to find the odd one out.</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Explain your reasoning.</a:t>
            </a: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A is the odd one out because…</a:t>
            </a:r>
            <a:endParaRPr lang="en-GB" sz="2000" b="1" dirty="0">
              <a:solidFill>
                <a:srgbClr val="FF0000"/>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94D05BA7-E849-43BA-B5D6-66F9968C5A01}"/>
              </a:ext>
            </a:extLst>
          </p:cNvPr>
          <p:cNvGraphicFramePr>
            <a:graphicFrameLocks noGrp="1"/>
          </p:cNvGraphicFramePr>
          <p:nvPr>
            <p:extLst>
              <p:ext uri="{D42A27DB-BD31-4B8C-83A1-F6EECF244321}">
                <p14:modId xmlns:p14="http://schemas.microsoft.com/office/powerpoint/2010/main" val="1882548629"/>
              </p:ext>
            </p:extLst>
          </p:nvPr>
        </p:nvGraphicFramePr>
        <p:xfrm>
          <a:off x="2704963" y="1938292"/>
          <a:ext cx="3734073" cy="1011381"/>
        </p:xfrm>
        <a:graphic>
          <a:graphicData uri="http://schemas.openxmlformats.org/drawingml/2006/table">
            <a:tbl>
              <a:tblPr firstRow="1" bandRow="1">
                <a:tableStyleId>{5940675A-B579-460E-94D1-54222C63F5DA}</a:tableStyleId>
              </a:tblPr>
              <a:tblGrid>
                <a:gridCol w="414897">
                  <a:extLst>
                    <a:ext uri="{9D8B030D-6E8A-4147-A177-3AD203B41FA5}">
                      <a16:colId xmlns:a16="http://schemas.microsoft.com/office/drawing/2014/main" val="3617825937"/>
                    </a:ext>
                  </a:extLst>
                </a:gridCol>
                <a:gridCol w="414897">
                  <a:extLst>
                    <a:ext uri="{9D8B030D-6E8A-4147-A177-3AD203B41FA5}">
                      <a16:colId xmlns:a16="http://schemas.microsoft.com/office/drawing/2014/main" val="984894183"/>
                    </a:ext>
                  </a:extLst>
                </a:gridCol>
                <a:gridCol w="414897">
                  <a:extLst>
                    <a:ext uri="{9D8B030D-6E8A-4147-A177-3AD203B41FA5}">
                      <a16:colId xmlns:a16="http://schemas.microsoft.com/office/drawing/2014/main" val="1411233610"/>
                    </a:ext>
                  </a:extLst>
                </a:gridCol>
                <a:gridCol w="414897">
                  <a:extLst>
                    <a:ext uri="{9D8B030D-6E8A-4147-A177-3AD203B41FA5}">
                      <a16:colId xmlns:a16="http://schemas.microsoft.com/office/drawing/2014/main" val="3347465215"/>
                    </a:ext>
                  </a:extLst>
                </a:gridCol>
                <a:gridCol w="414897">
                  <a:extLst>
                    <a:ext uri="{9D8B030D-6E8A-4147-A177-3AD203B41FA5}">
                      <a16:colId xmlns:a16="http://schemas.microsoft.com/office/drawing/2014/main" val="2679299724"/>
                    </a:ext>
                  </a:extLst>
                </a:gridCol>
                <a:gridCol w="414897">
                  <a:extLst>
                    <a:ext uri="{9D8B030D-6E8A-4147-A177-3AD203B41FA5}">
                      <a16:colId xmlns:a16="http://schemas.microsoft.com/office/drawing/2014/main" val="2908145598"/>
                    </a:ext>
                  </a:extLst>
                </a:gridCol>
                <a:gridCol w="414897">
                  <a:extLst>
                    <a:ext uri="{9D8B030D-6E8A-4147-A177-3AD203B41FA5}">
                      <a16:colId xmlns:a16="http://schemas.microsoft.com/office/drawing/2014/main" val="4120810850"/>
                    </a:ext>
                  </a:extLst>
                </a:gridCol>
                <a:gridCol w="414897">
                  <a:extLst>
                    <a:ext uri="{9D8B030D-6E8A-4147-A177-3AD203B41FA5}">
                      <a16:colId xmlns:a16="http://schemas.microsoft.com/office/drawing/2014/main" val="3055341560"/>
                    </a:ext>
                  </a:extLst>
                </a:gridCol>
                <a:gridCol w="414897">
                  <a:extLst>
                    <a:ext uri="{9D8B030D-6E8A-4147-A177-3AD203B41FA5}">
                      <a16:colId xmlns:a16="http://schemas.microsoft.com/office/drawing/2014/main" val="766586246"/>
                    </a:ext>
                  </a:extLst>
                </a:gridCol>
              </a:tblGrid>
              <a:tr h="337127">
                <a:tc>
                  <a:txBody>
                    <a:bodyPr/>
                    <a:lstStyle/>
                    <a:p>
                      <a:pPr algn="ctr"/>
                      <a:r>
                        <a:rPr lang="en-GB" sz="1400" b="1" dirty="0">
                          <a:latin typeface="Century Gothic" panose="020B0502020202020204" pitchFamily="34" charset="0"/>
                        </a:rPr>
                        <a:t>10</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20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30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40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50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60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70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80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90</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extLst>
                  <a:ext uri="{0D108BD9-81ED-4DB2-BD59-A6C34878D82A}">
                    <a16:rowId xmlns:a16="http://schemas.microsoft.com/office/drawing/2014/main" val="679126672"/>
                  </a:ext>
                </a:extLst>
              </a:tr>
              <a:tr h="337127">
                <a:tc>
                  <a:txBody>
                    <a:bodyPr/>
                    <a:lstStyle/>
                    <a:p>
                      <a:pPr algn="ctr"/>
                      <a:r>
                        <a:rPr lang="en-GB" sz="1400" b="1" dirty="0">
                          <a:latin typeface="Century Gothic" panose="020B0502020202020204" pitchFamily="34" charset="0"/>
                        </a:rPr>
                        <a:t>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4">
                        <a:lumMod val="40000"/>
                        <a:lumOff val="60000"/>
                      </a:schemeClr>
                    </a:solidFill>
                  </a:tcPr>
                </a:tc>
                <a:extLst>
                  <a:ext uri="{0D108BD9-81ED-4DB2-BD59-A6C34878D82A}">
                    <a16:rowId xmlns:a16="http://schemas.microsoft.com/office/drawing/2014/main" val="1206110871"/>
                  </a:ext>
                </a:extLst>
              </a:tr>
              <a:tr h="337127">
                <a:tc>
                  <a:txBody>
                    <a:bodyPr/>
                    <a:lstStyle/>
                    <a:p>
                      <a:pPr algn="ctr"/>
                      <a:r>
                        <a:rPr lang="en-GB" sz="1400" b="1" dirty="0">
                          <a:latin typeface="Century Gothic" panose="020B0502020202020204" pitchFamily="34" charset="0"/>
                        </a:rPr>
                        <a:t>0.1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798118531"/>
                  </a:ext>
                </a:extLst>
              </a:tr>
            </a:tbl>
          </a:graphicData>
        </a:graphic>
      </p:graphicFrame>
      <p:sp>
        <p:nvSpPr>
          <p:cNvPr id="9" name="Oval 8">
            <a:extLst>
              <a:ext uri="{FF2B5EF4-FFF2-40B4-BE49-F238E27FC236}">
                <a16:creationId xmlns:a16="http://schemas.microsoft.com/office/drawing/2014/main" id="{E78CBE53-D05F-4A12-BCDE-56BF8233EBC3}"/>
              </a:ext>
            </a:extLst>
          </p:cNvPr>
          <p:cNvSpPr/>
          <p:nvPr/>
        </p:nvSpPr>
        <p:spPr>
          <a:xfrm>
            <a:off x="4030687" y="2311283"/>
            <a:ext cx="264869" cy="26486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D0A1DEA2-854A-4FCE-9909-29745A2BF199}"/>
              </a:ext>
            </a:extLst>
          </p:cNvPr>
          <p:cNvSpPr/>
          <p:nvPr/>
        </p:nvSpPr>
        <p:spPr>
          <a:xfrm>
            <a:off x="3186682" y="1976375"/>
            <a:ext cx="264869" cy="26486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B604A84E-7452-4BDB-8191-BF24DED849E0}"/>
              </a:ext>
            </a:extLst>
          </p:cNvPr>
          <p:cNvSpPr txBox="1"/>
          <p:nvPr/>
        </p:nvSpPr>
        <p:spPr>
          <a:xfrm>
            <a:off x="2326279" y="2225083"/>
            <a:ext cx="373820" cy="400110"/>
          </a:xfrm>
          <a:prstGeom prst="rect">
            <a:avLst/>
          </a:prstGeom>
          <a:noFill/>
        </p:spPr>
        <p:txBody>
          <a:bodyPr wrap="none" rtlCol="0">
            <a:spAutoFit/>
          </a:bodyPr>
          <a:lstStyle/>
          <a:p>
            <a:r>
              <a:rPr lang="en-GB" sz="2000" b="1" dirty="0">
                <a:latin typeface="Century Gothic" panose="020B0502020202020204" pitchFamily="34" charset="0"/>
              </a:rPr>
              <a:t>A</a:t>
            </a:r>
          </a:p>
        </p:txBody>
      </p:sp>
      <p:sp>
        <p:nvSpPr>
          <p:cNvPr id="12" name="TextBox 11">
            <a:extLst>
              <a:ext uri="{FF2B5EF4-FFF2-40B4-BE49-F238E27FC236}">
                <a16:creationId xmlns:a16="http://schemas.microsoft.com/office/drawing/2014/main" id="{2B1468DA-AA55-4877-9B8B-97E5058536D1}"/>
              </a:ext>
            </a:extLst>
          </p:cNvPr>
          <p:cNvSpPr txBox="1"/>
          <p:nvPr/>
        </p:nvSpPr>
        <p:spPr>
          <a:xfrm>
            <a:off x="1169111" y="3951899"/>
            <a:ext cx="333746" cy="400110"/>
          </a:xfrm>
          <a:prstGeom prst="rect">
            <a:avLst/>
          </a:prstGeom>
          <a:noFill/>
        </p:spPr>
        <p:txBody>
          <a:bodyPr wrap="none" rtlCol="0">
            <a:spAutoFit/>
          </a:bodyPr>
          <a:lstStyle/>
          <a:p>
            <a:r>
              <a:rPr lang="en-GB" sz="2000" b="1" dirty="0">
                <a:latin typeface="Century Gothic" panose="020B0502020202020204" pitchFamily="34" charset="0"/>
              </a:rPr>
              <a:t>B</a:t>
            </a:r>
          </a:p>
        </p:txBody>
      </p:sp>
      <p:graphicFrame>
        <p:nvGraphicFramePr>
          <p:cNvPr id="13" name="Table 12">
            <a:extLst>
              <a:ext uri="{FF2B5EF4-FFF2-40B4-BE49-F238E27FC236}">
                <a16:creationId xmlns:a16="http://schemas.microsoft.com/office/drawing/2014/main" id="{E7D74D7B-AD90-4969-B820-CD487040A708}"/>
              </a:ext>
            </a:extLst>
          </p:cNvPr>
          <p:cNvGraphicFramePr>
            <a:graphicFrameLocks noGrp="1"/>
          </p:cNvGraphicFramePr>
          <p:nvPr>
            <p:extLst/>
          </p:nvPr>
        </p:nvGraphicFramePr>
        <p:xfrm>
          <a:off x="1523329" y="3598139"/>
          <a:ext cx="3262692" cy="1107630"/>
        </p:xfrm>
        <a:graphic>
          <a:graphicData uri="http://schemas.openxmlformats.org/drawingml/2006/table">
            <a:tbl>
              <a:tblPr firstRow="1" bandRow="1">
                <a:tableStyleId>{5940675A-B579-460E-94D1-54222C63F5DA}</a:tableStyleId>
              </a:tblPr>
              <a:tblGrid>
                <a:gridCol w="815673">
                  <a:extLst>
                    <a:ext uri="{9D8B030D-6E8A-4147-A177-3AD203B41FA5}">
                      <a16:colId xmlns:a16="http://schemas.microsoft.com/office/drawing/2014/main" val="3209484793"/>
                    </a:ext>
                  </a:extLst>
                </a:gridCol>
                <a:gridCol w="815673">
                  <a:extLst>
                    <a:ext uri="{9D8B030D-6E8A-4147-A177-3AD203B41FA5}">
                      <a16:colId xmlns:a16="http://schemas.microsoft.com/office/drawing/2014/main" val="3745092825"/>
                    </a:ext>
                  </a:extLst>
                </a:gridCol>
                <a:gridCol w="815673">
                  <a:extLst>
                    <a:ext uri="{9D8B030D-6E8A-4147-A177-3AD203B41FA5}">
                      <a16:colId xmlns:a16="http://schemas.microsoft.com/office/drawing/2014/main" val="2252934687"/>
                    </a:ext>
                  </a:extLst>
                </a:gridCol>
                <a:gridCol w="815673">
                  <a:extLst>
                    <a:ext uri="{9D8B030D-6E8A-4147-A177-3AD203B41FA5}">
                      <a16:colId xmlns:a16="http://schemas.microsoft.com/office/drawing/2014/main" val="1332109558"/>
                    </a:ext>
                  </a:extLst>
                </a:gridCol>
              </a:tblGrid>
              <a:tr h="307530">
                <a:tc>
                  <a:txBody>
                    <a:bodyPr/>
                    <a:lstStyle/>
                    <a:p>
                      <a:pPr algn="ctr"/>
                      <a:r>
                        <a:rPr lang="en-GB" sz="1050" b="1" dirty="0">
                          <a:latin typeface="Century Gothic" panose="020B0502020202020204" pitchFamily="34" charset="0"/>
                        </a:rPr>
                        <a:t>tens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50" b="1" dirty="0">
                          <a:latin typeface="Century Gothic" panose="020B0502020202020204" pitchFamily="34" charset="0"/>
                        </a:rPr>
                        <a:t>ones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50" b="1" dirty="0">
                          <a:latin typeface="Century Gothic" panose="020B0502020202020204" pitchFamily="34" charset="0"/>
                        </a:rPr>
                        <a:t>tenths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50" b="1" dirty="0">
                          <a:latin typeface="Century Gothic" panose="020B0502020202020204" pitchFamily="34" charset="0"/>
                        </a:rPr>
                        <a:t>hundredths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0815302"/>
                  </a:ext>
                </a:extLst>
              </a:tr>
              <a:tr h="762000">
                <a:tc>
                  <a:txBody>
                    <a:bodyPr/>
                    <a:lstStyle/>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0329354"/>
                  </a:ext>
                </a:extLst>
              </a:tr>
            </a:tbl>
          </a:graphicData>
        </a:graphic>
      </p:graphicFrame>
      <p:sp>
        <p:nvSpPr>
          <p:cNvPr id="14" name="Oval 13">
            <a:extLst>
              <a:ext uri="{FF2B5EF4-FFF2-40B4-BE49-F238E27FC236}">
                <a16:creationId xmlns:a16="http://schemas.microsoft.com/office/drawing/2014/main" id="{01C51FA9-8B28-43A3-9D64-65849B026276}"/>
              </a:ext>
            </a:extLst>
          </p:cNvPr>
          <p:cNvSpPr/>
          <p:nvPr/>
        </p:nvSpPr>
        <p:spPr>
          <a:xfrm>
            <a:off x="3112477" y="3732430"/>
            <a:ext cx="84395" cy="8439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BC95FF83-315E-4781-987F-0F3DBC926EDF}"/>
              </a:ext>
            </a:extLst>
          </p:cNvPr>
          <p:cNvSpPr/>
          <p:nvPr/>
        </p:nvSpPr>
        <p:spPr>
          <a:xfrm>
            <a:off x="3111549" y="4281218"/>
            <a:ext cx="86249" cy="8439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1397D120-6182-4F5A-95B0-40AF084B9C4B}"/>
              </a:ext>
            </a:extLst>
          </p:cNvPr>
          <p:cNvSpPr/>
          <p:nvPr/>
        </p:nvSpPr>
        <p:spPr>
          <a:xfrm>
            <a:off x="2470502"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Oval 16">
            <a:extLst>
              <a:ext uri="{FF2B5EF4-FFF2-40B4-BE49-F238E27FC236}">
                <a16:creationId xmlns:a16="http://schemas.microsoft.com/office/drawing/2014/main" id="{5C15BA7E-0F7B-409E-A422-ADB3CACD3D2F}"/>
              </a:ext>
            </a:extLst>
          </p:cNvPr>
          <p:cNvSpPr/>
          <p:nvPr/>
        </p:nvSpPr>
        <p:spPr>
          <a:xfrm>
            <a:off x="2836260"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TextBox 23">
            <a:extLst>
              <a:ext uri="{FF2B5EF4-FFF2-40B4-BE49-F238E27FC236}">
                <a16:creationId xmlns:a16="http://schemas.microsoft.com/office/drawing/2014/main" id="{660CFDFD-BE1E-4C64-99AF-BA9F4703740B}"/>
              </a:ext>
            </a:extLst>
          </p:cNvPr>
          <p:cNvSpPr txBox="1"/>
          <p:nvPr/>
        </p:nvSpPr>
        <p:spPr>
          <a:xfrm>
            <a:off x="6374241" y="3904242"/>
            <a:ext cx="1132041" cy="584775"/>
          </a:xfrm>
          <a:prstGeom prst="rect">
            <a:avLst/>
          </a:prstGeom>
          <a:noFill/>
        </p:spPr>
        <p:txBody>
          <a:bodyPr wrap="none" rtlCol="0">
            <a:spAutoFit/>
          </a:bodyPr>
          <a:lstStyle/>
          <a:p>
            <a:r>
              <a:rPr lang="en-GB" sz="2000" b="1" dirty="0">
                <a:latin typeface="Century Gothic" panose="020B0502020202020204" pitchFamily="34" charset="0"/>
              </a:rPr>
              <a:t>C    </a:t>
            </a:r>
            <a:r>
              <a:rPr lang="en-GB" sz="3200" b="1" dirty="0">
                <a:latin typeface="Century Gothic" panose="020B0502020202020204" pitchFamily="34" charset="0"/>
              </a:rPr>
              <a:t>42</a:t>
            </a:r>
            <a:endParaRPr lang="en-GB" sz="2000" b="1" dirty="0">
              <a:latin typeface="Century Gothic" panose="020B0502020202020204" pitchFamily="34" charset="0"/>
            </a:endParaRPr>
          </a:p>
        </p:txBody>
      </p:sp>
      <p:sp>
        <p:nvSpPr>
          <p:cNvPr id="25" name="Oval 24">
            <a:extLst>
              <a:ext uri="{FF2B5EF4-FFF2-40B4-BE49-F238E27FC236}">
                <a16:creationId xmlns:a16="http://schemas.microsoft.com/office/drawing/2014/main" id="{075F9A18-CC11-4A92-A7E5-26BDDE3E2576}"/>
              </a:ext>
            </a:extLst>
          </p:cNvPr>
          <p:cNvSpPr/>
          <p:nvPr/>
        </p:nvSpPr>
        <p:spPr>
          <a:xfrm>
            <a:off x="2470502" y="4424172"/>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 name="Oval 25">
            <a:extLst>
              <a:ext uri="{FF2B5EF4-FFF2-40B4-BE49-F238E27FC236}">
                <a16:creationId xmlns:a16="http://schemas.microsoft.com/office/drawing/2014/main" id="{97F91B44-3B29-491B-918C-ACF8E089E478}"/>
              </a:ext>
            </a:extLst>
          </p:cNvPr>
          <p:cNvSpPr/>
          <p:nvPr/>
        </p:nvSpPr>
        <p:spPr>
          <a:xfrm>
            <a:off x="2836260" y="4424172"/>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 name="Oval 26">
            <a:extLst>
              <a:ext uri="{FF2B5EF4-FFF2-40B4-BE49-F238E27FC236}">
                <a16:creationId xmlns:a16="http://schemas.microsoft.com/office/drawing/2014/main" id="{CFFA4DEB-A3ED-4037-B7EF-BB9F1A88D1B6}"/>
              </a:ext>
            </a:extLst>
          </p:cNvPr>
          <p:cNvSpPr/>
          <p:nvPr/>
        </p:nvSpPr>
        <p:spPr>
          <a:xfrm>
            <a:off x="3287134"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Oval 27">
            <a:extLst>
              <a:ext uri="{FF2B5EF4-FFF2-40B4-BE49-F238E27FC236}">
                <a16:creationId xmlns:a16="http://schemas.microsoft.com/office/drawing/2014/main" id="{D1009B26-C15B-4192-AF81-5B7AC53A4C57}"/>
              </a:ext>
            </a:extLst>
          </p:cNvPr>
          <p:cNvSpPr/>
          <p:nvPr/>
        </p:nvSpPr>
        <p:spPr>
          <a:xfrm>
            <a:off x="3652892"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085989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Use your knowledge of dividing 2-digits </a:t>
            </a:r>
          </a:p>
          <a:p>
            <a:pPr lvl="0" algn="ctr" defTabSz="514350">
              <a:defRPr/>
            </a:pPr>
            <a:r>
              <a:rPr lang="en-GB" sz="2000" b="1" dirty="0">
                <a:solidFill>
                  <a:schemeClr val="tx1"/>
                </a:solidFill>
                <a:latin typeface="Century Gothic" panose="020B0502020202020204" pitchFamily="34" charset="0"/>
              </a:rPr>
              <a:t>by 10 to find the odd one out.</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Explain your reasoning.</a:t>
            </a:r>
          </a:p>
          <a:p>
            <a:pPr lvl="0" algn="ctr"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rgbClr val="FF0000"/>
                </a:solidFill>
                <a:latin typeface="Century Gothic" panose="020B0502020202020204" pitchFamily="34" charset="0"/>
              </a:rPr>
              <a:t>A is the odd one out because C ÷ 10 = B</a:t>
            </a:r>
          </a:p>
          <a:p>
            <a:pPr lvl="0" algn="ctr"/>
            <a:endParaRPr lang="en-GB" sz="2000" b="1" dirty="0">
              <a:solidFill>
                <a:srgbClr val="FF0000"/>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94D05BA7-E849-43BA-B5D6-66F9968C5A01}"/>
              </a:ext>
            </a:extLst>
          </p:cNvPr>
          <p:cNvGraphicFramePr>
            <a:graphicFrameLocks noGrp="1"/>
          </p:cNvGraphicFramePr>
          <p:nvPr>
            <p:extLst>
              <p:ext uri="{D42A27DB-BD31-4B8C-83A1-F6EECF244321}">
                <p14:modId xmlns:p14="http://schemas.microsoft.com/office/powerpoint/2010/main" val="442701753"/>
              </p:ext>
            </p:extLst>
          </p:nvPr>
        </p:nvGraphicFramePr>
        <p:xfrm>
          <a:off x="2704963" y="1938292"/>
          <a:ext cx="3734073" cy="1011381"/>
        </p:xfrm>
        <a:graphic>
          <a:graphicData uri="http://schemas.openxmlformats.org/drawingml/2006/table">
            <a:tbl>
              <a:tblPr firstRow="1" bandRow="1">
                <a:tableStyleId>{5940675A-B579-460E-94D1-54222C63F5DA}</a:tableStyleId>
              </a:tblPr>
              <a:tblGrid>
                <a:gridCol w="414897">
                  <a:extLst>
                    <a:ext uri="{9D8B030D-6E8A-4147-A177-3AD203B41FA5}">
                      <a16:colId xmlns:a16="http://schemas.microsoft.com/office/drawing/2014/main" val="3617825937"/>
                    </a:ext>
                  </a:extLst>
                </a:gridCol>
                <a:gridCol w="414897">
                  <a:extLst>
                    <a:ext uri="{9D8B030D-6E8A-4147-A177-3AD203B41FA5}">
                      <a16:colId xmlns:a16="http://schemas.microsoft.com/office/drawing/2014/main" val="984894183"/>
                    </a:ext>
                  </a:extLst>
                </a:gridCol>
                <a:gridCol w="414897">
                  <a:extLst>
                    <a:ext uri="{9D8B030D-6E8A-4147-A177-3AD203B41FA5}">
                      <a16:colId xmlns:a16="http://schemas.microsoft.com/office/drawing/2014/main" val="1411233610"/>
                    </a:ext>
                  </a:extLst>
                </a:gridCol>
                <a:gridCol w="414897">
                  <a:extLst>
                    <a:ext uri="{9D8B030D-6E8A-4147-A177-3AD203B41FA5}">
                      <a16:colId xmlns:a16="http://schemas.microsoft.com/office/drawing/2014/main" val="3347465215"/>
                    </a:ext>
                  </a:extLst>
                </a:gridCol>
                <a:gridCol w="414897">
                  <a:extLst>
                    <a:ext uri="{9D8B030D-6E8A-4147-A177-3AD203B41FA5}">
                      <a16:colId xmlns:a16="http://schemas.microsoft.com/office/drawing/2014/main" val="2679299724"/>
                    </a:ext>
                  </a:extLst>
                </a:gridCol>
                <a:gridCol w="414897">
                  <a:extLst>
                    <a:ext uri="{9D8B030D-6E8A-4147-A177-3AD203B41FA5}">
                      <a16:colId xmlns:a16="http://schemas.microsoft.com/office/drawing/2014/main" val="2908145598"/>
                    </a:ext>
                  </a:extLst>
                </a:gridCol>
                <a:gridCol w="414897">
                  <a:extLst>
                    <a:ext uri="{9D8B030D-6E8A-4147-A177-3AD203B41FA5}">
                      <a16:colId xmlns:a16="http://schemas.microsoft.com/office/drawing/2014/main" val="4120810850"/>
                    </a:ext>
                  </a:extLst>
                </a:gridCol>
                <a:gridCol w="414897">
                  <a:extLst>
                    <a:ext uri="{9D8B030D-6E8A-4147-A177-3AD203B41FA5}">
                      <a16:colId xmlns:a16="http://schemas.microsoft.com/office/drawing/2014/main" val="3055341560"/>
                    </a:ext>
                  </a:extLst>
                </a:gridCol>
                <a:gridCol w="414897">
                  <a:extLst>
                    <a:ext uri="{9D8B030D-6E8A-4147-A177-3AD203B41FA5}">
                      <a16:colId xmlns:a16="http://schemas.microsoft.com/office/drawing/2014/main" val="766586246"/>
                    </a:ext>
                  </a:extLst>
                </a:gridCol>
              </a:tblGrid>
              <a:tr h="337127">
                <a:tc>
                  <a:txBody>
                    <a:bodyPr/>
                    <a:lstStyle/>
                    <a:p>
                      <a:pPr algn="ctr"/>
                      <a:r>
                        <a:rPr lang="en-GB" sz="1400" b="1" dirty="0">
                          <a:latin typeface="Century Gothic" panose="020B0502020202020204" pitchFamily="34" charset="0"/>
                        </a:rPr>
                        <a:t>10</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20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30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40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50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60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70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80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1400" b="1" dirty="0">
                          <a:latin typeface="Century Gothic" panose="020B0502020202020204" pitchFamily="34" charset="0"/>
                        </a:rPr>
                        <a:t>90</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extLst>
                  <a:ext uri="{0D108BD9-81ED-4DB2-BD59-A6C34878D82A}">
                    <a16:rowId xmlns:a16="http://schemas.microsoft.com/office/drawing/2014/main" val="679126672"/>
                  </a:ext>
                </a:extLst>
              </a:tr>
              <a:tr h="337127">
                <a:tc>
                  <a:txBody>
                    <a:bodyPr/>
                    <a:lstStyle/>
                    <a:p>
                      <a:pPr algn="ctr"/>
                      <a:r>
                        <a:rPr lang="en-GB" sz="1400" b="1" dirty="0">
                          <a:latin typeface="Century Gothic" panose="020B0502020202020204" pitchFamily="34" charset="0"/>
                        </a:rPr>
                        <a:t>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1400" b="1" dirty="0">
                          <a:latin typeface="Century Gothic" panose="020B0502020202020204" pitchFamily="34" charset="0"/>
                        </a:rPr>
                        <a:t>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4">
                        <a:lumMod val="40000"/>
                        <a:lumOff val="60000"/>
                      </a:schemeClr>
                    </a:solidFill>
                  </a:tcPr>
                </a:tc>
                <a:extLst>
                  <a:ext uri="{0D108BD9-81ED-4DB2-BD59-A6C34878D82A}">
                    <a16:rowId xmlns:a16="http://schemas.microsoft.com/office/drawing/2014/main" val="1206110871"/>
                  </a:ext>
                </a:extLst>
              </a:tr>
              <a:tr h="337127">
                <a:tc>
                  <a:txBody>
                    <a:bodyPr/>
                    <a:lstStyle/>
                    <a:p>
                      <a:pPr algn="ctr"/>
                      <a:r>
                        <a:rPr lang="en-GB" sz="1400" b="1" dirty="0">
                          <a:latin typeface="Century Gothic" panose="020B0502020202020204" pitchFamily="34" charset="0"/>
                        </a:rPr>
                        <a:t>0.1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1400" b="1" dirty="0">
                          <a:latin typeface="Century Gothic" panose="020B0502020202020204" pitchFamily="34" charset="0"/>
                        </a:rPr>
                        <a:t>0.9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798118531"/>
                  </a:ext>
                </a:extLst>
              </a:tr>
            </a:tbl>
          </a:graphicData>
        </a:graphic>
      </p:graphicFrame>
      <p:sp>
        <p:nvSpPr>
          <p:cNvPr id="9" name="Oval 8">
            <a:extLst>
              <a:ext uri="{FF2B5EF4-FFF2-40B4-BE49-F238E27FC236}">
                <a16:creationId xmlns:a16="http://schemas.microsoft.com/office/drawing/2014/main" id="{E78CBE53-D05F-4A12-BCDE-56BF8233EBC3}"/>
              </a:ext>
            </a:extLst>
          </p:cNvPr>
          <p:cNvSpPr/>
          <p:nvPr/>
        </p:nvSpPr>
        <p:spPr>
          <a:xfrm>
            <a:off x="4030687" y="2311283"/>
            <a:ext cx="264869" cy="26486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D0A1DEA2-854A-4FCE-9909-29745A2BF199}"/>
              </a:ext>
            </a:extLst>
          </p:cNvPr>
          <p:cNvSpPr/>
          <p:nvPr/>
        </p:nvSpPr>
        <p:spPr>
          <a:xfrm>
            <a:off x="3186682" y="1976375"/>
            <a:ext cx="264869" cy="26486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Box 10">
            <a:extLst>
              <a:ext uri="{FF2B5EF4-FFF2-40B4-BE49-F238E27FC236}">
                <a16:creationId xmlns:a16="http://schemas.microsoft.com/office/drawing/2014/main" id="{B604A84E-7452-4BDB-8191-BF24DED849E0}"/>
              </a:ext>
            </a:extLst>
          </p:cNvPr>
          <p:cNvSpPr txBox="1"/>
          <p:nvPr/>
        </p:nvSpPr>
        <p:spPr>
          <a:xfrm>
            <a:off x="2326279" y="2225083"/>
            <a:ext cx="373820" cy="400110"/>
          </a:xfrm>
          <a:prstGeom prst="rect">
            <a:avLst/>
          </a:prstGeom>
          <a:noFill/>
        </p:spPr>
        <p:txBody>
          <a:bodyPr wrap="none" rtlCol="0">
            <a:spAutoFit/>
          </a:bodyPr>
          <a:lstStyle/>
          <a:p>
            <a:r>
              <a:rPr lang="en-GB" sz="2000" b="1" dirty="0">
                <a:latin typeface="Century Gothic" panose="020B0502020202020204" pitchFamily="34" charset="0"/>
              </a:rPr>
              <a:t>A</a:t>
            </a:r>
          </a:p>
        </p:txBody>
      </p:sp>
      <p:sp>
        <p:nvSpPr>
          <p:cNvPr id="12" name="TextBox 11">
            <a:extLst>
              <a:ext uri="{FF2B5EF4-FFF2-40B4-BE49-F238E27FC236}">
                <a16:creationId xmlns:a16="http://schemas.microsoft.com/office/drawing/2014/main" id="{2B1468DA-AA55-4877-9B8B-97E5058536D1}"/>
              </a:ext>
            </a:extLst>
          </p:cNvPr>
          <p:cNvSpPr txBox="1"/>
          <p:nvPr/>
        </p:nvSpPr>
        <p:spPr>
          <a:xfrm>
            <a:off x="1169111" y="3951899"/>
            <a:ext cx="333746" cy="400110"/>
          </a:xfrm>
          <a:prstGeom prst="rect">
            <a:avLst/>
          </a:prstGeom>
          <a:noFill/>
        </p:spPr>
        <p:txBody>
          <a:bodyPr wrap="none" rtlCol="0">
            <a:spAutoFit/>
          </a:bodyPr>
          <a:lstStyle/>
          <a:p>
            <a:r>
              <a:rPr lang="en-GB" sz="2000" b="1" dirty="0">
                <a:latin typeface="Century Gothic" panose="020B0502020202020204" pitchFamily="34" charset="0"/>
              </a:rPr>
              <a:t>B</a:t>
            </a:r>
          </a:p>
        </p:txBody>
      </p:sp>
      <p:graphicFrame>
        <p:nvGraphicFramePr>
          <p:cNvPr id="13" name="Table 12">
            <a:extLst>
              <a:ext uri="{FF2B5EF4-FFF2-40B4-BE49-F238E27FC236}">
                <a16:creationId xmlns:a16="http://schemas.microsoft.com/office/drawing/2014/main" id="{E7D74D7B-AD90-4969-B820-CD487040A708}"/>
              </a:ext>
            </a:extLst>
          </p:cNvPr>
          <p:cNvGraphicFramePr>
            <a:graphicFrameLocks noGrp="1"/>
          </p:cNvGraphicFramePr>
          <p:nvPr>
            <p:extLst/>
          </p:nvPr>
        </p:nvGraphicFramePr>
        <p:xfrm>
          <a:off x="1523329" y="3598139"/>
          <a:ext cx="3262692" cy="1107630"/>
        </p:xfrm>
        <a:graphic>
          <a:graphicData uri="http://schemas.openxmlformats.org/drawingml/2006/table">
            <a:tbl>
              <a:tblPr firstRow="1" bandRow="1">
                <a:tableStyleId>{5940675A-B579-460E-94D1-54222C63F5DA}</a:tableStyleId>
              </a:tblPr>
              <a:tblGrid>
                <a:gridCol w="815673">
                  <a:extLst>
                    <a:ext uri="{9D8B030D-6E8A-4147-A177-3AD203B41FA5}">
                      <a16:colId xmlns:a16="http://schemas.microsoft.com/office/drawing/2014/main" val="3209484793"/>
                    </a:ext>
                  </a:extLst>
                </a:gridCol>
                <a:gridCol w="815673">
                  <a:extLst>
                    <a:ext uri="{9D8B030D-6E8A-4147-A177-3AD203B41FA5}">
                      <a16:colId xmlns:a16="http://schemas.microsoft.com/office/drawing/2014/main" val="3745092825"/>
                    </a:ext>
                  </a:extLst>
                </a:gridCol>
                <a:gridCol w="815673">
                  <a:extLst>
                    <a:ext uri="{9D8B030D-6E8A-4147-A177-3AD203B41FA5}">
                      <a16:colId xmlns:a16="http://schemas.microsoft.com/office/drawing/2014/main" val="2252934687"/>
                    </a:ext>
                  </a:extLst>
                </a:gridCol>
                <a:gridCol w="815673">
                  <a:extLst>
                    <a:ext uri="{9D8B030D-6E8A-4147-A177-3AD203B41FA5}">
                      <a16:colId xmlns:a16="http://schemas.microsoft.com/office/drawing/2014/main" val="1332109558"/>
                    </a:ext>
                  </a:extLst>
                </a:gridCol>
              </a:tblGrid>
              <a:tr h="307530">
                <a:tc>
                  <a:txBody>
                    <a:bodyPr/>
                    <a:lstStyle/>
                    <a:p>
                      <a:pPr algn="ctr"/>
                      <a:r>
                        <a:rPr lang="en-GB" sz="1050" b="1" dirty="0">
                          <a:latin typeface="Century Gothic" panose="020B0502020202020204" pitchFamily="34" charset="0"/>
                        </a:rPr>
                        <a:t>tens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50" b="1" dirty="0">
                          <a:latin typeface="Century Gothic" panose="020B0502020202020204" pitchFamily="34" charset="0"/>
                        </a:rPr>
                        <a:t>ones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50" b="1" dirty="0">
                          <a:latin typeface="Century Gothic" panose="020B0502020202020204" pitchFamily="34" charset="0"/>
                        </a:rPr>
                        <a:t>tenths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50" b="1" dirty="0">
                          <a:latin typeface="Century Gothic" panose="020B0502020202020204" pitchFamily="34" charset="0"/>
                        </a:rPr>
                        <a:t>hundredths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0815302"/>
                  </a:ext>
                </a:extLst>
              </a:tr>
              <a:tr h="762000">
                <a:tc>
                  <a:txBody>
                    <a:bodyPr/>
                    <a:lstStyle/>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5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0329354"/>
                  </a:ext>
                </a:extLst>
              </a:tr>
            </a:tbl>
          </a:graphicData>
        </a:graphic>
      </p:graphicFrame>
      <p:sp>
        <p:nvSpPr>
          <p:cNvPr id="14" name="Oval 13">
            <a:extLst>
              <a:ext uri="{FF2B5EF4-FFF2-40B4-BE49-F238E27FC236}">
                <a16:creationId xmlns:a16="http://schemas.microsoft.com/office/drawing/2014/main" id="{01C51FA9-8B28-43A3-9D64-65849B026276}"/>
              </a:ext>
            </a:extLst>
          </p:cNvPr>
          <p:cNvSpPr/>
          <p:nvPr/>
        </p:nvSpPr>
        <p:spPr>
          <a:xfrm>
            <a:off x="3112477" y="3732430"/>
            <a:ext cx="84395" cy="8439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BC95FF83-315E-4781-987F-0F3DBC926EDF}"/>
              </a:ext>
            </a:extLst>
          </p:cNvPr>
          <p:cNvSpPr/>
          <p:nvPr/>
        </p:nvSpPr>
        <p:spPr>
          <a:xfrm>
            <a:off x="3111549" y="4281218"/>
            <a:ext cx="86249" cy="8439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1397D120-6182-4F5A-95B0-40AF084B9C4B}"/>
              </a:ext>
            </a:extLst>
          </p:cNvPr>
          <p:cNvSpPr/>
          <p:nvPr/>
        </p:nvSpPr>
        <p:spPr>
          <a:xfrm>
            <a:off x="2470502"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Oval 16">
            <a:extLst>
              <a:ext uri="{FF2B5EF4-FFF2-40B4-BE49-F238E27FC236}">
                <a16:creationId xmlns:a16="http://schemas.microsoft.com/office/drawing/2014/main" id="{5C15BA7E-0F7B-409E-A422-ADB3CACD3D2F}"/>
              </a:ext>
            </a:extLst>
          </p:cNvPr>
          <p:cNvSpPr/>
          <p:nvPr/>
        </p:nvSpPr>
        <p:spPr>
          <a:xfrm>
            <a:off x="2836260"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TextBox 23">
            <a:extLst>
              <a:ext uri="{FF2B5EF4-FFF2-40B4-BE49-F238E27FC236}">
                <a16:creationId xmlns:a16="http://schemas.microsoft.com/office/drawing/2014/main" id="{660CFDFD-BE1E-4C64-99AF-BA9F4703740B}"/>
              </a:ext>
            </a:extLst>
          </p:cNvPr>
          <p:cNvSpPr txBox="1"/>
          <p:nvPr/>
        </p:nvSpPr>
        <p:spPr>
          <a:xfrm>
            <a:off x="6374241" y="3904242"/>
            <a:ext cx="1132041" cy="584775"/>
          </a:xfrm>
          <a:prstGeom prst="rect">
            <a:avLst/>
          </a:prstGeom>
          <a:noFill/>
        </p:spPr>
        <p:txBody>
          <a:bodyPr wrap="none" rtlCol="0">
            <a:spAutoFit/>
          </a:bodyPr>
          <a:lstStyle/>
          <a:p>
            <a:r>
              <a:rPr lang="en-GB" sz="2000" b="1" dirty="0">
                <a:latin typeface="Century Gothic" panose="020B0502020202020204" pitchFamily="34" charset="0"/>
              </a:rPr>
              <a:t>C    </a:t>
            </a:r>
            <a:r>
              <a:rPr lang="en-GB" sz="3200" b="1" dirty="0">
                <a:latin typeface="Century Gothic" panose="020B0502020202020204" pitchFamily="34" charset="0"/>
              </a:rPr>
              <a:t>42</a:t>
            </a:r>
            <a:endParaRPr lang="en-GB" sz="2000" b="1" dirty="0">
              <a:latin typeface="Century Gothic" panose="020B0502020202020204" pitchFamily="34" charset="0"/>
            </a:endParaRPr>
          </a:p>
        </p:txBody>
      </p:sp>
      <p:sp>
        <p:nvSpPr>
          <p:cNvPr id="25" name="Oval 24">
            <a:extLst>
              <a:ext uri="{FF2B5EF4-FFF2-40B4-BE49-F238E27FC236}">
                <a16:creationId xmlns:a16="http://schemas.microsoft.com/office/drawing/2014/main" id="{075F9A18-CC11-4A92-A7E5-26BDDE3E2576}"/>
              </a:ext>
            </a:extLst>
          </p:cNvPr>
          <p:cNvSpPr/>
          <p:nvPr/>
        </p:nvSpPr>
        <p:spPr>
          <a:xfrm>
            <a:off x="2470502" y="4424172"/>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 name="Oval 25">
            <a:extLst>
              <a:ext uri="{FF2B5EF4-FFF2-40B4-BE49-F238E27FC236}">
                <a16:creationId xmlns:a16="http://schemas.microsoft.com/office/drawing/2014/main" id="{97F91B44-3B29-491B-918C-ACF8E089E478}"/>
              </a:ext>
            </a:extLst>
          </p:cNvPr>
          <p:cNvSpPr/>
          <p:nvPr/>
        </p:nvSpPr>
        <p:spPr>
          <a:xfrm>
            <a:off x="2836260" y="4424172"/>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 name="Oval 26">
            <a:extLst>
              <a:ext uri="{FF2B5EF4-FFF2-40B4-BE49-F238E27FC236}">
                <a16:creationId xmlns:a16="http://schemas.microsoft.com/office/drawing/2014/main" id="{CFFA4DEB-A3ED-4037-B7EF-BB9F1A88D1B6}"/>
              </a:ext>
            </a:extLst>
          </p:cNvPr>
          <p:cNvSpPr/>
          <p:nvPr/>
        </p:nvSpPr>
        <p:spPr>
          <a:xfrm>
            <a:off x="3287134"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Oval 27">
            <a:extLst>
              <a:ext uri="{FF2B5EF4-FFF2-40B4-BE49-F238E27FC236}">
                <a16:creationId xmlns:a16="http://schemas.microsoft.com/office/drawing/2014/main" id="{D1009B26-C15B-4192-AF81-5B7AC53A4C57}"/>
              </a:ext>
            </a:extLst>
          </p:cNvPr>
          <p:cNvSpPr/>
          <p:nvPr/>
        </p:nvSpPr>
        <p:spPr>
          <a:xfrm>
            <a:off x="3652892" y="4015721"/>
            <a:ext cx="180909" cy="18090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2705722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the cards to complete the number sentence. </a:t>
            </a:r>
            <a:r>
              <a:rPr lang="en-GB" sz="2000" b="1" dirty="0">
                <a:solidFill>
                  <a:schemeClr val="tx1"/>
                </a:solidFill>
                <a:latin typeface="Century Gothic" panose="020B0502020202020204" pitchFamily="34" charset="0"/>
                <a:sym typeface="Wingdings" panose="05000000000000000000" pitchFamily="2" charset="2"/>
              </a:rPr>
              <a:t>Find 3 possibilities.</a:t>
            </a: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33F4873B-A80B-4E3B-AFB2-495C825A5697}"/>
              </a:ext>
            </a:extLst>
          </p:cNvPr>
          <p:cNvGraphicFramePr>
            <a:graphicFrameLocks noGrp="1"/>
          </p:cNvGraphicFramePr>
          <p:nvPr>
            <p:extLst>
              <p:ext uri="{D42A27DB-BD31-4B8C-83A1-F6EECF244321}">
                <p14:modId xmlns:p14="http://schemas.microsoft.com/office/powerpoint/2010/main" val="4173197070"/>
              </p:ext>
            </p:extLst>
          </p:nvPr>
        </p:nvGraphicFramePr>
        <p:xfrm>
          <a:off x="2252865" y="4137323"/>
          <a:ext cx="4638270" cy="922464"/>
        </p:xfrm>
        <a:graphic>
          <a:graphicData uri="http://schemas.openxmlformats.org/drawingml/2006/table">
            <a:tbl>
              <a:tblPr firstRow="1" bandRow="1">
                <a:tableStyleId>{5940675A-B579-460E-94D1-54222C63F5DA}</a:tableStyleId>
              </a:tblPr>
              <a:tblGrid>
                <a:gridCol w="927654">
                  <a:extLst>
                    <a:ext uri="{9D8B030D-6E8A-4147-A177-3AD203B41FA5}">
                      <a16:colId xmlns:a16="http://schemas.microsoft.com/office/drawing/2014/main" val="768598594"/>
                    </a:ext>
                  </a:extLst>
                </a:gridCol>
                <a:gridCol w="927654">
                  <a:extLst>
                    <a:ext uri="{9D8B030D-6E8A-4147-A177-3AD203B41FA5}">
                      <a16:colId xmlns:a16="http://schemas.microsoft.com/office/drawing/2014/main" val="2505995274"/>
                    </a:ext>
                  </a:extLst>
                </a:gridCol>
                <a:gridCol w="927654">
                  <a:extLst>
                    <a:ext uri="{9D8B030D-6E8A-4147-A177-3AD203B41FA5}">
                      <a16:colId xmlns:a16="http://schemas.microsoft.com/office/drawing/2014/main" val="175898142"/>
                    </a:ext>
                  </a:extLst>
                </a:gridCol>
                <a:gridCol w="927654">
                  <a:extLst>
                    <a:ext uri="{9D8B030D-6E8A-4147-A177-3AD203B41FA5}">
                      <a16:colId xmlns:a16="http://schemas.microsoft.com/office/drawing/2014/main" val="2503985266"/>
                    </a:ext>
                  </a:extLst>
                </a:gridCol>
                <a:gridCol w="927654">
                  <a:extLst>
                    <a:ext uri="{9D8B030D-6E8A-4147-A177-3AD203B41FA5}">
                      <a16:colId xmlns:a16="http://schemas.microsoft.com/office/drawing/2014/main" val="4012353985"/>
                    </a:ext>
                  </a:extLst>
                </a:gridCol>
              </a:tblGrid>
              <a:tr h="922464">
                <a:tc>
                  <a:txBody>
                    <a:bodyPr/>
                    <a:lstStyle/>
                    <a:p>
                      <a:pPr algn="ctr"/>
                      <a:endParaRPr lang="en-GB" sz="2900" b="1" dirty="0">
                        <a:solidFill>
                          <a:schemeClr val="tx1"/>
                        </a:solidFill>
                        <a:latin typeface="Century Gothic" panose="020B0502020202020204" pitchFamily="34" charset="0"/>
                      </a:endParaRP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solidFill>
                            <a:schemeClr val="tx1"/>
                          </a:solidFill>
                          <a:latin typeface="Century Gothic" panose="020B0502020202020204" pitchFamily="34" charset="0"/>
                        </a:rPr>
                        <a:t>÷ </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000" b="1" dirty="0">
                        <a:solidFill>
                          <a:schemeClr val="tx1"/>
                        </a:solidFill>
                        <a:latin typeface="Century Gothic" panose="020B0502020202020204" pitchFamily="34" charset="0"/>
                      </a:endParaRP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solidFill>
                            <a:schemeClr val="tx1"/>
                          </a:solidFill>
                          <a:latin typeface="Century Gothic" panose="020B0502020202020204" pitchFamily="34" charset="0"/>
                        </a:rPr>
                        <a:t>=</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GB" sz="2900" b="1" dirty="0">
                        <a:solidFill>
                          <a:schemeClr val="tx1"/>
                        </a:solidFill>
                        <a:latin typeface="Century Gothic" panose="020B0502020202020204" pitchFamily="34" charset="0"/>
                      </a:endParaRP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24614209"/>
                  </a:ext>
                </a:extLst>
              </a:tr>
            </a:tbl>
          </a:graphicData>
        </a:graphic>
      </p:graphicFrame>
      <p:grpSp>
        <p:nvGrpSpPr>
          <p:cNvPr id="2" name="Group 1">
            <a:extLst>
              <a:ext uri="{FF2B5EF4-FFF2-40B4-BE49-F238E27FC236}">
                <a16:creationId xmlns:a16="http://schemas.microsoft.com/office/drawing/2014/main" id="{A4F1440D-3D8E-4476-B4B1-E6441BE9912E}"/>
              </a:ext>
            </a:extLst>
          </p:cNvPr>
          <p:cNvGrpSpPr/>
          <p:nvPr/>
        </p:nvGrpSpPr>
        <p:grpSpPr>
          <a:xfrm>
            <a:off x="2160102" y="1660778"/>
            <a:ext cx="4823795" cy="1999509"/>
            <a:chOff x="2829299" y="2619792"/>
            <a:chExt cx="2995196" cy="1241537"/>
          </a:xfrm>
        </p:grpSpPr>
        <p:sp>
          <p:nvSpPr>
            <p:cNvPr id="9" name="Rectangle: Rounded Corners 8">
              <a:extLst>
                <a:ext uri="{FF2B5EF4-FFF2-40B4-BE49-F238E27FC236}">
                  <a16:creationId xmlns:a16="http://schemas.microsoft.com/office/drawing/2014/main" id="{5D719540-5729-4BB3-AA29-D94053EDCDD3}"/>
                </a:ext>
              </a:extLst>
            </p:cNvPr>
            <p:cNvSpPr/>
            <p:nvPr/>
          </p:nvSpPr>
          <p:spPr>
            <a:xfrm>
              <a:off x="5284495" y="2619792"/>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72</a:t>
              </a:r>
            </a:p>
          </p:txBody>
        </p:sp>
        <p:sp>
          <p:nvSpPr>
            <p:cNvPr id="10" name="Rectangle: Rounded Corners 9">
              <a:extLst>
                <a:ext uri="{FF2B5EF4-FFF2-40B4-BE49-F238E27FC236}">
                  <a16:creationId xmlns:a16="http://schemas.microsoft.com/office/drawing/2014/main" id="{05C1B0AC-E150-47D7-BF80-9EDA447CA08E}"/>
                </a:ext>
              </a:extLst>
            </p:cNvPr>
            <p:cNvSpPr/>
            <p:nvPr/>
          </p:nvSpPr>
          <p:spPr>
            <a:xfrm>
              <a:off x="3647698" y="2619792"/>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46800" rIns="0" rtlCol="0" anchor="ctr"/>
            <a:lstStyle/>
            <a:p>
              <a:pPr algn="ctr"/>
              <a:r>
                <a:rPr lang="en-GB" sz="2000" b="1" dirty="0">
                  <a:solidFill>
                    <a:schemeClr val="tx1"/>
                  </a:solidFill>
                  <a:latin typeface="Century Gothic" panose="020B0502020202020204" pitchFamily="34" charset="0"/>
                </a:rPr>
                <a:t>16</a:t>
              </a:r>
            </a:p>
          </p:txBody>
        </p:sp>
        <p:sp>
          <p:nvSpPr>
            <p:cNvPr id="11" name="Rectangle: Rounded Corners 10">
              <a:extLst>
                <a:ext uri="{FF2B5EF4-FFF2-40B4-BE49-F238E27FC236}">
                  <a16:creationId xmlns:a16="http://schemas.microsoft.com/office/drawing/2014/main" id="{1DE21624-CEBC-4FC0-A379-0AF05D0C6B7F}"/>
                </a:ext>
              </a:extLst>
            </p:cNvPr>
            <p:cNvSpPr/>
            <p:nvPr/>
          </p:nvSpPr>
          <p:spPr>
            <a:xfrm>
              <a:off x="4466097" y="2619792"/>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3.5</a:t>
              </a:r>
            </a:p>
          </p:txBody>
        </p:sp>
        <p:sp>
          <p:nvSpPr>
            <p:cNvPr id="12" name="Rectangle: Rounded Corners 11">
              <a:extLst>
                <a:ext uri="{FF2B5EF4-FFF2-40B4-BE49-F238E27FC236}">
                  <a16:creationId xmlns:a16="http://schemas.microsoft.com/office/drawing/2014/main" id="{58DF6C5E-0F00-4D1D-B438-068855A9FB57}"/>
                </a:ext>
              </a:extLst>
            </p:cNvPr>
            <p:cNvSpPr/>
            <p:nvPr/>
          </p:nvSpPr>
          <p:spPr>
            <a:xfrm>
              <a:off x="2829299" y="2619792"/>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5.3</a:t>
              </a:r>
            </a:p>
          </p:txBody>
        </p:sp>
        <p:sp>
          <p:nvSpPr>
            <p:cNvPr id="13" name="Rectangle: Rounded Corners 12">
              <a:extLst>
                <a:ext uri="{FF2B5EF4-FFF2-40B4-BE49-F238E27FC236}">
                  <a16:creationId xmlns:a16="http://schemas.microsoft.com/office/drawing/2014/main" id="{134400C7-89B4-492E-85D2-AB3FB7349C8B}"/>
                </a:ext>
              </a:extLst>
            </p:cNvPr>
            <p:cNvSpPr/>
            <p:nvPr/>
          </p:nvSpPr>
          <p:spPr>
            <a:xfrm>
              <a:off x="5284495" y="3321329"/>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53</a:t>
              </a:r>
            </a:p>
          </p:txBody>
        </p:sp>
        <p:sp>
          <p:nvSpPr>
            <p:cNvPr id="14" name="Rectangle: Rounded Corners 13">
              <a:extLst>
                <a:ext uri="{FF2B5EF4-FFF2-40B4-BE49-F238E27FC236}">
                  <a16:creationId xmlns:a16="http://schemas.microsoft.com/office/drawing/2014/main" id="{AF0B4AC5-2E62-4EBD-92DD-C76AF8619680}"/>
                </a:ext>
              </a:extLst>
            </p:cNvPr>
            <p:cNvSpPr/>
            <p:nvPr/>
          </p:nvSpPr>
          <p:spPr>
            <a:xfrm>
              <a:off x="3647697" y="3321329"/>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7.2</a:t>
              </a:r>
            </a:p>
          </p:txBody>
        </p:sp>
        <p:sp>
          <p:nvSpPr>
            <p:cNvPr id="15" name="Rectangle: Rounded Corners 14">
              <a:extLst>
                <a:ext uri="{FF2B5EF4-FFF2-40B4-BE49-F238E27FC236}">
                  <a16:creationId xmlns:a16="http://schemas.microsoft.com/office/drawing/2014/main" id="{B6156138-EFE3-44A5-B0F3-5F3FBA96B46E}"/>
                </a:ext>
              </a:extLst>
            </p:cNvPr>
            <p:cNvSpPr/>
            <p:nvPr/>
          </p:nvSpPr>
          <p:spPr>
            <a:xfrm>
              <a:off x="4466097" y="3321329"/>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1.6</a:t>
              </a:r>
            </a:p>
          </p:txBody>
        </p:sp>
        <p:sp>
          <p:nvSpPr>
            <p:cNvPr id="16" name="Rectangle: Rounded Corners 15">
              <a:extLst>
                <a:ext uri="{FF2B5EF4-FFF2-40B4-BE49-F238E27FC236}">
                  <a16:creationId xmlns:a16="http://schemas.microsoft.com/office/drawing/2014/main" id="{9A77A074-0245-4F5C-A1D0-0C4C834F4140}"/>
                </a:ext>
              </a:extLst>
            </p:cNvPr>
            <p:cNvSpPr/>
            <p:nvPr/>
          </p:nvSpPr>
          <p:spPr>
            <a:xfrm>
              <a:off x="2829299" y="3321329"/>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grpSp>
    </p:spTree>
    <p:extLst>
      <p:ext uri="{BB962C8B-B14F-4D97-AF65-F5344CB8AC3E}">
        <p14:creationId xmlns:p14="http://schemas.microsoft.com/office/powerpoint/2010/main" val="1071900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Use the cards to complete the number sentence. </a:t>
            </a:r>
            <a:r>
              <a:rPr lang="en-GB" sz="2000" b="1" dirty="0">
                <a:solidFill>
                  <a:schemeClr val="tx1"/>
                </a:solidFill>
                <a:latin typeface="Century Gothic" panose="020B0502020202020204" pitchFamily="34" charset="0"/>
                <a:sym typeface="Wingdings" panose="05000000000000000000" pitchFamily="2" charset="2"/>
              </a:rPr>
              <a:t>Find 3 possibilities.</a:t>
            </a: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r>
              <a:rPr lang="en-GB" sz="2000" b="1" dirty="0">
                <a:solidFill>
                  <a:srgbClr val="FF0000"/>
                </a:solidFill>
                <a:latin typeface="Century Gothic" panose="020B0502020202020204" pitchFamily="34" charset="0"/>
              </a:rPr>
              <a:t> </a:t>
            </a:r>
          </a:p>
          <a:p>
            <a:pPr lvl="0" algn="ctr"/>
            <a:r>
              <a:rPr lang="en-GB" sz="2000" b="1" dirty="0">
                <a:solidFill>
                  <a:srgbClr val="FF0000"/>
                </a:solidFill>
                <a:latin typeface="Century Gothic" panose="020B0502020202020204" pitchFamily="34" charset="0"/>
              </a:rPr>
              <a:t>72 ÷ 10 = 7.2,  53 ÷ 10 = 5.3</a:t>
            </a: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33F4873B-A80B-4E3B-AFB2-495C825A5697}"/>
              </a:ext>
            </a:extLst>
          </p:cNvPr>
          <p:cNvGraphicFramePr>
            <a:graphicFrameLocks noGrp="1"/>
          </p:cNvGraphicFramePr>
          <p:nvPr>
            <p:extLst>
              <p:ext uri="{D42A27DB-BD31-4B8C-83A1-F6EECF244321}">
                <p14:modId xmlns:p14="http://schemas.microsoft.com/office/powerpoint/2010/main" val="1095585786"/>
              </p:ext>
            </p:extLst>
          </p:nvPr>
        </p:nvGraphicFramePr>
        <p:xfrm>
          <a:off x="2252865" y="4137323"/>
          <a:ext cx="4638270" cy="922464"/>
        </p:xfrm>
        <a:graphic>
          <a:graphicData uri="http://schemas.openxmlformats.org/drawingml/2006/table">
            <a:tbl>
              <a:tblPr firstRow="1" bandRow="1">
                <a:tableStyleId>{5940675A-B579-460E-94D1-54222C63F5DA}</a:tableStyleId>
              </a:tblPr>
              <a:tblGrid>
                <a:gridCol w="927654">
                  <a:extLst>
                    <a:ext uri="{9D8B030D-6E8A-4147-A177-3AD203B41FA5}">
                      <a16:colId xmlns:a16="http://schemas.microsoft.com/office/drawing/2014/main" val="768598594"/>
                    </a:ext>
                  </a:extLst>
                </a:gridCol>
                <a:gridCol w="927654">
                  <a:extLst>
                    <a:ext uri="{9D8B030D-6E8A-4147-A177-3AD203B41FA5}">
                      <a16:colId xmlns:a16="http://schemas.microsoft.com/office/drawing/2014/main" val="2505995274"/>
                    </a:ext>
                  </a:extLst>
                </a:gridCol>
                <a:gridCol w="927654">
                  <a:extLst>
                    <a:ext uri="{9D8B030D-6E8A-4147-A177-3AD203B41FA5}">
                      <a16:colId xmlns:a16="http://schemas.microsoft.com/office/drawing/2014/main" val="175898142"/>
                    </a:ext>
                  </a:extLst>
                </a:gridCol>
                <a:gridCol w="927654">
                  <a:extLst>
                    <a:ext uri="{9D8B030D-6E8A-4147-A177-3AD203B41FA5}">
                      <a16:colId xmlns:a16="http://schemas.microsoft.com/office/drawing/2014/main" val="2503985266"/>
                    </a:ext>
                  </a:extLst>
                </a:gridCol>
                <a:gridCol w="927654">
                  <a:extLst>
                    <a:ext uri="{9D8B030D-6E8A-4147-A177-3AD203B41FA5}">
                      <a16:colId xmlns:a16="http://schemas.microsoft.com/office/drawing/2014/main" val="4012353985"/>
                    </a:ext>
                  </a:extLst>
                </a:gridCol>
              </a:tblGrid>
              <a:tr h="922464">
                <a:tc>
                  <a:txBody>
                    <a:bodyPr/>
                    <a:lstStyle/>
                    <a:p>
                      <a:pPr algn="ctr"/>
                      <a:r>
                        <a:rPr lang="en-GB" sz="2900" b="1" dirty="0">
                          <a:solidFill>
                            <a:srgbClr val="FF0000"/>
                          </a:solidFill>
                          <a:latin typeface="Century Gothic" panose="020B0502020202020204" pitchFamily="34" charset="0"/>
                        </a:rPr>
                        <a:t>16</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solidFill>
                            <a:schemeClr val="tx1"/>
                          </a:solidFill>
                          <a:latin typeface="Century Gothic" panose="020B0502020202020204" pitchFamily="34" charset="0"/>
                        </a:rPr>
                        <a:t>÷ </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900" b="1" dirty="0">
                          <a:solidFill>
                            <a:srgbClr val="FF0000"/>
                          </a:solidFill>
                          <a:latin typeface="Century Gothic" panose="020B0502020202020204" pitchFamily="34" charset="0"/>
                        </a:rPr>
                        <a:t>10</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solidFill>
                            <a:schemeClr val="tx1"/>
                          </a:solidFill>
                          <a:latin typeface="Century Gothic" panose="020B0502020202020204" pitchFamily="34" charset="0"/>
                        </a:rPr>
                        <a:t>=</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en-GB" sz="2900" b="1" dirty="0">
                          <a:solidFill>
                            <a:srgbClr val="FF0000"/>
                          </a:solidFill>
                          <a:latin typeface="Century Gothic" panose="020B0502020202020204" pitchFamily="34" charset="0"/>
                        </a:rPr>
                        <a:t>1.6</a:t>
                      </a:r>
                    </a:p>
                  </a:txBody>
                  <a:tcPr marL="147265" marR="147265" marT="73632" marB="7363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24614209"/>
                  </a:ext>
                </a:extLst>
              </a:tr>
            </a:tbl>
          </a:graphicData>
        </a:graphic>
      </p:graphicFrame>
      <p:grpSp>
        <p:nvGrpSpPr>
          <p:cNvPr id="2" name="Group 1">
            <a:extLst>
              <a:ext uri="{FF2B5EF4-FFF2-40B4-BE49-F238E27FC236}">
                <a16:creationId xmlns:a16="http://schemas.microsoft.com/office/drawing/2014/main" id="{A4F1440D-3D8E-4476-B4B1-E6441BE9912E}"/>
              </a:ext>
            </a:extLst>
          </p:cNvPr>
          <p:cNvGrpSpPr/>
          <p:nvPr/>
        </p:nvGrpSpPr>
        <p:grpSpPr>
          <a:xfrm>
            <a:off x="2160102" y="1660778"/>
            <a:ext cx="4823795" cy="1999509"/>
            <a:chOff x="2829299" y="2619792"/>
            <a:chExt cx="2995196" cy="1241537"/>
          </a:xfrm>
        </p:grpSpPr>
        <p:sp>
          <p:nvSpPr>
            <p:cNvPr id="9" name="Rectangle: Rounded Corners 8">
              <a:extLst>
                <a:ext uri="{FF2B5EF4-FFF2-40B4-BE49-F238E27FC236}">
                  <a16:creationId xmlns:a16="http://schemas.microsoft.com/office/drawing/2014/main" id="{5D719540-5729-4BB3-AA29-D94053EDCDD3}"/>
                </a:ext>
              </a:extLst>
            </p:cNvPr>
            <p:cNvSpPr/>
            <p:nvPr/>
          </p:nvSpPr>
          <p:spPr>
            <a:xfrm>
              <a:off x="5284495" y="2619792"/>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72</a:t>
              </a:r>
            </a:p>
          </p:txBody>
        </p:sp>
        <p:sp>
          <p:nvSpPr>
            <p:cNvPr id="10" name="Rectangle: Rounded Corners 9">
              <a:extLst>
                <a:ext uri="{FF2B5EF4-FFF2-40B4-BE49-F238E27FC236}">
                  <a16:creationId xmlns:a16="http://schemas.microsoft.com/office/drawing/2014/main" id="{05C1B0AC-E150-47D7-BF80-9EDA447CA08E}"/>
                </a:ext>
              </a:extLst>
            </p:cNvPr>
            <p:cNvSpPr/>
            <p:nvPr/>
          </p:nvSpPr>
          <p:spPr>
            <a:xfrm>
              <a:off x="3647698" y="2619792"/>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46800" rIns="0" rtlCol="0" anchor="ctr"/>
            <a:lstStyle/>
            <a:p>
              <a:pPr algn="ctr"/>
              <a:r>
                <a:rPr lang="en-GB" sz="2000" b="1" dirty="0">
                  <a:solidFill>
                    <a:schemeClr val="tx1"/>
                  </a:solidFill>
                  <a:latin typeface="Century Gothic" panose="020B0502020202020204" pitchFamily="34" charset="0"/>
                </a:rPr>
                <a:t>16</a:t>
              </a:r>
            </a:p>
          </p:txBody>
        </p:sp>
        <p:sp>
          <p:nvSpPr>
            <p:cNvPr id="11" name="Rectangle: Rounded Corners 10">
              <a:extLst>
                <a:ext uri="{FF2B5EF4-FFF2-40B4-BE49-F238E27FC236}">
                  <a16:creationId xmlns:a16="http://schemas.microsoft.com/office/drawing/2014/main" id="{1DE21624-CEBC-4FC0-A379-0AF05D0C6B7F}"/>
                </a:ext>
              </a:extLst>
            </p:cNvPr>
            <p:cNvSpPr/>
            <p:nvPr/>
          </p:nvSpPr>
          <p:spPr>
            <a:xfrm>
              <a:off x="4466097" y="2619792"/>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3.5</a:t>
              </a:r>
            </a:p>
          </p:txBody>
        </p:sp>
        <p:sp>
          <p:nvSpPr>
            <p:cNvPr id="12" name="Rectangle: Rounded Corners 11">
              <a:extLst>
                <a:ext uri="{FF2B5EF4-FFF2-40B4-BE49-F238E27FC236}">
                  <a16:creationId xmlns:a16="http://schemas.microsoft.com/office/drawing/2014/main" id="{58DF6C5E-0F00-4D1D-B438-068855A9FB57}"/>
                </a:ext>
              </a:extLst>
            </p:cNvPr>
            <p:cNvSpPr/>
            <p:nvPr/>
          </p:nvSpPr>
          <p:spPr>
            <a:xfrm>
              <a:off x="2829299" y="2619792"/>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5.3</a:t>
              </a:r>
            </a:p>
          </p:txBody>
        </p:sp>
        <p:sp>
          <p:nvSpPr>
            <p:cNvPr id="13" name="Rectangle: Rounded Corners 12">
              <a:extLst>
                <a:ext uri="{FF2B5EF4-FFF2-40B4-BE49-F238E27FC236}">
                  <a16:creationId xmlns:a16="http://schemas.microsoft.com/office/drawing/2014/main" id="{134400C7-89B4-492E-85D2-AB3FB7349C8B}"/>
                </a:ext>
              </a:extLst>
            </p:cNvPr>
            <p:cNvSpPr/>
            <p:nvPr/>
          </p:nvSpPr>
          <p:spPr>
            <a:xfrm>
              <a:off x="5284495" y="3321329"/>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53</a:t>
              </a:r>
            </a:p>
          </p:txBody>
        </p:sp>
        <p:sp>
          <p:nvSpPr>
            <p:cNvPr id="14" name="Rectangle: Rounded Corners 13">
              <a:extLst>
                <a:ext uri="{FF2B5EF4-FFF2-40B4-BE49-F238E27FC236}">
                  <a16:creationId xmlns:a16="http://schemas.microsoft.com/office/drawing/2014/main" id="{AF0B4AC5-2E62-4EBD-92DD-C76AF8619680}"/>
                </a:ext>
              </a:extLst>
            </p:cNvPr>
            <p:cNvSpPr/>
            <p:nvPr/>
          </p:nvSpPr>
          <p:spPr>
            <a:xfrm>
              <a:off x="3647697" y="3321329"/>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7.2</a:t>
              </a:r>
            </a:p>
          </p:txBody>
        </p:sp>
        <p:sp>
          <p:nvSpPr>
            <p:cNvPr id="15" name="Rectangle: Rounded Corners 14">
              <a:extLst>
                <a:ext uri="{FF2B5EF4-FFF2-40B4-BE49-F238E27FC236}">
                  <a16:creationId xmlns:a16="http://schemas.microsoft.com/office/drawing/2014/main" id="{B6156138-EFE3-44A5-B0F3-5F3FBA96B46E}"/>
                </a:ext>
              </a:extLst>
            </p:cNvPr>
            <p:cNvSpPr/>
            <p:nvPr/>
          </p:nvSpPr>
          <p:spPr>
            <a:xfrm>
              <a:off x="4466097" y="3321329"/>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1.6</a:t>
              </a:r>
            </a:p>
          </p:txBody>
        </p:sp>
        <p:sp>
          <p:nvSpPr>
            <p:cNvPr id="16" name="Rectangle: Rounded Corners 15">
              <a:extLst>
                <a:ext uri="{FF2B5EF4-FFF2-40B4-BE49-F238E27FC236}">
                  <a16:creationId xmlns:a16="http://schemas.microsoft.com/office/drawing/2014/main" id="{9A77A074-0245-4F5C-A1D0-0C4C834F4140}"/>
                </a:ext>
              </a:extLst>
            </p:cNvPr>
            <p:cNvSpPr/>
            <p:nvPr/>
          </p:nvSpPr>
          <p:spPr>
            <a:xfrm>
              <a:off x="2829299" y="3321329"/>
              <a:ext cx="540000" cy="540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grpSp>
    </p:spTree>
    <p:extLst>
      <p:ext uri="{BB962C8B-B14F-4D97-AF65-F5344CB8AC3E}">
        <p14:creationId xmlns:p14="http://schemas.microsoft.com/office/powerpoint/2010/main" val="2557716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2" name="Picture 11">
            <a:extLst>
              <a:ext uri="{FF2B5EF4-FFF2-40B4-BE49-F238E27FC236}">
                <a16:creationId xmlns:a16="http://schemas.microsoft.com/office/drawing/2014/main" id="{C38E4E10-96F8-4D54-AA1D-B4570F4CB971}"/>
              </a:ext>
            </a:extLst>
          </p:cNvPr>
          <p:cNvPicPr>
            <a:picLocks noChangeAspect="1"/>
          </p:cNvPicPr>
          <p:nvPr/>
        </p:nvPicPr>
        <p:blipFill>
          <a:blip r:embed="rId4"/>
          <a:stretch>
            <a:fillRect/>
          </a:stretch>
        </p:blipFill>
        <p:spPr>
          <a:xfrm>
            <a:off x="115438" y="143658"/>
            <a:ext cx="8913124" cy="6322100"/>
          </a:xfrm>
          <a:prstGeom prst="rect">
            <a:avLst/>
          </a:prstGeom>
        </p:spPr>
      </p:pic>
      <p:sp>
        <p:nvSpPr>
          <p:cNvPr id="13" name="Rectangle 12">
            <a:extLst>
              <a:ext uri="{FF2B5EF4-FFF2-40B4-BE49-F238E27FC236}">
                <a16:creationId xmlns:a16="http://schemas.microsoft.com/office/drawing/2014/main" id="{C80BC9FD-91AD-4312-8FFD-13BA66CF3623}"/>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Alina has divided 92 by 10 on the </a:t>
            </a:r>
          </a:p>
          <a:p>
            <a:pPr algn="ctr"/>
            <a:r>
              <a:rPr lang="en-GB" sz="2000" b="1" dirty="0" err="1">
                <a:solidFill>
                  <a:schemeClr val="tx1"/>
                </a:solidFill>
                <a:latin typeface="Century Gothic" panose="020B0502020202020204" pitchFamily="34" charset="0"/>
              </a:rPr>
              <a:t>Gattegno</a:t>
            </a:r>
            <a:r>
              <a:rPr lang="en-GB" sz="2000" b="1" dirty="0">
                <a:solidFill>
                  <a:schemeClr val="tx1"/>
                </a:solidFill>
                <a:latin typeface="Century Gothic" panose="020B0502020202020204" pitchFamily="34" charset="0"/>
              </a:rPr>
              <a:t> chart below.</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Is she correct? Convince me.</a:t>
            </a: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aphicFrame>
        <p:nvGraphicFramePr>
          <p:cNvPr id="14" name="Table 13">
            <a:extLst>
              <a:ext uri="{FF2B5EF4-FFF2-40B4-BE49-F238E27FC236}">
                <a16:creationId xmlns:a16="http://schemas.microsoft.com/office/drawing/2014/main" id="{F59F906C-9B08-4191-A77B-36EBD18D9170}"/>
              </a:ext>
            </a:extLst>
          </p:cNvPr>
          <p:cNvGraphicFramePr>
            <a:graphicFrameLocks noGrp="1"/>
          </p:cNvGraphicFramePr>
          <p:nvPr>
            <p:extLst/>
          </p:nvPr>
        </p:nvGraphicFramePr>
        <p:xfrm>
          <a:off x="1838466" y="3077097"/>
          <a:ext cx="5467068" cy="1480764"/>
        </p:xfrm>
        <a:graphic>
          <a:graphicData uri="http://schemas.openxmlformats.org/drawingml/2006/table">
            <a:tbl>
              <a:tblPr firstRow="1" bandRow="1">
                <a:tableStyleId>{5940675A-B579-460E-94D1-54222C63F5DA}</a:tableStyleId>
              </a:tblPr>
              <a:tblGrid>
                <a:gridCol w="607452">
                  <a:extLst>
                    <a:ext uri="{9D8B030D-6E8A-4147-A177-3AD203B41FA5}">
                      <a16:colId xmlns:a16="http://schemas.microsoft.com/office/drawing/2014/main" val="3617825937"/>
                    </a:ext>
                  </a:extLst>
                </a:gridCol>
                <a:gridCol w="607452">
                  <a:extLst>
                    <a:ext uri="{9D8B030D-6E8A-4147-A177-3AD203B41FA5}">
                      <a16:colId xmlns:a16="http://schemas.microsoft.com/office/drawing/2014/main" val="984894183"/>
                    </a:ext>
                  </a:extLst>
                </a:gridCol>
                <a:gridCol w="607452">
                  <a:extLst>
                    <a:ext uri="{9D8B030D-6E8A-4147-A177-3AD203B41FA5}">
                      <a16:colId xmlns:a16="http://schemas.microsoft.com/office/drawing/2014/main" val="1411233610"/>
                    </a:ext>
                  </a:extLst>
                </a:gridCol>
                <a:gridCol w="607452">
                  <a:extLst>
                    <a:ext uri="{9D8B030D-6E8A-4147-A177-3AD203B41FA5}">
                      <a16:colId xmlns:a16="http://schemas.microsoft.com/office/drawing/2014/main" val="3347465215"/>
                    </a:ext>
                  </a:extLst>
                </a:gridCol>
                <a:gridCol w="607452">
                  <a:extLst>
                    <a:ext uri="{9D8B030D-6E8A-4147-A177-3AD203B41FA5}">
                      <a16:colId xmlns:a16="http://schemas.microsoft.com/office/drawing/2014/main" val="2679299724"/>
                    </a:ext>
                  </a:extLst>
                </a:gridCol>
                <a:gridCol w="607452">
                  <a:extLst>
                    <a:ext uri="{9D8B030D-6E8A-4147-A177-3AD203B41FA5}">
                      <a16:colId xmlns:a16="http://schemas.microsoft.com/office/drawing/2014/main" val="2908145598"/>
                    </a:ext>
                  </a:extLst>
                </a:gridCol>
                <a:gridCol w="607452">
                  <a:extLst>
                    <a:ext uri="{9D8B030D-6E8A-4147-A177-3AD203B41FA5}">
                      <a16:colId xmlns:a16="http://schemas.microsoft.com/office/drawing/2014/main" val="4120810850"/>
                    </a:ext>
                  </a:extLst>
                </a:gridCol>
                <a:gridCol w="607452">
                  <a:extLst>
                    <a:ext uri="{9D8B030D-6E8A-4147-A177-3AD203B41FA5}">
                      <a16:colId xmlns:a16="http://schemas.microsoft.com/office/drawing/2014/main" val="3055341560"/>
                    </a:ext>
                  </a:extLst>
                </a:gridCol>
                <a:gridCol w="607452">
                  <a:extLst>
                    <a:ext uri="{9D8B030D-6E8A-4147-A177-3AD203B41FA5}">
                      <a16:colId xmlns:a16="http://schemas.microsoft.com/office/drawing/2014/main" val="766586246"/>
                    </a:ext>
                  </a:extLst>
                </a:gridCol>
              </a:tblGrid>
              <a:tr h="493588">
                <a:tc>
                  <a:txBody>
                    <a:bodyPr/>
                    <a:lstStyle/>
                    <a:p>
                      <a:pPr algn="ctr"/>
                      <a:r>
                        <a:rPr lang="en-GB" sz="2100" b="1" dirty="0">
                          <a:latin typeface="Century Gothic" panose="020B0502020202020204" pitchFamily="34" charset="0"/>
                        </a:rPr>
                        <a:t>10</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20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30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40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50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60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70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80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90</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extLst>
                  <a:ext uri="{0D108BD9-81ED-4DB2-BD59-A6C34878D82A}">
                    <a16:rowId xmlns:a16="http://schemas.microsoft.com/office/drawing/2014/main" val="679126672"/>
                  </a:ext>
                </a:extLst>
              </a:tr>
              <a:tr h="493588">
                <a:tc>
                  <a:txBody>
                    <a:bodyPr/>
                    <a:lstStyle/>
                    <a:p>
                      <a:pPr algn="ctr"/>
                      <a:r>
                        <a:rPr lang="en-GB" sz="2100" b="1" dirty="0">
                          <a:latin typeface="Century Gothic" panose="020B0502020202020204" pitchFamily="34" charset="0"/>
                        </a:rPr>
                        <a:t>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4">
                        <a:lumMod val="40000"/>
                        <a:lumOff val="60000"/>
                      </a:schemeClr>
                    </a:solidFill>
                  </a:tcPr>
                </a:tc>
                <a:extLst>
                  <a:ext uri="{0D108BD9-81ED-4DB2-BD59-A6C34878D82A}">
                    <a16:rowId xmlns:a16="http://schemas.microsoft.com/office/drawing/2014/main" val="1206110871"/>
                  </a:ext>
                </a:extLst>
              </a:tr>
              <a:tr h="493588">
                <a:tc>
                  <a:txBody>
                    <a:bodyPr/>
                    <a:lstStyle/>
                    <a:p>
                      <a:pPr algn="ctr"/>
                      <a:r>
                        <a:rPr lang="en-GB" sz="2100" b="1" dirty="0">
                          <a:latin typeface="Century Gothic" panose="020B0502020202020204" pitchFamily="34" charset="0"/>
                        </a:rPr>
                        <a:t>0.1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798118531"/>
                  </a:ext>
                </a:extLst>
              </a:tr>
            </a:tbl>
          </a:graphicData>
        </a:graphic>
      </p:graphicFrame>
      <p:sp>
        <p:nvSpPr>
          <p:cNvPr id="15" name="Oval 14">
            <a:extLst>
              <a:ext uri="{FF2B5EF4-FFF2-40B4-BE49-F238E27FC236}">
                <a16:creationId xmlns:a16="http://schemas.microsoft.com/office/drawing/2014/main" id="{18AC35CF-FFAF-45FB-9BC3-F0A15C0E1CD7}"/>
              </a:ext>
            </a:extLst>
          </p:cNvPr>
          <p:cNvSpPr/>
          <p:nvPr/>
        </p:nvSpPr>
        <p:spPr>
          <a:xfrm>
            <a:off x="6799734" y="3623581"/>
            <a:ext cx="387795" cy="38779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Oval 15">
            <a:extLst>
              <a:ext uri="{FF2B5EF4-FFF2-40B4-BE49-F238E27FC236}">
                <a16:creationId xmlns:a16="http://schemas.microsoft.com/office/drawing/2014/main" id="{22D671A2-C139-4E37-9783-E5923BF21175}"/>
              </a:ext>
            </a:extLst>
          </p:cNvPr>
          <p:cNvSpPr/>
          <p:nvPr/>
        </p:nvSpPr>
        <p:spPr>
          <a:xfrm>
            <a:off x="2554035" y="3623581"/>
            <a:ext cx="387795" cy="38779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317969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2" name="Picture 11">
            <a:extLst>
              <a:ext uri="{FF2B5EF4-FFF2-40B4-BE49-F238E27FC236}">
                <a16:creationId xmlns:a16="http://schemas.microsoft.com/office/drawing/2014/main" id="{C38E4E10-96F8-4D54-AA1D-B4570F4CB971}"/>
              </a:ext>
            </a:extLst>
          </p:cNvPr>
          <p:cNvPicPr>
            <a:picLocks noChangeAspect="1"/>
          </p:cNvPicPr>
          <p:nvPr/>
        </p:nvPicPr>
        <p:blipFill>
          <a:blip r:embed="rId4"/>
          <a:stretch>
            <a:fillRect/>
          </a:stretch>
        </p:blipFill>
        <p:spPr>
          <a:xfrm>
            <a:off x="115438" y="143658"/>
            <a:ext cx="8913124" cy="6322100"/>
          </a:xfrm>
          <a:prstGeom prst="rect">
            <a:avLst/>
          </a:prstGeom>
        </p:spPr>
      </p:pic>
      <p:sp>
        <p:nvSpPr>
          <p:cNvPr id="13" name="Rectangle 12">
            <a:extLst>
              <a:ext uri="{FF2B5EF4-FFF2-40B4-BE49-F238E27FC236}">
                <a16:creationId xmlns:a16="http://schemas.microsoft.com/office/drawing/2014/main" id="{C80BC9FD-91AD-4312-8FFD-13BA66CF3623}"/>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Alina has divided 92 by 10 on the </a:t>
            </a:r>
          </a:p>
          <a:p>
            <a:pPr algn="ctr"/>
            <a:r>
              <a:rPr lang="en-GB" sz="2000" b="1" dirty="0" err="1">
                <a:solidFill>
                  <a:schemeClr val="tx1"/>
                </a:solidFill>
                <a:latin typeface="Century Gothic" panose="020B0502020202020204" pitchFamily="34" charset="0"/>
              </a:rPr>
              <a:t>Gattegno</a:t>
            </a:r>
            <a:r>
              <a:rPr lang="en-GB" sz="2000" b="1" dirty="0">
                <a:solidFill>
                  <a:schemeClr val="tx1"/>
                </a:solidFill>
                <a:latin typeface="Century Gothic" panose="020B0502020202020204" pitchFamily="34" charset="0"/>
              </a:rPr>
              <a:t> chart below.</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Is she correct? Convince me.</a:t>
            </a:r>
          </a:p>
          <a:p>
            <a:pPr lvl="0" algn="ctr"/>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Alina is not correct because…</a:t>
            </a: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aphicFrame>
        <p:nvGraphicFramePr>
          <p:cNvPr id="14" name="Table 13">
            <a:extLst>
              <a:ext uri="{FF2B5EF4-FFF2-40B4-BE49-F238E27FC236}">
                <a16:creationId xmlns:a16="http://schemas.microsoft.com/office/drawing/2014/main" id="{F59F906C-9B08-4191-A77B-36EBD18D9170}"/>
              </a:ext>
            </a:extLst>
          </p:cNvPr>
          <p:cNvGraphicFramePr>
            <a:graphicFrameLocks noGrp="1"/>
          </p:cNvGraphicFramePr>
          <p:nvPr>
            <p:extLst/>
          </p:nvPr>
        </p:nvGraphicFramePr>
        <p:xfrm>
          <a:off x="1838466" y="3077097"/>
          <a:ext cx="5467068" cy="1480764"/>
        </p:xfrm>
        <a:graphic>
          <a:graphicData uri="http://schemas.openxmlformats.org/drawingml/2006/table">
            <a:tbl>
              <a:tblPr firstRow="1" bandRow="1">
                <a:tableStyleId>{5940675A-B579-460E-94D1-54222C63F5DA}</a:tableStyleId>
              </a:tblPr>
              <a:tblGrid>
                <a:gridCol w="607452">
                  <a:extLst>
                    <a:ext uri="{9D8B030D-6E8A-4147-A177-3AD203B41FA5}">
                      <a16:colId xmlns:a16="http://schemas.microsoft.com/office/drawing/2014/main" val="3617825937"/>
                    </a:ext>
                  </a:extLst>
                </a:gridCol>
                <a:gridCol w="607452">
                  <a:extLst>
                    <a:ext uri="{9D8B030D-6E8A-4147-A177-3AD203B41FA5}">
                      <a16:colId xmlns:a16="http://schemas.microsoft.com/office/drawing/2014/main" val="984894183"/>
                    </a:ext>
                  </a:extLst>
                </a:gridCol>
                <a:gridCol w="607452">
                  <a:extLst>
                    <a:ext uri="{9D8B030D-6E8A-4147-A177-3AD203B41FA5}">
                      <a16:colId xmlns:a16="http://schemas.microsoft.com/office/drawing/2014/main" val="1411233610"/>
                    </a:ext>
                  </a:extLst>
                </a:gridCol>
                <a:gridCol w="607452">
                  <a:extLst>
                    <a:ext uri="{9D8B030D-6E8A-4147-A177-3AD203B41FA5}">
                      <a16:colId xmlns:a16="http://schemas.microsoft.com/office/drawing/2014/main" val="3347465215"/>
                    </a:ext>
                  </a:extLst>
                </a:gridCol>
                <a:gridCol w="607452">
                  <a:extLst>
                    <a:ext uri="{9D8B030D-6E8A-4147-A177-3AD203B41FA5}">
                      <a16:colId xmlns:a16="http://schemas.microsoft.com/office/drawing/2014/main" val="2679299724"/>
                    </a:ext>
                  </a:extLst>
                </a:gridCol>
                <a:gridCol w="607452">
                  <a:extLst>
                    <a:ext uri="{9D8B030D-6E8A-4147-A177-3AD203B41FA5}">
                      <a16:colId xmlns:a16="http://schemas.microsoft.com/office/drawing/2014/main" val="2908145598"/>
                    </a:ext>
                  </a:extLst>
                </a:gridCol>
                <a:gridCol w="607452">
                  <a:extLst>
                    <a:ext uri="{9D8B030D-6E8A-4147-A177-3AD203B41FA5}">
                      <a16:colId xmlns:a16="http://schemas.microsoft.com/office/drawing/2014/main" val="4120810850"/>
                    </a:ext>
                  </a:extLst>
                </a:gridCol>
                <a:gridCol w="607452">
                  <a:extLst>
                    <a:ext uri="{9D8B030D-6E8A-4147-A177-3AD203B41FA5}">
                      <a16:colId xmlns:a16="http://schemas.microsoft.com/office/drawing/2014/main" val="3055341560"/>
                    </a:ext>
                  </a:extLst>
                </a:gridCol>
                <a:gridCol w="607452">
                  <a:extLst>
                    <a:ext uri="{9D8B030D-6E8A-4147-A177-3AD203B41FA5}">
                      <a16:colId xmlns:a16="http://schemas.microsoft.com/office/drawing/2014/main" val="766586246"/>
                    </a:ext>
                  </a:extLst>
                </a:gridCol>
              </a:tblGrid>
              <a:tr h="493588">
                <a:tc>
                  <a:txBody>
                    <a:bodyPr/>
                    <a:lstStyle/>
                    <a:p>
                      <a:pPr algn="ctr"/>
                      <a:r>
                        <a:rPr lang="en-GB" sz="2100" b="1" dirty="0">
                          <a:latin typeface="Century Gothic" panose="020B0502020202020204" pitchFamily="34" charset="0"/>
                        </a:rPr>
                        <a:t>10</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20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30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40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50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60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70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80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90</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extLst>
                  <a:ext uri="{0D108BD9-81ED-4DB2-BD59-A6C34878D82A}">
                    <a16:rowId xmlns:a16="http://schemas.microsoft.com/office/drawing/2014/main" val="679126672"/>
                  </a:ext>
                </a:extLst>
              </a:tr>
              <a:tr h="493588">
                <a:tc>
                  <a:txBody>
                    <a:bodyPr/>
                    <a:lstStyle/>
                    <a:p>
                      <a:pPr algn="ctr"/>
                      <a:r>
                        <a:rPr lang="en-GB" sz="2100" b="1" dirty="0">
                          <a:latin typeface="Century Gothic" panose="020B0502020202020204" pitchFamily="34" charset="0"/>
                        </a:rPr>
                        <a:t>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4">
                        <a:lumMod val="40000"/>
                        <a:lumOff val="60000"/>
                      </a:schemeClr>
                    </a:solidFill>
                  </a:tcPr>
                </a:tc>
                <a:extLst>
                  <a:ext uri="{0D108BD9-81ED-4DB2-BD59-A6C34878D82A}">
                    <a16:rowId xmlns:a16="http://schemas.microsoft.com/office/drawing/2014/main" val="1206110871"/>
                  </a:ext>
                </a:extLst>
              </a:tr>
              <a:tr h="493588">
                <a:tc>
                  <a:txBody>
                    <a:bodyPr/>
                    <a:lstStyle/>
                    <a:p>
                      <a:pPr algn="ctr"/>
                      <a:r>
                        <a:rPr lang="en-GB" sz="2100" b="1" dirty="0">
                          <a:latin typeface="Century Gothic" panose="020B0502020202020204" pitchFamily="34" charset="0"/>
                        </a:rPr>
                        <a:t>0.1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798118531"/>
                  </a:ext>
                </a:extLst>
              </a:tr>
            </a:tbl>
          </a:graphicData>
        </a:graphic>
      </p:graphicFrame>
      <p:sp>
        <p:nvSpPr>
          <p:cNvPr id="15" name="Oval 14">
            <a:extLst>
              <a:ext uri="{FF2B5EF4-FFF2-40B4-BE49-F238E27FC236}">
                <a16:creationId xmlns:a16="http://schemas.microsoft.com/office/drawing/2014/main" id="{18AC35CF-FFAF-45FB-9BC3-F0A15C0E1CD7}"/>
              </a:ext>
            </a:extLst>
          </p:cNvPr>
          <p:cNvSpPr/>
          <p:nvPr/>
        </p:nvSpPr>
        <p:spPr>
          <a:xfrm>
            <a:off x="6799734" y="3623581"/>
            <a:ext cx="387795" cy="38779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Oval 15">
            <a:extLst>
              <a:ext uri="{FF2B5EF4-FFF2-40B4-BE49-F238E27FC236}">
                <a16:creationId xmlns:a16="http://schemas.microsoft.com/office/drawing/2014/main" id="{22D671A2-C139-4E37-9783-E5923BF21175}"/>
              </a:ext>
            </a:extLst>
          </p:cNvPr>
          <p:cNvSpPr/>
          <p:nvPr/>
        </p:nvSpPr>
        <p:spPr>
          <a:xfrm>
            <a:off x="2554035" y="3623581"/>
            <a:ext cx="387795" cy="38779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618913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4 – Spring Block 4 – Decimals</a:t>
            </a: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endParaRPr lang="en-GB" sz="1600" b="1" u="sng" dirty="0">
              <a:solidFill>
                <a:srgbClr val="E7E6E6">
                  <a:lumMod val="50000"/>
                </a:srgbClr>
              </a:solidFill>
              <a:latin typeface="Century Gothic" panose="020B0502020202020204" pitchFamily="34" charset="0"/>
            </a:endParaRPr>
          </a:p>
          <a:p>
            <a:pPr algn="ctr"/>
            <a:r>
              <a:rPr lang="en-GB" sz="4800" b="1" dirty="0">
                <a:solidFill>
                  <a:schemeClr val="bg2">
                    <a:lumMod val="25000"/>
                  </a:schemeClr>
                </a:solidFill>
                <a:latin typeface="Century Gothic" panose="020B0502020202020204" pitchFamily="34" charset="0"/>
              </a:rPr>
              <a:t>Step 6: Divide 2-Digits by 10</a:t>
            </a: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25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pPr lvl="0" algn="ctr"/>
            <a:r>
              <a:rPr lang="en-GB" sz="2400" b="1" u="sng"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32354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2" name="Picture 11">
            <a:extLst>
              <a:ext uri="{FF2B5EF4-FFF2-40B4-BE49-F238E27FC236}">
                <a16:creationId xmlns:a16="http://schemas.microsoft.com/office/drawing/2014/main" id="{C38E4E10-96F8-4D54-AA1D-B4570F4CB971}"/>
              </a:ext>
            </a:extLst>
          </p:cNvPr>
          <p:cNvPicPr>
            <a:picLocks noChangeAspect="1"/>
          </p:cNvPicPr>
          <p:nvPr/>
        </p:nvPicPr>
        <p:blipFill>
          <a:blip r:embed="rId4"/>
          <a:stretch>
            <a:fillRect/>
          </a:stretch>
        </p:blipFill>
        <p:spPr>
          <a:xfrm>
            <a:off x="115438" y="143658"/>
            <a:ext cx="8913124" cy="6322100"/>
          </a:xfrm>
          <a:prstGeom prst="rect">
            <a:avLst/>
          </a:prstGeom>
        </p:spPr>
      </p:pic>
      <p:sp>
        <p:nvSpPr>
          <p:cNvPr id="13" name="Rectangle 12">
            <a:extLst>
              <a:ext uri="{FF2B5EF4-FFF2-40B4-BE49-F238E27FC236}">
                <a16:creationId xmlns:a16="http://schemas.microsoft.com/office/drawing/2014/main" id="{C80BC9FD-91AD-4312-8FFD-13BA66CF3623}"/>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Alina has divided 92 by 10 on the </a:t>
            </a:r>
          </a:p>
          <a:p>
            <a:pPr algn="ctr"/>
            <a:r>
              <a:rPr lang="en-GB" sz="2000" b="1" dirty="0" err="1">
                <a:solidFill>
                  <a:schemeClr val="tx1"/>
                </a:solidFill>
                <a:latin typeface="Century Gothic" panose="020B0502020202020204" pitchFamily="34" charset="0"/>
              </a:rPr>
              <a:t>Gattegno</a:t>
            </a:r>
            <a:r>
              <a:rPr lang="en-GB" sz="2000" b="1" dirty="0">
                <a:solidFill>
                  <a:schemeClr val="tx1"/>
                </a:solidFill>
                <a:latin typeface="Century Gothic" panose="020B0502020202020204" pitchFamily="34" charset="0"/>
              </a:rPr>
              <a:t> chart below.</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Is she correct? Convince me.</a:t>
            </a:r>
          </a:p>
          <a:p>
            <a:pPr lvl="0" algn="ctr"/>
            <a:endParaRPr lang="en-GB" sz="2000" b="1" dirty="0">
              <a:solidFill>
                <a:schemeClr val="tx1"/>
              </a:solidFill>
              <a:latin typeface="Century Gothic" panose="020B0502020202020204" pitchFamily="34" charset="0"/>
            </a:endParaRPr>
          </a:p>
          <a:p>
            <a:pPr lvl="0"/>
            <a:r>
              <a:rPr lang="en-GB" sz="2000" b="1" dirty="0">
                <a:solidFill>
                  <a:srgbClr val="FF0000"/>
                </a:solidFill>
                <a:latin typeface="Century Gothic" panose="020B0502020202020204" pitchFamily="34" charset="0"/>
              </a:rPr>
              <a:t>Alina is not correct because she has only moved the tens counter. The correct answer is 9.2</a:t>
            </a:r>
          </a:p>
          <a:p>
            <a:pPr lvl="0"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aphicFrame>
        <p:nvGraphicFramePr>
          <p:cNvPr id="14" name="Table 13">
            <a:extLst>
              <a:ext uri="{FF2B5EF4-FFF2-40B4-BE49-F238E27FC236}">
                <a16:creationId xmlns:a16="http://schemas.microsoft.com/office/drawing/2014/main" id="{F59F906C-9B08-4191-A77B-36EBD18D9170}"/>
              </a:ext>
            </a:extLst>
          </p:cNvPr>
          <p:cNvGraphicFramePr>
            <a:graphicFrameLocks noGrp="1"/>
          </p:cNvGraphicFramePr>
          <p:nvPr>
            <p:extLst/>
          </p:nvPr>
        </p:nvGraphicFramePr>
        <p:xfrm>
          <a:off x="1838466" y="3077097"/>
          <a:ext cx="5467068" cy="1480764"/>
        </p:xfrm>
        <a:graphic>
          <a:graphicData uri="http://schemas.openxmlformats.org/drawingml/2006/table">
            <a:tbl>
              <a:tblPr firstRow="1" bandRow="1">
                <a:tableStyleId>{5940675A-B579-460E-94D1-54222C63F5DA}</a:tableStyleId>
              </a:tblPr>
              <a:tblGrid>
                <a:gridCol w="607452">
                  <a:extLst>
                    <a:ext uri="{9D8B030D-6E8A-4147-A177-3AD203B41FA5}">
                      <a16:colId xmlns:a16="http://schemas.microsoft.com/office/drawing/2014/main" val="3617825937"/>
                    </a:ext>
                  </a:extLst>
                </a:gridCol>
                <a:gridCol w="607452">
                  <a:extLst>
                    <a:ext uri="{9D8B030D-6E8A-4147-A177-3AD203B41FA5}">
                      <a16:colId xmlns:a16="http://schemas.microsoft.com/office/drawing/2014/main" val="984894183"/>
                    </a:ext>
                  </a:extLst>
                </a:gridCol>
                <a:gridCol w="607452">
                  <a:extLst>
                    <a:ext uri="{9D8B030D-6E8A-4147-A177-3AD203B41FA5}">
                      <a16:colId xmlns:a16="http://schemas.microsoft.com/office/drawing/2014/main" val="1411233610"/>
                    </a:ext>
                  </a:extLst>
                </a:gridCol>
                <a:gridCol w="607452">
                  <a:extLst>
                    <a:ext uri="{9D8B030D-6E8A-4147-A177-3AD203B41FA5}">
                      <a16:colId xmlns:a16="http://schemas.microsoft.com/office/drawing/2014/main" val="3347465215"/>
                    </a:ext>
                  </a:extLst>
                </a:gridCol>
                <a:gridCol w="607452">
                  <a:extLst>
                    <a:ext uri="{9D8B030D-6E8A-4147-A177-3AD203B41FA5}">
                      <a16:colId xmlns:a16="http://schemas.microsoft.com/office/drawing/2014/main" val="2679299724"/>
                    </a:ext>
                  </a:extLst>
                </a:gridCol>
                <a:gridCol w="607452">
                  <a:extLst>
                    <a:ext uri="{9D8B030D-6E8A-4147-A177-3AD203B41FA5}">
                      <a16:colId xmlns:a16="http://schemas.microsoft.com/office/drawing/2014/main" val="2908145598"/>
                    </a:ext>
                  </a:extLst>
                </a:gridCol>
                <a:gridCol w="607452">
                  <a:extLst>
                    <a:ext uri="{9D8B030D-6E8A-4147-A177-3AD203B41FA5}">
                      <a16:colId xmlns:a16="http://schemas.microsoft.com/office/drawing/2014/main" val="4120810850"/>
                    </a:ext>
                  </a:extLst>
                </a:gridCol>
                <a:gridCol w="607452">
                  <a:extLst>
                    <a:ext uri="{9D8B030D-6E8A-4147-A177-3AD203B41FA5}">
                      <a16:colId xmlns:a16="http://schemas.microsoft.com/office/drawing/2014/main" val="3055341560"/>
                    </a:ext>
                  </a:extLst>
                </a:gridCol>
                <a:gridCol w="607452">
                  <a:extLst>
                    <a:ext uri="{9D8B030D-6E8A-4147-A177-3AD203B41FA5}">
                      <a16:colId xmlns:a16="http://schemas.microsoft.com/office/drawing/2014/main" val="766586246"/>
                    </a:ext>
                  </a:extLst>
                </a:gridCol>
              </a:tblGrid>
              <a:tr h="493588">
                <a:tc>
                  <a:txBody>
                    <a:bodyPr/>
                    <a:lstStyle/>
                    <a:p>
                      <a:pPr algn="ctr"/>
                      <a:r>
                        <a:rPr lang="en-GB" sz="2100" b="1" dirty="0">
                          <a:latin typeface="Century Gothic" panose="020B0502020202020204" pitchFamily="34" charset="0"/>
                        </a:rPr>
                        <a:t>10</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20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30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40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50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60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70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80</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tc>
                  <a:txBody>
                    <a:bodyPr/>
                    <a:lstStyle/>
                    <a:p>
                      <a:pPr algn="ctr"/>
                      <a:r>
                        <a:rPr lang="en-GB" sz="2100" b="1" dirty="0">
                          <a:latin typeface="Century Gothic" panose="020B0502020202020204" pitchFamily="34" charset="0"/>
                        </a:rPr>
                        <a:t>90</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40000"/>
                        <a:lumOff val="60000"/>
                      </a:schemeClr>
                    </a:solidFill>
                  </a:tcPr>
                </a:tc>
                <a:extLst>
                  <a:ext uri="{0D108BD9-81ED-4DB2-BD59-A6C34878D82A}">
                    <a16:rowId xmlns:a16="http://schemas.microsoft.com/office/drawing/2014/main" val="679126672"/>
                  </a:ext>
                </a:extLst>
              </a:tr>
              <a:tr h="493588">
                <a:tc>
                  <a:txBody>
                    <a:bodyPr/>
                    <a:lstStyle/>
                    <a:p>
                      <a:pPr algn="ctr"/>
                      <a:r>
                        <a:rPr lang="en-GB" sz="2100" b="1" dirty="0">
                          <a:latin typeface="Century Gothic" panose="020B0502020202020204" pitchFamily="34" charset="0"/>
                        </a:rPr>
                        <a:t>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solidFill>
                      <a:schemeClr val="accent4">
                        <a:lumMod val="40000"/>
                        <a:lumOff val="60000"/>
                      </a:schemeClr>
                    </a:solidFill>
                  </a:tcPr>
                </a:tc>
                <a:tc>
                  <a:txBody>
                    <a:bodyPr/>
                    <a:lstStyle/>
                    <a:p>
                      <a:pPr algn="ctr"/>
                      <a:r>
                        <a:rPr lang="en-GB" sz="2100" b="1" dirty="0">
                          <a:latin typeface="Century Gothic" panose="020B0502020202020204" pitchFamily="34" charset="0"/>
                        </a:rPr>
                        <a:t>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accent4">
                        <a:lumMod val="40000"/>
                        <a:lumOff val="60000"/>
                      </a:schemeClr>
                    </a:solidFill>
                  </a:tcPr>
                </a:tc>
                <a:extLst>
                  <a:ext uri="{0D108BD9-81ED-4DB2-BD59-A6C34878D82A}">
                    <a16:rowId xmlns:a16="http://schemas.microsoft.com/office/drawing/2014/main" val="1206110871"/>
                  </a:ext>
                </a:extLst>
              </a:tr>
              <a:tr h="493588">
                <a:tc>
                  <a:txBody>
                    <a:bodyPr/>
                    <a:lstStyle/>
                    <a:p>
                      <a:pPr algn="ctr"/>
                      <a:r>
                        <a:rPr lang="en-GB" sz="2100" b="1" dirty="0">
                          <a:latin typeface="Century Gothic" panose="020B0502020202020204" pitchFamily="34" charset="0"/>
                        </a:rPr>
                        <a:t>0.1</a:t>
                      </a:r>
                    </a:p>
                  </a:txBody>
                  <a:tcPr marL="0" marR="0" marT="0" marB="0" anchor="ctr">
                    <a:lnL w="28575"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0.2</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0.3</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0.4</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0.5</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0.6</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0.7</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0.8</a:t>
                      </a:r>
                    </a:p>
                  </a:txBody>
                  <a:tcPr marL="0" marR="0" marT="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GB" sz="2100" b="1" dirty="0">
                          <a:latin typeface="Century Gothic" panose="020B0502020202020204" pitchFamily="34" charset="0"/>
                        </a:rPr>
                        <a:t>0.9</a:t>
                      </a:r>
                    </a:p>
                  </a:txBody>
                  <a:tcPr marL="0" marR="0" marT="0" marB="0" anchor="ctr">
                    <a:lnL w="1905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798118531"/>
                  </a:ext>
                </a:extLst>
              </a:tr>
            </a:tbl>
          </a:graphicData>
        </a:graphic>
      </p:graphicFrame>
      <p:sp>
        <p:nvSpPr>
          <p:cNvPr id="15" name="Oval 14">
            <a:extLst>
              <a:ext uri="{FF2B5EF4-FFF2-40B4-BE49-F238E27FC236}">
                <a16:creationId xmlns:a16="http://schemas.microsoft.com/office/drawing/2014/main" id="{18AC35CF-FFAF-45FB-9BC3-F0A15C0E1CD7}"/>
              </a:ext>
            </a:extLst>
          </p:cNvPr>
          <p:cNvSpPr/>
          <p:nvPr/>
        </p:nvSpPr>
        <p:spPr>
          <a:xfrm>
            <a:off x="6799734" y="3623581"/>
            <a:ext cx="387795" cy="38779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Oval 15">
            <a:extLst>
              <a:ext uri="{FF2B5EF4-FFF2-40B4-BE49-F238E27FC236}">
                <a16:creationId xmlns:a16="http://schemas.microsoft.com/office/drawing/2014/main" id="{22D671A2-C139-4E37-9783-E5923BF21175}"/>
              </a:ext>
            </a:extLst>
          </p:cNvPr>
          <p:cNvSpPr/>
          <p:nvPr/>
        </p:nvSpPr>
        <p:spPr>
          <a:xfrm>
            <a:off x="2554035" y="3623581"/>
            <a:ext cx="387795" cy="38779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936195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Match the place value grids to the numbers they represent.</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1F8C8D23-094E-419F-90AE-1D84980DC6BD}"/>
              </a:ext>
            </a:extLst>
          </p:cNvPr>
          <p:cNvGraphicFramePr>
            <a:graphicFrameLocks noGrp="1"/>
          </p:cNvGraphicFramePr>
          <p:nvPr>
            <p:extLst>
              <p:ext uri="{D42A27DB-BD31-4B8C-83A1-F6EECF244321}">
                <p14:modId xmlns:p14="http://schemas.microsoft.com/office/powerpoint/2010/main" val="1466027785"/>
              </p:ext>
            </p:extLst>
          </p:nvPr>
        </p:nvGraphicFramePr>
        <p:xfrm>
          <a:off x="1279623" y="1606690"/>
          <a:ext cx="3130984" cy="1069530"/>
        </p:xfrm>
        <a:graphic>
          <a:graphicData uri="http://schemas.openxmlformats.org/drawingml/2006/table">
            <a:tbl>
              <a:tblPr firstRow="1" bandRow="1">
                <a:tableStyleId>{5940675A-B579-460E-94D1-54222C63F5DA}</a:tableStyleId>
              </a:tblPr>
              <a:tblGrid>
                <a:gridCol w="782746">
                  <a:extLst>
                    <a:ext uri="{9D8B030D-6E8A-4147-A177-3AD203B41FA5}">
                      <a16:colId xmlns:a16="http://schemas.microsoft.com/office/drawing/2014/main" val="3209484793"/>
                    </a:ext>
                  </a:extLst>
                </a:gridCol>
                <a:gridCol w="782746">
                  <a:extLst>
                    <a:ext uri="{9D8B030D-6E8A-4147-A177-3AD203B41FA5}">
                      <a16:colId xmlns:a16="http://schemas.microsoft.com/office/drawing/2014/main" val="3745092825"/>
                    </a:ext>
                  </a:extLst>
                </a:gridCol>
                <a:gridCol w="782746">
                  <a:extLst>
                    <a:ext uri="{9D8B030D-6E8A-4147-A177-3AD203B41FA5}">
                      <a16:colId xmlns:a16="http://schemas.microsoft.com/office/drawing/2014/main" val="2252934687"/>
                    </a:ext>
                  </a:extLst>
                </a:gridCol>
                <a:gridCol w="782746">
                  <a:extLst>
                    <a:ext uri="{9D8B030D-6E8A-4147-A177-3AD203B41FA5}">
                      <a16:colId xmlns:a16="http://schemas.microsoft.com/office/drawing/2014/main" val="1332109558"/>
                    </a:ext>
                  </a:extLst>
                </a:gridCol>
              </a:tblGrid>
              <a:tr h="307530">
                <a:tc>
                  <a:txBody>
                    <a:bodyPr/>
                    <a:lstStyle/>
                    <a:p>
                      <a:pPr algn="ctr"/>
                      <a:r>
                        <a:rPr lang="en-GB" sz="1000" b="1" dirty="0">
                          <a:latin typeface="Century Gothic" panose="020B0502020202020204" pitchFamily="34" charset="0"/>
                        </a:rPr>
                        <a:t>tens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ones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tenths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hundredths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0815302"/>
                  </a:ext>
                </a:extLst>
              </a:tr>
              <a:tr h="370840">
                <a:tc>
                  <a:txBody>
                    <a:bodyPr/>
                    <a:lstStyle/>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0329354"/>
                  </a:ext>
                </a:extLst>
              </a:tr>
            </a:tbl>
          </a:graphicData>
        </a:graphic>
      </p:graphicFrame>
      <p:sp>
        <p:nvSpPr>
          <p:cNvPr id="9" name="Oval 8">
            <a:extLst>
              <a:ext uri="{FF2B5EF4-FFF2-40B4-BE49-F238E27FC236}">
                <a16:creationId xmlns:a16="http://schemas.microsoft.com/office/drawing/2014/main" id="{F83F3A19-66FD-4668-96F4-544AE71C5F3B}"/>
              </a:ext>
            </a:extLst>
          </p:cNvPr>
          <p:cNvSpPr/>
          <p:nvPr/>
        </p:nvSpPr>
        <p:spPr>
          <a:xfrm>
            <a:off x="2794055" y="1723380"/>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5F007A2B-2ABA-4F31-A4F8-5074EFC0F66D}"/>
              </a:ext>
            </a:extLst>
          </p:cNvPr>
          <p:cNvSpPr/>
          <p:nvPr/>
        </p:nvSpPr>
        <p:spPr>
          <a:xfrm>
            <a:off x="2794055" y="2254447"/>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AABE1E4C-7B03-4413-8281-18E652587EB1}"/>
              </a:ext>
            </a:extLst>
          </p:cNvPr>
          <p:cNvSpPr/>
          <p:nvPr/>
        </p:nvSpPr>
        <p:spPr>
          <a:xfrm>
            <a:off x="2151534" y="200020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A6EBD97A-3E6A-456E-8CAB-4A2300CDDEDC}"/>
              </a:ext>
            </a:extLst>
          </p:cNvPr>
          <p:cNvSpPr/>
          <p:nvPr/>
        </p:nvSpPr>
        <p:spPr>
          <a:xfrm>
            <a:off x="2509319" y="200020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0D5F77BD-2EF8-48FC-B8F9-2E13C96D8D40}"/>
              </a:ext>
            </a:extLst>
          </p:cNvPr>
          <p:cNvSpPr/>
          <p:nvPr/>
        </p:nvSpPr>
        <p:spPr>
          <a:xfrm>
            <a:off x="2151534" y="235246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2ECECBC7-0FD2-467B-A08A-A0778D5A818F}"/>
              </a:ext>
            </a:extLst>
          </p:cNvPr>
          <p:cNvSpPr/>
          <p:nvPr/>
        </p:nvSpPr>
        <p:spPr>
          <a:xfrm>
            <a:off x="1370484" y="200020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420E58DD-9112-4533-9DBB-32745D515DFA}"/>
              </a:ext>
            </a:extLst>
          </p:cNvPr>
          <p:cNvSpPr/>
          <p:nvPr/>
        </p:nvSpPr>
        <p:spPr>
          <a:xfrm>
            <a:off x="1733903" y="200020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6449B597-C7BA-4BED-92D4-19BD6F49B9AB}"/>
              </a:ext>
            </a:extLst>
          </p:cNvPr>
          <p:cNvSpPr/>
          <p:nvPr/>
        </p:nvSpPr>
        <p:spPr>
          <a:xfrm>
            <a:off x="1370484" y="235246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BD5BB098-C0BE-4C4F-A1D4-1EEC2FD0D1D5}"/>
              </a:ext>
            </a:extLst>
          </p:cNvPr>
          <p:cNvSpPr/>
          <p:nvPr/>
        </p:nvSpPr>
        <p:spPr>
          <a:xfrm>
            <a:off x="2509319" y="235246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0" name="Table 19">
            <a:extLst>
              <a:ext uri="{FF2B5EF4-FFF2-40B4-BE49-F238E27FC236}">
                <a16:creationId xmlns:a16="http://schemas.microsoft.com/office/drawing/2014/main" id="{9C360DDE-3080-410F-B701-B6D52223F0A0}"/>
              </a:ext>
            </a:extLst>
          </p:cNvPr>
          <p:cNvGraphicFramePr>
            <a:graphicFrameLocks noGrp="1"/>
          </p:cNvGraphicFramePr>
          <p:nvPr>
            <p:extLst>
              <p:ext uri="{D42A27DB-BD31-4B8C-83A1-F6EECF244321}">
                <p14:modId xmlns:p14="http://schemas.microsoft.com/office/powerpoint/2010/main" val="3894082983"/>
              </p:ext>
            </p:extLst>
          </p:nvPr>
        </p:nvGraphicFramePr>
        <p:xfrm>
          <a:off x="1279623" y="4664080"/>
          <a:ext cx="3130984" cy="1069530"/>
        </p:xfrm>
        <a:graphic>
          <a:graphicData uri="http://schemas.openxmlformats.org/drawingml/2006/table">
            <a:tbl>
              <a:tblPr firstRow="1" bandRow="1">
                <a:tableStyleId>{5940675A-B579-460E-94D1-54222C63F5DA}</a:tableStyleId>
              </a:tblPr>
              <a:tblGrid>
                <a:gridCol w="782746">
                  <a:extLst>
                    <a:ext uri="{9D8B030D-6E8A-4147-A177-3AD203B41FA5}">
                      <a16:colId xmlns:a16="http://schemas.microsoft.com/office/drawing/2014/main" val="3209484793"/>
                    </a:ext>
                  </a:extLst>
                </a:gridCol>
                <a:gridCol w="782746">
                  <a:extLst>
                    <a:ext uri="{9D8B030D-6E8A-4147-A177-3AD203B41FA5}">
                      <a16:colId xmlns:a16="http://schemas.microsoft.com/office/drawing/2014/main" val="3745092825"/>
                    </a:ext>
                  </a:extLst>
                </a:gridCol>
                <a:gridCol w="782746">
                  <a:extLst>
                    <a:ext uri="{9D8B030D-6E8A-4147-A177-3AD203B41FA5}">
                      <a16:colId xmlns:a16="http://schemas.microsoft.com/office/drawing/2014/main" val="2252934687"/>
                    </a:ext>
                  </a:extLst>
                </a:gridCol>
                <a:gridCol w="782746">
                  <a:extLst>
                    <a:ext uri="{9D8B030D-6E8A-4147-A177-3AD203B41FA5}">
                      <a16:colId xmlns:a16="http://schemas.microsoft.com/office/drawing/2014/main" val="1332109558"/>
                    </a:ext>
                  </a:extLst>
                </a:gridCol>
              </a:tblGrid>
              <a:tr h="307530">
                <a:tc>
                  <a:txBody>
                    <a:bodyPr/>
                    <a:lstStyle/>
                    <a:p>
                      <a:pPr algn="ctr"/>
                      <a:r>
                        <a:rPr lang="en-GB" sz="1000" b="1" dirty="0">
                          <a:latin typeface="Century Gothic" panose="020B0502020202020204" pitchFamily="34" charset="0"/>
                        </a:rPr>
                        <a:t>tens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ones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tenths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hundredths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0815302"/>
                  </a:ext>
                </a:extLst>
              </a:tr>
              <a:tr h="370840">
                <a:tc>
                  <a:txBody>
                    <a:bodyPr/>
                    <a:lstStyle/>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0329354"/>
                  </a:ext>
                </a:extLst>
              </a:tr>
            </a:tbl>
          </a:graphicData>
        </a:graphic>
      </p:graphicFrame>
      <p:sp>
        <p:nvSpPr>
          <p:cNvPr id="21" name="Oval 20">
            <a:extLst>
              <a:ext uri="{FF2B5EF4-FFF2-40B4-BE49-F238E27FC236}">
                <a16:creationId xmlns:a16="http://schemas.microsoft.com/office/drawing/2014/main" id="{9BBD7ECF-5E16-4F26-99F8-C6D63D4E404F}"/>
              </a:ext>
            </a:extLst>
          </p:cNvPr>
          <p:cNvSpPr/>
          <p:nvPr/>
        </p:nvSpPr>
        <p:spPr>
          <a:xfrm>
            <a:off x="2794055" y="4780770"/>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4E4136FC-0D4B-4718-9EF8-C361A3713184}"/>
              </a:ext>
            </a:extLst>
          </p:cNvPr>
          <p:cNvSpPr/>
          <p:nvPr/>
        </p:nvSpPr>
        <p:spPr>
          <a:xfrm>
            <a:off x="2794055" y="5311837"/>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8BBCA52B-7D6A-4F5B-B080-DB6195CB8DCA}"/>
              </a:ext>
            </a:extLst>
          </p:cNvPr>
          <p:cNvSpPr/>
          <p:nvPr/>
        </p:nvSpPr>
        <p:spPr>
          <a:xfrm>
            <a:off x="2933589" y="505759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35B7525F-58F7-4C32-BAC3-139A6AEC8F64}"/>
              </a:ext>
            </a:extLst>
          </p:cNvPr>
          <p:cNvSpPr/>
          <p:nvPr/>
        </p:nvSpPr>
        <p:spPr>
          <a:xfrm>
            <a:off x="3297008" y="505759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6432E9AA-D35D-4725-821C-EA6AE4E28876}"/>
              </a:ext>
            </a:extLst>
          </p:cNvPr>
          <p:cNvSpPr/>
          <p:nvPr/>
        </p:nvSpPr>
        <p:spPr>
          <a:xfrm>
            <a:off x="2933589" y="540985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DE050147-6587-4A40-8342-30F14476DD3E}"/>
              </a:ext>
            </a:extLst>
          </p:cNvPr>
          <p:cNvSpPr/>
          <p:nvPr/>
        </p:nvSpPr>
        <p:spPr>
          <a:xfrm>
            <a:off x="2151534" y="505759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extLst>
              <a:ext uri="{FF2B5EF4-FFF2-40B4-BE49-F238E27FC236}">
                <a16:creationId xmlns:a16="http://schemas.microsoft.com/office/drawing/2014/main" id="{446E2972-C582-405D-920B-7D3313F8C35C}"/>
              </a:ext>
            </a:extLst>
          </p:cNvPr>
          <p:cNvSpPr/>
          <p:nvPr/>
        </p:nvSpPr>
        <p:spPr>
          <a:xfrm>
            <a:off x="2509319" y="505759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67CD7DDD-C191-4031-94DB-4112BD54208D}"/>
              </a:ext>
            </a:extLst>
          </p:cNvPr>
          <p:cNvSpPr/>
          <p:nvPr/>
        </p:nvSpPr>
        <p:spPr>
          <a:xfrm>
            <a:off x="2151534" y="540985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BADEEF0F-FC50-4662-9F8F-0CFFFFC0F950}"/>
              </a:ext>
            </a:extLst>
          </p:cNvPr>
          <p:cNvSpPr/>
          <p:nvPr/>
        </p:nvSpPr>
        <p:spPr>
          <a:xfrm>
            <a:off x="3297008" y="540985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30" name="Table 29">
            <a:extLst>
              <a:ext uri="{FF2B5EF4-FFF2-40B4-BE49-F238E27FC236}">
                <a16:creationId xmlns:a16="http://schemas.microsoft.com/office/drawing/2014/main" id="{FFC2543E-4960-4105-8DBA-7B0546C0CC90}"/>
              </a:ext>
            </a:extLst>
          </p:cNvPr>
          <p:cNvGraphicFramePr>
            <a:graphicFrameLocks noGrp="1"/>
          </p:cNvGraphicFramePr>
          <p:nvPr>
            <p:extLst>
              <p:ext uri="{D42A27DB-BD31-4B8C-83A1-F6EECF244321}">
                <p14:modId xmlns:p14="http://schemas.microsoft.com/office/powerpoint/2010/main" val="2022942844"/>
              </p:ext>
            </p:extLst>
          </p:nvPr>
        </p:nvGraphicFramePr>
        <p:xfrm>
          <a:off x="1279623" y="3135385"/>
          <a:ext cx="3130984" cy="1069530"/>
        </p:xfrm>
        <a:graphic>
          <a:graphicData uri="http://schemas.openxmlformats.org/drawingml/2006/table">
            <a:tbl>
              <a:tblPr firstRow="1" bandRow="1">
                <a:tableStyleId>{5940675A-B579-460E-94D1-54222C63F5DA}</a:tableStyleId>
              </a:tblPr>
              <a:tblGrid>
                <a:gridCol w="782746">
                  <a:extLst>
                    <a:ext uri="{9D8B030D-6E8A-4147-A177-3AD203B41FA5}">
                      <a16:colId xmlns:a16="http://schemas.microsoft.com/office/drawing/2014/main" val="3209484793"/>
                    </a:ext>
                  </a:extLst>
                </a:gridCol>
                <a:gridCol w="782746">
                  <a:extLst>
                    <a:ext uri="{9D8B030D-6E8A-4147-A177-3AD203B41FA5}">
                      <a16:colId xmlns:a16="http://schemas.microsoft.com/office/drawing/2014/main" val="3745092825"/>
                    </a:ext>
                  </a:extLst>
                </a:gridCol>
                <a:gridCol w="782746">
                  <a:extLst>
                    <a:ext uri="{9D8B030D-6E8A-4147-A177-3AD203B41FA5}">
                      <a16:colId xmlns:a16="http://schemas.microsoft.com/office/drawing/2014/main" val="2252934687"/>
                    </a:ext>
                  </a:extLst>
                </a:gridCol>
                <a:gridCol w="782746">
                  <a:extLst>
                    <a:ext uri="{9D8B030D-6E8A-4147-A177-3AD203B41FA5}">
                      <a16:colId xmlns:a16="http://schemas.microsoft.com/office/drawing/2014/main" val="1332109558"/>
                    </a:ext>
                  </a:extLst>
                </a:gridCol>
              </a:tblGrid>
              <a:tr h="307530">
                <a:tc>
                  <a:txBody>
                    <a:bodyPr/>
                    <a:lstStyle/>
                    <a:p>
                      <a:pPr algn="ctr"/>
                      <a:r>
                        <a:rPr lang="en-GB" sz="1000" b="1" dirty="0">
                          <a:latin typeface="Century Gothic" panose="020B0502020202020204" pitchFamily="34" charset="0"/>
                        </a:rPr>
                        <a:t>tens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ones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tenths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hundredths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0815302"/>
                  </a:ext>
                </a:extLst>
              </a:tr>
              <a:tr h="370840">
                <a:tc>
                  <a:txBody>
                    <a:bodyPr/>
                    <a:lstStyle/>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0329354"/>
                  </a:ext>
                </a:extLst>
              </a:tr>
            </a:tbl>
          </a:graphicData>
        </a:graphic>
      </p:graphicFrame>
      <p:sp>
        <p:nvSpPr>
          <p:cNvPr id="31" name="Oval 30">
            <a:extLst>
              <a:ext uri="{FF2B5EF4-FFF2-40B4-BE49-F238E27FC236}">
                <a16:creationId xmlns:a16="http://schemas.microsoft.com/office/drawing/2014/main" id="{303CC4C6-A6CA-4A28-8FDA-5778B5C0CF38}"/>
              </a:ext>
            </a:extLst>
          </p:cNvPr>
          <p:cNvSpPr/>
          <p:nvPr/>
        </p:nvSpPr>
        <p:spPr>
          <a:xfrm>
            <a:off x="2794055" y="3252075"/>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5203001C-0BC2-48E2-A1B7-EF42DDFCB14D}"/>
              </a:ext>
            </a:extLst>
          </p:cNvPr>
          <p:cNvSpPr/>
          <p:nvPr/>
        </p:nvSpPr>
        <p:spPr>
          <a:xfrm>
            <a:off x="2794055" y="3783142"/>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a:extLst>
              <a:ext uri="{FF2B5EF4-FFF2-40B4-BE49-F238E27FC236}">
                <a16:creationId xmlns:a16="http://schemas.microsoft.com/office/drawing/2014/main" id="{33D6E164-0BD5-40A3-B5B2-1D260721F2A2}"/>
              </a:ext>
            </a:extLst>
          </p:cNvPr>
          <p:cNvSpPr/>
          <p:nvPr/>
        </p:nvSpPr>
        <p:spPr>
          <a:xfrm>
            <a:off x="2933589" y="3528903"/>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a:extLst>
              <a:ext uri="{FF2B5EF4-FFF2-40B4-BE49-F238E27FC236}">
                <a16:creationId xmlns:a16="http://schemas.microsoft.com/office/drawing/2014/main" id="{FE805E8F-F38F-4FB9-B303-2D0B4810CEAB}"/>
              </a:ext>
            </a:extLst>
          </p:cNvPr>
          <p:cNvSpPr/>
          <p:nvPr/>
        </p:nvSpPr>
        <p:spPr>
          <a:xfrm>
            <a:off x="3297008" y="3528903"/>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a:extLst>
              <a:ext uri="{FF2B5EF4-FFF2-40B4-BE49-F238E27FC236}">
                <a16:creationId xmlns:a16="http://schemas.microsoft.com/office/drawing/2014/main" id="{5D8F6519-A48F-488E-A9CF-925C15001F16}"/>
              </a:ext>
            </a:extLst>
          </p:cNvPr>
          <p:cNvSpPr/>
          <p:nvPr/>
        </p:nvSpPr>
        <p:spPr>
          <a:xfrm>
            <a:off x="2933589" y="3881157"/>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a:extLst>
              <a:ext uri="{FF2B5EF4-FFF2-40B4-BE49-F238E27FC236}">
                <a16:creationId xmlns:a16="http://schemas.microsoft.com/office/drawing/2014/main" id="{C7E3FFC0-D7D5-4244-99DA-A1E5EE95C556}"/>
              </a:ext>
            </a:extLst>
          </p:cNvPr>
          <p:cNvSpPr/>
          <p:nvPr/>
        </p:nvSpPr>
        <p:spPr>
          <a:xfrm>
            <a:off x="2151534" y="3528903"/>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a:extLst>
              <a:ext uri="{FF2B5EF4-FFF2-40B4-BE49-F238E27FC236}">
                <a16:creationId xmlns:a16="http://schemas.microsoft.com/office/drawing/2014/main" id="{167E5618-4002-4582-B003-C28B9E29BC6D}"/>
              </a:ext>
            </a:extLst>
          </p:cNvPr>
          <p:cNvSpPr/>
          <p:nvPr/>
        </p:nvSpPr>
        <p:spPr>
          <a:xfrm>
            <a:off x="2509319" y="3528903"/>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a:extLst>
              <a:ext uri="{FF2B5EF4-FFF2-40B4-BE49-F238E27FC236}">
                <a16:creationId xmlns:a16="http://schemas.microsoft.com/office/drawing/2014/main" id="{84B7D06B-9E4F-42F4-BF47-1339944F002C}"/>
              </a:ext>
            </a:extLst>
          </p:cNvPr>
          <p:cNvSpPr/>
          <p:nvPr/>
        </p:nvSpPr>
        <p:spPr>
          <a:xfrm>
            <a:off x="2151534" y="3881157"/>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a:extLst>
              <a:ext uri="{FF2B5EF4-FFF2-40B4-BE49-F238E27FC236}">
                <a16:creationId xmlns:a16="http://schemas.microsoft.com/office/drawing/2014/main" id="{BC99D640-0EAF-4027-BD1D-24E8A7A3DDA2}"/>
              </a:ext>
            </a:extLst>
          </p:cNvPr>
          <p:cNvSpPr/>
          <p:nvPr/>
        </p:nvSpPr>
        <p:spPr>
          <a:xfrm>
            <a:off x="2509319" y="3881157"/>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TextBox 39">
            <a:extLst>
              <a:ext uri="{FF2B5EF4-FFF2-40B4-BE49-F238E27FC236}">
                <a16:creationId xmlns:a16="http://schemas.microsoft.com/office/drawing/2014/main" id="{472CF513-6952-47E6-9438-1C3187E26B38}"/>
              </a:ext>
            </a:extLst>
          </p:cNvPr>
          <p:cNvSpPr txBox="1"/>
          <p:nvPr/>
        </p:nvSpPr>
        <p:spPr>
          <a:xfrm>
            <a:off x="6434023" y="1954789"/>
            <a:ext cx="685800" cy="400110"/>
          </a:xfrm>
          <a:prstGeom prst="rect">
            <a:avLst/>
          </a:prstGeom>
          <a:noFill/>
        </p:spPr>
        <p:txBody>
          <a:bodyPr wrap="square" rtlCol="0">
            <a:spAutoFit/>
          </a:bodyPr>
          <a:lstStyle/>
          <a:p>
            <a:r>
              <a:rPr lang="en-GB" sz="2000" b="1" dirty="0">
                <a:latin typeface="Century Gothic" panose="020B0502020202020204" pitchFamily="34" charset="0"/>
              </a:rPr>
              <a:t>4.3</a:t>
            </a:r>
          </a:p>
        </p:txBody>
      </p:sp>
      <p:sp>
        <p:nvSpPr>
          <p:cNvPr id="41" name="TextBox 40">
            <a:extLst>
              <a:ext uri="{FF2B5EF4-FFF2-40B4-BE49-F238E27FC236}">
                <a16:creationId xmlns:a16="http://schemas.microsoft.com/office/drawing/2014/main" id="{F3F43719-7259-438B-A0A1-A603758D4C35}"/>
              </a:ext>
            </a:extLst>
          </p:cNvPr>
          <p:cNvSpPr txBox="1"/>
          <p:nvPr/>
        </p:nvSpPr>
        <p:spPr>
          <a:xfrm>
            <a:off x="6434023" y="5024635"/>
            <a:ext cx="685800" cy="400110"/>
          </a:xfrm>
          <a:prstGeom prst="rect">
            <a:avLst/>
          </a:prstGeom>
          <a:noFill/>
        </p:spPr>
        <p:txBody>
          <a:bodyPr wrap="square" rtlCol="0">
            <a:spAutoFit/>
          </a:bodyPr>
          <a:lstStyle/>
          <a:p>
            <a:r>
              <a:rPr lang="en-GB" sz="2000" b="1" dirty="0">
                <a:latin typeface="Century Gothic" panose="020B0502020202020204" pitchFamily="34" charset="0"/>
              </a:rPr>
              <a:t>34</a:t>
            </a:r>
          </a:p>
        </p:txBody>
      </p:sp>
      <p:sp>
        <p:nvSpPr>
          <p:cNvPr id="42" name="TextBox 41">
            <a:extLst>
              <a:ext uri="{FF2B5EF4-FFF2-40B4-BE49-F238E27FC236}">
                <a16:creationId xmlns:a16="http://schemas.microsoft.com/office/drawing/2014/main" id="{5AB24172-B2B7-46D6-BD89-BD9E30A5F816}"/>
              </a:ext>
            </a:extLst>
          </p:cNvPr>
          <p:cNvSpPr txBox="1"/>
          <p:nvPr/>
        </p:nvSpPr>
        <p:spPr>
          <a:xfrm>
            <a:off x="6434023" y="3489712"/>
            <a:ext cx="685800" cy="400110"/>
          </a:xfrm>
          <a:prstGeom prst="rect">
            <a:avLst/>
          </a:prstGeom>
          <a:noFill/>
        </p:spPr>
        <p:txBody>
          <a:bodyPr wrap="square" rtlCol="0">
            <a:spAutoFit/>
          </a:bodyPr>
          <a:lstStyle/>
          <a:p>
            <a:r>
              <a:rPr lang="en-GB" sz="2000" b="1" dirty="0">
                <a:latin typeface="Century Gothic" panose="020B0502020202020204" pitchFamily="34" charset="0"/>
              </a:rPr>
              <a:t>3.4</a:t>
            </a:r>
          </a:p>
        </p:txBody>
      </p:sp>
    </p:spTree>
    <p:extLst>
      <p:ext uri="{BB962C8B-B14F-4D97-AF65-F5344CB8AC3E}">
        <p14:creationId xmlns:p14="http://schemas.microsoft.com/office/powerpoint/2010/main" val="1669721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sz="2000" b="1" u="sng" dirty="0">
              <a:solidFill>
                <a:schemeClr val="bg2">
                  <a:lumMod val="50000"/>
                </a:schemeClr>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Match the place value grids to the numbers they represent.</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
        <p:nvSpPr>
          <p:cNvPr id="40" name="TextBox 39">
            <a:extLst>
              <a:ext uri="{FF2B5EF4-FFF2-40B4-BE49-F238E27FC236}">
                <a16:creationId xmlns:a16="http://schemas.microsoft.com/office/drawing/2014/main" id="{472CF513-6952-47E6-9438-1C3187E26B38}"/>
              </a:ext>
            </a:extLst>
          </p:cNvPr>
          <p:cNvSpPr txBox="1"/>
          <p:nvPr/>
        </p:nvSpPr>
        <p:spPr>
          <a:xfrm>
            <a:off x="6434023" y="1954789"/>
            <a:ext cx="685800" cy="400110"/>
          </a:xfrm>
          <a:prstGeom prst="rect">
            <a:avLst/>
          </a:prstGeom>
          <a:noFill/>
        </p:spPr>
        <p:txBody>
          <a:bodyPr wrap="square" rtlCol="0">
            <a:spAutoFit/>
          </a:bodyPr>
          <a:lstStyle/>
          <a:p>
            <a:r>
              <a:rPr lang="en-GB" sz="2000" b="1" dirty="0">
                <a:latin typeface="Century Gothic" panose="020B0502020202020204" pitchFamily="34" charset="0"/>
              </a:rPr>
              <a:t>4.3</a:t>
            </a:r>
          </a:p>
        </p:txBody>
      </p:sp>
      <p:sp>
        <p:nvSpPr>
          <p:cNvPr id="41" name="TextBox 40">
            <a:extLst>
              <a:ext uri="{FF2B5EF4-FFF2-40B4-BE49-F238E27FC236}">
                <a16:creationId xmlns:a16="http://schemas.microsoft.com/office/drawing/2014/main" id="{F3F43719-7259-438B-A0A1-A603758D4C35}"/>
              </a:ext>
            </a:extLst>
          </p:cNvPr>
          <p:cNvSpPr txBox="1"/>
          <p:nvPr/>
        </p:nvSpPr>
        <p:spPr>
          <a:xfrm>
            <a:off x="6434023" y="5024635"/>
            <a:ext cx="685800" cy="400110"/>
          </a:xfrm>
          <a:prstGeom prst="rect">
            <a:avLst/>
          </a:prstGeom>
          <a:noFill/>
        </p:spPr>
        <p:txBody>
          <a:bodyPr wrap="square" rtlCol="0">
            <a:spAutoFit/>
          </a:bodyPr>
          <a:lstStyle/>
          <a:p>
            <a:r>
              <a:rPr lang="en-GB" sz="2000" b="1" dirty="0">
                <a:latin typeface="Century Gothic" panose="020B0502020202020204" pitchFamily="34" charset="0"/>
              </a:rPr>
              <a:t>34</a:t>
            </a:r>
          </a:p>
        </p:txBody>
      </p:sp>
      <p:sp>
        <p:nvSpPr>
          <p:cNvPr id="42" name="TextBox 41">
            <a:extLst>
              <a:ext uri="{FF2B5EF4-FFF2-40B4-BE49-F238E27FC236}">
                <a16:creationId xmlns:a16="http://schemas.microsoft.com/office/drawing/2014/main" id="{5AB24172-B2B7-46D6-BD89-BD9E30A5F816}"/>
              </a:ext>
            </a:extLst>
          </p:cNvPr>
          <p:cNvSpPr txBox="1"/>
          <p:nvPr/>
        </p:nvSpPr>
        <p:spPr>
          <a:xfrm>
            <a:off x="6434023" y="3489712"/>
            <a:ext cx="685800" cy="400110"/>
          </a:xfrm>
          <a:prstGeom prst="rect">
            <a:avLst/>
          </a:prstGeom>
          <a:noFill/>
        </p:spPr>
        <p:txBody>
          <a:bodyPr wrap="square" rtlCol="0">
            <a:spAutoFit/>
          </a:bodyPr>
          <a:lstStyle/>
          <a:p>
            <a:r>
              <a:rPr lang="en-GB" sz="2000" b="1" dirty="0">
                <a:latin typeface="Century Gothic" panose="020B0502020202020204" pitchFamily="34" charset="0"/>
              </a:rPr>
              <a:t>3.4</a:t>
            </a:r>
          </a:p>
        </p:txBody>
      </p:sp>
      <p:cxnSp>
        <p:nvCxnSpPr>
          <p:cNvPr id="43" name="Straight Arrow Connector 42">
            <a:extLst>
              <a:ext uri="{FF2B5EF4-FFF2-40B4-BE49-F238E27FC236}">
                <a16:creationId xmlns:a16="http://schemas.microsoft.com/office/drawing/2014/main" id="{2AE0B0DB-9FFD-45D8-A273-4F5BC6FE35E2}"/>
              </a:ext>
            </a:extLst>
          </p:cNvPr>
          <p:cNvCxnSpPr>
            <a:cxnSpLocks/>
            <a:endCxn id="41" idx="1"/>
          </p:cNvCxnSpPr>
          <p:nvPr/>
        </p:nvCxnSpPr>
        <p:spPr>
          <a:xfrm>
            <a:off x="4496399" y="2141455"/>
            <a:ext cx="1937624" cy="308323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82F96F37-9412-41B0-A7C9-F0E644171F09}"/>
              </a:ext>
            </a:extLst>
          </p:cNvPr>
          <p:cNvCxnSpPr>
            <a:cxnSpLocks/>
            <a:endCxn id="40" idx="1"/>
          </p:cNvCxnSpPr>
          <p:nvPr/>
        </p:nvCxnSpPr>
        <p:spPr>
          <a:xfrm flipV="1">
            <a:off x="4496399" y="2154844"/>
            <a:ext cx="1937624" cy="15358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CFD67330-8A4F-4D6A-9DC9-F36D065B7619}"/>
              </a:ext>
            </a:extLst>
          </p:cNvPr>
          <p:cNvCxnSpPr>
            <a:cxnSpLocks/>
            <a:endCxn id="42" idx="1"/>
          </p:cNvCxnSpPr>
          <p:nvPr/>
        </p:nvCxnSpPr>
        <p:spPr>
          <a:xfrm flipV="1">
            <a:off x="4496399" y="3689767"/>
            <a:ext cx="1937624" cy="153207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47" name="Table 46">
            <a:extLst>
              <a:ext uri="{FF2B5EF4-FFF2-40B4-BE49-F238E27FC236}">
                <a16:creationId xmlns:a16="http://schemas.microsoft.com/office/drawing/2014/main" id="{75792D55-C925-4036-BD66-279DF9540737}"/>
              </a:ext>
            </a:extLst>
          </p:cNvPr>
          <p:cNvGraphicFramePr>
            <a:graphicFrameLocks noGrp="1"/>
          </p:cNvGraphicFramePr>
          <p:nvPr>
            <p:extLst>
              <p:ext uri="{D42A27DB-BD31-4B8C-83A1-F6EECF244321}">
                <p14:modId xmlns:p14="http://schemas.microsoft.com/office/powerpoint/2010/main" val="2175443657"/>
              </p:ext>
            </p:extLst>
          </p:nvPr>
        </p:nvGraphicFramePr>
        <p:xfrm>
          <a:off x="1279623" y="1606690"/>
          <a:ext cx="3130984" cy="1069530"/>
        </p:xfrm>
        <a:graphic>
          <a:graphicData uri="http://schemas.openxmlformats.org/drawingml/2006/table">
            <a:tbl>
              <a:tblPr firstRow="1" bandRow="1">
                <a:tableStyleId>{5940675A-B579-460E-94D1-54222C63F5DA}</a:tableStyleId>
              </a:tblPr>
              <a:tblGrid>
                <a:gridCol w="782746">
                  <a:extLst>
                    <a:ext uri="{9D8B030D-6E8A-4147-A177-3AD203B41FA5}">
                      <a16:colId xmlns:a16="http://schemas.microsoft.com/office/drawing/2014/main" val="3209484793"/>
                    </a:ext>
                  </a:extLst>
                </a:gridCol>
                <a:gridCol w="782746">
                  <a:extLst>
                    <a:ext uri="{9D8B030D-6E8A-4147-A177-3AD203B41FA5}">
                      <a16:colId xmlns:a16="http://schemas.microsoft.com/office/drawing/2014/main" val="3745092825"/>
                    </a:ext>
                  </a:extLst>
                </a:gridCol>
                <a:gridCol w="782746">
                  <a:extLst>
                    <a:ext uri="{9D8B030D-6E8A-4147-A177-3AD203B41FA5}">
                      <a16:colId xmlns:a16="http://schemas.microsoft.com/office/drawing/2014/main" val="2252934687"/>
                    </a:ext>
                  </a:extLst>
                </a:gridCol>
                <a:gridCol w="782746">
                  <a:extLst>
                    <a:ext uri="{9D8B030D-6E8A-4147-A177-3AD203B41FA5}">
                      <a16:colId xmlns:a16="http://schemas.microsoft.com/office/drawing/2014/main" val="1332109558"/>
                    </a:ext>
                  </a:extLst>
                </a:gridCol>
              </a:tblGrid>
              <a:tr h="307530">
                <a:tc>
                  <a:txBody>
                    <a:bodyPr/>
                    <a:lstStyle/>
                    <a:p>
                      <a:pPr algn="ctr"/>
                      <a:r>
                        <a:rPr lang="en-GB" sz="1000" b="1" dirty="0">
                          <a:latin typeface="Century Gothic" panose="020B0502020202020204" pitchFamily="34" charset="0"/>
                        </a:rPr>
                        <a:t>tens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ones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tenths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hundredths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0815302"/>
                  </a:ext>
                </a:extLst>
              </a:tr>
              <a:tr h="370840">
                <a:tc>
                  <a:txBody>
                    <a:bodyPr/>
                    <a:lstStyle/>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0329354"/>
                  </a:ext>
                </a:extLst>
              </a:tr>
            </a:tbl>
          </a:graphicData>
        </a:graphic>
      </p:graphicFrame>
      <p:sp>
        <p:nvSpPr>
          <p:cNvPr id="48" name="Oval 47">
            <a:extLst>
              <a:ext uri="{FF2B5EF4-FFF2-40B4-BE49-F238E27FC236}">
                <a16:creationId xmlns:a16="http://schemas.microsoft.com/office/drawing/2014/main" id="{57DDF89E-0604-498F-8F07-C3208EF1A1EC}"/>
              </a:ext>
            </a:extLst>
          </p:cNvPr>
          <p:cNvSpPr/>
          <p:nvPr/>
        </p:nvSpPr>
        <p:spPr>
          <a:xfrm>
            <a:off x="2794055" y="1723380"/>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a:extLst>
              <a:ext uri="{FF2B5EF4-FFF2-40B4-BE49-F238E27FC236}">
                <a16:creationId xmlns:a16="http://schemas.microsoft.com/office/drawing/2014/main" id="{8ECF4B59-970B-4F4A-938B-C1EDB89B1507}"/>
              </a:ext>
            </a:extLst>
          </p:cNvPr>
          <p:cNvSpPr/>
          <p:nvPr/>
        </p:nvSpPr>
        <p:spPr>
          <a:xfrm>
            <a:off x="2794055" y="2254447"/>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a:extLst>
              <a:ext uri="{FF2B5EF4-FFF2-40B4-BE49-F238E27FC236}">
                <a16:creationId xmlns:a16="http://schemas.microsoft.com/office/drawing/2014/main" id="{293CC848-75CC-4A77-97A4-6C6EB00920A5}"/>
              </a:ext>
            </a:extLst>
          </p:cNvPr>
          <p:cNvSpPr/>
          <p:nvPr/>
        </p:nvSpPr>
        <p:spPr>
          <a:xfrm>
            <a:off x="2151534" y="200020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a:extLst>
              <a:ext uri="{FF2B5EF4-FFF2-40B4-BE49-F238E27FC236}">
                <a16:creationId xmlns:a16="http://schemas.microsoft.com/office/drawing/2014/main" id="{0A7DB03E-E342-4BC0-9F06-B45D9B33686A}"/>
              </a:ext>
            </a:extLst>
          </p:cNvPr>
          <p:cNvSpPr/>
          <p:nvPr/>
        </p:nvSpPr>
        <p:spPr>
          <a:xfrm>
            <a:off x="2509319" y="200020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a:extLst>
              <a:ext uri="{FF2B5EF4-FFF2-40B4-BE49-F238E27FC236}">
                <a16:creationId xmlns:a16="http://schemas.microsoft.com/office/drawing/2014/main" id="{7FDF31A7-71E9-4E0B-B6B2-A70CFECDCC05}"/>
              </a:ext>
            </a:extLst>
          </p:cNvPr>
          <p:cNvSpPr/>
          <p:nvPr/>
        </p:nvSpPr>
        <p:spPr>
          <a:xfrm>
            <a:off x="2151534" y="235246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a:extLst>
              <a:ext uri="{FF2B5EF4-FFF2-40B4-BE49-F238E27FC236}">
                <a16:creationId xmlns:a16="http://schemas.microsoft.com/office/drawing/2014/main" id="{EADD839A-4295-434B-8438-DD8FBACE9ED8}"/>
              </a:ext>
            </a:extLst>
          </p:cNvPr>
          <p:cNvSpPr/>
          <p:nvPr/>
        </p:nvSpPr>
        <p:spPr>
          <a:xfrm>
            <a:off x="1370484" y="200020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a:extLst>
              <a:ext uri="{FF2B5EF4-FFF2-40B4-BE49-F238E27FC236}">
                <a16:creationId xmlns:a16="http://schemas.microsoft.com/office/drawing/2014/main" id="{AC03778C-3633-4F72-BC2F-3B621FDACED4}"/>
              </a:ext>
            </a:extLst>
          </p:cNvPr>
          <p:cNvSpPr/>
          <p:nvPr/>
        </p:nvSpPr>
        <p:spPr>
          <a:xfrm>
            <a:off x="1733903" y="200020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a:extLst>
              <a:ext uri="{FF2B5EF4-FFF2-40B4-BE49-F238E27FC236}">
                <a16:creationId xmlns:a16="http://schemas.microsoft.com/office/drawing/2014/main" id="{49688A07-0749-4550-A957-8572CEDF0030}"/>
              </a:ext>
            </a:extLst>
          </p:cNvPr>
          <p:cNvSpPr/>
          <p:nvPr/>
        </p:nvSpPr>
        <p:spPr>
          <a:xfrm>
            <a:off x="1370484" y="235246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a:extLst>
              <a:ext uri="{FF2B5EF4-FFF2-40B4-BE49-F238E27FC236}">
                <a16:creationId xmlns:a16="http://schemas.microsoft.com/office/drawing/2014/main" id="{1A16683B-65AE-4089-900F-4FDE8B2503A1}"/>
              </a:ext>
            </a:extLst>
          </p:cNvPr>
          <p:cNvSpPr/>
          <p:nvPr/>
        </p:nvSpPr>
        <p:spPr>
          <a:xfrm>
            <a:off x="2509319" y="235246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7" name="Table 56">
            <a:extLst>
              <a:ext uri="{FF2B5EF4-FFF2-40B4-BE49-F238E27FC236}">
                <a16:creationId xmlns:a16="http://schemas.microsoft.com/office/drawing/2014/main" id="{A47E77FE-E970-4F99-AAF7-BCC3779C656A}"/>
              </a:ext>
            </a:extLst>
          </p:cNvPr>
          <p:cNvGraphicFramePr>
            <a:graphicFrameLocks noGrp="1"/>
          </p:cNvGraphicFramePr>
          <p:nvPr>
            <p:extLst>
              <p:ext uri="{D42A27DB-BD31-4B8C-83A1-F6EECF244321}">
                <p14:modId xmlns:p14="http://schemas.microsoft.com/office/powerpoint/2010/main" val="741984026"/>
              </p:ext>
            </p:extLst>
          </p:nvPr>
        </p:nvGraphicFramePr>
        <p:xfrm>
          <a:off x="1279623" y="4664080"/>
          <a:ext cx="3130984" cy="1069530"/>
        </p:xfrm>
        <a:graphic>
          <a:graphicData uri="http://schemas.openxmlformats.org/drawingml/2006/table">
            <a:tbl>
              <a:tblPr firstRow="1" bandRow="1">
                <a:tableStyleId>{5940675A-B579-460E-94D1-54222C63F5DA}</a:tableStyleId>
              </a:tblPr>
              <a:tblGrid>
                <a:gridCol w="782746">
                  <a:extLst>
                    <a:ext uri="{9D8B030D-6E8A-4147-A177-3AD203B41FA5}">
                      <a16:colId xmlns:a16="http://schemas.microsoft.com/office/drawing/2014/main" val="3209484793"/>
                    </a:ext>
                  </a:extLst>
                </a:gridCol>
                <a:gridCol w="782746">
                  <a:extLst>
                    <a:ext uri="{9D8B030D-6E8A-4147-A177-3AD203B41FA5}">
                      <a16:colId xmlns:a16="http://schemas.microsoft.com/office/drawing/2014/main" val="3745092825"/>
                    </a:ext>
                  </a:extLst>
                </a:gridCol>
                <a:gridCol w="782746">
                  <a:extLst>
                    <a:ext uri="{9D8B030D-6E8A-4147-A177-3AD203B41FA5}">
                      <a16:colId xmlns:a16="http://schemas.microsoft.com/office/drawing/2014/main" val="2252934687"/>
                    </a:ext>
                  </a:extLst>
                </a:gridCol>
                <a:gridCol w="782746">
                  <a:extLst>
                    <a:ext uri="{9D8B030D-6E8A-4147-A177-3AD203B41FA5}">
                      <a16:colId xmlns:a16="http://schemas.microsoft.com/office/drawing/2014/main" val="1332109558"/>
                    </a:ext>
                  </a:extLst>
                </a:gridCol>
              </a:tblGrid>
              <a:tr h="307530">
                <a:tc>
                  <a:txBody>
                    <a:bodyPr/>
                    <a:lstStyle/>
                    <a:p>
                      <a:pPr algn="ctr"/>
                      <a:r>
                        <a:rPr lang="en-GB" sz="1000" b="1" dirty="0">
                          <a:latin typeface="Century Gothic" panose="020B0502020202020204" pitchFamily="34" charset="0"/>
                        </a:rPr>
                        <a:t>tens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ones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tenths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hundredths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0815302"/>
                  </a:ext>
                </a:extLst>
              </a:tr>
              <a:tr h="370840">
                <a:tc>
                  <a:txBody>
                    <a:bodyPr/>
                    <a:lstStyle/>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0329354"/>
                  </a:ext>
                </a:extLst>
              </a:tr>
            </a:tbl>
          </a:graphicData>
        </a:graphic>
      </p:graphicFrame>
      <p:sp>
        <p:nvSpPr>
          <p:cNvPr id="58" name="Oval 57">
            <a:extLst>
              <a:ext uri="{FF2B5EF4-FFF2-40B4-BE49-F238E27FC236}">
                <a16:creationId xmlns:a16="http://schemas.microsoft.com/office/drawing/2014/main" id="{6EAF899A-2E4C-41D3-96EA-CC341ED6B81E}"/>
              </a:ext>
            </a:extLst>
          </p:cNvPr>
          <p:cNvSpPr/>
          <p:nvPr/>
        </p:nvSpPr>
        <p:spPr>
          <a:xfrm>
            <a:off x="2794055" y="4780770"/>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a:extLst>
              <a:ext uri="{FF2B5EF4-FFF2-40B4-BE49-F238E27FC236}">
                <a16:creationId xmlns:a16="http://schemas.microsoft.com/office/drawing/2014/main" id="{06ABBF17-B54A-42C8-86A5-94D88B2632BF}"/>
              </a:ext>
            </a:extLst>
          </p:cNvPr>
          <p:cNvSpPr/>
          <p:nvPr/>
        </p:nvSpPr>
        <p:spPr>
          <a:xfrm>
            <a:off x="2794055" y="5311837"/>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a:extLst>
              <a:ext uri="{FF2B5EF4-FFF2-40B4-BE49-F238E27FC236}">
                <a16:creationId xmlns:a16="http://schemas.microsoft.com/office/drawing/2014/main" id="{6A0D385A-686C-4A72-AA30-2CF915B442B1}"/>
              </a:ext>
            </a:extLst>
          </p:cNvPr>
          <p:cNvSpPr/>
          <p:nvPr/>
        </p:nvSpPr>
        <p:spPr>
          <a:xfrm>
            <a:off x="2933589" y="505759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a:extLst>
              <a:ext uri="{FF2B5EF4-FFF2-40B4-BE49-F238E27FC236}">
                <a16:creationId xmlns:a16="http://schemas.microsoft.com/office/drawing/2014/main" id="{1DE5F5E5-4100-4E99-8CE2-F2DC9B067095}"/>
              </a:ext>
            </a:extLst>
          </p:cNvPr>
          <p:cNvSpPr/>
          <p:nvPr/>
        </p:nvSpPr>
        <p:spPr>
          <a:xfrm>
            <a:off x="3297008" y="505759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a:extLst>
              <a:ext uri="{FF2B5EF4-FFF2-40B4-BE49-F238E27FC236}">
                <a16:creationId xmlns:a16="http://schemas.microsoft.com/office/drawing/2014/main" id="{83A7B64F-134A-49E6-8889-59D986FAB62C}"/>
              </a:ext>
            </a:extLst>
          </p:cNvPr>
          <p:cNvSpPr/>
          <p:nvPr/>
        </p:nvSpPr>
        <p:spPr>
          <a:xfrm>
            <a:off x="2933589" y="540985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a:extLst>
              <a:ext uri="{FF2B5EF4-FFF2-40B4-BE49-F238E27FC236}">
                <a16:creationId xmlns:a16="http://schemas.microsoft.com/office/drawing/2014/main" id="{50862737-A4FA-452D-828E-3291C847F7AA}"/>
              </a:ext>
            </a:extLst>
          </p:cNvPr>
          <p:cNvSpPr/>
          <p:nvPr/>
        </p:nvSpPr>
        <p:spPr>
          <a:xfrm>
            <a:off x="2151534" y="505759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a:extLst>
              <a:ext uri="{FF2B5EF4-FFF2-40B4-BE49-F238E27FC236}">
                <a16:creationId xmlns:a16="http://schemas.microsoft.com/office/drawing/2014/main" id="{5BE182FA-009A-4426-9CD6-8A8374BB9A5F}"/>
              </a:ext>
            </a:extLst>
          </p:cNvPr>
          <p:cNvSpPr/>
          <p:nvPr/>
        </p:nvSpPr>
        <p:spPr>
          <a:xfrm>
            <a:off x="2509319" y="5057598"/>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a:extLst>
              <a:ext uri="{FF2B5EF4-FFF2-40B4-BE49-F238E27FC236}">
                <a16:creationId xmlns:a16="http://schemas.microsoft.com/office/drawing/2014/main" id="{7A142782-9C01-41CD-8D43-2CD398CE3A8D}"/>
              </a:ext>
            </a:extLst>
          </p:cNvPr>
          <p:cNvSpPr/>
          <p:nvPr/>
        </p:nvSpPr>
        <p:spPr>
          <a:xfrm>
            <a:off x="2151534" y="540985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Oval 65">
            <a:extLst>
              <a:ext uri="{FF2B5EF4-FFF2-40B4-BE49-F238E27FC236}">
                <a16:creationId xmlns:a16="http://schemas.microsoft.com/office/drawing/2014/main" id="{1666F2EC-E1CC-46C7-A5A8-E7F4FC6B66D3}"/>
              </a:ext>
            </a:extLst>
          </p:cNvPr>
          <p:cNvSpPr/>
          <p:nvPr/>
        </p:nvSpPr>
        <p:spPr>
          <a:xfrm>
            <a:off x="3297008" y="5409852"/>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7" name="Table 66">
            <a:extLst>
              <a:ext uri="{FF2B5EF4-FFF2-40B4-BE49-F238E27FC236}">
                <a16:creationId xmlns:a16="http://schemas.microsoft.com/office/drawing/2014/main" id="{57588DE4-66F9-4C7E-A2C9-56965FE52DB7}"/>
              </a:ext>
            </a:extLst>
          </p:cNvPr>
          <p:cNvGraphicFramePr>
            <a:graphicFrameLocks noGrp="1"/>
          </p:cNvGraphicFramePr>
          <p:nvPr>
            <p:extLst>
              <p:ext uri="{D42A27DB-BD31-4B8C-83A1-F6EECF244321}">
                <p14:modId xmlns:p14="http://schemas.microsoft.com/office/powerpoint/2010/main" val="2086782188"/>
              </p:ext>
            </p:extLst>
          </p:nvPr>
        </p:nvGraphicFramePr>
        <p:xfrm>
          <a:off x="1279623" y="3135385"/>
          <a:ext cx="3130984" cy="1069530"/>
        </p:xfrm>
        <a:graphic>
          <a:graphicData uri="http://schemas.openxmlformats.org/drawingml/2006/table">
            <a:tbl>
              <a:tblPr firstRow="1" bandRow="1">
                <a:tableStyleId>{5940675A-B579-460E-94D1-54222C63F5DA}</a:tableStyleId>
              </a:tblPr>
              <a:tblGrid>
                <a:gridCol w="782746">
                  <a:extLst>
                    <a:ext uri="{9D8B030D-6E8A-4147-A177-3AD203B41FA5}">
                      <a16:colId xmlns:a16="http://schemas.microsoft.com/office/drawing/2014/main" val="3209484793"/>
                    </a:ext>
                  </a:extLst>
                </a:gridCol>
                <a:gridCol w="782746">
                  <a:extLst>
                    <a:ext uri="{9D8B030D-6E8A-4147-A177-3AD203B41FA5}">
                      <a16:colId xmlns:a16="http://schemas.microsoft.com/office/drawing/2014/main" val="3745092825"/>
                    </a:ext>
                  </a:extLst>
                </a:gridCol>
                <a:gridCol w="782746">
                  <a:extLst>
                    <a:ext uri="{9D8B030D-6E8A-4147-A177-3AD203B41FA5}">
                      <a16:colId xmlns:a16="http://schemas.microsoft.com/office/drawing/2014/main" val="2252934687"/>
                    </a:ext>
                  </a:extLst>
                </a:gridCol>
                <a:gridCol w="782746">
                  <a:extLst>
                    <a:ext uri="{9D8B030D-6E8A-4147-A177-3AD203B41FA5}">
                      <a16:colId xmlns:a16="http://schemas.microsoft.com/office/drawing/2014/main" val="1332109558"/>
                    </a:ext>
                  </a:extLst>
                </a:gridCol>
              </a:tblGrid>
              <a:tr h="307530">
                <a:tc>
                  <a:txBody>
                    <a:bodyPr/>
                    <a:lstStyle/>
                    <a:p>
                      <a:pPr algn="ctr"/>
                      <a:r>
                        <a:rPr lang="en-GB" sz="1000" b="1" dirty="0">
                          <a:latin typeface="Century Gothic" panose="020B0502020202020204" pitchFamily="34" charset="0"/>
                        </a:rPr>
                        <a:t>tens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ones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tenths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latin typeface="Century Gothic" panose="020B0502020202020204" pitchFamily="34" charset="0"/>
                        </a:rPr>
                        <a:t>hundredths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0815302"/>
                  </a:ext>
                </a:extLst>
              </a:tr>
              <a:tr h="370840">
                <a:tc>
                  <a:txBody>
                    <a:bodyPr/>
                    <a:lstStyle/>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0329354"/>
                  </a:ext>
                </a:extLst>
              </a:tr>
            </a:tbl>
          </a:graphicData>
        </a:graphic>
      </p:graphicFrame>
      <p:sp>
        <p:nvSpPr>
          <p:cNvPr id="68" name="Oval 67">
            <a:extLst>
              <a:ext uri="{FF2B5EF4-FFF2-40B4-BE49-F238E27FC236}">
                <a16:creationId xmlns:a16="http://schemas.microsoft.com/office/drawing/2014/main" id="{8639A52C-7278-4CED-933E-55530D966B95}"/>
              </a:ext>
            </a:extLst>
          </p:cNvPr>
          <p:cNvSpPr/>
          <p:nvPr/>
        </p:nvSpPr>
        <p:spPr>
          <a:xfrm>
            <a:off x="2794055" y="3252075"/>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a:extLst>
              <a:ext uri="{FF2B5EF4-FFF2-40B4-BE49-F238E27FC236}">
                <a16:creationId xmlns:a16="http://schemas.microsoft.com/office/drawing/2014/main" id="{B564AF5C-01AE-411B-B7BD-1AA7B3F23962}"/>
              </a:ext>
            </a:extLst>
          </p:cNvPr>
          <p:cNvSpPr/>
          <p:nvPr/>
        </p:nvSpPr>
        <p:spPr>
          <a:xfrm>
            <a:off x="2794055" y="3783142"/>
            <a:ext cx="102119" cy="1021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a:extLst>
              <a:ext uri="{FF2B5EF4-FFF2-40B4-BE49-F238E27FC236}">
                <a16:creationId xmlns:a16="http://schemas.microsoft.com/office/drawing/2014/main" id="{2CC150D4-FF18-49A8-847A-E2B77E172D9B}"/>
              </a:ext>
            </a:extLst>
          </p:cNvPr>
          <p:cNvSpPr/>
          <p:nvPr/>
        </p:nvSpPr>
        <p:spPr>
          <a:xfrm>
            <a:off x="2933589" y="3528903"/>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a:extLst>
              <a:ext uri="{FF2B5EF4-FFF2-40B4-BE49-F238E27FC236}">
                <a16:creationId xmlns:a16="http://schemas.microsoft.com/office/drawing/2014/main" id="{688DF535-7236-47BE-BEE8-81BA55E25D77}"/>
              </a:ext>
            </a:extLst>
          </p:cNvPr>
          <p:cNvSpPr/>
          <p:nvPr/>
        </p:nvSpPr>
        <p:spPr>
          <a:xfrm>
            <a:off x="3297008" y="3528903"/>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a:extLst>
              <a:ext uri="{FF2B5EF4-FFF2-40B4-BE49-F238E27FC236}">
                <a16:creationId xmlns:a16="http://schemas.microsoft.com/office/drawing/2014/main" id="{65F09DAA-D20A-49C8-BF1E-B6828147657A}"/>
              </a:ext>
            </a:extLst>
          </p:cNvPr>
          <p:cNvSpPr/>
          <p:nvPr/>
        </p:nvSpPr>
        <p:spPr>
          <a:xfrm>
            <a:off x="2933589" y="3881157"/>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a:extLst>
              <a:ext uri="{FF2B5EF4-FFF2-40B4-BE49-F238E27FC236}">
                <a16:creationId xmlns:a16="http://schemas.microsoft.com/office/drawing/2014/main" id="{5E288A4A-B32B-4BB8-BD20-25382D93A510}"/>
              </a:ext>
            </a:extLst>
          </p:cNvPr>
          <p:cNvSpPr/>
          <p:nvPr/>
        </p:nvSpPr>
        <p:spPr>
          <a:xfrm>
            <a:off x="2151534" y="3528903"/>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a:extLst>
              <a:ext uri="{FF2B5EF4-FFF2-40B4-BE49-F238E27FC236}">
                <a16:creationId xmlns:a16="http://schemas.microsoft.com/office/drawing/2014/main" id="{703AA923-B43A-4268-A5E0-D7A360197E51}"/>
              </a:ext>
            </a:extLst>
          </p:cNvPr>
          <p:cNvSpPr/>
          <p:nvPr/>
        </p:nvSpPr>
        <p:spPr>
          <a:xfrm>
            <a:off x="2509319" y="3528903"/>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a:extLst>
              <a:ext uri="{FF2B5EF4-FFF2-40B4-BE49-F238E27FC236}">
                <a16:creationId xmlns:a16="http://schemas.microsoft.com/office/drawing/2014/main" id="{7EC97762-AE18-4EBA-A86C-F573A8954B68}"/>
              </a:ext>
            </a:extLst>
          </p:cNvPr>
          <p:cNvSpPr/>
          <p:nvPr/>
        </p:nvSpPr>
        <p:spPr>
          <a:xfrm>
            <a:off x="2151534" y="3881157"/>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a:extLst>
              <a:ext uri="{FF2B5EF4-FFF2-40B4-BE49-F238E27FC236}">
                <a16:creationId xmlns:a16="http://schemas.microsoft.com/office/drawing/2014/main" id="{522166D6-FBCE-479B-BC44-0D457D06EF31}"/>
              </a:ext>
            </a:extLst>
          </p:cNvPr>
          <p:cNvSpPr/>
          <p:nvPr/>
        </p:nvSpPr>
        <p:spPr>
          <a:xfrm>
            <a:off x="2509319" y="3881157"/>
            <a:ext cx="240790" cy="240790"/>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90655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Look at the number below.</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14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Divide this number by 10 and share your answer on the grid below.</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pSp>
        <p:nvGrpSpPr>
          <p:cNvPr id="2" name="Group 1">
            <a:extLst>
              <a:ext uri="{FF2B5EF4-FFF2-40B4-BE49-F238E27FC236}">
                <a16:creationId xmlns:a16="http://schemas.microsoft.com/office/drawing/2014/main" id="{2954CFD6-F674-43E8-B34B-B433466630C2}"/>
              </a:ext>
            </a:extLst>
          </p:cNvPr>
          <p:cNvGrpSpPr/>
          <p:nvPr/>
        </p:nvGrpSpPr>
        <p:grpSpPr>
          <a:xfrm>
            <a:off x="1936519" y="1701457"/>
            <a:ext cx="5270962" cy="696982"/>
            <a:chOff x="2919494" y="1778172"/>
            <a:chExt cx="2975321" cy="393428"/>
          </a:xfrm>
        </p:grpSpPr>
        <p:sp>
          <p:nvSpPr>
            <p:cNvPr id="6" name="Oval 5">
              <a:extLst>
                <a:ext uri="{FF2B5EF4-FFF2-40B4-BE49-F238E27FC236}">
                  <a16:creationId xmlns:a16="http://schemas.microsoft.com/office/drawing/2014/main" id="{28D1FE96-0E8A-406E-9C03-F91704A4A08E}"/>
                </a:ext>
              </a:extLst>
            </p:cNvPr>
            <p:cNvSpPr/>
            <p:nvPr/>
          </p:nvSpPr>
          <p:spPr>
            <a:xfrm>
              <a:off x="2919494" y="1783805"/>
              <a:ext cx="387795" cy="387795"/>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
          <p:nvSpPr>
            <p:cNvPr id="9" name="Oval 8">
              <a:extLst>
                <a:ext uri="{FF2B5EF4-FFF2-40B4-BE49-F238E27FC236}">
                  <a16:creationId xmlns:a16="http://schemas.microsoft.com/office/drawing/2014/main" id="{A92FDBD2-D6E1-4AB4-B993-5B33C507AB12}"/>
                </a:ext>
              </a:extLst>
            </p:cNvPr>
            <p:cNvSpPr/>
            <p:nvPr/>
          </p:nvSpPr>
          <p:spPr>
            <a:xfrm>
              <a:off x="3436999" y="1783805"/>
              <a:ext cx="387795" cy="387795"/>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
          <p:nvSpPr>
            <p:cNvPr id="10" name="Oval 9">
              <a:extLst>
                <a:ext uri="{FF2B5EF4-FFF2-40B4-BE49-F238E27FC236}">
                  <a16:creationId xmlns:a16="http://schemas.microsoft.com/office/drawing/2014/main" id="{24F8DDE0-02BE-482B-86B3-E0394EE8C0EC}"/>
                </a:ext>
              </a:extLst>
            </p:cNvPr>
            <p:cNvSpPr/>
            <p:nvPr/>
          </p:nvSpPr>
          <p:spPr>
            <a:xfrm>
              <a:off x="3954504" y="1783805"/>
              <a:ext cx="387795" cy="387795"/>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
          <p:nvSpPr>
            <p:cNvPr id="11" name="Oval 10">
              <a:extLst>
                <a:ext uri="{FF2B5EF4-FFF2-40B4-BE49-F238E27FC236}">
                  <a16:creationId xmlns:a16="http://schemas.microsoft.com/office/drawing/2014/main" id="{49AC4CD6-9707-4BA4-B42F-B153CD92C9C0}"/>
                </a:ext>
              </a:extLst>
            </p:cNvPr>
            <p:cNvSpPr/>
            <p:nvPr/>
          </p:nvSpPr>
          <p:spPr>
            <a:xfrm>
              <a:off x="4472009" y="1783805"/>
              <a:ext cx="387795" cy="387795"/>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
          <p:nvSpPr>
            <p:cNvPr id="12" name="Oval 11">
              <a:extLst>
                <a:ext uri="{FF2B5EF4-FFF2-40B4-BE49-F238E27FC236}">
                  <a16:creationId xmlns:a16="http://schemas.microsoft.com/office/drawing/2014/main" id="{3E4AF553-1C37-43CF-940A-A75291191A11}"/>
                </a:ext>
              </a:extLst>
            </p:cNvPr>
            <p:cNvSpPr/>
            <p:nvPr/>
          </p:nvSpPr>
          <p:spPr>
            <a:xfrm>
              <a:off x="4989514" y="1783805"/>
              <a:ext cx="387795" cy="387795"/>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sp>
          <p:nvSpPr>
            <p:cNvPr id="13" name="Oval 12">
              <a:extLst>
                <a:ext uri="{FF2B5EF4-FFF2-40B4-BE49-F238E27FC236}">
                  <a16:creationId xmlns:a16="http://schemas.microsoft.com/office/drawing/2014/main" id="{FE761639-6F53-4D4F-8138-8B5E1E2732B6}"/>
                </a:ext>
              </a:extLst>
            </p:cNvPr>
            <p:cNvSpPr/>
            <p:nvPr/>
          </p:nvSpPr>
          <p:spPr>
            <a:xfrm>
              <a:off x="5507020" y="1778172"/>
              <a:ext cx="387795" cy="387795"/>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grpSp>
      <p:graphicFrame>
        <p:nvGraphicFramePr>
          <p:cNvPr id="14" name="Table 13">
            <a:extLst>
              <a:ext uri="{FF2B5EF4-FFF2-40B4-BE49-F238E27FC236}">
                <a16:creationId xmlns:a16="http://schemas.microsoft.com/office/drawing/2014/main" id="{D779ACB0-FDC6-4434-869A-D20C0921DD9A}"/>
              </a:ext>
            </a:extLst>
          </p:cNvPr>
          <p:cNvGraphicFramePr>
            <a:graphicFrameLocks noGrp="1"/>
          </p:cNvGraphicFramePr>
          <p:nvPr>
            <p:extLst>
              <p:ext uri="{D42A27DB-BD31-4B8C-83A1-F6EECF244321}">
                <p14:modId xmlns:p14="http://schemas.microsoft.com/office/powerpoint/2010/main" val="3845321011"/>
              </p:ext>
            </p:extLst>
          </p:nvPr>
        </p:nvGraphicFramePr>
        <p:xfrm>
          <a:off x="1216228" y="3598551"/>
          <a:ext cx="6711544" cy="2292631"/>
        </p:xfrm>
        <a:graphic>
          <a:graphicData uri="http://schemas.openxmlformats.org/drawingml/2006/table">
            <a:tbl>
              <a:tblPr firstRow="1" bandRow="1">
                <a:tableStyleId>{5940675A-B579-460E-94D1-54222C63F5DA}</a:tableStyleId>
              </a:tblPr>
              <a:tblGrid>
                <a:gridCol w="1677886">
                  <a:extLst>
                    <a:ext uri="{9D8B030D-6E8A-4147-A177-3AD203B41FA5}">
                      <a16:colId xmlns:a16="http://schemas.microsoft.com/office/drawing/2014/main" val="3209484793"/>
                    </a:ext>
                  </a:extLst>
                </a:gridCol>
                <a:gridCol w="1677886">
                  <a:extLst>
                    <a:ext uri="{9D8B030D-6E8A-4147-A177-3AD203B41FA5}">
                      <a16:colId xmlns:a16="http://schemas.microsoft.com/office/drawing/2014/main" val="3745092825"/>
                    </a:ext>
                  </a:extLst>
                </a:gridCol>
                <a:gridCol w="1677886">
                  <a:extLst>
                    <a:ext uri="{9D8B030D-6E8A-4147-A177-3AD203B41FA5}">
                      <a16:colId xmlns:a16="http://schemas.microsoft.com/office/drawing/2014/main" val="2252934687"/>
                    </a:ext>
                  </a:extLst>
                </a:gridCol>
                <a:gridCol w="1677886">
                  <a:extLst>
                    <a:ext uri="{9D8B030D-6E8A-4147-A177-3AD203B41FA5}">
                      <a16:colId xmlns:a16="http://schemas.microsoft.com/office/drawing/2014/main" val="1332109558"/>
                    </a:ext>
                  </a:extLst>
                </a:gridCol>
              </a:tblGrid>
              <a:tr h="659217">
                <a:tc>
                  <a:txBody>
                    <a:bodyPr/>
                    <a:lstStyle/>
                    <a:p>
                      <a:pPr algn="ctr"/>
                      <a:r>
                        <a:rPr lang="en-GB" sz="2100" b="1" dirty="0">
                          <a:latin typeface="Century Gothic" panose="020B0502020202020204" pitchFamily="34" charset="0"/>
                        </a:rPr>
                        <a:t>tens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100" b="1" dirty="0">
                          <a:latin typeface="Century Gothic" panose="020B0502020202020204" pitchFamily="34" charset="0"/>
                        </a:rPr>
                        <a:t>ones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100" b="1" dirty="0">
                          <a:latin typeface="Century Gothic" panose="020B0502020202020204" pitchFamily="34" charset="0"/>
                        </a:rPr>
                        <a:t>tenths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100" b="1" dirty="0">
                          <a:latin typeface="Century Gothic" panose="020B0502020202020204" pitchFamily="34" charset="0"/>
                        </a:rPr>
                        <a:t>hundredths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0815302"/>
                  </a:ext>
                </a:extLst>
              </a:tr>
              <a:tr h="1633414">
                <a:tc>
                  <a:txBody>
                    <a:bodyPr/>
                    <a:lstStyle/>
                    <a:p>
                      <a:pPr algn="ctr"/>
                      <a:endParaRPr lang="en-GB" sz="2100" b="1" dirty="0">
                        <a:latin typeface="Century Gothic" panose="020B0502020202020204" pitchFamily="34" charset="0"/>
                      </a:endParaRPr>
                    </a:p>
                    <a:p>
                      <a:pPr algn="ctr"/>
                      <a:endParaRPr lang="en-GB" sz="2100" b="1" dirty="0">
                        <a:latin typeface="Century Gothic" panose="020B0502020202020204" pitchFamily="34" charset="0"/>
                      </a:endParaRPr>
                    </a:p>
                    <a:p>
                      <a:pPr algn="ctr"/>
                      <a:endParaRPr lang="en-GB" sz="2100" b="1" dirty="0">
                        <a:latin typeface="Century Gothic" panose="020B0502020202020204" pitchFamily="34" charset="0"/>
                      </a:endParaRPr>
                    </a:p>
                    <a:p>
                      <a:pPr algn="ctr"/>
                      <a:endParaRPr lang="en-GB" sz="2100" b="1" dirty="0">
                        <a:latin typeface="Century Gothic" panose="020B0502020202020204" pitchFamily="34" charset="0"/>
                      </a:endParaRPr>
                    </a:p>
                    <a:p>
                      <a:pPr algn="ctr"/>
                      <a:endParaRPr lang="en-GB"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100" b="1">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0329354"/>
                  </a:ext>
                </a:extLst>
              </a:tr>
            </a:tbl>
          </a:graphicData>
        </a:graphic>
      </p:graphicFrame>
      <p:sp>
        <p:nvSpPr>
          <p:cNvPr id="15" name="Oval 14">
            <a:extLst>
              <a:ext uri="{FF2B5EF4-FFF2-40B4-BE49-F238E27FC236}">
                <a16:creationId xmlns:a16="http://schemas.microsoft.com/office/drawing/2014/main" id="{0DB9A2EB-FF41-4056-B5B3-179074D6FF22}"/>
              </a:ext>
            </a:extLst>
          </p:cNvPr>
          <p:cNvSpPr/>
          <p:nvPr/>
        </p:nvSpPr>
        <p:spPr>
          <a:xfrm>
            <a:off x="4508933" y="3901108"/>
            <a:ext cx="123564" cy="1235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B9BE1755-3A70-4EF5-BDB1-D41D4DF08D47}"/>
              </a:ext>
            </a:extLst>
          </p:cNvPr>
          <p:cNvSpPr/>
          <p:nvPr/>
        </p:nvSpPr>
        <p:spPr>
          <a:xfrm>
            <a:off x="4508933" y="5019032"/>
            <a:ext cx="123564" cy="1235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917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Look at the number below.</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14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Divide this number by 10 and share your answer on the grid below.</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pSp>
        <p:nvGrpSpPr>
          <p:cNvPr id="2" name="Group 1">
            <a:extLst>
              <a:ext uri="{FF2B5EF4-FFF2-40B4-BE49-F238E27FC236}">
                <a16:creationId xmlns:a16="http://schemas.microsoft.com/office/drawing/2014/main" id="{2954CFD6-F674-43E8-B34B-B433466630C2}"/>
              </a:ext>
            </a:extLst>
          </p:cNvPr>
          <p:cNvGrpSpPr/>
          <p:nvPr/>
        </p:nvGrpSpPr>
        <p:grpSpPr>
          <a:xfrm>
            <a:off x="1936519" y="1701457"/>
            <a:ext cx="5270962" cy="696982"/>
            <a:chOff x="2919494" y="1778172"/>
            <a:chExt cx="2975321" cy="393428"/>
          </a:xfrm>
        </p:grpSpPr>
        <p:sp>
          <p:nvSpPr>
            <p:cNvPr id="6" name="Oval 5">
              <a:extLst>
                <a:ext uri="{FF2B5EF4-FFF2-40B4-BE49-F238E27FC236}">
                  <a16:creationId xmlns:a16="http://schemas.microsoft.com/office/drawing/2014/main" id="{28D1FE96-0E8A-406E-9C03-F91704A4A08E}"/>
                </a:ext>
              </a:extLst>
            </p:cNvPr>
            <p:cNvSpPr/>
            <p:nvPr/>
          </p:nvSpPr>
          <p:spPr>
            <a:xfrm>
              <a:off x="2919494" y="1783805"/>
              <a:ext cx="387795" cy="387795"/>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
          <p:nvSpPr>
            <p:cNvPr id="9" name="Oval 8">
              <a:extLst>
                <a:ext uri="{FF2B5EF4-FFF2-40B4-BE49-F238E27FC236}">
                  <a16:creationId xmlns:a16="http://schemas.microsoft.com/office/drawing/2014/main" id="{A92FDBD2-D6E1-4AB4-B993-5B33C507AB12}"/>
                </a:ext>
              </a:extLst>
            </p:cNvPr>
            <p:cNvSpPr/>
            <p:nvPr/>
          </p:nvSpPr>
          <p:spPr>
            <a:xfrm>
              <a:off x="3436999" y="1783805"/>
              <a:ext cx="387795" cy="387795"/>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
          <p:nvSpPr>
            <p:cNvPr id="10" name="Oval 9">
              <a:extLst>
                <a:ext uri="{FF2B5EF4-FFF2-40B4-BE49-F238E27FC236}">
                  <a16:creationId xmlns:a16="http://schemas.microsoft.com/office/drawing/2014/main" id="{24F8DDE0-02BE-482B-86B3-E0394EE8C0EC}"/>
                </a:ext>
              </a:extLst>
            </p:cNvPr>
            <p:cNvSpPr/>
            <p:nvPr/>
          </p:nvSpPr>
          <p:spPr>
            <a:xfrm>
              <a:off x="3954504" y="1783805"/>
              <a:ext cx="387795" cy="387795"/>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
          <p:nvSpPr>
            <p:cNvPr id="11" name="Oval 10">
              <a:extLst>
                <a:ext uri="{FF2B5EF4-FFF2-40B4-BE49-F238E27FC236}">
                  <a16:creationId xmlns:a16="http://schemas.microsoft.com/office/drawing/2014/main" id="{49AC4CD6-9707-4BA4-B42F-B153CD92C9C0}"/>
                </a:ext>
              </a:extLst>
            </p:cNvPr>
            <p:cNvSpPr/>
            <p:nvPr/>
          </p:nvSpPr>
          <p:spPr>
            <a:xfrm>
              <a:off x="4472009" y="1783805"/>
              <a:ext cx="387795" cy="387795"/>
            </a:xfrm>
            <a:prstGeom prst="ellipse">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10</a:t>
              </a:r>
            </a:p>
          </p:txBody>
        </p:sp>
        <p:sp>
          <p:nvSpPr>
            <p:cNvPr id="12" name="Oval 11">
              <a:extLst>
                <a:ext uri="{FF2B5EF4-FFF2-40B4-BE49-F238E27FC236}">
                  <a16:creationId xmlns:a16="http://schemas.microsoft.com/office/drawing/2014/main" id="{3E4AF553-1C37-43CF-940A-A75291191A11}"/>
                </a:ext>
              </a:extLst>
            </p:cNvPr>
            <p:cNvSpPr/>
            <p:nvPr/>
          </p:nvSpPr>
          <p:spPr>
            <a:xfrm>
              <a:off x="4989514" y="1783805"/>
              <a:ext cx="387795" cy="387795"/>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sp>
          <p:nvSpPr>
            <p:cNvPr id="13" name="Oval 12">
              <a:extLst>
                <a:ext uri="{FF2B5EF4-FFF2-40B4-BE49-F238E27FC236}">
                  <a16:creationId xmlns:a16="http://schemas.microsoft.com/office/drawing/2014/main" id="{FE761639-6F53-4D4F-8138-8B5E1E2732B6}"/>
                </a:ext>
              </a:extLst>
            </p:cNvPr>
            <p:cNvSpPr/>
            <p:nvPr/>
          </p:nvSpPr>
          <p:spPr>
            <a:xfrm>
              <a:off x="5507020" y="1778172"/>
              <a:ext cx="387795" cy="387795"/>
            </a:xfrm>
            <a:prstGeom prst="ellipse">
              <a:avLst/>
            </a:prstGeom>
            <a:solidFill>
              <a:schemeClr val="accent5">
                <a:lumMod val="60000"/>
                <a:lumOff val="40000"/>
              </a:schemeClr>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2000" b="1" dirty="0">
                  <a:solidFill>
                    <a:schemeClr val="tx1"/>
                  </a:solidFill>
                  <a:latin typeface="Century Gothic" panose="020B0502020202020204" pitchFamily="34" charset="0"/>
                </a:rPr>
                <a:t>1</a:t>
              </a:r>
            </a:p>
          </p:txBody>
        </p:sp>
      </p:grpSp>
      <p:graphicFrame>
        <p:nvGraphicFramePr>
          <p:cNvPr id="14" name="Table 13">
            <a:extLst>
              <a:ext uri="{FF2B5EF4-FFF2-40B4-BE49-F238E27FC236}">
                <a16:creationId xmlns:a16="http://schemas.microsoft.com/office/drawing/2014/main" id="{D779ACB0-FDC6-4434-869A-D20C0921DD9A}"/>
              </a:ext>
            </a:extLst>
          </p:cNvPr>
          <p:cNvGraphicFramePr>
            <a:graphicFrameLocks noGrp="1"/>
          </p:cNvGraphicFramePr>
          <p:nvPr>
            <p:extLst/>
          </p:nvPr>
        </p:nvGraphicFramePr>
        <p:xfrm>
          <a:off x="1216228" y="3598551"/>
          <a:ext cx="6711544" cy="2292631"/>
        </p:xfrm>
        <a:graphic>
          <a:graphicData uri="http://schemas.openxmlformats.org/drawingml/2006/table">
            <a:tbl>
              <a:tblPr firstRow="1" bandRow="1">
                <a:tableStyleId>{5940675A-B579-460E-94D1-54222C63F5DA}</a:tableStyleId>
              </a:tblPr>
              <a:tblGrid>
                <a:gridCol w="1677886">
                  <a:extLst>
                    <a:ext uri="{9D8B030D-6E8A-4147-A177-3AD203B41FA5}">
                      <a16:colId xmlns:a16="http://schemas.microsoft.com/office/drawing/2014/main" val="3209484793"/>
                    </a:ext>
                  </a:extLst>
                </a:gridCol>
                <a:gridCol w="1677886">
                  <a:extLst>
                    <a:ext uri="{9D8B030D-6E8A-4147-A177-3AD203B41FA5}">
                      <a16:colId xmlns:a16="http://schemas.microsoft.com/office/drawing/2014/main" val="3745092825"/>
                    </a:ext>
                  </a:extLst>
                </a:gridCol>
                <a:gridCol w="1677886">
                  <a:extLst>
                    <a:ext uri="{9D8B030D-6E8A-4147-A177-3AD203B41FA5}">
                      <a16:colId xmlns:a16="http://schemas.microsoft.com/office/drawing/2014/main" val="2252934687"/>
                    </a:ext>
                  </a:extLst>
                </a:gridCol>
                <a:gridCol w="1677886">
                  <a:extLst>
                    <a:ext uri="{9D8B030D-6E8A-4147-A177-3AD203B41FA5}">
                      <a16:colId xmlns:a16="http://schemas.microsoft.com/office/drawing/2014/main" val="1332109558"/>
                    </a:ext>
                  </a:extLst>
                </a:gridCol>
              </a:tblGrid>
              <a:tr h="659217">
                <a:tc>
                  <a:txBody>
                    <a:bodyPr/>
                    <a:lstStyle/>
                    <a:p>
                      <a:pPr algn="ctr"/>
                      <a:r>
                        <a:rPr lang="en-GB" sz="2100" b="1" dirty="0">
                          <a:latin typeface="Century Gothic" panose="020B0502020202020204" pitchFamily="34" charset="0"/>
                        </a:rPr>
                        <a:t>tens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100" b="1" dirty="0">
                          <a:latin typeface="Century Gothic" panose="020B0502020202020204" pitchFamily="34" charset="0"/>
                        </a:rPr>
                        <a:t>ones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100" b="1" dirty="0">
                          <a:latin typeface="Century Gothic" panose="020B0502020202020204" pitchFamily="34" charset="0"/>
                        </a:rPr>
                        <a:t>tenths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100" b="1" dirty="0">
                          <a:latin typeface="Century Gothic" panose="020B0502020202020204" pitchFamily="34" charset="0"/>
                        </a:rPr>
                        <a:t>hundredths</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0815302"/>
                  </a:ext>
                </a:extLst>
              </a:tr>
              <a:tr h="1633414">
                <a:tc>
                  <a:txBody>
                    <a:bodyPr/>
                    <a:lstStyle/>
                    <a:p>
                      <a:pPr algn="ctr"/>
                      <a:endParaRPr lang="en-GB" sz="2100" b="1" dirty="0">
                        <a:latin typeface="Century Gothic" panose="020B0502020202020204" pitchFamily="34" charset="0"/>
                      </a:endParaRPr>
                    </a:p>
                    <a:p>
                      <a:pPr algn="ctr"/>
                      <a:endParaRPr lang="en-GB" sz="2100" b="1" dirty="0">
                        <a:latin typeface="Century Gothic" panose="020B0502020202020204" pitchFamily="34" charset="0"/>
                      </a:endParaRPr>
                    </a:p>
                    <a:p>
                      <a:pPr algn="ctr"/>
                      <a:endParaRPr lang="en-GB" sz="2100" b="1" dirty="0">
                        <a:latin typeface="Century Gothic" panose="020B0502020202020204" pitchFamily="34" charset="0"/>
                      </a:endParaRPr>
                    </a:p>
                    <a:p>
                      <a:pPr algn="ctr"/>
                      <a:endParaRPr lang="en-GB" sz="2100" b="1" dirty="0">
                        <a:latin typeface="Century Gothic" panose="020B0502020202020204" pitchFamily="34" charset="0"/>
                      </a:endParaRPr>
                    </a:p>
                    <a:p>
                      <a:pPr algn="ctr"/>
                      <a:endParaRPr lang="en-GB"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100" b="1">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endParaRPr lang="en-GB" sz="2100" b="1" dirty="0">
                        <a:latin typeface="Century Gothic" panose="020B0502020202020204" pitchFamily="34" charset="0"/>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0329354"/>
                  </a:ext>
                </a:extLst>
              </a:tr>
            </a:tbl>
          </a:graphicData>
        </a:graphic>
      </p:graphicFrame>
      <p:sp>
        <p:nvSpPr>
          <p:cNvPr id="15" name="Oval 14">
            <a:extLst>
              <a:ext uri="{FF2B5EF4-FFF2-40B4-BE49-F238E27FC236}">
                <a16:creationId xmlns:a16="http://schemas.microsoft.com/office/drawing/2014/main" id="{0DB9A2EB-FF41-4056-B5B3-179074D6FF22}"/>
              </a:ext>
            </a:extLst>
          </p:cNvPr>
          <p:cNvSpPr/>
          <p:nvPr/>
        </p:nvSpPr>
        <p:spPr>
          <a:xfrm>
            <a:off x="4508933" y="3901108"/>
            <a:ext cx="123564" cy="1235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B9BE1755-3A70-4EF5-BDB1-D41D4DF08D47}"/>
              </a:ext>
            </a:extLst>
          </p:cNvPr>
          <p:cNvSpPr/>
          <p:nvPr/>
        </p:nvSpPr>
        <p:spPr>
          <a:xfrm>
            <a:off x="4508933" y="5019032"/>
            <a:ext cx="123564" cy="1235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4150BFFB-35B3-46CD-AEC2-C344AE91004D}"/>
              </a:ext>
            </a:extLst>
          </p:cNvPr>
          <p:cNvSpPr/>
          <p:nvPr/>
        </p:nvSpPr>
        <p:spPr>
          <a:xfrm>
            <a:off x="3030982" y="4411363"/>
            <a:ext cx="516155" cy="516155"/>
          </a:xfrm>
          <a:prstGeom prst="ellips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GB" sz="2000" b="1" dirty="0">
              <a:solidFill>
                <a:schemeClr val="tx1"/>
              </a:solidFill>
              <a:latin typeface="Century Gothic" panose="020B0502020202020204" pitchFamily="34" charset="0"/>
            </a:endParaRPr>
          </a:p>
        </p:txBody>
      </p:sp>
      <p:sp>
        <p:nvSpPr>
          <p:cNvPr id="22" name="Oval 21">
            <a:extLst>
              <a:ext uri="{FF2B5EF4-FFF2-40B4-BE49-F238E27FC236}">
                <a16:creationId xmlns:a16="http://schemas.microsoft.com/office/drawing/2014/main" id="{5B2AC4A1-00A2-47CD-8ACC-3E6BA3A8F9CF}"/>
              </a:ext>
            </a:extLst>
          </p:cNvPr>
          <p:cNvSpPr/>
          <p:nvPr/>
        </p:nvSpPr>
        <p:spPr>
          <a:xfrm>
            <a:off x="3906829" y="4411363"/>
            <a:ext cx="516155" cy="516155"/>
          </a:xfrm>
          <a:prstGeom prst="ellips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GB" sz="2000" b="1" dirty="0">
              <a:solidFill>
                <a:schemeClr val="tx1"/>
              </a:solidFill>
              <a:latin typeface="Century Gothic" panose="020B0502020202020204" pitchFamily="34" charset="0"/>
            </a:endParaRPr>
          </a:p>
        </p:txBody>
      </p:sp>
      <p:sp>
        <p:nvSpPr>
          <p:cNvPr id="23" name="Oval 22">
            <a:extLst>
              <a:ext uri="{FF2B5EF4-FFF2-40B4-BE49-F238E27FC236}">
                <a16:creationId xmlns:a16="http://schemas.microsoft.com/office/drawing/2014/main" id="{C5D5B110-7149-48C8-8E1A-69CA76DAB8C9}"/>
              </a:ext>
            </a:extLst>
          </p:cNvPr>
          <p:cNvSpPr/>
          <p:nvPr/>
        </p:nvSpPr>
        <p:spPr>
          <a:xfrm>
            <a:off x="3030982" y="5232903"/>
            <a:ext cx="516155" cy="516155"/>
          </a:xfrm>
          <a:prstGeom prst="ellips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GB" sz="2000" b="1" dirty="0">
              <a:solidFill>
                <a:schemeClr val="tx1"/>
              </a:solidFill>
              <a:latin typeface="Century Gothic" panose="020B0502020202020204" pitchFamily="34" charset="0"/>
            </a:endParaRPr>
          </a:p>
        </p:txBody>
      </p:sp>
      <p:sp>
        <p:nvSpPr>
          <p:cNvPr id="24" name="Oval 23">
            <a:extLst>
              <a:ext uri="{FF2B5EF4-FFF2-40B4-BE49-F238E27FC236}">
                <a16:creationId xmlns:a16="http://schemas.microsoft.com/office/drawing/2014/main" id="{B8B0FE26-382A-4E3C-851C-4896E6A6052A}"/>
              </a:ext>
            </a:extLst>
          </p:cNvPr>
          <p:cNvSpPr/>
          <p:nvPr/>
        </p:nvSpPr>
        <p:spPr>
          <a:xfrm>
            <a:off x="3906829" y="5232902"/>
            <a:ext cx="516155" cy="516155"/>
          </a:xfrm>
          <a:prstGeom prst="ellips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GB" sz="2000" b="1" dirty="0">
              <a:solidFill>
                <a:schemeClr val="tx1"/>
              </a:solidFill>
              <a:latin typeface="Century Gothic" panose="020B0502020202020204" pitchFamily="34" charset="0"/>
            </a:endParaRPr>
          </a:p>
        </p:txBody>
      </p:sp>
      <p:sp>
        <p:nvSpPr>
          <p:cNvPr id="25" name="Oval 24">
            <a:extLst>
              <a:ext uri="{FF2B5EF4-FFF2-40B4-BE49-F238E27FC236}">
                <a16:creationId xmlns:a16="http://schemas.microsoft.com/office/drawing/2014/main" id="{74FD5348-2E56-4B98-BC87-A7166BBC9A46}"/>
              </a:ext>
            </a:extLst>
          </p:cNvPr>
          <p:cNvSpPr/>
          <p:nvPr/>
        </p:nvSpPr>
        <p:spPr>
          <a:xfrm>
            <a:off x="4717014" y="4411363"/>
            <a:ext cx="516155" cy="516155"/>
          </a:xfrm>
          <a:prstGeom prst="ellips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GB" sz="2000" b="1" dirty="0">
              <a:solidFill>
                <a:schemeClr val="tx1"/>
              </a:solidFill>
              <a:latin typeface="Century Gothic" panose="020B0502020202020204" pitchFamily="34" charset="0"/>
            </a:endParaRPr>
          </a:p>
        </p:txBody>
      </p:sp>
      <p:sp>
        <p:nvSpPr>
          <p:cNvPr id="26" name="Oval 25">
            <a:extLst>
              <a:ext uri="{FF2B5EF4-FFF2-40B4-BE49-F238E27FC236}">
                <a16:creationId xmlns:a16="http://schemas.microsoft.com/office/drawing/2014/main" id="{6CEE050A-9ABA-4573-9DE7-9EE376F72130}"/>
              </a:ext>
            </a:extLst>
          </p:cNvPr>
          <p:cNvSpPr/>
          <p:nvPr/>
        </p:nvSpPr>
        <p:spPr>
          <a:xfrm>
            <a:off x="5592861" y="4411363"/>
            <a:ext cx="516155" cy="516155"/>
          </a:xfrm>
          <a:prstGeom prst="ellipse">
            <a:avLst/>
          </a:prstGeom>
          <a:solidFill>
            <a:srgbClr val="FF00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endParaRPr lang="en-GB" sz="20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313901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Match the calculations and answers.</a:t>
            </a: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A28BCF7A-0C53-453B-A689-2E545C5AC5B8}"/>
              </a:ext>
            </a:extLst>
          </p:cNvPr>
          <p:cNvGraphicFramePr>
            <a:graphicFrameLocks noGrp="1"/>
          </p:cNvGraphicFramePr>
          <p:nvPr>
            <p:extLst>
              <p:ext uri="{D42A27DB-BD31-4B8C-83A1-F6EECF244321}">
                <p14:modId xmlns:p14="http://schemas.microsoft.com/office/powerpoint/2010/main" val="1775556142"/>
              </p:ext>
            </p:extLst>
          </p:nvPr>
        </p:nvGraphicFramePr>
        <p:xfrm>
          <a:off x="1519791" y="1612191"/>
          <a:ext cx="6104418" cy="4276818"/>
        </p:xfrm>
        <a:graphic>
          <a:graphicData uri="http://schemas.openxmlformats.org/drawingml/2006/table">
            <a:tbl>
              <a:tblPr firstRow="1" bandRow="1">
                <a:tableStyleId>{5940675A-B579-460E-94D1-54222C63F5DA}</a:tableStyleId>
              </a:tblPr>
              <a:tblGrid>
                <a:gridCol w="3052209">
                  <a:extLst>
                    <a:ext uri="{9D8B030D-6E8A-4147-A177-3AD203B41FA5}">
                      <a16:colId xmlns:a16="http://schemas.microsoft.com/office/drawing/2014/main" val="637553882"/>
                    </a:ext>
                  </a:extLst>
                </a:gridCol>
                <a:gridCol w="3052209">
                  <a:extLst>
                    <a:ext uri="{9D8B030D-6E8A-4147-A177-3AD203B41FA5}">
                      <a16:colId xmlns:a16="http://schemas.microsoft.com/office/drawing/2014/main" val="2797771570"/>
                    </a:ext>
                  </a:extLst>
                </a:gridCol>
              </a:tblGrid>
              <a:tr h="1425606">
                <a:tc>
                  <a:txBody>
                    <a:bodyPr/>
                    <a:lstStyle/>
                    <a:p>
                      <a:pPr algn="l"/>
                      <a:r>
                        <a:rPr lang="en-GB" sz="3500" b="1" dirty="0">
                          <a:latin typeface="Century Gothic" panose="020B0502020202020204" pitchFamily="34" charset="0"/>
                        </a:rPr>
                        <a:t>94 ÷ 10</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GB" sz="3500" b="1" dirty="0">
                          <a:latin typeface="Century Gothic" panose="020B0502020202020204" pitchFamily="34" charset="0"/>
                        </a:rPr>
                        <a:t>5.8</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3814912"/>
                  </a:ext>
                </a:extLst>
              </a:tr>
              <a:tr h="1425606">
                <a:tc>
                  <a:txBody>
                    <a:bodyPr/>
                    <a:lstStyle/>
                    <a:p>
                      <a:pPr algn="l"/>
                      <a:r>
                        <a:rPr lang="en-GB" sz="3500" b="1" dirty="0">
                          <a:latin typeface="Century Gothic" panose="020B0502020202020204" pitchFamily="34" charset="0"/>
                        </a:rPr>
                        <a:t>26 ÷ 10</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GB" sz="3500" b="1" dirty="0">
                          <a:latin typeface="Century Gothic" panose="020B0502020202020204" pitchFamily="34" charset="0"/>
                        </a:rPr>
                        <a:t>9.4</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13794521"/>
                  </a:ext>
                </a:extLst>
              </a:tr>
              <a:tr h="1425606">
                <a:tc>
                  <a:txBody>
                    <a:bodyPr/>
                    <a:lstStyle/>
                    <a:p>
                      <a:pPr algn="l"/>
                      <a:r>
                        <a:rPr lang="en-GB" sz="3500" b="1" dirty="0">
                          <a:latin typeface="Century Gothic" panose="020B0502020202020204" pitchFamily="34" charset="0"/>
                        </a:rPr>
                        <a:t>58 ÷ 10</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GB" sz="3500" b="1" dirty="0">
                          <a:latin typeface="Century Gothic" panose="020B0502020202020204" pitchFamily="34" charset="0"/>
                        </a:rPr>
                        <a:t>2.6</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98559820"/>
                  </a:ext>
                </a:extLst>
              </a:tr>
            </a:tbl>
          </a:graphicData>
        </a:graphic>
      </p:graphicFrame>
    </p:spTree>
    <p:extLst>
      <p:ext uri="{BB962C8B-B14F-4D97-AF65-F5344CB8AC3E}">
        <p14:creationId xmlns:p14="http://schemas.microsoft.com/office/powerpoint/2010/main" val="4090044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Match the calculations and answers.</a:t>
            </a: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aphicFrame>
        <p:nvGraphicFramePr>
          <p:cNvPr id="6" name="Table 5">
            <a:extLst>
              <a:ext uri="{FF2B5EF4-FFF2-40B4-BE49-F238E27FC236}">
                <a16:creationId xmlns:a16="http://schemas.microsoft.com/office/drawing/2014/main" id="{A28BCF7A-0C53-453B-A689-2E545C5AC5B8}"/>
              </a:ext>
            </a:extLst>
          </p:cNvPr>
          <p:cNvGraphicFramePr>
            <a:graphicFrameLocks noGrp="1"/>
          </p:cNvGraphicFramePr>
          <p:nvPr>
            <p:extLst>
              <p:ext uri="{D42A27DB-BD31-4B8C-83A1-F6EECF244321}">
                <p14:modId xmlns:p14="http://schemas.microsoft.com/office/powerpoint/2010/main" val="4268133409"/>
              </p:ext>
            </p:extLst>
          </p:nvPr>
        </p:nvGraphicFramePr>
        <p:xfrm>
          <a:off x="1519791" y="1612191"/>
          <a:ext cx="6104418" cy="4276818"/>
        </p:xfrm>
        <a:graphic>
          <a:graphicData uri="http://schemas.openxmlformats.org/drawingml/2006/table">
            <a:tbl>
              <a:tblPr firstRow="1" bandRow="1">
                <a:tableStyleId>{5940675A-B579-460E-94D1-54222C63F5DA}</a:tableStyleId>
              </a:tblPr>
              <a:tblGrid>
                <a:gridCol w="3052209">
                  <a:extLst>
                    <a:ext uri="{9D8B030D-6E8A-4147-A177-3AD203B41FA5}">
                      <a16:colId xmlns:a16="http://schemas.microsoft.com/office/drawing/2014/main" val="637553882"/>
                    </a:ext>
                  </a:extLst>
                </a:gridCol>
                <a:gridCol w="3052209">
                  <a:extLst>
                    <a:ext uri="{9D8B030D-6E8A-4147-A177-3AD203B41FA5}">
                      <a16:colId xmlns:a16="http://schemas.microsoft.com/office/drawing/2014/main" val="2797771570"/>
                    </a:ext>
                  </a:extLst>
                </a:gridCol>
              </a:tblGrid>
              <a:tr h="1425606">
                <a:tc>
                  <a:txBody>
                    <a:bodyPr/>
                    <a:lstStyle/>
                    <a:p>
                      <a:pPr algn="l"/>
                      <a:r>
                        <a:rPr lang="en-GB" sz="3500" b="1" dirty="0">
                          <a:latin typeface="Century Gothic" panose="020B0502020202020204" pitchFamily="34" charset="0"/>
                        </a:rPr>
                        <a:t>94 ÷ 10</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GB" sz="3500" b="1" dirty="0">
                          <a:latin typeface="Century Gothic" panose="020B0502020202020204" pitchFamily="34" charset="0"/>
                        </a:rPr>
                        <a:t>5.8</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3814912"/>
                  </a:ext>
                </a:extLst>
              </a:tr>
              <a:tr h="1425606">
                <a:tc>
                  <a:txBody>
                    <a:bodyPr/>
                    <a:lstStyle/>
                    <a:p>
                      <a:pPr algn="l"/>
                      <a:r>
                        <a:rPr lang="en-GB" sz="3500" b="1" dirty="0">
                          <a:latin typeface="Century Gothic" panose="020B0502020202020204" pitchFamily="34" charset="0"/>
                        </a:rPr>
                        <a:t>26 ÷ 10</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GB" sz="3500" b="1" dirty="0">
                          <a:latin typeface="Century Gothic" panose="020B0502020202020204" pitchFamily="34" charset="0"/>
                        </a:rPr>
                        <a:t>9.4</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13794521"/>
                  </a:ext>
                </a:extLst>
              </a:tr>
              <a:tr h="1425606">
                <a:tc>
                  <a:txBody>
                    <a:bodyPr/>
                    <a:lstStyle/>
                    <a:p>
                      <a:pPr algn="l"/>
                      <a:r>
                        <a:rPr lang="en-GB" sz="3500" b="1" dirty="0">
                          <a:latin typeface="Century Gothic" panose="020B0502020202020204" pitchFamily="34" charset="0"/>
                        </a:rPr>
                        <a:t>58 ÷ 10</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GB" sz="3500" b="1" dirty="0">
                          <a:latin typeface="Century Gothic" panose="020B0502020202020204" pitchFamily="34" charset="0"/>
                        </a:rPr>
                        <a:t>2.6</a:t>
                      </a:r>
                    </a:p>
                  </a:txBody>
                  <a:tcPr marL="178191" marR="178191" marT="89095" marB="8909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98559820"/>
                  </a:ext>
                </a:extLst>
              </a:tr>
            </a:tbl>
          </a:graphicData>
        </a:graphic>
      </p:graphicFrame>
      <p:cxnSp>
        <p:nvCxnSpPr>
          <p:cNvPr id="9" name="Straight Arrow Connector 8">
            <a:extLst>
              <a:ext uri="{FF2B5EF4-FFF2-40B4-BE49-F238E27FC236}">
                <a16:creationId xmlns:a16="http://schemas.microsoft.com/office/drawing/2014/main" id="{4095D2F1-F4F2-4EB6-96A9-1F65C5F352B6}"/>
              </a:ext>
            </a:extLst>
          </p:cNvPr>
          <p:cNvCxnSpPr>
            <a:cxnSpLocks/>
          </p:cNvCxnSpPr>
          <p:nvPr/>
        </p:nvCxnSpPr>
        <p:spPr>
          <a:xfrm flipV="1">
            <a:off x="3293616" y="2354239"/>
            <a:ext cx="3434730" cy="282917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036E1FA9-7F35-47E1-B0B4-EEFAAA45EECB}"/>
              </a:ext>
            </a:extLst>
          </p:cNvPr>
          <p:cNvCxnSpPr>
            <a:cxnSpLocks/>
          </p:cNvCxnSpPr>
          <p:nvPr/>
        </p:nvCxnSpPr>
        <p:spPr>
          <a:xfrm>
            <a:off x="3293616" y="2354239"/>
            <a:ext cx="3434730" cy="141458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948E04B-93A3-4009-A17F-F46D934F6EFA}"/>
              </a:ext>
            </a:extLst>
          </p:cNvPr>
          <p:cNvCxnSpPr>
            <a:cxnSpLocks/>
          </p:cNvCxnSpPr>
          <p:nvPr/>
        </p:nvCxnSpPr>
        <p:spPr>
          <a:xfrm>
            <a:off x="3293616" y="3768825"/>
            <a:ext cx="3434730" cy="141458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960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pic>
        <p:nvPicPr>
          <p:cNvPr id="16" name="Picture 15">
            <a:extLst>
              <a:ext uri="{FF2B5EF4-FFF2-40B4-BE49-F238E27FC236}">
                <a16:creationId xmlns:a16="http://schemas.microsoft.com/office/drawing/2014/main" id="{949BD0A5-B582-4EA0-99D8-9C2A3BEC88EA}"/>
              </a:ext>
            </a:extLst>
          </p:cNvPr>
          <p:cNvPicPr>
            <a:picLocks noChangeAspect="1"/>
          </p:cNvPicPr>
          <p:nvPr/>
        </p:nvPicPr>
        <p:blipFill>
          <a:blip r:embed="rId4"/>
          <a:stretch>
            <a:fillRect/>
          </a:stretch>
        </p:blipFill>
        <p:spPr>
          <a:xfrm>
            <a:off x="115438" y="143658"/>
            <a:ext cx="8913124" cy="6322100"/>
          </a:xfrm>
          <a:prstGeom prst="rect">
            <a:avLst/>
          </a:prstGeom>
        </p:spPr>
      </p:pic>
      <p:sp>
        <p:nvSpPr>
          <p:cNvPr id="17" name="Rectangle 16">
            <a:extLst>
              <a:ext uri="{FF2B5EF4-FFF2-40B4-BE49-F238E27FC236}">
                <a16:creationId xmlns:a16="http://schemas.microsoft.com/office/drawing/2014/main" id="{B02AD925-1B48-4E5E-8A48-B3ADA4F51FD5}"/>
              </a:ext>
            </a:extLst>
          </p:cNvPr>
          <p:cNvSpPr/>
          <p:nvPr/>
        </p:nvSpPr>
        <p:spPr>
          <a:xfrm>
            <a:off x="275303"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dirty="0">
              <a:solidFill>
                <a:schemeClr val="tx1"/>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True or false?</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20" name="Rectangle 19">
            <a:extLst>
              <a:ext uri="{FF2B5EF4-FFF2-40B4-BE49-F238E27FC236}">
                <a16:creationId xmlns:a16="http://schemas.microsoft.com/office/drawing/2014/main" id="{0206B585-34E2-494A-9064-EBCEADF4114F}"/>
              </a:ext>
            </a:extLst>
          </p:cNvPr>
          <p:cNvSpPr/>
          <p:nvPr/>
        </p:nvSpPr>
        <p:spPr>
          <a:xfrm>
            <a:off x="2190465" y="3008621"/>
            <a:ext cx="5991368" cy="584775"/>
          </a:xfrm>
          <a:prstGeom prst="rect">
            <a:avLst/>
          </a:prstGeom>
        </p:spPr>
        <p:txBody>
          <a:bodyPr wrap="square">
            <a:spAutoFit/>
          </a:bodyPr>
          <a:lstStyle/>
          <a:p>
            <a:r>
              <a:rPr lang="en-GB" sz="3200" b="1" dirty="0">
                <a:latin typeface="Century Gothic" panose="020B0502020202020204" pitchFamily="34" charset="0"/>
              </a:rPr>
              <a:t>3.4 =                        ÷ 10</a:t>
            </a:r>
          </a:p>
        </p:txBody>
      </p:sp>
    </p:spTree>
    <p:extLst>
      <p:ext uri="{BB962C8B-B14F-4D97-AF65-F5344CB8AC3E}">
        <p14:creationId xmlns:p14="http://schemas.microsoft.com/office/powerpoint/2010/main" val="2212136563"/>
      </p:ext>
    </p:extLst>
  </p:cSld>
  <p:clrMapOvr>
    <a:masterClrMapping/>
  </p:clrMapOvr>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563C1"/>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66ddb0580c6cb957c158bf950613a88">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b6edf0ecd0c2312d28fd762618f18263"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schemas.microsoft.com/office/infopath/2007/PartnerControls"/>
    <ds:schemaRef ds:uri="86144f90-c7b6-48d0-aae5-f5e9e48cc3df"/>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0f0ae0ff-29c4-4766-b250-c1a9bee8d430"/>
    <ds:schemaRef ds:uri="http://www.w3.org/XML/1998/namespace"/>
    <ds:schemaRef ds:uri="http://purl.org/dc/dcmitype/"/>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D7000258-5C34-412B-9263-CD5EB7CC9556}"/>
</file>

<file path=docProps/app.xml><?xml version="1.0" encoding="utf-8"?>
<Properties xmlns="http://schemas.openxmlformats.org/officeDocument/2006/extended-properties" xmlns:vt="http://schemas.openxmlformats.org/officeDocument/2006/docPropsVTypes">
  <Template>Office Theme</Template>
  <TotalTime>1281</TotalTime>
  <Words>850</Words>
  <Application>Microsoft Office PowerPoint</Application>
  <PresentationFormat>On-screen Show (4:3)</PresentationFormat>
  <Paragraphs>577</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Kyle Berkeley</cp:lastModifiedBy>
  <cp:revision>48</cp:revision>
  <dcterms:created xsi:type="dcterms:W3CDTF">2018-03-17T10:08:43Z</dcterms:created>
  <dcterms:modified xsi:type="dcterms:W3CDTF">2019-02-20T14:03:57Z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ies>
</file>