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66" r:id="rId6"/>
    <p:sldId id="365" r:id="rId7"/>
    <p:sldId id="367" r:id="rId8"/>
    <p:sldId id="360" r:id="rId9"/>
    <p:sldId id="381" r:id="rId10"/>
    <p:sldId id="369" r:id="rId11"/>
    <p:sldId id="370" r:id="rId12"/>
    <p:sldId id="371" r:id="rId13"/>
    <p:sldId id="382" r:id="rId14"/>
    <p:sldId id="373" r:id="rId15"/>
    <p:sldId id="384" r:id="rId16"/>
    <p:sldId id="388" r:id="rId17"/>
    <p:sldId id="389" r:id="rId18"/>
    <p:sldId id="390" r:id="rId19"/>
    <p:sldId id="355" r:id="rId20"/>
    <p:sldId id="385" r:id="rId21"/>
    <p:sldId id="377" r:id="rId22"/>
    <p:sldId id="386" r:id="rId23"/>
    <p:sldId id="387"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87C6EA-4166-4970-89AD-E9FB85C0E7F3}" v="87" dt="2019-02-21T12:46:17.3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82" autoAdjust="0"/>
    <p:restoredTop sz="94660"/>
  </p:normalViewPr>
  <p:slideViewPr>
    <p:cSldViewPr snapToGrid="0">
      <p:cViewPr varScale="1">
        <p:scale>
          <a:sx n="67" d="100"/>
          <a:sy n="67" d="100"/>
        </p:scale>
        <p:origin x="12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Fitzpatrick" userId="d1b284ec-d1dd-4765-b823-b34899491c26" providerId="ADAL" clId="{2787C6EA-4166-4970-89AD-E9FB85C0E7F3}"/>
    <pc:docChg chg="undo custSel addSld delSld modSld">
      <pc:chgData name="Jan Fitzpatrick" userId="d1b284ec-d1dd-4765-b823-b34899491c26" providerId="ADAL" clId="{2787C6EA-4166-4970-89AD-E9FB85C0E7F3}" dt="2019-02-21T13:01:16.027" v="644" actId="1035"/>
      <pc:docMkLst>
        <pc:docMk/>
      </pc:docMkLst>
      <pc:sldChg chg="modSp">
        <pc:chgData name="Jan Fitzpatrick" userId="d1b284ec-d1dd-4765-b823-b34899491c26" providerId="ADAL" clId="{2787C6EA-4166-4970-89AD-E9FB85C0E7F3}" dt="2019-02-21T11:56:21.215" v="23" actId="20577"/>
        <pc:sldMkLst>
          <pc:docMk/>
          <pc:sldMk cId="2637481266" sldId="256"/>
        </pc:sldMkLst>
        <pc:spChg chg="mod">
          <ac:chgData name="Jan Fitzpatrick" userId="d1b284ec-d1dd-4765-b823-b34899491c26" providerId="ADAL" clId="{2787C6EA-4166-4970-89AD-E9FB85C0E7F3}" dt="2019-02-21T11:56:21.215" v="23" actId="20577"/>
          <ac:spMkLst>
            <pc:docMk/>
            <pc:sldMk cId="2637481266" sldId="256"/>
            <ac:spMk id="19" creationId="{5252A847-DE45-4FA3-A1F8-EEBEB845FF8E}"/>
          </ac:spMkLst>
        </pc:spChg>
      </pc:sldChg>
      <pc:sldChg chg="modSp">
        <pc:chgData name="Jan Fitzpatrick" userId="d1b284ec-d1dd-4765-b823-b34899491c26" providerId="ADAL" clId="{2787C6EA-4166-4970-89AD-E9FB85C0E7F3}" dt="2019-02-21T12:18:41.174" v="331" actId="403"/>
        <pc:sldMkLst>
          <pc:docMk/>
          <pc:sldMk cId="636014570" sldId="314"/>
        </pc:sldMkLst>
        <pc:spChg chg="mod">
          <ac:chgData name="Jan Fitzpatrick" userId="d1b284ec-d1dd-4765-b823-b34899491c26" providerId="ADAL" clId="{2787C6EA-4166-4970-89AD-E9FB85C0E7F3}" dt="2019-02-21T12:16:10.485" v="324" actId="1582"/>
          <ac:spMkLst>
            <pc:docMk/>
            <pc:sldMk cId="636014570" sldId="314"/>
            <ac:spMk id="6" creationId="{345C6340-1BC6-E445-8A59-8EEA810E617E}"/>
          </ac:spMkLst>
        </pc:spChg>
        <pc:spChg chg="mod">
          <ac:chgData name="Jan Fitzpatrick" userId="d1b284ec-d1dd-4765-b823-b34899491c26" providerId="ADAL" clId="{2787C6EA-4166-4970-89AD-E9FB85C0E7F3}" dt="2019-02-21T12:16:10.485" v="324" actId="1582"/>
          <ac:spMkLst>
            <pc:docMk/>
            <pc:sldMk cId="636014570" sldId="314"/>
            <ac:spMk id="9" creationId="{6D8A6244-5D0F-4F4F-822D-7C4B774DADA5}"/>
          </ac:spMkLst>
        </pc:spChg>
        <pc:spChg chg="mod">
          <ac:chgData name="Jan Fitzpatrick" userId="d1b284ec-d1dd-4765-b823-b34899491c26" providerId="ADAL" clId="{2787C6EA-4166-4970-89AD-E9FB85C0E7F3}" dt="2019-02-21T12:18:41.174" v="331" actId="403"/>
          <ac:spMkLst>
            <pc:docMk/>
            <pc:sldMk cId="636014570" sldId="314"/>
            <ac:spMk id="19" creationId="{5252A847-DE45-4FA3-A1F8-EEBEB845FF8E}"/>
          </ac:spMkLst>
        </pc:spChg>
      </pc:sldChg>
      <pc:sldChg chg="addSp delSp modSp">
        <pc:chgData name="Jan Fitzpatrick" userId="d1b284ec-d1dd-4765-b823-b34899491c26" providerId="ADAL" clId="{2787C6EA-4166-4970-89AD-E9FB85C0E7F3}" dt="2019-02-21T12:41:19.445" v="457" actId="208"/>
        <pc:sldMkLst>
          <pc:docMk/>
          <pc:sldMk cId="1071900124" sldId="355"/>
        </pc:sldMkLst>
        <pc:spChg chg="add mod">
          <ac:chgData name="Jan Fitzpatrick" userId="d1b284ec-d1dd-4765-b823-b34899491c26" providerId="ADAL" clId="{2787C6EA-4166-4970-89AD-E9FB85C0E7F3}" dt="2019-02-21T12:40:40.828" v="451" actId="1076"/>
          <ac:spMkLst>
            <pc:docMk/>
            <pc:sldMk cId="1071900124" sldId="355"/>
            <ac:spMk id="2" creationId="{53B1F4FC-02FC-472E-8408-37D6BFE8B13F}"/>
          </ac:spMkLst>
        </pc:spChg>
        <pc:spChg chg="mod topLvl">
          <ac:chgData name="Jan Fitzpatrick" userId="d1b284ec-d1dd-4765-b823-b34899491c26" providerId="ADAL" clId="{2787C6EA-4166-4970-89AD-E9FB85C0E7F3}" dt="2019-02-21T12:41:19.445" v="457" actId="208"/>
          <ac:spMkLst>
            <pc:docMk/>
            <pc:sldMk cId="1071900124" sldId="355"/>
            <ac:spMk id="10" creationId="{0DAB04A0-AFF3-2046-8376-B6E7BED05A34}"/>
          </ac:spMkLst>
        </pc:spChg>
        <pc:spChg chg="mod topLvl">
          <ac:chgData name="Jan Fitzpatrick" userId="d1b284ec-d1dd-4765-b823-b34899491c26" providerId="ADAL" clId="{2787C6EA-4166-4970-89AD-E9FB85C0E7F3}" dt="2019-02-21T12:41:19.445" v="457" actId="208"/>
          <ac:spMkLst>
            <pc:docMk/>
            <pc:sldMk cId="1071900124" sldId="355"/>
            <ac:spMk id="11" creationId="{25746BA8-CF5A-C641-B640-6E9A5597F27F}"/>
          </ac:spMkLst>
        </pc:spChg>
        <pc:spChg chg="mod topLvl">
          <ac:chgData name="Jan Fitzpatrick" userId="d1b284ec-d1dd-4765-b823-b34899491c26" providerId="ADAL" clId="{2787C6EA-4166-4970-89AD-E9FB85C0E7F3}" dt="2019-02-21T12:41:19.445" v="457" actId="208"/>
          <ac:spMkLst>
            <pc:docMk/>
            <pc:sldMk cId="1071900124" sldId="355"/>
            <ac:spMk id="12" creationId="{843F2C06-2BA4-9845-B393-937DA8307360}"/>
          </ac:spMkLst>
        </pc:spChg>
        <pc:spChg chg="mod topLvl">
          <ac:chgData name="Jan Fitzpatrick" userId="d1b284ec-d1dd-4765-b823-b34899491c26" providerId="ADAL" clId="{2787C6EA-4166-4970-89AD-E9FB85C0E7F3}" dt="2019-02-21T12:41:19.445" v="457" actId="208"/>
          <ac:spMkLst>
            <pc:docMk/>
            <pc:sldMk cId="1071900124" sldId="355"/>
            <ac:spMk id="13" creationId="{667AB9A7-F552-2948-B0F0-F5B463F10507}"/>
          </ac:spMkLst>
        </pc:spChg>
        <pc:spChg chg="mod">
          <ac:chgData name="Jan Fitzpatrick" userId="d1b284ec-d1dd-4765-b823-b34899491c26" providerId="ADAL" clId="{2787C6EA-4166-4970-89AD-E9FB85C0E7F3}" dt="2019-02-21T12:38:20.442" v="348" actId="20577"/>
          <ac:spMkLst>
            <pc:docMk/>
            <pc:sldMk cId="1071900124" sldId="355"/>
            <ac:spMk id="19" creationId="{5252A847-DE45-4FA3-A1F8-EEBEB845FF8E}"/>
          </ac:spMkLst>
        </pc:spChg>
        <pc:grpChg chg="del mod">
          <ac:chgData name="Jan Fitzpatrick" userId="d1b284ec-d1dd-4765-b823-b34899491c26" providerId="ADAL" clId="{2787C6EA-4166-4970-89AD-E9FB85C0E7F3}" dt="2019-02-21T12:40:49.674" v="452" actId="165"/>
          <ac:grpSpMkLst>
            <pc:docMk/>
            <pc:sldMk cId="1071900124" sldId="355"/>
            <ac:grpSpMk id="9" creationId="{34E67B7A-0C4C-4147-B49E-6C838BB7A06C}"/>
          </ac:grpSpMkLst>
        </pc:grpChg>
        <pc:graphicFrameChg chg="mod modGraphic">
          <ac:chgData name="Jan Fitzpatrick" userId="d1b284ec-d1dd-4765-b823-b34899491c26" providerId="ADAL" clId="{2787C6EA-4166-4970-89AD-E9FB85C0E7F3}" dt="2019-02-21T12:40:32.078" v="450"/>
          <ac:graphicFrameMkLst>
            <pc:docMk/>
            <pc:sldMk cId="1071900124" sldId="355"/>
            <ac:graphicFrameMk id="6" creationId="{296D058D-6E2D-8547-A731-774BF9D61A5E}"/>
          </ac:graphicFrameMkLst>
        </pc:graphicFrameChg>
      </pc:sldChg>
      <pc:sldChg chg="modSp">
        <pc:chgData name="Jan Fitzpatrick" userId="d1b284ec-d1dd-4765-b823-b34899491c26" providerId="ADAL" clId="{2787C6EA-4166-4970-89AD-E9FB85C0E7F3}" dt="2019-02-21T12:03:01.952" v="126" actId="1036"/>
        <pc:sldMkLst>
          <pc:docMk/>
          <pc:sldMk cId="36917022" sldId="360"/>
        </pc:sldMkLst>
        <pc:graphicFrameChg chg="mod modGraphic">
          <ac:chgData name="Jan Fitzpatrick" userId="d1b284ec-d1dd-4765-b823-b34899491c26" providerId="ADAL" clId="{2787C6EA-4166-4970-89AD-E9FB85C0E7F3}" dt="2019-02-21T12:03:01.952" v="126" actId="1036"/>
          <ac:graphicFrameMkLst>
            <pc:docMk/>
            <pc:sldMk cId="36917022" sldId="360"/>
            <ac:graphicFrameMk id="6" creationId="{AF0E8BB6-305E-0D45-8E8C-0963A8A3BF14}"/>
          </ac:graphicFrameMkLst>
        </pc:graphicFrameChg>
      </pc:sldChg>
      <pc:sldChg chg="modSp">
        <pc:chgData name="Jan Fitzpatrick" userId="d1b284ec-d1dd-4765-b823-b34899491c26" providerId="ADAL" clId="{2787C6EA-4166-4970-89AD-E9FB85C0E7F3}" dt="2019-02-21T12:20:38.174" v="341" actId="403"/>
        <pc:sldMkLst>
          <pc:docMk/>
          <pc:sldMk cId="1669721746" sldId="365"/>
        </pc:sldMkLst>
        <pc:spChg chg="mod">
          <ac:chgData name="Jan Fitzpatrick" userId="d1b284ec-d1dd-4765-b823-b34899491c26" providerId="ADAL" clId="{2787C6EA-4166-4970-89AD-E9FB85C0E7F3}" dt="2019-02-21T11:57:25.520" v="27" actId="404"/>
          <ac:spMkLst>
            <pc:docMk/>
            <pc:sldMk cId="1669721746" sldId="365"/>
            <ac:spMk id="6" creationId="{21367B18-12BA-EC46-AAFD-45DB84084EB5}"/>
          </ac:spMkLst>
        </pc:spChg>
        <pc:spChg chg="mod">
          <ac:chgData name="Jan Fitzpatrick" userId="d1b284ec-d1dd-4765-b823-b34899491c26" providerId="ADAL" clId="{2787C6EA-4166-4970-89AD-E9FB85C0E7F3}" dt="2019-02-21T11:57:25.520" v="27" actId="404"/>
          <ac:spMkLst>
            <pc:docMk/>
            <pc:sldMk cId="1669721746" sldId="365"/>
            <ac:spMk id="9" creationId="{4DFA5BBC-6B3C-9F43-84EB-20CB80043DAD}"/>
          </ac:spMkLst>
        </pc:spChg>
        <pc:spChg chg="mod">
          <ac:chgData name="Jan Fitzpatrick" userId="d1b284ec-d1dd-4765-b823-b34899491c26" providerId="ADAL" clId="{2787C6EA-4166-4970-89AD-E9FB85C0E7F3}" dt="2019-02-21T11:57:25.520" v="27" actId="404"/>
          <ac:spMkLst>
            <pc:docMk/>
            <pc:sldMk cId="1669721746" sldId="365"/>
            <ac:spMk id="14" creationId="{08A75D06-19C3-6844-BA38-B809E28A1118}"/>
          </ac:spMkLst>
        </pc:spChg>
        <pc:spChg chg="mod">
          <ac:chgData name="Jan Fitzpatrick" userId="d1b284ec-d1dd-4765-b823-b34899491c26" providerId="ADAL" clId="{2787C6EA-4166-4970-89AD-E9FB85C0E7F3}" dt="2019-02-21T12:20:38.174" v="341" actId="403"/>
          <ac:spMkLst>
            <pc:docMk/>
            <pc:sldMk cId="1669721746" sldId="365"/>
            <ac:spMk id="19" creationId="{5252A847-DE45-4FA3-A1F8-EEBEB845FF8E}"/>
          </ac:spMkLst>
        </pc:spChg>
        <pc:graphicFrameChg chg="mod modGraphic">
          <ac:chgData name="Jan Fitzpatrick" userId="d1b284ec-d1dd-4765-b823-b34899491c26" providerId="ADAL" clId="{2787C6EA-4166-4970-89AD-E9FB85C0E7F3}" dt="2019-02-21T12:00:19.296" v="64"/>
          <ac:graphicFrameMkLst>
            <pc:docMk/>
            <pc:sldMk cId="1669721746" sldId="365"/>
            <ac:graphicFrameMk id="10" creationId="{ADA797BB-C875-8C40-9995-EB252C27E4B0}"/>
          </ac:graphicFrameMkLst>
        </pc:graphicFrameChg>
        <pc:graphicFrameChg chg="mod modGraphic">
          <ac:chgData name="Jan Fitzpatrick" userId="d1b284ec-d1dd-4765-b823-b34899491c26" providerId="ADAL" clId="{2787C6EA-4166-4970-89AD-E9FB85C0E7F3}" dt="2019-02-21T12:00:23.739" v="65"/>
          <ac:graphicFrameMkLst>
            <pc:docMk/>
            <pc:sldMk cId="1669721746" sldId="365"/>
            <ac:graphicFrameMk id="11" creationId="{D9C67D6F-655A-EC46-B087-9D92E7969B9F}"/>
          </ac:graphicFrameMkLst>
        </pc:graphicFrameChg>
        <pc:graphicFrameChg chg="mod modGraphic">
          <ac:chgData name="Jan Fitzpatrick" userId="d1b284ec-d1dd-4765-b823-b34899491c26" providerId="ADAL" clId="{2787C6EA-4166-4970-89AD-E9FB85C0E7F3}" dt="2019-02-21T12:00:27.736" v="67"/>
          <ac:graphicFrameMkLst>
            <pc:docMk/>
            <pc:sldMk cId="1669721746" sldId="365"/>
            <ac:graphicFrameMk id="12" creationId="{FDE9B975-3DBB-6B4F-B53F-E52C3E9F92AC}"/>
          </ac:graphicFrameMkLst>
        </pc:graphicFrameChg>
        <pc:graphicFrameChg chg="mod modGraphic">
          <ac:chgData name="Jan Fitzpatrick" userId="d1b284ec-d1dd-4765-b823-b34899491c26" providerId="ADAL" clId="{2787C6EA-4166-4970-89AD-E9FB85C0E7F3}" dt="2019-02-21T12:00:14.593" v="62"/>
          <ac:graphicFrameMkLst>
            <pc:docMk/>
            <pc:sldMk cId="1669721746" sldId="365"/>
            <ac:graphicFrameMk id="13" creationId="{817F3B1F-7D4E-5E40-B337-B07D6DC68D38}"/>
          </ac:graphicFrameMkLst>
        </pc:graphicFrameChg>
      </pc:sldChg>
      <pc:sldChg chg="addSp delSp modSp">
        <pc:chgData name="Jan Fitzpatrick" userId="d1b284ec-d1dd-4765-b823-b34899491c26" providerId="ADAL" clId="{2787C6EA-4166-4970-89AD-E9FB85C0E7F3}" dt="2019-02-21T12:20:32.863" v="340" actId="403"/>
        <pc:sldMkLst>
          <pc:docMk/>
          <pc:sldMk cId="4064930936" sldId="367"/>
        </pc:sldMkLst>
        <pc:spChg chg="mod">
          <ac:chgData name="Jan Fitzpatrick" userId="d1b284ec-d1dd-4765-b823-b34899491c26" providerId="ADAL" clId="{2787C6EA-4166-4970-89AD-E9FB85C0E7F3}" dt="2019-02-21T11:58:52.719" v="47" actId="255"/>
          <ac:spMkLst>
            <pc:docMk/>
            <pc:sldMk cId="4064930936" sldId="367"/>
            <ac:spMk id="6" creationId="{21367B18-12BA-EC46-AAFD-45DB84084EB5}"/>
          </ac:spMkLst>
        </pc:spChg>
        <pc:spChg chg="mod">
          <ac:chgData name="Jan Fitzpatrick" userId="d1b284ec-d1dd-4765-b823-b34899491c26" providerId="ADAL" clId="{2787C6EA-4166-4970-89AD-E9FB85C0E7F3}" dt="2019-02-21T11:58:52.719" v="47" actId="255"/>
          <ac:spMkLst>
            <pc:docMk/>
            <pc:sldMk cId="4064930936" sldId="367"/>
            <ac:spMk id="9" creationId="{4DFA5BBC-6B3C-9F43-84EB-20CB80043DAD}"/>
          </ac:spMkLst>
        </pc:spChg>
        <pc:spChg chg="mod">
          <ac:chgData name="Jan Fitzpatrick" userId="d1b284ec-d1dd-4765-b823-b34899491c26" providerId="ADAL" clId="{2787C6EA-4166-4970-89AD-E9FB85C0E7F3}" dt="2019-02-21T12:01:28.699" v="104" actId="207"/>
          <ac:spMkLst>
            <pc:docMk/>
            <pc:sldMk cId="4064930936" sldId="367"/>
            <ac:spMk id="14" creationId="{08A75D06-19C3-6844-BA38-B809E28A1118}"/>
          </ac:spMkLst>
        </pc:spChg>
        <pc:spChg chg="mod">
          <ac:chgData name="Jan Fitzpatrick" userId="d1b284ec-d1dd-4765-b823-b34899491c26" providerId="ADAL" clId="{2787C6EA-4166-4970-89AD-E9FB85C0E7F3}" dt="2019-02-21T12:01:15.665" v="101" actId="1038"/>
          <ac:spMkLst>
            <pc:docMk/>
            <pc:sldMk cId="4064930936" sldId="367"/>
            <ac:spMk id="15" creationId="{BD8C424D-3E8E-D441-8984-9C7B7D870B77}"/>
          </ac:spMkLst>
        </pc:spChg>
        <pc:spChg chg="mod">
          <ac:chgData name="Jan Fitzpatrick" userId="d1b284ec-d1dd-4765-b823-b34899491c26" providerId="ADAL" clId="{2787C6EA-4166-4970-89AD-E9FB85C0E7F3}" dt="2019-02-21T12:01:09.127" v="92" actId="1037"/>
          <ac:spMkLst>
            <pc:docMk/>
            <pc:sldMk cId="4064930936" sldId="367"/>
            <ac:spMk id="16" creationId="{2866B3BC-3273-6441-A676-776A1A642A47}"/>
          </ac:spMkLst>
        </pc:spChg>
        <pc:spChg chg="mod">
          <ac:chgData name="Jan Fitzpatrick" userId="d1b284ec-d1dd-4765-b823-b34899491c26" providerId="ADAL" clId="{2787C6EA-4166-4970-89AD-E9FB85C0E7F3}" dt="2019-02-21T12:01:01.238" v="78" actId="1038"/>
          <ac:spMkLst>
            <pc:docMk/>
            <pc:sldMk cId="4064930936" sldId="367"/>
            <ac:spMk id="17" creationId="{E4978A38-D313-A641-B121-C394497DC856}"/>
          </ac:spMkLst>
        </pc:spChg>
        <pc:spChg chg="mod">
          <ac:chgData name="Jan Fitzpatrick" userId="d1b284ec-d1dd-4765-b823-b34899491c26" providerId="ADAL" clId="{2787C6EA-4166-4970-89AD-E9FB85C0E7F3}" dt="2019-02-21T12:20:32.863" v="340" actId="403"/>
          <ac:spMkLst>
            <pc:docMk/>
            <pc:sldMk cId="4064930936" sldId="367"/>
            <ac:spMk id="19" creationId="{5252A847-DE45-4FA3-A1F8-EEBEB845FF8E}"/>
          </ac:spMkLst>
        </pc:spChg>
        <pc:graphicFrameChg chg="del modGraphic">
          <ac:chgData name="Jan Fitzpatrick" userId="d1b284ec-d1dd-4765-b823-b34899491c26" providerId="ADAL" clId="{2787C6EA-4166-4970-89AD-E9FB85C0E7F3}" dt="2019-02-21T12:00:40.064" v="68" actId="478"/>
          <ac:graphicFrameMkLst>
            <pc:docMk/>
            <pc:sldMk cId="4064930936" sldId="367"/>
            <ac:graphicFrameMk id="10" creationId="{ADA797BB-C875-8C40-9995-EB252C27E4B0}"/>
          </ac:graphicFrameMkLst>
        </pc:graphicFrameChg>
        <pc:graphicFrameChg chg="del modGraphic">
          <ac:chgData name="Jan Fitzpatrick" userId="d1b284ec-d1dd-4765-b823-b34899491c26" providerId="ADAL" clId="{2787C6EA-4166-4970-89AD-E9FB85C0E7F3}" dt="2019-02-21T12:00:40.064" v="68" actId="478"/>
          <ac:graphicFrameMkLst>
            <pc:docMk/>
            <pc:sldMk cId="4064930936" sldId="367"/>
            <ac:graphicFrameMk id="11" creationId="{D9C67D6F-655A-EC46-B087-9D92E7969B9F}"/>
          </ac:graphicFrameMkLst>
        </pc:graphicFrameChg>
        <pc:graphicFrameChg chg="del mod modGraphic">
          <ac:chgData name="Jan Fitzpatrick" userId="d1b284ec-d1dd-4765-b823-b34899491c26" providerId="ADAL" clId="{2787C6EA-4166-4970-89AD-E9FB85C0E7F3}" dt="2019-02-21T11:59:30.316" v="59" actId="478"/>
          <ac:graphicFrameMkLst>
            <pc:docMk/>
            <pc:sldMk cId="4064930936" sldId="367"/>
            <ac:graphicFrameMk id="12" creationId="{FDE9B975-3DBB-6B4F-B53F-E52C3E9F92AC}"/>
          </ac:graphicFrameMkLst>
        </pc:graphicFrameChg>
        <pc:graphicFrameChg chg="del modGraphic">
          <ac:chgData name="Jan Fitzpatrick" userId="d1b284ec-d1dd-4765-b823-b34899491c26" providerId="ADAL" clId="{2787C6EA-4166-4970-89AD-E9FB85C0E7F3}" dt="2019-02-21T12:00:40.064" v="68" actId="478"/>
          <ac:graphicFrameMkLst>
            <pc:docMk/>
            <pc:sldMk cId="4064930936" sldId="367"/>
            <ac:graphicFrameMk id="13" creationId="{817F3B1F-7D4E-5E40-B337-B07D6DC68D38}"/>
          </ac:graphicFrameMkLst>
        </pc:graphicFrameChg>
        <pc:graphicFrameChg chg="add del">
          <ac:chgData name="Jan Fitzpatrick" userId="d1b284ec-d1dd-4765-b823-b34899491c26" providerId="ADAL" clId="{2787C6EA-4166-4970-89AD-E9FB85C0E7F3}" dt="2019-02-21T12:00:40.064" v="68" actId="478"/>
          <ac:graphicFrameMkLst>
            <pc:docMk/>
            <pc:sldMk cId="4064930936" sldId="367"/>
            <ac:graphicFrameMk id="20" creationId="{1EFE9D65-7FD5-4833-B3F6-171529EBAFC6}"/>
          </ac:graphicFrameMkLst>
        </pc:graphicFrameChg>
        <pc:graphicFrameChg chg="add mod modGraphic">
          <ac:chgData name="Jan Fitzpatrick" userId="d1b284ec-d1dd-4765-b823-b34899491c26" providerId="ADAL" clId="{2787C6EA-4166-4970-89AD-E9FB85C0E7F3}" dt="2019-02-21T12:01:50.104" v="110"/>
          <ac:graphicFrameMkLst>
            <pc:docMk/>
            <pc:sldMk cId="4064930936" sldId="367"/>
            <ac:graphicFrameMk id="21" creationId="{36382709-6406-4F1E-87E5-76B9A673DE10}"/>
          </ac:graphicFrameMkLst>
        </pc:graphicFrameChg>
        <pc:graphicFrameChg chg="add">
          <ac:chgData name="Jan Fitzpatrick" userId="d1b284ec-d1dd-4765-b823-b34899491c26" providerId="ADAL" clId="{2787C6EA-4166-4970-89AD-E9FB85C0E7F3}" dt="2019-02-21T12:00:50.389" v="69"/>
          <ac:graphicFrameMkLst>
            <pc:docMk/>
            <pc:sldMk cId="4064930936" sldId="367"/>
            <ac:graphicFrameMk id="22" creationId="{E50CDC0A-B32B-4F6B-ADB9-81C852B8160F}"/>
          </ac:graphicFrameMkLst>
        </pc:graphicFrameChg>
        <pc:graphicFrameChg chg="add">
          <ac:chgData name="Jan Fitzpatrick" userId="d1b284ec-d1dd-4765-b823-b34899491c26" providerId="ADAL" clId="{2787C6EA-4166-4970-89AD-E9FB85C0E7F3}" dt="2019-02-21T12:00:50.389" v="69"/>
          <ac:graphicFrameMkLst>
            <pc:docMk/>
            <pc:sldMk cId="4064930936" sldId="367"/>
            <ac:graphicFrameMk id="23" creationId="{BE8FD948-95DE-4460-AFF7-E76514885017}"/>
          </ac:graphicFrameMkLst>
        </pc:graphicFrameChg>
        <pc:graphicFrameChg chg="add mod modGraphic">
          <ac:chgData name="Jan Fitzpatrick" userId="d1b284ec-d1dd-4765-b823-b34899491c26" providerId="ADAL" clId="{2787C6EA-4166-4970-89AD-E9FB85C0E7F3}" dt="2019-02-21T12:01:45.507" v="109" actId="572"/>
          <ac:graphicFrameMkLst>
            <pc:docMk/>
            <pc:sldMk cId="4064930936" sldId="367"/>
            <ac:graphicFrameMk id="24" creationId="{550B4800-1F39-457E-90FC-7FB11554A82C}"/>
          </ac:graphicFrameMkLst>
        </pc:graphicFrameChg>
      </pc:sldChg>
      <pc:sldChg chg="del">
        <pc:chgData name="Jan Fitzpatrick" userId="d1b284ec-d1dd-4765-b823-b34899491c26" providerId="ADAL" clId="{2787C6EA-4166-4970-89AD-E9FB85C0E7F3}" dt="2019-02-21T12:06:11.578" v="146" actId="2696"/>
        <pc:sldMkLst>
          <pc:docMk/>
          <pc:sldMk cId="2299706142" sldId="368"/>
        </pc:sldMkLst>
      </pc:sldChg>
      <pc:sldChg chg="modSp">
        <pc:chgData name="Jan Fitzpatrick" userId="d1b284ec-d1dd-4765-b823-b34899491c26" providerId="ADAL" clId="{2787C6EA-4166-4970-89AD-E9FB85C0E7F3}" dt="2019-02-21T12:06:28.500" v="149" actId="20577"/>
        <pc:sldMkLst>
          <pc:docMk/>
          <pc:sldMk cId="1389014255" sldId="369"/>
        </pc:sldMkLst>
        <pc:spChg chg="mod">
          <ac:chgData name="Jan Fitzpatrick" userId="d1b284ec-d1dd-4765-b823-b34899491c26" providerId="ADAL" clId="{2787C6EA-4166-4970-89AD-E9FB85C0E7F3}" dt="2019-02-21T12:06:28.500" v="149" actId="20577"/>
          <ac:spMkLst>
            <pc:docMk/>
            <pc:sldMk cId="1389014255" sldId="369"/>
            <ac:spMk id="19" creationId="{5252A847-DE45-4FA3-A1F8-EEBEB845FF8E}"/>
          </ac:spMkLst>
        </pc:spChg>
      </pc:sldChg>
      <pc:sldChg chg="modSp">
        <pc:chgData name="Jan Fitzpatrick" userId="d1b284ec-d1dd-4765-b823-b34899491c26" providerId="ADAL" clId="{2787C6EA-4166-4970-89AD-E9FB85C0E7F3}" dt="2019-02-21T12:06:54.150" v="162" actId="6549"/>
        <pc:sldMkLst>
          <pc:docMk/>
          <pc:sldMk cId="3632716042" sldId="370"/>
        </pc:sldMkLst>
        <pc:spChg chg="mod">
          <ac:chgData name="Jan Fitzpatrick" userId="d1b284ec-d1dd-4765-b823-b34899491c26" providerId="ADAL" clId="{2787C6EA-4166-4970-89AD-E9FB85C0E7F3}" dt="2019-02-21T12:06:54.150" v="162" actId="6549"/>
          <ac:spMkLst>
            <pc:docMk/>
            <pc:sldMk cId="3632716042" sldId="370"/>
            <ac:spMk id="19" creationId="{5252A847-DE45-4FA3-A1F8-EEBEB845FF8E}"/>
          </ac:spMkLst>
        </pc:spChg>
      </pc:sldChg>
      <pc:sldChg chg="addSp modSp">
        <pc:chgData name="Jan Fitzpatrick" userId="d1b284ec-d1dd-4765-b823-b34899491c26" providerId="ADAL" clId="{2787C6EA-4166-4970-89AD-E9FB85C0E7F3}" dt="2019-02-21T12:36:05.879" v="342" actId="404"/>
        <pc:sldMkLst>
          <pc:docMk/>
          <pc:sldMk cId="902011848" sldId="371"/>
        </pc:sldMkLst>
        <pc:spChg chg="add mod">
          <ac:chgData name="Jan Fitzpatrick" userId="d1b284ec-d1dd-4765-b823-b34899491c26" providerId="ADAL" clId="{2787C6EA-4166-4970-89AD-E9FB85C0E7F3}" dt="2019-02-21T12:09:13.298" v="187" actId="1076"/>
          <ac:spMkLst>
            <pc:docMk/>
            <pc:sldMk cId="902011848" sldId="371"/>
            <ac:spMk id="2" creationId="{821F5790-711C-4107-99FE-FF471885CADB}"/>
          </ac:spMkLst>
        </pc:spChg>
        <pc:spChg chg="add mod">
          <ac:chgData name="Jan Fitzpatrick" userId="d1b284ec-d1dd-4765-b823-b34899491c26" providerId="ADAL" clId="{2787C6EA-4166-4970-89AD-E9FB85C0E7F3}" dt="2019-02-21T12:09:33.979" v="191" actId="1076"/>
          <ac:spMkLst>
            <pc:docMk/>
            <pc:sldMk cId="902011848" sldId="371"/>
            <ac:spMk id="9" creationId="{DDB0ABCB-9039-4D49-B561-3BFB45945E83}"/>
          </ac:spMkLst>
        </pc:spChg>
        <pc:spChg chg="add mod">
          <ac:chgData name="Jan Fitzpatrick" userId="d1b284ec-d1dd-4765-b823-b34899491c26" providerId="ADAL" clId="{2787C6EA-4166-4970-89AD-E9FB85C0E7F3}" dt="2019-02-21T12:09:23.290" v="190" actId="1076"/>
          <ac:spMkLst>
            <pc:docMk/>
            <pc:sldMk cId="902011848" sldId="371"/>
            <ac:spMk id="11" creationId="{6D78058A-8138-4A15-BBFD-A5F60AD98FE6}"/>
          </ac:spMkLst>
        </pc:spChg>
        <pc:spChg chg="mod">
          <ac:chgData name="Jan Fitzpatrick" userId="d1b284ec-d1dd-4765-b823-b34899491c26" providerId="ADAL" clId="{2787C6EA-4166-4970-89AD-E9FB85C0E7F3}" dt="2019-02-21T12:36:05.879" v="342" actId="404"/>
          <ac:spMkLst>
            <pc:docMk/>
            <pc:sldMk cId="902011848" sldId="371"/>
            <ac:spMk id="19" creationId="{5252A847-DE45-4FA3-A1F8-EEBEB845FF8E}"/>
          </ac:spMkLst>
        </pc:spChg>
        <pc:graphicFrameChg chg="mod modGraphic">
          <ac:chgData name="Jan Fitzpatrick" userId="d1b284ec-d1dd-4765-b823-b34899491c26" providerId="ADAL" clId="{2787C6EA-4166-4970-89AD-E9FB85C0E7F3}" dt="2019-02-21T12:07:37.611" v="172" actId="1076"/>
          <ac:graphicFrameMkLst>
            <pc:docMk/>
            <pc:sldMk cId="902011848" sldId="371"/>
            <ac:graphicFrameMk id="6" creationId="{4F476357-3962-5747-82FF-48F8074F4EC1}"/>
          </ac:graphicFrameMkLst>
        </pc:graphicFrameChg>
        <pc:graphicFrameChg chg="mod modGraphic">
          <ac:chgData name="Jan Fitzpatrick" userId="d1b284ec-d1dd-4765-b823-b34899491c26" providerId="ADAL" clId="{2787C6EA-4166-4970-89AD-E9FB85C0E7F3}" dt="2019-02-21T12:07:49.843" v="175" actId="14100"/>
          <ac:graphicFrameMkLst>
            <pc:docMk/>
            <pc:sldMk cId="902011848" sldId="371"/>
            <ac:graphicFrameMk id="10" creationId="{474EB3BE-1C1A-D14E-816D-74E89FFC2F2F}"/>
          </ac:graphicFrameMkLst>
        </pc:graphicFrameChg>
      </pc:sldChg>
      <pc:sldChg chg="modSp del">
        <pc:chgData name="Jan Fitzpatrick" userId="d1b284ec-d1dd-4765-b823-b34899491c26" providerId="ADAL" clId="{2787C6EA-4166-4970-89AD-E9FB85C0E7F3}" dt="2019-02-21T12:10:41.327" v="211" actId="2696"/>
        <pc:sldMkLst>
          <pc:docMk/>
          <pc:sldMk cId="2439916206" sldId="372"/>
        </pc:sldMkLst>
        <pc:spChg chg="mod">
          <ac:chgData name="Jan Fitzpatrick" userId="d1b284ec-d1dd-4765-b823-b34899491c26" providerId="ADAL" clId="{2787C6EA-4166-4970-89AD-E9FB85C0E7F3}" dt="2019-02-21T12:08:24.293" v="177" actId="20577"/>
          <ac:spMkLst>
            <pc:docMk/>
            <pc:sldMk cId="2439916206" sldId="372"/>
            <ac:spMk id="19" creationId="{5252A847-DE45-4FA3-A1F8-EEBEB845FF8E}"/>
          </ac:spMkLst>
        </pc:spChg>
      </pc:sldChg>
      <pc:sldChg chg="modSp">
        <pc:chgData name="Jan Fitzpatrick" userId="d1b284ec-d1dd-4765-b823-b34899491c26" providerId="ADAL" clId="{2787C6EA-4166-4970-89AD-E9FB85C0E7F3}" dt="2019-02-21T13:01:06.145" v="635" actId="1036"/>
        <pc:sldMkLst>
          <pc:docMk/>
          <pc:sldMk cId="4212247388" sldId="373"/>
        </pc:sldMkLst>
        <pc:spChg chg="mod">
          <ac:chgData name="Jan Fitzpatrick" userId="d1b284ec-d1dd-4765-b823-b34899491c26" providerId="ADAL" clId="{2787C6EA-4166-4970-89AD-E9FB85C0E7F3}" dt="2019-02-21T12:14:38.989" v="297" actId="1037"/>
          <ac:spMkLst>
            <pc:docMk/>
            <pc:sldMk cId="4212247388" sldId="373"/>
            <ac:spMk id="13" creationId="{473B937F-B4E3-6A49-8249-FDB9362545B8}"/>
          </ac:spMkLst>
        </pc:spChg>
        <pc:spChg chg="mod">
          <ac:chgData name="Jan Fitzpatrick" userId="d1b284ec-d1dd-4765-b823-b34899491c26" providerId="ADAL" clId="{2787C6EA-4166-4970-89AD-E9FB85C0E7F3}" dt="2019-02-21T12:14:22.631" v="276" actId="1037"/>
          <ac:spMkLst>
            <pc:docMk/>
            <pc:sldMk cId="4212247388" sldId="373"/>
            <ac:spMk id="16" creationId="{D959554B-659D-ED41-8A6E-4D1ED6959061}"/>
          </ac:spMkLst>
        </pc:spChg>
        <pc:spChg chg="mod">
          <ac:chgData name="Jan Fitzpatrick" userId="d1b284ec-d1dd-4765-b823-b34899491c26" providerId="ADAL" clId="{2787C6EA-4166-4970-89AD-E9FB85C0E7F3}" dt="2019-02-21T13:01:06.145" v="635" actId="1036"/>
          <ac:spMkLst>
            <pc:docMk/>
            <pc:sldMk cId="4212247388" sldId="373"/>
            <ac:spMk id="19" creationId="{5252A847-DE45-4FA3-A1F8-EEBEB845FF8E}"/>
          </ac:spMkLst>
        </pc:spChg>
        <pc:graphicFrameChg chg="mod modGraphic">
          <ac:chgData name="Jan Fitzpatrick" userId="d1b284ec-d1dd-4765-b823-b34899491c26" providerId="ADAL" clId="{2787C6EA-4166-4970-89AD-E9FB85C0E7F3}" dt="2019-02-21T12:13:12.925" v="249" actId="1036"/>
          <ac:graphicFrameMkLst>
            <pc:docMk/>
            <pc:sldMk cId="4212247388" sldId="373"/>
            <ac:graphicFrameMk id="10" creationId="{68A19D56-73A3-A441-8BF3-561C0769AEF3}"/>
          </ac:graphicFrameMkLst>
        </pc:graphicFrameChg>
        <pc:picChg chg="mod">
          <ac:chgData name="Jan Fitzpatrick" userId="d1b284ec-d1dd-4765-b823-b34899491c26" providerId="ADAL" clId="{2787C6EA-4166-4970-89AD-E9FB85C0E7F3}" dt="2019-02-21T12:12:19.952" v="226" actId="1038"/>
          <ac:picMkLst>
            <pc:docMk/>
            <pc:sldMk cId="4212247388" sldId="373"/>
            <ac:picMk id="11" creationId="{EA27BD44-5358-4E49-8304-575E5A04355D}"/>
          </ac:picMkLst>
        </pc:picChg>
        <pc:cxnChg chg="mod">
          <ac:chgData name="Jan Fitzpatrick" userId="d1b284ec-d1dd-4765-b823-b34899491c26" providerId="ADAL" clId="{2787C6EA-4166-4970-89AD-E9FB85C0E7F3}" dt="2019-02-21T12:12:51.399" v="242" actId="1038"/>
          <ac:cxnSpMkLst>
            <pc:docMk/>
            <pc:sldMk cId="4212247388" sldId="373"/>
            <ac:cxnSpMk id="14" creationId="{CC23A37A-B01F-BB4C-8338-9AAF6D7A5BA8}"/>
          </ac:cxnSpMkLst>
        </pc:cxnChg>
        <pc:cxnChg chg="mod">
          <ac:chgData name="Jan Fitzpatrick" userId="d1b284ec-d1dd-4765-b823-b34899491c26" providerId="ADAL" clId="{2787C6EA-4166-4970-89AD-E9FB85C0E7F3}" dt="2019-02-21T12:12:37.918" v="234" actId="1038"/>
          <ac:cxnSpMkLst>
            <pc:docMk/>
            <pc:sldMk cId="4212247388" sldId="373"/>
            <ac:cxnSpMk id="17" creationId="{8C3BE1F4-775A-604D-9B8E-0EC7D7263B88}"/>
          </ac:cxnSpMkLst>
        </pc:cxnChg>
      </pc:sldChg>
      <pc:sldChg chg="del">
        <pc:chgData name="Jan Fitzpatrick" userId="d1b284ec-d1dd-4765-b823-b34899491c26" providerId="ADAL" clId="{2787C6EA-4166-4970-89AD-E9FB85C0E7F3}" dt="2019-02-21T12:15:24.012" v="311" actId="2696"/>
        <pc:sldMkLst>
          <pc:docMk/>
          <pc:sldMk cId="1333175144" sldId="374"/>
        </pc:sldMkLst>
      </pc:sldChg>
      <pc:sldChg chg="modSp">
        <pc:chgData name="Jan Fitzpatrick" userId="d1b284ec-d1dd-4765-b823-b34899491c26" providerId="ADAL" clId="{2787C6EA-4166-4970-89AD-E9FB85C0E7F3}" dt="2019-02-21T12:18:50.549" v="333" actId="403"/>
        <pc:sldMkLst>
          <pc:docMk/>
          <pc:sldMk cId="659639611" sldId="375"/>
        </pc:sldMkLst>
        <pc:spChg chg="mod">
          <ac:chgData name="Jan Fitzpatrick" userId="d1b284ec-d1dd-4765-b823-b34899491c26" providerId="ADAL" clId="{2787C6EA-4166-4970-89AD-E9FB85C0E7F3}" dt="2019-02-21T12:16:35.294" v="326" actId="1582"/>
          <ac:spMkLst>
            <pc:docMk/>
            <pc:sldMk cId="659639611" sldId="375"/>
            <ac:spMk id="6" creationId="{345C6340-1BC6-E445-8A59-8EEA810E617E}"/>
          </ac:spMkLst>
        </pc:spChg>
        <pc:spChg chg="mod">
          <ac:chgData name="Jan Fitzpatrick" userId="d1b284ec-d1dd-4765-b823-b34899491c26" providerId="ADAL" clId="{2787C6EA-4166-4970-89AD-E9FB85C0E7F3}" dt="2019-02-21T12:16:35.294" v="326" actId="1582"/>
          <ac:spMkLst>
            <pc:docMk/>
            <pc:sldMk cId="659639611" sldId="375"/>
            <ac:spMk id="9" creationId="{6D8A6244-5D0F-4F4F-822D-7C4B774DADA5}"/>
          </ac:spMkLst>
        </pc:spChg>
        <pc:spChg chg="mod">
          <ac:chgData name="Jan Fitzpatrick" userId="d1b284ec-d1dd-4765-b823-b34899491c26" providerId="ADAL" clId="{2787C6EA-4166-4970-89AD-E9FB85C0E7F3}" dt="2019-02-21T12:18:50.549" v="333" actId="403"/>
          <ac:spMkLst>
            <pc:docMk/>
            <pc:sldMk cId="659639611" sldId="375"/>
            <ac:spMk id="19" creationId="{5252A847-DE45-4FA3-A1F8-EEBEB845FF8E}"/>
          </ac:spMkLst>
        </pc:spChg>
      </pc:sldChg>
      <pc:sldChg chg="modSp">
        <pc:chgData name="Jan Fitzpatrick" userId="d1b284ec-d1dd-4765-b823-b34899491c26" providerId="ADAL" clId="{2787C6EA-4166-4970-89AD-E9FB85C0E7F3}" dt="2019-02-21T12:19:02.166" v="335" actId="403"/>
        <pc:sldMkLst>
          <pc:docMk/>
          <pc:sldMk cId="1529862006" sldId="376"/>
        </pc:sldMkLst>
        <pc:spChg chg="mod">
          <ac:chgData name="Jan Fitzpatrick" userId="d1b284ec-d1dd-4765-b823-b34899491c26" providerId="ADAL" clId="{2787C6EA-4166-4970-89AD-E9FB85C0E7F3}" dt="2019-02-21T12:16:55.126" v="327" actId="1582"/>
          <ac:spMkLst>
            <pc:docMk/>
            <pc:sldMk cId="1529862006" sldId="376"/>
            <ac:spMk id="6" creationId="{345C6340-1BC6-E445-8A59-8EEA810E617E}"/>
          </ac:spMkLst>
        </pc:spChg>
        <pc:spChg chg="mod">
          <ac:chgData name="Jan Fitzpatrick" userId="d1b284ec-d1dd-4765-b823-b34899491c26" providerId="ADAL" clId="{2787C6EA-4166-4970-89AD-E9FB85C0E7F3}" dt="2019-02-21T12:16:55.126" v="327" actId="1582"/>
          <ac:spMkLst>
            <pc:docMk/>
            <pc:sldMk cId="1529862006" sldId="376"/>
            <ac:spMk id="9" creationId="{6D8A6244-5D0F-4F4F-822D-7C4B774DADA5}"/>
          </ac:spMkLst>
        </pc:spChg>
        <pc:spChg chg="mod">
          <ac:chgData name="Jan Fitzpatrick" userId="d1b284ec-d1dd-4765-b823-b34899491c26" providerId="ADAL" clId="{2787C6EA-4166-4970-89AD-E9FB85C0E7F3}" dt="2019-02-21T12:19:02.166" v="335" actId="403"/>
          <ac:spMkLst>
            <pc:docMk/>
            <pc:sldMk cId="1529862006" sldId="376"/>
            <ac:spMk id="19" creationId="{5252A847-DE45-4FA3-A1F8-EEBEB845FF8E}"/>
          </ac:spMkLst>
        </pc:spChg>
      </pc:sldChg>
      <pc:sldChg chg="modSp">
        <pc:chgData name="Jan Fitzpatrick" userId="d1b284ec-d1dd-4765-b823-b34899491c26" providerId="ADAL" clId="{2787C6EA-4166-4970-89AD-E9FB85C0E7F3}" dt="2019-02-21T12:44:51.525" v="560" actId="403"/>
        <pc:sldMkLst>
          <pc:docMk/>
          <pc:sldMk cId="2703766410" sldId="377"/>
        </pc:sldMkLst>
        <pc:spChg chg="mod">
          <ac:chgData name="Jan Fitzpatrick" userId="d1b284ec-d1dd-4765-b823-b34899491c26" providerId="ADAL" clId="{2787C6EA-4166-4970-89AD-E9FB85C0E7F3}" dt="2019-02-21T12:44:37.798" v="554" actId="403"/>
          <ac:spMkLst>
            <pc:docMk/>
            <pc:sldMk cId="2703766410" sldId="377"/>
            <ac:spMk id="19" creationId="{5252A847-DE45-4FA3-A1F8-EEBEB845FF8E}"/>
          </ac:spMkLst>
        </pc:spChg>
        <pc:graphicFrameChg chg="mod modGraphic">
          <ac:chgData name="Jan Fitzpatrick" userId="d1b284ec-d1dd-4765-b823-b34899491c26" providerId="ADAL" clId="{2787C6EA-4166-4970-89AD-E9FB85C0E7F3}" dt="2019-02-21T12:44:51.525" v="560" actId="403"/>
          <ac:graphicFrameMkLst>
            <pc:docMk/>
            <pc:sldMk cId="2703766410" sldId="377"/>
            <ac:graphicFrameMk id="15" creationId="{4AE9C078-C39D-4E4C-8CB1-F65048F631D3}"/>
          </ac:graphicFrameMkLst>
        </pc:graphicFrameChg>
      </pc:sldChg>
      <pc:sldChg chg="del">
        <pc:chgData name="Jan Fitzpatrick" userId="d1b284ec-d1dd-4765-b823-b34899491c26" providerId="ADAL" clId="{2787C6EA-4166-4970-89AD-E9FB85C0E7F3}" dt="2019-02-21T12:44:25.099" v="552" actId="2696"/>
        <pc:sldMkLst>
          <pc:docMk/>
          <pc:sldMk cId="2100354499" sldId="378"/>
        </pc:sldMkLst>
      </pc:sldChg>
      <pc:sldChg chg="del">
        <pc:chgData name="Jan Fitzpatrick" userId="d1b284ec-d1dd-4765-b823-b34899491c26" providerId="ADAL" clId="{2787C6EA-4166-4970-89AD-E9FB85C0E7F3}" dt="2019-02-21T12:45:38.360" v="609" actId="2696"/>
        <pc:sldMkLst>
          <pc:docMk/>
          <pc:sldMk cId="4140605415" sldId="379"/>
        </pc:sldMkLst>
      </pc:sldChg>
      <pc:sldChg chg="modSp del">
        <pc:chgData name="Jan Fitzpatrick" userId="d1b284ec-d1dd-4765-b823-b34899491c26" providerId="ADAL" clId="{2787C6EA-4166-4970-89AD-E9FB85C0E7F3}" dt="2019-02-21T12:46:30.633" v="615" actId="2696"/>
        <pc:sldMkLst>
          <pc:docMk/>
          <pc:sldMk cId="3034888389" sldId="380"/>
        </pc:sldMkLst>
        <pc:spChg chg="mod">
          <ac:chgData name="Jan Fitzpatrick" userId="d1b284ec-d1dd-4765-b823-b34899491c26" providerId="ADAL" clId="{2787C6EA-4166-4970-89AD-E9FB85C0E7F3}" dt="2019-02-21T12:45:45.055" v="610" actId="403"/>
          <ac:spMkLst>
            <pc:docMk/>
            <pc:sldMk cId="3034888389" sldId="380"/>
            <ac:spMk id="19" creationId="{5252A847-DE45-4FA3-A1F8-EEBEB845FF8E}"/>
          </ac:spMkLst>
        </pc:spChg>
      </pc:sldChg>
      <pc:sldChg chg="addSp modSp add">
        <pc:chgData name="Jan Fitzpatrick" userId="d1b284ec-d1dd-4765-b823-b34899491c26" providerId="ADAL" clId="{2787C6EA-4166-4970-89AD-E9FB85C0E7F3}" dt="2019-02-21T12:05:32.014" v="145" actId="1582"/>
        <pc:sldMkLst>
          <pc:docMk/>
          <pc:sldMk cId="2243367610" sldId="381"/>
        </pc:sldMkLst>
        <pc:cxnChg chg="add mod">
          <ac:chgData name="Jan Fitzpatrick" userId="d1b284ec-d1dd-4765-b823-b34899491c26" providerId="ADAL" clId="{2787C6EA-4166-4970-89AD-E9FB85C0E7F3}" dt="2019-02-21T12:05:32.014" v="145" actId="1582"/>
          <ac:cxnSpMkLst>
            <pc:docMk/>
            <pc:sldMk cId="2243367610" sldId="381"/>
            <ac:cxnSpMk id="9" creationId="{BE092B15-CC06-4DF8-BC02-AA6574DEAA73}"/>
          </ac:cxnSpMkLst>
        </pc:cxnChg>
        <pc:cxnChg chg="add mod">
          <ac:chgData name="Jan Fitzpatrick" userId="d1b284ec-d1dd-4765-b823-b34899491c26" providerId="ADAL" clId="{2787C6EA-4166-4970-89AD-E9FB85C0E7F3}" dt="2019-02-21T12:05:32.014" v="145" actId="1582"/>
          <ac:cxnSpMkLst>
            <pc:docMk/>
            <pc:sldMk cId="2243367610" sldId="381"/>
            <ac:cxnSpMk id="10" creationId="{99133299-3DF5-41B3-B005-A04EC5A740C7}"/>
          </ac:cxnSpMkLst>
        </pc:cxnChg>
        <pc:cxnChg chg="add mod">
          <ac:chgData name="Jan Fitzpatrick" userId="d1b284ec-d1dd-4765-b823-b34899491c26" providerId="ADAL" clId="{2787C6EA-4166-4970-89AD-E9FB85C0E7F3}" dt="2019-02-21T12:05:32.014" v="145" actId="1582"/>
          <ac:cxnSpMkLst>
            <pc:docMk/>
            <pc:sldMk cId="2243367610" sldId="381"/>
            <ac:cxnSpMk id="13" creationId="{DF8E65F5-4967-4FE5-9E1A-3FBBA66630B7}"/>
          </ac:cxnSpMkLst>
        </pc:cxnChg>
        <pc:cxnChg chg="add mod">
          <ac:chgData name="Jan Fitzpatrick" userId="d1b284ec-d1dd-4765-b823-b34899491c26" providerId="ADAL" clId="{2787C6EA-4166-4970-89AD-E9FB85C0E7F3}" dt="2019-02-21T12:05:32.014" v="145" actId="1582"/>
          <ac:cxnSpMkLst>
            <pc:docMk/>
            <pc:sldMk cId="2243367610" sldId="381"/>
            <ac:cxnSpMk id="16" creationId="{5E074160-0E56-496E-AE68-391C53F54563}"/>
          </ac:cxnSpMkLst>
        </pc:cxnChg>
      </pc:sldChg>
      <pc:sldChg chg="modSp add">
        <pc:chgData name="Jan Fitzpatrick" userId="d1b284ec-d1dd-4765-b823-b34899491c26" providerId="ADAL" clId="{2787C6EA-4166-4970-89AD-E9FB85C0E7F3}" dt="2019-02-21T12:20:05.631" v="338" actId="403"/>
        <pc:sldMkLst>
          <pc:docMk/>
          <pc:sldMk cId="451443680" sldId="382"/>
        </pc:sldMkLst>
        <pc:spChg chg="mod">
          <ac:chgData name="Jan Fitzpatrick" userId="d1b284ec-d1dd-4765-b823-b34899491c26" providerId="ADAL" clId="{2787C6EA-4166-4970-89AD-E9FB85C0E7F3}" dt="2019-02-21T12:09:56.251" v="193" actId="14100"/>
          <ac:spMkLst>
            <pc:docMk/>
            <pc:sldMk cId="451443680" sldId="382"/>
            <ac:spMk id="2" creationId="{821F5790-711C-4107-99FE-FF471885CADB}"/>
          </ac:spMkLst>
        </pc:spChg>
        <pc:spChg chg="mod">
          <ac:chgData name="Jan Fitzpatrick" userId="d1b284ec-d1dd-4765-b823-b34899491c26" providerId="ADAL" clId="{2787C6EA-4166-4970-89AD-E9FB85C0E7F3}" dt="2019-02-21T12:10:05.497" v="195" actId="14100"/>
          <ac:spMkLst>
            <pc:docMk/>
            <pc:sldMk cId="451443680" sldId="382"/>
            <ac:spMk id="9" creationId="{DDB0ABCB-9039-4D49-B561-3BFB45945E83}"/>
          </ac:spMkLst>
        </pc:spChg>
        <pc:spChg chg="mod">
          <ac:chgData name="Jan Fitzpatrick" userId="d1b284ec-d1dd-4765-b823-b34899491c26" providerId="ADAL" clId="{2787C6EA-4166-4970-89AD-E9FB85C0E7F3}" dt="2019-02-21T12:10:00.275" v="194" actId="14100"/>
          <ac:spMkLst>
            <pc:docMk/>
            <pc:sldMk cId="451443680" sldId="382"/>
            <ac:spMk id="11" creationId="{6D78058A-8138-4A15-BBFD-A5F60AD98FE6}"/>
          </ac:spMkLst>
        </pc:spChg>
        <pc:spChg chg="mod">
          <ac:chgData name="Jan Fitzpatrick" userId="d1b284ec-d1dd-4765-b823-b34899491c26" providerId="ADAL" clId="{2787C6EA-4166-4970-89AD-E9FB85C0E7F3}" dt="2019-02-21T12:20:05.631" v="338" actId="403"/>
          <ac:spMkLst>
            <pc:docMk/>
            <pc:sldMk cId="451443680" sldId="382"/>
            <ac:spMk id="19" creationId="{5252A847-DE45-4FA3-A1F8-EEBEB845FF8E}"/>
          </ac:spMkLst>
        </pc:spChg>
        <pc:graphicFrameChg chg="modGraphic">
          <ac:chgData name="Jan Fitzpatrick" userId="d1b284ec-d1dd-4765-b823-b34899491c26" providerId="ADAL" clId="{2787C6EA-4166-4970-89AD-E9FB85C0E7F3}" dt="2019-02-21T12:10:31.444" v="210" actId="403"/>
          <ac:graphicFrameMkLst>
            <pc:docMk/>
            <pc:sldMk cId="451443680" sldId="382"/>
            <ac:graphicFrameMk id="10" creationId="{474EB3BE-1C1A-D14E-816D-74E89FFC2F2F}"/>
          </ac:graphicFrameMkLst>
        </pc:graphicFrameChg>
      </pc:sldChg>
      <pc:sldChg chg="add del">
        <pc:chgData name="Jan Fitzpatrick" userId="d1b284ec-d1dd-4765-b823-b34899491c26" providerId="ADAL" clId="{2787C6EA-4166-4970-89AD-E9FB85C0E7F3}" dt="2019-02-21T12:15:21.245" v="310" actId="2696"/>
        <pc:sldMkLst>
          <pc:docMk/>
          <pc:sldMk cId="673942087" sldId="383"/>
        </pc:sldMkLst>
      </pc:sldChg>
      <pc:sldChg chg="modSp add">
        <pc:chgData name="Jan Fitzpatrick" userId="d1b284ec-d1dd-4765-b823-b34899491c26" providerId="ADAL" clId="{2787C6EA-4166-4970-89AD-E9FB85C0E7F3}" dt="2019-02-21T13:01:16.027" v="644" actId="1035"/>
        <pc:sldMkLst>
          <pc:docMk/>
          <pc:sldMk cId="758640131" sldId="384"/>
        </pc:sldMkLst>
        <pc:spChg chg="mod">
          <ac:chgData name="Jan Fitzpatrick" userId="d1b284ec-d1dd-4765-b823-b34899491c26" providerId="ADAL" clId="{2787C6EA-4166-4970-89AD-E9FB85C0E7F3}" dt="2019-02-21T12:15:14.749" v="309" actId="207"/>
          <ac:spMkLst>
            <pc:docMk/>
            <pc:sldMk cId="758640131" sldId="384"/>
            <ac:spMk id="13" creationId="{473B937F-B4E3-6A49-8249-FDB9362545B8}"/>
          </ac:spMkLst>
        </pc:spChg>
        <pc:spChg chg="mod">
          <ac:chgData name="Jan Fitzpatrick" userId="d1b284ec-d1dd-4765-b823-b34899491c26" providerId="ADAL" clId="{2787C6EA-4166-4970-89AD-E9FB85C0E7F3}" dt="2019-02-21T12:15:11.309" v="308" actId="207"/>
          <ac:spMkLst>
            <pc:docMk/>
            <pc:sldMk cId="758640131" sldId="384"/>
            <ac:spMk id="16" creationId="{D959554B-659D-ED41-8A6E-4D1ED6959061}"/>
          </ac:spMkLst>
        </pc:spChg>
        <pc:spChg chg="mod">
          <ac:chgData name="Jan Fitzpatrick" userId="d1b284ec-d1dd-4765-b823-b34899491c26" providerId="ADAL" clId="{2787C6EA-4166-4970-89AD-E9FB85C0E7F3}" dt="2019-02-21T13:01:16.027" v="644" actId="1035"/>
          <ac:spMkLst>
            <pc:docMk/>
            <pc:sldMk cId="758640131" sldId="384"/>
            <ac:spMk id="19" creationId="{5252A847-DE45-4FA3-A1F8-EEBEB845FF8E}"/>
          </ac:spMkLst>
        </pc:spChg>
      </pc:sldChg>
      <pc:sldChg chg="modSp add del">
        <pc:chgData name="Jan Fitzpatrick" userId="d1b284ec-d1dd-4765-b823-b34899491c26" providerId="ADAL" clId="{2787C6EA-4166-4970-89AD-E9FB85C0E7F3}" dt="2019-02-21T12:14:47.666" v="298" actId="2696"/>
        <pc:sldMkLst>
          <pc:docMk/>
          <pc:sldMk cId="3157143652" sldId="384"/>
        </pc:sldMkLst>
        <pc:spChg chg="mod">
          <ac:chgData name="Jan Fitzpatrick" userId="d1b284ec-d1dd-4765-b823-b34899491c26" providerId="ADAL" clId="{2787C6EA-4166-4970-89AD-E9FB85C0E7F3}" dt="2019-02-21T12:13:57.468" v="255" actId="20577"/>
          <ac:spMkLst>
            <pc:docMk/>
            <pc:sldMk cId="3157143652" sldId="384"/>
            <ac:spMk id="16" creationId="{D959554B-659D-ED41-8A6E-4D1ED6959061}"/>
          </ac:spMkLst>
        </pc:spChg>
      </pc:sldChg>
      <pc:sldChg chg="addSp modSp add">
        <pc:chgData name="Jan Fitzpatrick" userId="d1b284ec-d1dd-4765-b823-b34899491c26" providerId="ADAL" clId="{2787C6EA-4166-4970-89AD-E9FB85C0E7F3}" dt="2019-02-21T12:47:20.367" v="624" actId="1036"/>
        <pc:sldMkLst>
          <pc:docMk/>
          <pc:sldMk cId="1946073734" sldId="385"/>
        </pc:sldMkLst>
        <pc:spChg chg="mod">
          <ac:chgData name="Jan Fitzpatrick" userId="d1b284ec-d1dd-4765-b823-b34899491c26" providerId="ADAL" clId="{2787C6EA-4166-4970-89AD-E9FB85C0E7F3}" dt="2019-02-21T12:43:48.707" v="549" actId="20577"/>
          <ac:spMkLst>
            <pc:docMk/>
            <pc:sldMk cId="1946073734" sldId="385"/>
            <ac:spMk id="19" creationId="{5252A847-DE45-4FA3-A1F8-EEBEB845FF8E}"/>
          </ac:spMkLst>
        </pc:spChg>
        <pc:graphicFrameChg chg="add mod">
          <ac:chgData name="Jan Fitzpatrick" userId="d1b284ec-d1dd-4765-b823-b34899491c26" providerId="ADAL" clId="{2787C6EA-4166-4970-89AD-E9FB85C0E7F3}" dt="2019-02-21T12:47:20.367" v="624" actId="1036"/>
          <ac:graphicFrameMkLst>
            <pc:docMk/>
            <pc:sldMk cId="1946073734" sldId="385"/>
            <ac:graphicFrameMk id="14" creationId="{632AA5E5-AF63-44FC-BF12-B80B7A008FAA}"/>
          </ac:graphicFrameMkLst>
        </pc:graphicFrameChg>
        <pc:graphicFrameChg chg="add mod modGraphic">
          <ac:chgData name="Jan Fitzpatrick" userId="d1b284ec-d1dd-4765-b823-b34899491c26" providerId="ADAL" clId="{2787C6EA-4166-4970-89AD-E9FB85C0E7F3}" dt="2019-02-21T12:44:01.804" v="550" actId="1076"/>
          <ac:graphicFrameMkLst>
            <pc:docMk/>
            <pc:sldMk cId="1946073734" sldId="385"/>
            <ac:graphicFrameMk id="15" creationId="{AA7E9672-ECEC-4DC2-8DDD-5FD11FAA9FBB}"/>
          </ac:graphicFrameMkLst>
        </pc:graphicFrameChg>
        <pc:graphicFrameChg chg="add mod">
          <ac:chgData name="Jan Fitzpatrick" userId="d1b284ec-d1dd-4765-b823-b34899491c26" providerId="ADAL" clId="{2787C6EA-4166-4970-89AD-E9FB85C0E7F3}" dt="2019-02-21T12:44:09.516" v="551" actId="1076"/>
          <ac:graphicFrameMkLst>
            <pc:docMk/>
            <pc:sldMk cId="1946073734" sldId="385"/>
            <ac:graphicFrameMk id="16" creationId="{E5A53DDD-948A-4173-91DC-10FE93033122}"/>
          </ac:graphicFrameMkLst>
        </pc:graphicFrameChg>
      </pc:sldChg>
      <pc:sldChg chg="modSp add">
        <pc:chgData name="Jan Fitzpatrick" userId="d1b284ec-d1dd-4765-b823-b34899491c26" providerId="ADAL" clId="{2787C6EA-4166-4970-89AD-E9FB85C0E7F3}" dt="2019-02-21T12:45:30.548" v="608" actId="20577"/>
        <pc:sldMkLst>
          <pc:docMk/>
          <pc:sldMk cId="791464951" sldId="386"/>
        </pc:sldMkLst>
        <pc:spChg chg="mod">
          <ac:chgData name="Jan Fitzpatrick" userId="d1b284ec-d1dd-4765-b823-b34899491c26" providerId="ADAL" clId="{2787C6EA-4166-4970-89AD-E9FB85C0E7F3}" dt="2019-02-21T12:45:30.548" v="608" actId="20577"/>
          <ac:spMkLst>
            <pc:docMk/>
            <pc:sldMk cId="791464951" sldId="386"/>
            <ac:spMk id="19" creationId="{5252A847-DE45-4FA3-A1F8-EEBEB845FF8E}"/>
          </ac:spMkLst>
        </pc:spChg>
      </pc:sldChg>
      <pc:sldChg chg="modSp add">
        <pc:chgData name="Jan Fitzpatrick" userId="d1b284ec-d1dd-4765-b823-b34899491c26" providerId="ADAL" clId="{2787C6EA-4166-4970-89AD-E9FB85C0E7F3}" dt="2019-02-21T12:46:17.391" v="614" actId="207"/>
        <pc:sldMkLst>
          <pc:docMk/>
          <pc:sldMk cId="2928265404" sldId="387"/>
        </pc:sldMkLst>
        <pc:spChg chg="mod">
          <ac:chgData name="Jan Fitzpatrick" userId="d1b284ec-d1dd-4765-b823-b34899491c26" providerId="ADAL" clId="{2787C6EA-4166-4970-89AD-E9FB85C0E7F3}" dt="2019-02-21T12:46:17.391" v="614" actId="207"/>
          <ac:spMkLst>
            <pc:docMk/>
            <pc:sldMk cId="2928265404" sldId="387"/>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21/02/2019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21/02/2019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21/02/2019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21/02/2019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21/02/2019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21/02/2019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21/02/2019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hundredths-as-decimals-year-4-decimals-resource-pack" TargetMode="External"/><Relationship Id="rId5" Type="http://schemas.openxmlformats.org/officeDocument/2006/relationships/hyperlink" Target="https://classroomsecrets.co.uk/category/maths/year-4/spring-block-4-decimals/" TargetMode="External"/><Relationship Id="rId4" Type="http://schemas.openxmlformats.org/officeDocument/2006/relationships/hyperlink" Target="https://classroomsecrets.co.uk/content-domain-filter/?fwp_contentdomain=4f6b"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4 – Decimals – Hundredths As Decimals</a:t>
            </a:r>
            <a:endParaRPr lang="en-GB" sz="1600" b="1" dirty="0">
              <a:solidFill>
                <a:srgbClr val="E7E6E6">
                  <a:lumMod val="25000"/>
                </a:srgbClr>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 </a:t>
            </a:r>
          </a:p>
          <a:p>
            <a:pPr lvl="0" defTabSz="457200">
              <a:defRPr/>
            </a:pPr>
            <a:endParaRPr lang="en-GB" sz="1600" b="1" dirty="0">
              <a:solidFill>
                <a:srgbClr val="FF0000"/>
              </a:solidFill>
              <a:latin typeface="Century Gothic" panose="020B0502020202020204" pitchFamily="34" charset="0"/>
            </a:endParaRPr>
          </a:p>
          <a:p>
            <a:pPr fontAlgn="base">
              <a:lnSpc>
                <a:spcPct val="100000"/>
              </a:lnSpc>
              <a:spcAft>
                <a:spcPts val="0"/>
              </a:spcAft>
              <a:buClrTx/>
              <a:buSzTx/>
              <a:tabLst/>
              <a:defRPr/>
            </a:pPr>
            <a:r>
              <a:rPr lang="en-GB" sz="1200" b="1" dirty="0">
                <a:solidFill>
                  <a:prstClr val="black"/>
                </a:solidFill>
                <a:latin typeface="Century Gothic" panose="020B0502020202020204" pitchFamily="34" charset="0"/>
              </a:rPr>
              <a:t>Mathematics Year 4</a:t>
            </a:r>
            <a:r>
              <a:rPr lang="en-GB" sz="1200" b="1" dirty="0">
                <a:solidFill>
                  <a:schemeClr val="tx1"/>
                </a:solidFill>
                <a:latin typeface="Century Gothic" panose="020B0502020202020204" pitchFamily="34" charset="0"/>
              </a:rPr>
              <a:t>: (4F6b) </a:t>
            </a:r>
            <a:r>
              <a:rPr lang="en-GB" sz="1200" b="1" dirty="0">
                <a:latin typeface="Century Gothic" panose="020B0502020202020204" pitchFamily="34" charset="0"/>
                <a:hlinkClick r:id="rId4"/>
              </a:rPr>
              <a:t>Recognise and write decimal equivalents of any number of tenths or hundredths </a:t>
            </a:r>
            <a:endParaRPr lang="en-GB" sz="1200" b="1" dirty="0">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spcAft>
                <a:spcPts val="0"/>
              </a:spcAf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5"/>
              </a:rPr>
              <a:t>Year 4 Decimals</a:t>
            </a:r>
            <a:r>
              <a:rPr lang="en-GB" sz="1600" b="1" dirty="0">
                <a:solidFill>
                  <a:prstClr val="black"/>
                </a:solidFill>
                <a:latin typeface="Century Gothic" panose="020B0502020202020204" pitchFamily="34" charset="0"/>
              </a:rPr>
              <a:t> resources.</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p:txBody>
      </p:sp>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Convert the hundredths to decimals.</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4F476357-3962-5747-82FF-48F8074F4EC1}"/>
              </a:ext>
            </a:extLst>
          </p:cNvPr>
          <p:cNvGraphicFramePr>
            <a:graphicFrameLocks noGrp="1"/>
          </p:cNvGraphicFramePr>
          <p:nvPr>
            <p:extLst/>
          </p:nvPr>
        </p:nvGraphicFramePr>
        <p:xfrm>
          <a:off x="3104707" y="1594129"/>
          <a:ext cx="754910" cy="3413760"/>
        </p:xfrm>
        <a:graphic>
          <a:graphicData uri="http://schemas.openxmlformats.org/drawingml/2006/table">
            <a:tbl>
              <a:tblPr firstRow="1" bandRow="1">
                <a:tableStyleId>{2D5ABB26-0587-4C30-8999-92F81FD0307C}</a:tableStyleId>
              </a:tblPr>
              <a:tblGrid>
                <a:gridCol w="754910">
                  <a:extLst>
                    <a:ext uri="{9D8B030D-6E8A-4147-A177-3AD203B41FA5}">
                      <a16:colId xmlns:a16="http://schemas.microsoft.com/office/drawing/2014/main" val="3722359931"/>
                    </a:ext>
                  </a:extLst>
                </a:gridCol>
              </a:tblGrid>
              <a:tr h="165978">
                <a:tc>
                  <a:txBody>
                    <a:bodyPr/>
                    <a:lstStyle/>
                    <a:p>
                      <a:pPr algn="ctr"/>
                      <a:r>
                        <a:rPr lang="en-GB" sz="2800" b="1" dirty="0">
                          <a:latin typeface="Century Gothic" panose="020B0502020202020204" pitchFamily="34" charset="0"/>
                        </a:rPr>
                        <a:t>72</a:t>
                      </a:r>
                    </a:p>
                  </a:txBody>
                  <a:tcPr marL="0" marR="0" marT="0" marB="0">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4249153"/>
                  </a:ext>
                </a:extLst>
              </a:tr>
              <a:tr h="140471">
                <a:tc>
                  <a:txBody>
                    <a:bodyPr/>
                    <a:lstStyle/>
                    <a:p>
                      <a:pPr algn="ctr"/>
                      <a:r>
                        <a:rPr lang="en-GB" sz="2800" b="1" dirty="0">
                          <a:latin typeface="Century Gothic" panose="020B0502020202020204" pitchFamily="34" charset="0"/>
                        </a:rPr>
                        <a:t>100</a:t>
                      </a:r>
                    </a:p>
                  </a:txBody>
                  <a:tcPr marL="0" marR="0" marT="0" marB="0">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99812831"/>
                  </a:ext>
                </a:extLst>
              </a:tr>
              <a:tr h="152293">
                <a:tc>
                  <a:txBody>
                    <a:bodyPr/>
                    <a:lstStyle/>
                    <a:p>
                      <a:endParaRPr lang="en-GB" sz="28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9948930"/>
                  </a:ext>
                </a:extLst>
              </a:tr>
              <a:tr h="165978">
                <a:tc>
                  <a:txBody>
                    <a:bodyPr/>
                    <a:lstStyle/>
                    <a:p>
                      <a:pPr algn="ctr"/>
                      <a:r>
                        <a:rPr lang="en-GB" sz="2800" b="1" dirty="0">
                          <a:latin typeface="Century Gothic" panose="020B0502020202020204" pitchFamily="34" charset="0"/>
                        </a:rPr>
                        <a:t>5</a:t>
                      </a:r>
                    </a:p>
                  </a:txBody>
                  <a:tcPr marL="0" marR="0" marT="0" marB="0">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4537058"/>
                  </a:ext>
                </a:extLst>
              </a:tr>
              <a:tr h="165978">
                <a:tc>
                  <a:txBody>
                    <a:bodyPr/>
                    <a:lstStyle/>
                    <a:p>
                      <a:pPr algn="ctr"/>
                      <a:r>
                        <a:rPr lang="en-GB" sz="2800" b="1" dirty="0">
                          <a:latin typeface="Century Gothic" panose="020B0502020202020204" pitchFamily="34" charset="0"/>
                        </a:rPr>
                        <a:t>100</a:t>
                      </a:r>
                    </a:p>
                  </a:txBody>
                  <a:tcPr marL="0" marR="0" marT="0" marB="0">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830928970"/>
                  </a:ext>
                </a:extLst>
              </a:tr>
              <a:tr h="126304">
                <a:tc>
                  <a:txBody>
                    <a:bodyPr/>
                    <a:lstStyle/>
                    <a:p>
                      <a:endParaRPr lang="en-GB" sz="2800" dirty="0"/>
                    </a:p>
                  </a:txBody>
                  <a:tcPr marL="0" marR="0" marT="0" marB="0">
                    <a:noFill/>
                  </a:tcPr>
                </a:tc>
                <a:extLst>
                  <a:ext uri="{0D108BD9-81ED-4DB2-BD59-A6C34878D82A}">
                    <a16:rowId xmlns:a16="http://schemas.microsoft.com/office/drawing/2014/main" val="3492073972"/>
                  </a:ext>
                </a:extLst>
              </a:tr>
              <a:tr h="165978">
                <a:tc>
                  <a:txBody>
                    <a:bodyPr/>
                    <a:lstStyle/>
                    <a:p>
                      <a:pPr algn="ctr"/>
                      <a:r>
                        <a:rPr lang="en-GB" sz="2800" b="1" dirty="0">
                          <a:latin typeface="Century Gothic" panose="020B0502020202020204" pitchFamily="34" charset="0"/>
                        </a:rPr>
                        <a:t>64</a:t>
                      </a:r>
                    </a:p>
                  </a:txBody>
                  <a:tcPr marL="0" marR="0" marT="0" marB="0">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8124980"/>
                  </a:ext>
                </a:extLst>
              </a:tr>
              <a:tr h="165978">
                <a:tc>
                  <a:txBody>
                    <a:bodyPr/>
                    <a:lstStyle/>
                    <a:p>
                      <a:pPr algn="ctr"/>
                      <a:r>
                        <a:rPr lang="en-GB" sz="2800" b="1" dirty="0">
                          <a:latin typeface="Century Gothic" panose="020B0502020202020204" pitchFamily="34" charset="0"/>
                        </a:rPr>
                        <a:t>100</a:t>
                      </a:r>
                    </a:p>
                  </a:txBody>
                  <a:tcPr marL="0" marR="0" marT="0" marB="0">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931533220"/>
                  </a:ext>
                </a:extLst>
              </a:tr>
            </a:tbl>
          </a:graphicData>
        </a:graphic>
      </p:graphicFrame>
      <p:graphicFrame>
        <p:nvGraphicFramePr>
          <p:cNvPr id="10" name="Table 9">
            <a:extLst>
              <a:ext uri="{FF2B5EF4-FFF2-40B4-BE49-F238E27FC236}">
                <a16:creationId xmlns:a16="http://schemas.microsoft.com/office/drawing/2014/main" id="{474EB3BE-1C1A-D14E-816D-74E89FFC2F2F}"/>
              </a:ext>
            </a:extLst>
          </p:cNvPr>
          <p:cNvGraphicFramePr>
            <a:graphicFrameLocks noGrp="1"/>
          </p:cNvGraphicFramePr>
          <p:nvPr>
            <p:extLst>
              <p:ext uri="{D42A27DB-BD31-4B8C-83A1-F6EECF244321}">
                <p14:modId xmlns:p14="http://schemas.microsoft.com/office/powerpoint/2010/main" val="1079903239"/>
              </p:ext>
            </p:extLst>
          </p:nvPr>
        </p:nvGraphicFramePr>
        <p:xfrm>
          <a:off x="5188687" y="1594129"/>
          <a:ext cx="850605" cy="3413760"/>
        </p:xfrm>
        <a:graphic>
          <a:graphicData uri="http://schemas.openxmlformats.org/drawingml/2006/table">
            <a:tbl>
              <a:tblPr firstRow="1" bandRow="1">
                <a:tableStyleId>{2D5ABB26-0587-4C30-8999-92F81FD0307C}</a:tableStyleId>
              </a:tblPr>
              <a:tblGrid>
                <a:gridCol w="850605">
                  <a:extLst>
                    <a:ext uri="{9D8B030D-6E8A-4147-A177-3AD203B41FA5}">
                      <a16:colId xmlns:a16="http://schemas.microsoft.com/office/drawing/2014/main" val="3722359931"/>
                    </a:ext>
                  </a:extLst>
                </a:gridCol>
              </a:tblGrid>
              <a:tr h="853440">
                <a:tc>
                  <a:txBody>
                    <a:bodyPr/>
                    <a:lstStyle/>
                    <a:p>
                      <a:pPr algn="ctr"/>
                      <a:r>
                        <a:rPr lang="en-GB" sz="2800" b="1" i="0" dirty="0">
                          <a:solidFill>
                            <a:srgbClr val="FF0000"/>
                          </a:solidFill>
                          <a:latin typeface="Century Gothic" panose="020B0502020202020204" pitchFamily="34" charset="0"/>
                        </a:rPr>
                        <a:t>0.72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4249153"/>
                  </a:ext>
                </a:extLst>
              </a:tr>
              <a:tr h="426720">
                <a:tc>
                  <a:txBody>
                    <a:bodyPr/>
                    <a:lstStyle/>
                    <a:p>
                      <a:endParaRPr lang="en-GB" sz="2800" b="1" i="0" dirty="0">
                        <a:solidFill>
                          <a:srgbClr val="FF0000"/>
                        </a:solidFill>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9948930"/>
                  </a:ext>
                </a:extLst>
              </a:tr>
              <a:tr h="853440">
                <a:tc>
                  <a:txBody>
                    <a:bodyPr/>
                    <a:lstStyle/>
                    <a:p>
                      <a:pPr algn="ctr"/>
                      <a:r>
                        <a:rPr lang="en-GB" sz="2800" b="1" i="0" dirty="0">
                          <a:solidFill>
                            <a:srgbClr val="FF0000"/>
                          </a:solidFill>
                          <a:latin typeface="Century Gothic" panose="020B0502020202020204" pitchFamily="34" charset="0"/>
                        </a:rPr>
                        <a:t>0.05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34537058"/>
                  </a:ext>
                </a:extLst>
              </a:tr>
              <a:tr h="426720">
                <a:tc>
                  <a:txBody>
                    <a:bodyPr/>
                    <a:lstStyle/>
                    <a:p>
                      <a:endParaRPr lang="en-GB" sz="2800" b="1" i="0" dirty="0">
                        <a:solidFill>
                          <a:srgbClr val="FF0000"/>
                        </a:solidFill>
                        <a:latin typeface="Century Gothic" panose="020B0502020202020204" pitchFamily="34" charset="0"/>
                      </a:endParaRPr>
                    </a:p>
                  </a:txBody>
                  <a:tcPr marL="0" marR="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2073972"/>
                  </a:ext>
                </a:extLst>
              </a:tr>
              <a:tr h="853440">
                <a:tc>
                  <a:txBody>
                    <a:bodyPr/>
                    <a:lstStyle/>
                    <a:p>
                      <a:pPr algn="ctr"/>
                      <a:r>
                        <a:rPr lang="en-GB" sz="2800" b="1" i="0" dirty="0">
                          <a:solidFill>
                            <a:srgbClr val="FF0000"/>
                          </a:solidFill>
                          <a:latin typeface="Century Gothic" panose="020B0502020202020204" pitchFamily="34" charset="0"/>
                        </a:rPr>
                        <a:t>0.64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18124980"/>
                  </a:ext>
                </a:extLst>
              </a:tr>
            </a:tbl>
          </a:graphicData>
        </a:graphic>
      </p:graphicFrame>
      <p:sp>
        <p:nvSpPr>
          <p:cNvPr id="2" name="TextBox 1">
            <a:extLst>
              <a:ext uri="{FF2B5EF4-FFF2-40B4-BE49-F238E27FC236}">
                <a16:creationId xmlns:a16="http://schemas.microsoft.com/office/drawing/2014/main" id="{821F5790-711C-4107-99FE-FF471885CADB}"/>
              </a:ext>
            </a:extLst>
          </p:cNvPr>
          <p:cNvSpPr txBox="1"/>
          <p:nvPr/>
        </p:nvSpPr>
        <p:spPr>
          <a:xfrm>
            <a:off x="4312073" y="1669312"/>
            <a:ext cx="601311" cy="646331"/>
          </a:xfrm>
          <a:prstGeom prst="rect">
            <a:avLst/>
          </a:prstGeom>
          <a:noFill/>
        </p:spPr>
        <p:txBody>
          <a:bodyPr wrap="square" rtlCol="0">
            <a:spAutoFit/>
          </a:bodyPr>
          <a:lstStyle/>
          <a:p>
            <a:r>
              <a:rPr lang="en-GB" sz="3600" b="1" dirty="0">
                <a:latin typeface="Century Gothic" panose="020B0502020202020204" pitchFamily="34" charset="0"/>
              </a:rPr>
              <a:t>=</a:t>
            </a:r>
          </a:p>
        </p:txBody>
      </p:sp>
      <p:sp>
        <p:nvSpPr>
          <p:cNvPr id="9" name="TextBox 8">
            <a:extLst>
              <a:ext uri="{FF2B5EF4-FFF2-40B4-BE49-F238E27FC236}">
                <a16:creationId xmlns:a16="http://schemas.microsoft.com/office/drawing/2014/main" id="{DDB0ABCB-9039-4D49-B561-3BFB45945E83}"/>
              </a:ext>
            </a:extLst>
          </p:cNvPr>
          <p:cNvSpPr txBox="1"/>
          <p:nvPr/>
        </p:nvSpPr>
        <p:spPr>
          <a:xfrm>
            <a:off x="4343969" y="4217890"/>
            <a:ext cx="601311" cy="646331"/>
          </a:xfrm>
          <a:prstGeom prst="rect">
            <a:avLst/>
          </a:prstGeom>
          <a:noFill/>
        </p:spPr>
        <p:txBody>
          <a:bodyPr wrap="square" rtlCol="0">
            <a:spAutoFit/>
          </a:bodyPr>
          <a:lstStyle/>
          <a:p>
            <a:r>
              <a:rPr lang="en-GB" sz="3600" b="1" dirty="0">
                <a:latin typeface="Century Gothic" panose="020B0502020202020204" pitchFamily="34" charset="0"/>
              </a:rPr>
              <a:t>=</a:t>
            </a:r>
          </a:p>
        </p:txBody>
      </p:sp>
      <p:sp>
        <p:nvSpPr>
          <p:cNvPr id="11" name="TextBox 10">
            <a:extLst>
              <a:ext uri="{FF2B5EF4-FFF2-40B4-BE49-F238E27FC236}">
                <a16:creationId xmlns:a16="http://schemas.microsoft.com/office/drawing/2014/main" id="{6D78058A-8138-4A15-BBFD-A5F60AD98FE6}"/>
              </a:ext>
            </a:extLst>
          </p:cNvPr>
          <p:cNvSpPr txBox="1"/>
          <p:nvPr/>
        </p:nvSpPr>
        <p:spPr>
          <a:xfrm>
            <a:off x="4343969" y="2977843"/>
            <a:ext cx="601311" cy="646331"/>
          </a:xfrm>
          <a:prstGeom prst="rect">
            <a:avLst/>
          </a:prstGeom>
          <a:noFill/>
        </p:spPr>
        <p:txBody>
          <a:bodyPr wrap="square" rtlCol="0">
            <a:spAutoFit/>
          </a:bodyPr>
          <a:lstStyle/>
          <a:p>
            <a:r>
              <a:rPr lang="en-GB" sz="3600" b="1" dirty="0">
                <a:latin typeface="Century Gothic" panose="020B0502020202020204" pitchFamily="34" charset="0"/>
              </a:rPr>
              <a:t>=</a:t>
            </a:r>
          </a:p>
        </p:txBody>
      </p:sp>
    </p:spTree>
    <p:extLst>
      <p:ext uri="{BB962C8B-B14F-4D97-AF65-F5344CB8AC3E}">
        <p14:creationId xmlns:p14="http://schemas.microsoft.com/office/powerpoint/2010/main" val="451443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3" y="273429"/>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What numbers go in the boxes below? </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0" name="Table 9">
            <a:extLst>
              <a:ext uri="{FF2B5EF4-FFF2-40B4-BE49-F238E27FC236}">
                <a16:creationId xmlns:a16="http://schemas.microsoft.com/office/drawing/2014/main" id="{68A19D56-73A3-A441-8BF3-561C0769AEF3}"/>
              </a:ext>
            </a:extLst>
          </p:cNvPr>
          <p:cNvGraphicFramePr>
            <a:graphicFrameLocks noGrp="1"/>
          </p:cNvGraphicFramePr>
          <p:nvPr>
            <p:extLst>
              <p:ext uri="{D42A27DB-BD31-4B8C-83A1-F6EECF244321}">
                <p14:modId xmlns:p14="http://schemas.microsoft.com/office/powerpoint/2010/main" val="3718070030"/>
              </p:ext>
            </p:extLst>
          </p:nvPr>
        </p:nvGraphicFramePr>
        <p:xfrm>
          <a:off x="1735274" y="3405800"/>
          <a:ext cx="5673452" cy="365760"/>
        </p:xfrm>
        <a:graphic>
          <a:graphicData uri="http://schemas.openxmlformats.org/drawingml/2006/table">
            <a:tbl>
              <a:tblPr>
                <a:tableStyleId>{2D5ABB26-0587-4C30-8999-92F81FD0307C}</a:tableStyleId>
              </a:tblPr>
              <a:tblGrid>
                <a:gridCol w="520788">
                  <a:extLst>
                    <a:ext uri="{9D8B030D-6E8A-4147-A177-3AD203B41FA5}">
                      <a16:colId xmlns:a16="http://schemas.microsoft.com/office/drawing/2014/main" val="2885411490"/>
                    </a:ext>
                  </a:extLst>
                </a:gridCol>
                <a:gridCol w="520788">
                  <a:extLst>
                    <a:ext uri="{9D8B030D-6E8A-4147-A177-3AD203B41FA5}">
                      <a16:colId xmlns:a16="http://schemas.microsoft.com/office/drawing/2014/main" val="4197452858"/>
                    </a:ext>
                  </a:extLst>
                </a:gridCol>
                <a:gridCol w="520788">
                  <a:extLst>
                    <a:ext uri="{9D8B030D-6E8A-4147-A177-3AD203B41FA5}">
                      <a16:colId xmlns:a16="http://schemas.microsoft.com/office/drawing/2014/main" val="422475432"/>
                    </a:ext>
                  </a:extLst>
                </a:gridCol>
                <a:gridCol w="520788">
                  <a:extLst>
                    <a:ext uri="{9D8B030D-6E8A-4147-A177-3AD203B41FA5}">
                      <a16:colId xmlns:a16="http://schemas.microsoft.com/office/drawing/2014/main" val="3977637033"/>
                    </a:ext>
                  </a:extLst>
                </a:gridCol>
                <a:gridCol w="520788">
                  <a:extLst>
                    <a:ext uri="{9D8B030D-6E8A-4147-A177-3AD203B41FA5}">
                      <a16:colId xmlns:a16="http://schemas.microsoft.com/office/drawing/2014/main" val="388136641"/>
                    </a:ext>
                  </a:extLst>
                </a:gridCol>
                <a:gridCol w="655282">
                  <a:extLst>
                    <a:ext uri="{9D8B030D-6E8A-4147-A177-3AD203B41FA5}">
                      <a16:colId xmlns:a16="http://schemas.microsoft.com/office/drawing/2014/main" val="1138380900"/>
                    </a:ext>
                  </a:extLst>
                </a:gridCol>
                <a:gridCol w="520788">
                  <a:extLst>
                    <a:ext uri="{9D8B030D-6E8A-4147-A177-3AD203B41FA5}">
                      <a16:colId xmlns:a16="http://schemas.microsoft.com/office/drawing/2014/main" val="1450239235"/>
                    </a:ext>
                  </a:extLst>
                </a:gridCol>
                <a:gridCol w="520788">
                  <a:extLst>
                    <a:ext uri="{9D8B030D-6E8A-4147-A177-3AD203B41FA5}">
                      <a16:colId xmlns:a16="http://schemas.microsoft.com/office/drawing/2014/main" val="3155487988"/>
                    </a:ext>
                  </a:extLst>
                </a:gridCol>
                <a:gridCol w="520788">
                  <a:extLst>
                    <a:ext uri="{9D8B030D-6E8A-4147-A177-3AD203B41FA5}">
                      <a16:colId xmlns:a16="http://schemas.microsoft.com/office/drawing/2014/main" val="3528304560"/>
                    </a:ext>
                  </a:extLst>
                </a:gridCol>
                <a:gridCol w="393169">
                  <a:extLst>
                    <a:ext uri="{9D8B030D-6E8A-4147-A177-3AD203B41FA5}">
                      <a16:colId xmlns:a16="http://schemas.microsoft.com/office/drawing/2014/main" val="2770439427"/>
                    </a:ext>
                  </a:extLst>
                </a:gridCol>
                <a:gridCol w="458697">
                  <a:extLst>
                    <a:ext uri="{9D8B030D-6E8A-4147-A177-3AD203B41FA5}">
                      <a16:colId xmlns:a16="http://schemas.microsoft.com/office/drawing/2014/main" val="1762835131"/>
                    </a:ext>
                  </a:extLst>
                </a:gridCol>
              </a:tblGrid>
              <a:tr h="350520">
                <a:tc>
                  <a:txBody>
                    <a:bodyPr/>
                    <a:lstStyle/>
                    <a:p>
                      <a:r>
                        <a:rPr lang="en-GB" sz="2400" b="1" dirty="0">
                          <a:latin typeface="Century Gothic" panose="020B0502020202020204" pitchFamily="34" charset="0"/>
                        </a:rPr>
                        <a:t>0.4</a:t>
                      </a:r>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400" b="1" dirty="0">
                          <a:latin typeface="Century Gothic" panose="020B0502020202020204" pitchFamily="34" charset="0"/>
                        </a:rPr>
                        <a:t>0.45</a:t>
                      </a:r>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2400" b="1" dirty="0">
                          <a:latin typeface="Century Gothic" panose="020B0502020202020204" pitchFamily="34" charset="0"/>
                        </a:rPr>
                        <a:t>0.5</a:t>
                      </a:r>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29015986"/>
                  </a:ext>
                </a:extLst>
              </a:tr>
            </a:tbl>
          </a:graphicData>
        </a:graphic>
      </p:graphicFrame>
      <p:pic>
        <p:nvPicPr>
          <p:cNvPr id="11" name="Picture 10">
            <a:extLst>
              <a:ext uri="{FF2B5EF4-FFF2-40B4-BE49-F238E27FC236}">
                <a16:creationId xmlns:a16="http://schemas.microsoft.com/office/drawing/2014/main" id="{EA27BD44-5358-4E49-8304-575E5A04355D}"/>
              </a:ext>
            </a:extLst>
          </p:cNvPr>
          <p:cNvPicPr>
            <a:picLocks noChangeAspect="1"/>
          </p:cNvPicPr>
          <p:nvPr/>
        </p:nvPicPr>
        <p:blipFill>
          <a:blip r:embed="rId4"/>
          <a:stretch>
            <a:fillRect/>
          </a:stretch>
        </p:blipFill>
        <p:spPr>
          <a:xfrm>
            <a:off x="1906083" y="3866546"/>
            <a:ext cx="5374363" cy="236607"/>
          </a:xfrm>
          <a:prstGeom prst="rect">
            <a:avLst/>
          </a:prstGeom>
        </p:spPr>
      </p:pic>
      <p:sp>
        <p:nvSpPr>
          <p:cNvPr id="13" name="Rectangle 12">
            <a:extLst>
              <a:ext uri="{FF2B5EF4-FFF2-40B4-BE49-F238E27FC236}">
                <a16:creationId xmlns:a16="http://schemas.microsoft.com/office/drawing/2014/main" id="{473B937F-B4E3-6A49-8249-FDB9362545B8}"/>
              </a:ext>
            </a:extLst>
          </p:cNvPr>
          <p:cNvSpPr/>
          <p:nvPr/>
        </p:nvSpPr>
        <p:spPr>
          <a:xfrm>
            <a:off x="5729438" y="2509284"/>
            <a:ext cx="921415" cy="75451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B</a:t>
            </a:r>
          </a:p>
        </p:txBody>
      </p:sp>
      <p:cxnSp>
        <p:nvCxnSpPr>
          <p:cNvPr id="14" name="Straight Arrow Connector 13">
            <a:extLst>
              <a:ext uri="{FF2B5EF4-FFF2-40B4-BE49-F238E27FC236}">
                <a16:creationId xmlns:a16="http://schemas.microsoft.com/office/drawing/2014/main" id="{CC23A37A-B01F-BB4C-8338-9AAF6D7A5BA8}"/>
              </a:ext>
            </a:extLst>
          </p:cNvPr>
          <p:cNvCxnSpPr>
            <a:cxnSpLocks/>
          </p:cNvCxnSpPr>
          <p:nvPr/>
        </p:nvCxnSpPr>
        <p:spPr>
          <a:xfrm>
            <a:off x="6191549" y="3270273"/>
            <a:ext cx="0" cy="3913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D959554B-659D-ED41-8A6E-4D1ED6959061}"/>
              </a:ext>
            </a:extLst>
          </p:cNvPr>
          <p:cNvSpPr/>
          <p:nvPr/>
        </p:nvSpPr>
        <p:spPr>
          <a:xfrm>
            <a:off x="3590829" y="2509284"/>
            <a:ext cx="921427" cy="76514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A</a:t>
            </a:r>
          </a:p>
        </p:txBody>
      </p:sp>
      <p:cxnSp>
        <p:nvCxnSpPr>
          <p:cNvPr id="17" name="Straight Arrow Connector 16">
            <a:extLst>
              <a:ext uri="{FF2B5EF4-FFF2-40B4-BE49-F238E27FC236}">
                <a16:creationId xmlns:a16="http://schemas.microsoft.com/office/drawing/2014/main" id="{8C3BE1F4-775A-604D-9B8E-0EC7D7263B88}"/>
              </a:ext>
            </a:extLst>
          </p:cNvPr>
          <p:cNvCxnSpPr>
            <a:cxnSpLocks/>
          </p:cNvCxnSpPr>
          <p:nvPr/>
        </p:nvCxnSpPr>
        <p:spPr>
          <a:xfrm>
            <a:off x="4052940" y="3280906"/>
            <a:ext cx="0" cy="3913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2247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3" y="273429"/>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What numbers go in the boxes below? </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0" name="Table 9">
            <a:extLst>
              <a:ext uri="{FF2B5EF4-FFF2-40B4-BE49-F238E27FC236}">
                <a16:creationId xmlns:a16="http://schemas.microsoft.com/office/drawing/2014/main" id="{68A19D56-73A3-A441-8BF3-561C0769AEF3}"/>
              </a:ext>
            </a:extLst>
          </p:cNvPr>
          <p:cNvGraphicFramePr>
            <a:graphicFrameLocks noGrp="1"/>
          </p:cNvGraphicFramePr>
          <p:nvPr>
            <p:extLst/>
          </p:nvPr>
        </p:nvGraphicFramePr>
        <p:xfrm>
          <a:off x="1735274" y="3405800"/>
          <a:ext cx="5673452" cy="365760"/>
        </p:xfrm>
        <a:graphic>
          <a:graphicData uri="http://schemas.openxmlformats.org/drawingml/2006/table">
            <a:tbl>
              <a:tblPr>
                <a:tableStyleId>{2D5ABB26-0587-4C30-8999-92F81FD0307C}</a:tableStyleId>
              </a:tblPr>
              <a:tblGrid>
                <a:gridCol w="520788">
                  <a:extLst>
                    <a:ext uri="{9D8B030D-6E8A-4147-A177-3AD203B41FA5}">
                      <a16:colId xmlns:a16="http://schemas.microsoft.com/office/drawing/2014/main" val="2885411490"/>
                    </a:ext>
                  </a:extLst>
                </a:gridCol>
                <a:gridCol w="520788">
                  <a:extLst>
                    <a:ext uri="{9D8B030D-6E8A-4147-A177-3AD203B41FA5}">
                      <a16:colId xmlns:a16="http://schemas.microsoft.com/office/drawing/2014/main" val="4197452858"/>
                    </a:ext>
                  </a:extLst>
                </a:gridCol>
                <a:gridCol w="520788">
                  <a:extLst>
                    <a:ext uri="{9D8B030D-6E8A-4147-A177-3AD203B41FA5}">
                      <a16:colId xmlns:a16="http://schemas.microsoft.com/office/drawing/2014/main" val="422475432"/>
                    </a:ext>
                  </a:extLst>
                </a:gridCol>
                <a:gridCol w="520788">
                  <a:extLst>
                    <a:ext uri="{9D8B030D-6E8A-4147-A177-3AD203B41FA5}">
                      <a16:colId xmlns:a16="http://schemas.microsoft.com/office/drawing/2014/main" val="3977637033"/>
                    </a:ext>
                  </a:extLst>
                </a:gridCol>
                <a:gridCol w="520788">
                  <a:extLst>
                    <a:ext uri="{9D8B030D-6E8A-4147-A177-3AD203B41FA5}">
                      <a16:colId xmlns:a16="http://schemas.microsoft.com/office/drawing/2014/main" val="388136641"/>
                    </a:ext>
                  </a:extLst>
                </a:gridCol>
                <a:gridCol w="655282">
                  <a:extLst>
                    <a:ext uri="{9D8B030D-6E8A-4147-A177-3AD203B41FA5}">
                      <a16:colId xmlns:a16="http://schemas.microsoft.com/office/drawing/2014/main" val="1138380900"/>
                    </a:ext>
                  </a:extLst>
                </a:gridCol>
                <a:gridCol w="520788">
                  <a:extLst>
                    <a:ext uri="{9D8B030D-6E8A-4147-A177-3AD203B41FA5}">
                      <a16:colId xmlns:a16="http://schemas.microsoft.com/office/drawing/2014/main" val="1450239235"/>
                    </a:ext>
                  </a:extLst>
                </a:gridCol>
                <a:gridCol w="520788">
                  <a:extLst>
                    <a:ext uri="{9D8B030D-6E8A-4147-A177-3AD203B41FA5}">
                      <a16:colId xmlns:a16="http://schemas.microsoft.com/office/drawing/2014/main" val="3155487988"/>
                    </a:ext>
                  </a:extLst>
                </a:gridCol>
                <a:gridCol w="520788">
                  <a:extLst>
                    <a:ext uri="{9D8B030D-6E8A-4147-A177-3AD203B41FA5}">
                      <a16:colId xmlns:a16="http://schemas.microsoft.com/office/drawing/2014/main" val="3528304560"/>
                    </a:ext>
                  </a:extLst>
                </a:gridCol>
                <a:gridCol w="393169">
                  <a:extLst>
                    <a:ext uri="{9D8B030D-6E8A-4147-A177-3AD203B41FA5}">
                      <a16:colId xmlns:a16="http://schemas.microsoft.com/office/drawing/2014/main" val="2770439427"/>
                    </a:ext>
                  </a:extLst>
                </a:gridCol>
                <a:gridCol w="458697">
                  <a:extLst>
                    <a:ext uri="{9D8B030D-6E8A-4147-A177-3AD203B41FA5}">
                      <a16:colId xmlns:a16="http://schemas.microsoft.com/office/drawing/2014/main" val="1762835131"/>
                    </a:ext>
                  </a:extLst>
                </a:gridCol>
              </a:tblGrid>
              <a:tr h="350520">
                <a:tc>
                  <a:txBody>
                    <a:bodyPr/>
                    <a:lstStyle/>
                    <a:p>
                      <a:r>
                        <a:rPr lang="en-GB" sz="2400" b="1" dirty="0">
                          <a:latin typeface="Century Gothic" panose="020B0502020202020204" pitchFamily="34" charset="0"/>
                        </a:rPr>
                        <a:t>0.4</a:t>
                      </a:r>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400" b="1" dirty="0">
                          <a:latin typeface="Century Gothic" panose="020B0502020202020204" pitchFamily="34" charset="0"/>
                        </a:rPr>
                        <a:t>0.45</a:t>
                      </a:r>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2400" b="1" dirty="0">
                          <a:latin typeface="Century Gothic" panose="020B0502020202020204" pitchFamily="34" charset="0"/>
                        </a:rPr>
                        <a:t>0.5</a:t>
                      </a:r>
                      <a:endParaRPr lang="en-GB" sz="1800" b="1" dirty="0">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29015986"/>
                  </a:ext>
                </a:extLst>
              </a:tr>
            </a:tbl>
          </a:graphicData>
        </a:graphic>
      </p:graphicFrame>
      <p:pic>
        <p:nvPicPr>
          <p:cNvPr id="11" name="Picture 10">
            <a:extLst>
              <a:ext uri="{FF2B5EF4-FFF2-40B4-BE49-F238E27FC236}">
                <a16:creationId xmlns:a16="http://schemas.microsoft.com/office/drawing/2014/main" id="{EA27BD44-5358-4E49-8304-575E5A04355D}"/>
              </a:ext>
            </a:extLst>
          </p:cNvPr>
          <p:cNvPicPr>
            <a:picLocks noChangeAspect="1"/>
          </p:cNvPicPr>
          <p:nvPr/>
        </p:nvPicPr>
        <p:blipFill>
          <a:blip r:embed="rId4"/>
          <a:stretch>
            <a:fillRect/>
          </a:stretch>
        </p:blipFill>
        <p:spPr>
          <a:xfrm>
            <a:off x="1906083" y="3866546"/>
            <a:ext cx="5374363" cy="236607"/>
          </a:xfrm>
          <a:prstGeom prst="rect">
            <a:avLst/>
          </a:prstGeom>
        </p:spPr>
      </p:pic>
      <p:sp>
        <p:nvSpPr>
          <p:cNvPr id="13" name="Rectangle 12">
            <a:extLst>
              <a:ext uri="{FF2B5EF4-FFF2-40B4-BE49-F238E27FC236}">
                <a16:creationId xmlns:a16="http://schemas.microsoft.com/office/drawing/2014/main" id="{473B937F-B4E3-6A49-8249-FDB9362545B8}"/>
              </a:ext>
            </a:extLst>
          </p:cNvPr>
          <p:cNvSpPr/>
          <p:nvPr/>
        </p:nvSpPr>
        <p:spPr>
          <a:xfrm>
            <a:off x="5729438" y="2509284"/>
            <a:ext cx="921415" cy="75451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FF0000"/>
                </a:solidFill>
                <a:latin typeface="Century Gothic" panose="020B0502020202020204" pitchFamily="34" charset="0"/>
              </a:rPr>
              <a:t>0.48</a:t>
            </a:r>
          </a:p>
        </p:txBody>
      </p:sp>
      <p:cxnSp>
        <p:nvCxnSpPr>
          <p:cNvPr id="14" name="Straight Arrow Connector 13">
            <a:extLst>
              <a:ext uri="{FF2B5EF4-FFF2-40B4-BE49-F238E27FC236}">
                <a16:creationId xmlns:a16="http://schemas.microsoft.com/office/drawing/2014/main" id="{CC23A37A-B01F-BB4C-8338-9AAF6D7A5BA8}"/>
              </a:ext>
            </a:extLst>
          </p:cNvPr>
          <p:cNvCxnSpPr>
            <a:cxnSpLocks/>
          </p:cNvCxnSpPr>
          <p:nvPr/>
        </p:nvCxnSpPr>
        <p:spPr>
          <a:xfrm>
            <a:off x="6191549" y="3270273"/>
            <a:ext cx="0" cy="3913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D959554B-659D-ED41-8A6E-4D1ED6959061}"/>
              </a:ext>
            </a:extLst>
          </p:cNvPr>
          <p:cNvSpPr/>
          <p:nvPr/>
        </p:nvSpPr>
        <p:spPr>
          <a:xfrm>
            <a:off x="3590829" y="2509284"/>
            <a:ext cx="921427" cy="76514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FF0000"/>
                </a:solidFill>
                <a:latin typeface="Century Gothic" panose="020B0502020202020204" pitchFamily="34" charset="0"/>
              </a:rPr>
              <a:t>0.44</a:t>
            </a:r>
          </a:p>
        </p:txBody>
      </p:sp>
      <p:cxnSp>
        <p:nvCxnSpPr>
          <p:cNvPr id="17" name="Straight Arrow Connector 16">
            <a:extLst>
              <a:ext uri="{FF2B5EF4-FFF2-40B4-BE49-F238E27FC236}">
                <a16:creationId xmlns:a16="http://schemas.microsoft.com/office/drawing/2014/main" id="{8C3BE1F4-775A-604D-9B8E-0EC7D7263B88}"/>
              </a:ext>
            </a:extLst>
          </p:cNvPr>
          <p:cNvCxnSpPr>
            <a:cxnSpLocks/>
          </p:cNvCxnSpPr>
          <p:nvPr/>
        </p:nvCxnSpPr>
        <p:spPr>
          <a:xfrm>
            <a:off x="4052940" y="3280906"/>
            <a:ext cx="0" cy="3913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8640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5" name="Picture 14">
            <a:extLst>
              <a:ext uri="{FF2B5EF4-FFF2-40B4-BE49-F238E27FC236}">
                <a16:creationId xmlns:a16="http://schemas.microsoft.com/office/drawing/2014/main" id="{20B1D227-0D3F-40AC-B1FC-FE2AFB6DEFBC}"/>
              </a:ext>
            </a:extLst>
          </p:cNvPr>
          <p:cNvPicPr>
            <a:picLocks noChangeAspect="1"/>
          </p:cNvPicPr>
          <p:nvPr/>
        </p:nvPicPr>
        <p:blipFill>
          <a:blip r:embed="rId4"/>
          <a:stretch>
            <a:fillRect/>
          </a:stretch>
        </p:blipFill>
        <p:spPr>
          <a:xfrm>
            <a:off x="115438" y="144125"/>
            <a:ext cx="8913124" cy="6322100"/>
          </a:xfrm>
          <a:prstGeom prst="rect">
            <a:avLst/>
          </a:prstGeom>
        </p:spPr>
      </p:pic>
      <p:sp>
        <p:nvSpPr>
          <p:cNvPr id="16" name="Rectangle 15">
            <a:extLst>
              <a:ext uri="{FF2B5EF4-FFF2-40B4-BE49-F238E27FC236}">
                <a16:creationId xmlns:a16="http://schemas.microsoft.com/office/drawing/2014/main" id="{D7E51DB1-1C1B-416A-BE0E-FFD9A96B5942}"/>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Who is correct? </a:t>
            </a: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Explain your answer.</a:t>
            </a:r>
          </a:p>
          <a:p>
            <a:pPr lvl="0" algn="ctr"/>
            <a:endParaRPr lang="en-GB" sz="2000" b="1" dirty="0">
              <a:solidFill>
                <a:schemeClr val="tx1"/>
              </a:solidFill>
              <a:latin typeface="Century Gothic" panose="020B0502020202020204" pitchFamily="34" charset="0"/>
            </a:endParaRPr>
          </a:p>
        </p:txBody>
      </p:sp>
      <p:sp>
        <p:nvSpPr>
          <p:cNvPr id="17" name="Speech Bubble: Rectangle with Corners Rounded 4">
            <a:extLst>
              <a:ext uri="{FF2B5EF4-FFF2-40B4-BE49-F238E27FC236}">
                <a16:creationId xmlns:a16="http://schemas.microsoft.com/office/drawing/2014/main" id="{E40C839C-D6EC-4ECD-9907-2FFB16BEFFEB}"/>
              </a:ext>
            </a:extLst>
          </p:cNvPr>
          <p:cNvSpPr/>
          <p:nvPr/>
        </p:nvSpPr>
        <p:spPr>
          <a:xfrm>
            <a:off x="2772000" y="1955380"/>
            <a:ext cx="3600000" cy="1080000"/>
          </a:xfrm>
          <a:prstGeom prst="wedgeRoundRectCallout">
            <a:avLst>
              <a:gd name="adj1" fmla="val -61130"/>
              <a:gd name="adj2" fmla="val 4224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This decimal is correct as it shows 50 hundredths.</a:t>
            </a:r>
          </a:p>
        </p:txBody>
      </p:sp>
      <p:sp>
        <p:nvSpPr>
          <p:cNvPr id="20" name="Speech Bubble: Rectangle with Corners Rounded 5">
            <a:extLst>
              <a:ext uri="{FF2B5EF4-FFF2-40B4-BE49-F238E27FC236}">
                <a16:creationId xmlns:a16="http://schemas.microsoft.com/office/drawing/2014/main" id="{FB0CB511-0884-46FC-A006-4540EA134194}"/>
              </a:ext>
            </a:extLst>
          </p:cNvPr>
          <p:cNvSpPr/>
          <p:nvPr/>
        </p:nvSpPr>
        <p:spPr>
          <a:xfrm flipH="1">
            <a:off x="2772000" y="3128673"/>
            <a:ext cx="3600000" cy="1080000"/>
          </a:xfrm>
          <a:prstGeom prst="wedgeRoundRectCallout">
            <a:avLst>
              <a:gd name="adj1" fmla="val -61130"/>
              <a:gd name="adj2" fmla="val 4224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This decimal is correct because it shows 5 hundredths.</a:t>
            </a:r>
          </a:p>
        </p:txBody>
      </p:sp>
      <p:sp>
        <p:nvSpPr>
          <p:cNvPr id="21" name="TextBox 20">
            <a:extLst>
              <a:ext uri="{FF2B5EF4-FFF2-40B4-BE49-F238E27FC236}">
                <a16:creationId xmlns:a16="http://schemas.microsoft.com/office/drawing/2014/main" id="{709722BA-12B4-41B9-94B2-3CE55F0238C6}"/>
              </a:ext>
            </a:extLst>
          </p:cNvPr>
          <p:cNvSpPr txBox="1"/>
          <p:nvPr/>
        </p:nvSpPr>
        <p:spPr>
          <a:xfrm>
            <a:off x="1421224" y="3122571"/>
            <a:ext cx="828000" cy="646331"/>
          </a:xfrm>
          <a:prstGeom prst="rect">
            <a:avLst/>
          </a:prstGeom>
          <a:noFill/>
        </p:spPr>
        <p:txBody>
          <a:bodyPr wrap="square" rtlCol="0">
            <a:spAutoFit/>
          </a:bodyPr>
          <a:lstStyle/>
          <a:p>
            <a:pPr algn="ctr"/>
            <a:r>
              <a:rPr lang="en-GB" b="1" dirty="0">
                <a:latin typeface="Century Gothic" panose="020B0502020202020204" pitchFamily="34" charset="0"/>
              </a:rPr>
              <a:t>Helen</a:t>
            </a:r>
            <a:endParaRPr lang="en-GB" sz="1000" b="1" dirty="0">
              <a:latin typeface="Century Gothic" panose="020B0502020202020204" pitchFamily="34" charset="0"/>
            </a:endParaRPr>
          </a:p>
        </p:txBody>
      </p:sp>
      <p:sp>
        <p:nvSpPr>
          <p:cNvPr id="22" name="TextBox 21">
            <a:extLst>
              <a:ext uri="{FF2B5EF4-FFF2-40B4-BE49-F238E27FC236}">
                <a16:creationId xmlns:a16="http://schemas.microsoft.com/office/drawing/2014/main" id="{2A4DFBE9-4824-443D-9695-A656FE0A7E03}"/>
              </a:ext>
            </a:extLst>
          </p:cNvPr>
          <p:cNvSpPr txBox="1"/>
          <p:nvPr/>
        </p:nvSpPr>
        <p:spPr>
          <a:xfrm>
            <a:off x="6858012" y="4428746"/>
            <a:ext cx="740084" cy="369332"/>
          </a:xfrm>
          <a:prstGeom prst="rect">
            <a:avLst/>
          </a:prstGeom>
          <a:noFill/>
        </p:spPr>
        <p:txBody>
          <a:bodyPr wrap="square" rtlCol="0">
            <a:spAutoFit/>
          </a:bodyPr>
          <a:lstStyle/>
          <a:p>
            <a:pPr algn="ctr"/>
            <a:r>
              <a:rPr lang="en-GB" b="1" dirty="0">
                <a:latin typeface="Century Gothic" panose="020B0502020202020204" pitchFamily="34" charset="0"/>
              </a:rPr>
              <a:t>Carl</a:t>
            </a:r>
            <a:endParaRPr lang="en-GB" sz="1000" b="1" dirty="0">
              <a:latin typeface="Century Gothic" panose="020B0502020202020204" pitchFamily="34" charset="0"/>
            </a:endParaRPr>
          </a:p>
        </p:txBody>
      </p:sp>
      <p:graphicFrame>
        <p:nvGraphicFramePr>
          <p:cNvPr id="23" name="Table 22">
            <a:extLst>
              <a:ext uri="{FF2B5EF4-FFF2-40B4-BE49-F238E27FC236}">
                <a16:creationId xmlns:a16="http://schemas.microsoft.com/office/drawing/2014/main" id="{D71CCA36-E60C-44B7-8BA8-25D3587C28DB}"/>
              </a:ext>
            </a:extLst>
          </p:cNvPr>
          <p:cNvGraphicFramePr>
            <a:graphicFrameLocks noGrp="1"/>
          </p:cNvGraphicFramePr>
          <p:nvPr>
            <p:extLst>
              <p:ext uri="{D42A27DB-BD31-4B8C-83A1-F6EECF244321}">
                <p14:modId xmlns:p14="http://schemas.microsoft.com/office/powerpoint/2010/main" val="2191716574"/>
              </p:ext>
            </p:extLst>
          </p:nvPr>
        </p:nvGraphicFramePr>
        <p:xfrm>
          <a:off x="3926363" y="1197467"/>
          <a:ext cx="1332000" cy="741680"/>
        </p:xfrm>
        <a:graphic>
          <a:graphicData uri="http://schemas.openxmlformats.org/drawingml/2006/table">
            <a:tbl>
              <a:tblPr firstRow="1" bandRow="1">
                <a:tableStyleId>{2D5ABB26-0587-4C30-8999-92F81FD0307C}</a:tableStyleId>
              </a:tblPr>
              <a:tblGrid>
                <a:gridCol w="396000">
                  <a:extLst>
                    <a:ext uri="{9D8B030D-6E8A-4147-A177-3AD203B41FA5}">
                      <a16:colId xmlns:a16="http://schemas.microsoft.com/office/drawing/2014/main" val="2531766860"/>
                    </a:ext>
                  </a:extLst>
                </a:gridCol>
                <a:gridCol w="468000">
                  <a:extLst>
                    <a:ext uri="{9D8B030D-6E8A-4147-A177-3AD203B41FA5}">
                      <a16:colId xmlns:a16="http://schemas.microsoft.com/office/drawing/2014/main" val="393308388"/>
                    </a:ext>
                  </a:extLst>
                </a:gridCol>
                <a:gridCol w="468000">
                  <a:extLst>
                    <a:ext uri="{9D8B030D-6E8A-4147-A177-3AD203B41FA5}">
                      <a16:colId xmlns:a16="http://schemas.microsoft.com/office/drawing/2014/main" val="2332319555"/>
                    </a:ext>
                  </a:extLst>
                </a:gridCol>
              </a:tblGrid>
              <a:tr h="370840">
                <a:tc>
                  <a:txBody>
                    <a:bodyPr/>
                    <a:lstStyle/>
                    <a:p>
                      <a:pPr algn="ctr"/>
                      <a:r>
                        <a:rPr lang="en-GB" sz="1800" b="1" dirty="0">
                          <a:latin typeface="Century Gothic" panose="020B0502020202020204" pitchFamily="34" charset="0"/>
                        </a:rPr>
                        <a:t>5</a:t>
                      </a:r>
                    </a:p>
                  </a:txBody>
                  <a:tcPr marL="0" marR="0" marT="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GB" sz="1800" b="1" dirty="0">
                          <a:latin typeface="Century Gothic" panose="020B0502020202020204" pitchFamily="34" charset="0"/>
                        </a:rPr>
                        <a:t>=</a:t>
                      </a:r>
                    </a:p>
                  </a:txBody>
                  <a:tcPr marL="0" marR="0" marT="0" marB="0" anchor="ctr">
                    <a:lnL>
                      <a:noFill/>
                    </a:lnL>
                  </a:tcPr>
                </a:tc>
                <a:tc rowSpan="2">
                  <a:txBody>
                    <a:bodyPr/>
                    <a:lstStyle/>
                    <a:p>
                      <a:pPr algn="ctr"/>
                      <a:r>
                        <a:rPr lang="en-GB" sz="1800" b="1" dirty="0">
                          <a:latin typeface="Century Gothic" panose="020B0502020202020204" pitchFamily="34" charset="0"/>
                        </a:rPr>
                        <a:t>0.05</a:t>
                      </a:r>
                    </a:p>
                  </a:txBody>
                  <a:tcPr marL="0" marR="0" marT="0" marB="0" anchor="ctr"/>
                </a:tc>
                <a:extLst>
                  <a:ext uri="{0D108BD9-81ED-4DB2-BD59-A6C34878D82A}">
                    <a16:rowId xmlns:a16="http://schemas.microsoft.com/office/drawing/2014/main" val="1799849453"/>
                  </a:ext>
                </a:extLst>
              </a:tr>
              <a:tr h="370840">
                <a:tc>
                  <a:txBody>
                    <a:bodyPr/>
                    <a:lstStyle/>
                    <a:p>
                      <a:pPr algn="ctr"/>
                      <a:r>
                        <a:rPr lang="en-GB" sz="1800" b="1" dirty="0">
                          <a:latin typeface="Century Gothic" panose="020B0502020202020204" pitchFamily="34" charset="0"/>
                        </a:rPr>
                        <a:t>100</a:t>
                      </a:r>
                    </a:p>
                  </a:txBody>
                  <a:tcPr marL="0" marR="0" marT="0" marB="0">
                    <a:lnT w="12700" cap="flat" cmpd="sng" algn="ctr">
                      <a:solidFill>
                        <a:schemeClr val="tx1"/>
                      </a:solidFill>
                      <a:prstDash val="solid"/>
                      <a:round/>
                      <a:headEnd type="none" w="med" len="med"/>
                      <a:tailEnd type="none" w="med" len="med"/>
                    </a:lnT>
                  </a:tcPr>
                </a:tc>
                <a:tc vMerge="1">
                  <a:txBody>
                    <a:bodyPr/>
                    <a:lstStyle/>
                    <a:p>
                      <a:pPr algn="ctr"/>
                      <a:endParaRPr lang="en-GB" dirty="0"/>
                    </a:p>
                  </a:txBody>
                  <a:tcPr marL="0" marR="0" marT="0" marB="0" anchor="ctr"/>
                </a:tc>
                <a:tc vMerge="1">
                  <a:txBody>
                    <a:bodyPr/>
                    <a:lstStyle/>
                    <a:p>
                      <a:pPr algn="ctr"/>
                      <a:endParaRPr lang="en-GB" dirty="0"/>
                    </a:p>
                  </a:txBody>
                  <a:tcPr marL="0" marR="0" marT="0" marB="0" anchor="ctr"/>
                </a:tc>
                <a:extLst>
                  <a:ext uri="{0D108BD9-81ED-4DB2-BD59-A6C34878D82A}">
                    <a16:rowId xmlns:a16="http://schemas.microsoft.com/office/drawing/2014/main" val="1332472676"/>
                  </a:ext>
                </a:extLst>
              </a:tr>
            </a:tbl>
          </a:graphicData>
        </a:graphic>
      </p:graphicFrame>
    </p:spTree>
    <p:extLst>
      <p:ext uri="{BB962C8B-B14F-4D97-AF65-F5344CB8AC3E}">
        <p14:creationId xmlns:p14="http://schemas.microsoft.com/office/powerpoint/2010/main" val="2183572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5" name="Picture 14">
            <a:extLst>
              <a:ext uri="{FF2B5EF4-FFF2-40B4-BE49-F238E27FC236}">
                <a16:creationId xmlns:a16="http://schemas.microsoft.com/office/drawing/2014/main" id="{20B1D227-0D3F-40AC-B1FC-FE2AFB6DEFBC}"/>
              </a:ext>
            </a:extLst>
          </p:cNvPr>
          <p:cNvPicPr>
            <a:picLocks noChangeAspect="1"/>
          </p:cNvPicPr>
          <p:nvPr/>
        </p:nvPicPr>
        <p:blipFill>
          <a:blip r:embed="rId4"/>
          <a:stretch>
            <a:fillRect/>
          </a:stretch>
        </p:blipFill>
        <p:spPr>
          <a:xfrm>
            <a:off x="115438" y="144125"/>
            <a:ext cx="8913124" cy="6322100"/>
          </a:xfrm>
          <a:prstGeom prst="rect">
            <a:avLst/>
          </a:prstGeom>
        </p:spPr>
      </p:pic>
      <p:sp>
        <p:nvSpPr>
          <p:cNvPr id="16" name="Rectangle 15">
            <a:extLst>
              <a:ext uri="{FF2B5EF4-FFF2-40B4-BE49-F238E27FC236}">
                <a16:creationId xmlns:a16="http://schemas.microsoft.com/office/drawing/2014/main" id="{D7E51DB1-1C1B-416A-BE0E-FFD9A96B5942}"/>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Who is correct? </a:t>
            </a: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Explain your answer.</a:t>
            </a:r>
          </a:p>
          <a:p>
            <a:pPr lvl="0"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Carl is correct because... </a:t>
            </a:r>
            <a:endParaRPr lang="en-GB" sz="2000" b="1" dirty="0">
              <a:solidFill>
                <a:srgbClr val="FF0000"/>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17" name="Speech Bubble: Rectangle with Corners Rounded 4">
            <a:extLst>
              <a:ext uri="{FF2B5EF4-FFF2-40B4-BE49-F238E27FC236}">
                <a16:creationId xmlns:a16="http://schemas.microsoft.com/office/drawing/2014/main" id="{E40C839C-D6EC-4ECD-9907-2FFB16BEFFEB}"/>
              </a:ext>
            </a:extLst>
          </p:cNvPr>
          <p:cNvSpPr/>
          <p:nvPr/>
        </p:nvSpPr>
        <p:spPr>
          <a:xfrm>
            <a:off x="2772000" y="1955380"/>
            <a:ext cx="3600000" cy="1080000"/>
          </a:xfrm>
          <a:prstGeom prst="wedgeRoundRectCallout">
            <a:avLst>
              <a:gd name="adj1" fmla="val -61130"/>
              <a:gd name="adj2" fmla="val 4224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This decimal is correct as it shows 50 hundredths.</a:t>
            </a:r>
          </a:p>
        </p:txBody>
      </p:sp>
      <p:sp>
        <p:nvSpPr>
          <p:cNvPr id="20" name="Speech Bubble: Rectangle with Corners Rounded 5">
            <a:extLst>
              <a:ext uri="{FF2B5EF4-FFF2-40B4-BE49-F238E27FC236}">
                <a16:creationId xmlns:a16="http://schemas.microsoft.com/office/drawing/2014/main" id="{FB0CB511-0884-46FC-A006-4540EA134194}"/>
              </a:ext>
            </a:extLst>
          </p:cNvPr>
          <p:cNvSpPr/>
          <p:nvPr/>
        </p:nvSpPr>
        <p:spPr>
          <a:xfrm flipH="1">
            <a:off x="2772000" y="3128673"/>
            <a:ext cx="3600000" cy="1080000"/>
          </a:xfrm>
          <a:prstGeom prst="wedgeRoundRectCallout">
            <a:avLst>
              <a:gd name="adj1" fmla="val -61130"/>
              <a:gd name="adj2" fmla="val 4224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This decimal is correct because it shows 5 hundredths.</a:t>
            </a:r>
          </a:p>
        </p:txBody>
      </p:sp>
      <p:sp>
        <p:nvSpPr>
          <p:cNvPr id="21" name="TextBox 20">
            <a:extLst>
              <a:ext uri="{FF2B5EF4-FFF2-40B4-BE49-F238E27FC236}">
                <a16:creationId xmlns:a16="http://schemas.microsoft.com/office/drawing/2014/main" id="{709722BA-12B4-41B9-94B2-3CE55F0238C6}"/>
              </a:ext>
            </a:extLst>
          </p:cNvPr>
          <p:cNvSpPr txBox="1"/>
          <p:nvPr/>
        </p:nvSpPr>
        <p:spPr>
          <a:xfrm>
            <a:off x="1421224" y="3122571"/>
            <a:ext cx="828000" cy="646331"/>
          </a:xfrm>
          <a:prstGeom prst="rect">
            <a:avLst/>
          </a:prstGeom>
          <a:noFill/>
        </p:spPr>
        <p:txBody>
          <a:bodyPr wrap="square" rtlCol="0">
            <a:spAutoFit/>
          </a:bodyPr>
          <a:lstStyle/>
          <a:p>
            <a:pPr algn="ctr"/>
            <a:r>
              <a:rPr lang="en-GB" b="1" dirty="0">
                <a:latin typeface="Century Gothic" panose="020B0502020202020204" pitchFamily="34" charset="0"/>
              </a:rPr>
              <a:t>Helen</a:t>
            </a:r>
            <a:endParaRPr lang="en-GB" sz="1000" b="1" dirty="0">
              <a:latin typeface="Century Gothic" panose="020B0502020202020204" pitchFamily="34" charset="0"/>
            </a:endParaRPr>
          </a:p>
        </p:txBody>
      </p:sp>
      <p:sp>
        <p:nvSpPr>
          <p:cNvPr id="22" name="TextBox 21">
            <a:extLst>
              <a:ext uri="{FF2B5EF4-FFF2-40B4-BE49-F238E27FC236}">
                <a16:creationId xmlns:a16="http://schemas.microsoft.com/office/drawing/2014/main" id="{2A4DFBE9-4824-443D-9695-A656FE0A7E03}"/>
              </a:ext>
            </a:extLst>
          </p:cNvPr>
          <p:cNvSpPr txBox="1"/>
          <p:nvPr/>
        </p:nvSpPr>
        <p:spPr>
          <a:xfrm>
            <a:off x="6858012" y="4428746"/>
            <a:ext cx="740084" cy="369332"/>
          </a:xfrm>
          <a:prstGeom prst="rect">
            <a:avLst/>
          </a:prstGeom>
          <a:noFill/>
        </p:spPr>
        <p:txBody>
          <a:bodyPr wrap="square" rtlCol="0">
            <a:spAutoFit/>
          </a:bodyPr>
          <a:lstStyle/>
          <a:p>
            <a:pPr algn="ctr"/>
            <a:r>
              <a:rPr lang="en-GB" b="1" dirty="0">
                <a:latin typeface="Century Gothic" panose="020B0502020202020204" pitchFamily="34" charset="0"/>
              </a:rPr>
              <a:t>Carl</a:t>
            </a:r>
            <a:endParaRPr lang="en-GB" sz="1000" b="1" dirty="0">
              <a:latin typeface="Century Gothic" panose="020B0502020202020204" pitchFamily="34" charset="0"/>
            </a:endParaRPr>
          </a:p>
        </p:txBody>
      </p:sp>
      <p:graphicFrame>
        <p:nvGraphicFramePr>
          <p:cNvPr id="23" name="Table 22">
            <a:extLst>
              <a:ext uri="{FF2B5EF4-FFF2-40B4-BE49-F238E27FC236}">
                <a16:creationId xmlns:a16="http://schemas.microsoft.com/office/drawing/2014/main" id="{D71CCA36-E60C-44B7-8BA8-25D3587C28DB}"/>
              </a:ext>
            </a:extLst>
          </p:cNvPr>
          <p:cNvGraphicFramePr>
            <a:graphicFrameLocks noGrp="1"/>
          </p:cNvGraphicFramePr>
          <p:nvPr>
            <p:extLst/>
          </p:nvPr>
        </p:nvGraphicFramePr>
        <p:xfrm>
          <a:off x="3926363" y="1197467"/>
          <a:ext cx="1332000" cy="741680"/>
        </p:xfrm>
        <a:graphic>
          <a:graphicData uri="http://schemas.openxmlformats.org/drawingml/2006/table">
            <a:tbl>
              <a:tblPr firstRow="1" bandRow="1">
                <a:tableStyleId>{2D5ABB26-0587-4C30-8999-92F81FD0307C}</a:tableStyleId>
              </a:tblPr>
              <a:tblGrid>
                <a:gridCol w="396000">
                  <a:extLst>
                    <a:ext uri="{9D8B030D-6E8A-4147-A177-3AD203B41FA5}">
                      <a16:colId xmlns:a16="http://schemas.microsoft.com/office/drawing/2014/main" val="2531766860"/>
                    </a:ext>
                  </a:extLst>
                </a:gridCol>
                <a:gridCol w="468000">
                  <a:extLst>
                    <a:ext uri="{9D8B030D-6E8A-4147-A177-3AD203B41FA5}">
                      <a16:colId xmlns:a16="http://schemas.microsoft.com/office/drawing/2014/main" val="393308388"/>
                    </a:ext>
                  </a:extLst>
                </a:gridCol>
                <a:gridCol w="468000">
                  <a:extLst>
                    <a:ext uri="{9D8B030D-6E8A-4147-A177-3AD203B41FA5}">
                      <a16:colId xmlns:a16="http://schemas.microsoft.com/office/drawing/2014/main" val="2332319555"/>
                    </a:ext>
                  </a:extLst>
                </a:gridCol>
              </a:tblGrid>
              <a:tr h="370840">
                <a:tc>
                  <a:txBody>
                    <a:bodyPr/>
                    <a:lstStyle/>
                    <a:p>
                      <a:pPr algn="ctr"/>
                      <a:r>
                        <a:rPr lang="en-GB" sz="1800" b="1" dirty="0">
                          <a:latin typeface="Century Gothic" panose="020B0502020202020204" pitchFamily="34" charset="0"/>
                        </a:rPr>
                        <a:t>5</a:t>
                      </a:r>
                    </a:p>
                  </a:txBody>
                  <a:tcPr marL="0" marR="0" marT="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GB" sz="1800" b="1" dirty="0">
                          <a:latin typeface="Century Gothic" panose="020B0502020202020204" pitchFamily="34" charset="0"/>
                        </a:rPr>
                        <a:t>=</a:t>
                      </a:r>
                    </a:p>
                  </a:txBody>
                  <a:tcPr marL="0" marR="0" marT="0" marB="0" anchor="ctr">
                    <a:lnL>
                      <a:noFill/>
                    </a:lnL>
                  </a:tcPr>
                </a:tc>
                <a:tc rowSpan="2">
                  <a:txBody>
                    <a:bodyPr/>
                    <a:lstStyle/>
                    <a:p>
                      <a:pPr algn="ctr"/>
                      <a:r>
                        <a:rPr lang="en-GB" sz="1800" b="1" dirty="0">
                          <a:latin typeface="Century Gothic" panose="020B0502020202020204" pitchFamily="34" charset="0"/>
                        </a:rPr>
                        <a:t>0.05</a:t>
                      </a:r>
                    </a:p>
                  </a:txBody>
                  <a:tcPr marL="0" marR="0" marT="0" marB="0" anchor="ctr"/>
                </a:tc>
                <a:extLst>
                  <a:ext uri="{0D108BD9-81ED-4DB2-BD59-A6C34878D82A}">
                    <a16:rowId xmlns:a16="http://schemas.microsoft.com/office/drawing/2014/main" val="1799849453"/>
                  </a:ext>
                </a:extLst>
              </a:tr>
              <a:tr h="370840">
                <a:tc>
                  <a:txBody>
                    <a:bodyPr/>
                    <a:lstStyle/>
                    <a:p>
                      <a:pPr algn="ctr"/>
                      <a:r>
                        <a:rPr lang="en-GB" sz="1800" b="1" dirty="0">
                          <a:latin typeface="Century Gothic" panose="020B0502020202020204" pitchFamily="34" charset="0"/>
                        </a:rPr>
                        <a:t>100</a:t>
                      </a:r>
                    </a:p>
                  </a:txBody>
                  <a:tcPr marL="0" marR="0" marT="0" marB="0">
                    <a:lnT w="12700" cap="flat" cmpd="sng" algn="ctr">
                      <a:solidFill>
                        <a:schemeClr val="tx1"/>
                      </a:solidFill>
                      <a:prstDash val="solid"/>
                      <a:round/>
                      <a:headEnd type="none" w="med" len="med"/>
                      <a:tailEnd type="none" w="med" len="med"/>
                    </a:lnT>
                  </a:tcPr>
                </a:tc>
                <a:tc vMerge="1">
                  <a:txBody>
                    <a:bodyPr/>
                    <a:lstStyle/>
                    <a:p>
                      <a:pPr algn="ctr"/>
                      <a:endParaRPr lang="en-GB" dirty="0"/>
                    </a:p>
                  </a:txBody>
                  <a:tcPr marL="0" marR="0" marT="0" marB="0" anchor="ctr"/>
                </a:tc>
                <a:tc vMerge="1">
                  <a:txBody>
                    <a:bodyPr/>
                    <a:lstStyle/>
                    <a:p>
                      <a:pPr algn="ctr"/>
                      <a:endParaRPr lang="en-GB" dirty="0"/>
                    </a:p>
                  </a:txBody>
                  <a:tcPr marL="0" marR="0" marT="0" marB="0" anchor="ctr"/>
                </a:tc>
                <a:extLst>
                  <a:ext uri="{0D108BD9-81ED-4DB2-BD59-A6C34878D82A}">
                    <a16:rowId xmlns:a16="http://schemas.microsoft.com/office/drawing/2014/main" val="1332472676"/>
                  </a:ext>
                </a:extLst>
              </a:tr>
            </a:tbl>
          </a:graphicData>
        </a:graphic>
      </p:graphicFrame>
    </p:spTree>
    <p:extLst>
      <p:ext uri="{BB962C8B-B14F-4D97-AF65-F5344CB8AC3E}">
        <p14:creationId xmlns:p14="http://schemas.microsoft.com/office/powerpoint/2010/main" val="2267276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5" name="Picture 14">
            <a:extLst>
              <a:ext uri="{FF2B5EF4-FFF2-40B4-BE49-F238E27FC236}">
                <a16:creationId xmlns:a16="http://schemas.microsoft.com/office/drawing/2014/main" id="{20B1D227-0D3F-40AC-B1FC-FE2AFB6DEFBC}"/>
              </a:ext>
            </a:extLst>
          </p:cNvPr>
          <p:cNvPicPr>
            <a:picLocks noChangeAspect="1"/>
          </p:cNvPicPr>
          <p:nvPr/>
        </p:nvPicPr>
        <p:blipFill>
          <a:blip r:embed="rId4"/>
          <a:stretch>
            <a:fillRect/>
          </a:stretch>
        </p:blipFill>
        <p:spPr>
          <a:xfrm>
            <a:off x="115438" y="144125"/>
            <a:ext cx="8913124" cy="6322100"/>
          </a:xfrm>
          <a:prstGeom prst="rect">
            <a:avLst/>
          </a:prstGeom>
        </p:spPr>
      </p:pic>
      <p:sp>
        <p:nvSpPr>
          <p:cNvPr id="16" name="Rectangle 15">
            <a:extLst>
              <a:ext uri="{FF2B5EF4-FFF2-40B4-BE49-F238E27FC236}">
                <a16:creationId xmlns:a16="http://schemas.microsoft.com/office/drawing/2014/main" id="{D7E51DB1-1C1B-416A-BE0E-FFD9A96B5942}"/>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Who is correct? </a:t>
            </a: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endParaRPr lang="en-GB"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Explain your answer.</a:t>
            </a:r>
          </a:p>
          <a:p>
            <a:pPr lvl="0" algn="ctr"/>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Carl is correct because the decimal has 5 hundredths and zero tenths. 50 hundredths would be 0.5 as a decimal.</a:t>
            </a:r>
          </a:p>
          <a:p>
            <a:pPr lvl="0" algn="ctr"/>
            <a:endParaRPr lang="en-GB" sz="2000" b="1" dirty="0">
              <a:solidFill>
                <a:schemeClr val="tx1"/>
              </a:solidFill>
              <a:latin typeface="Century Gothic" panose="020B0502020202020204" pitchFamily="34" charset="0"/>
            </a:endParaRPr>
          </a:p>
        </p:txBody>
      </p:sp>
      <p:sp>
        <p:nvSpPr>
          <p:cNvPr id="17" name="Speech Bubble: Rectangle with Corners Rounded 4">
            <a:extLst>
              <a:ext uri="{FF2B5EF4-FFF2-40B4-BE49-F238E27FC236}">
                <a16:creationId xmlns:a16="http://schemas.microsoft.com/office/drawing/2014/main" id="{E40C839C-D6EC-4ECD-9907-2FFB16BEFFEB}"/>
              </a:ext>
            </a:extLst>
          </p:cNvPr>
          <p:cNvSpPr/>
          <p:nvPr/>
        </p:nvSpPr>
        <p:spPr>
          <a:xfrm>
            <a:off x="2772000" y="1955380"/>
            <a:ext cx="3600000" cy="1080000"/>
          </a:xfrm>
          <a:prstGeom prst="wedgeRoundRectCallout">
            <a:avLst>
              <a:gd name="adj1" fmla="val -61130"/>
              <a:gd name="adj2" fmla="val 4224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This decimal is correct as it shows 50 hundredths.</a:t>
            </a:r>
          </a:p>
        </p:txBody>
      </p:sp>
      <p:sp>
        <p:nvSpPr>
          <p:cNvPr id="20" name="Speech Bubble: Rectangle with Corners Rounded 5">
            <a:extLst>
              <a:ext uri="{FF2B5EF4-FFF2-40B4-BE49-F238E27FC236}">
                <a16:creationId xmlns:a16="http://schemas.microsoft.com/office/drawing/2014/main" id="{FB0CB511-0884-46FC-A006-4540EA134194}"/>
              </a:ext>
            </a:extLst>
          </p:cNvPr>
          <p:cNvSpPr/>
          <p:nvPr/>
        </p:nvSpPr>
        <p:spPr>
          <a:xfrm flipH="1">
            <a:off x="2772000" y="3128673"/>
            <a:ext cx="3600000" cy="1080000"/>
          </a:xfrm>
          <a:prstGeom prst="wedgeRoundRectCallout">
            <a:avLst>
              <a:gd name="adj1" fmla="val -61130"/>
              <a:gd name="adj2" fmla="val 4224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This decimal is correct because it shows 5 hundredths.</a:t>
            </a:r>
          </a:p>
        </p:txBody>
      </p:sp>
      <p:sp>
        <p:nvSpPr>
          <p:cNvPr id="21" name="TextBox 20">
            <a:extLst>
              <a:ext uri="{FF2B5EF4-FFF2-40B4-BE49-F238E27FC236}">
                <a16:creationId xmlns:a16="http://schemas.microsoft.com/office/drawing/2014/main" id="{709722BA-12B4-41B9-94B2-3CE55F0238C6}"/>
              </a:ext>
            </a:extLst>
          </p:cNvPr>
          <p:cNvSpPr txBox="1"/>
          <p:nvPr/>
        </p:nvSpPr>
        <p:spPr>
          <a:xfrm>
            <a:off x="1421224" y="3122571"/>
            <a:ext cx="828000" cy="646331"/>
          </a:xfrm>
          <a:prstGeom prst="rect">
            <a:avLst/>
          </a:prstGeom>
          <a:noFill/>
        </p:spPr>
        <p:txBody>
          <a:bodyPr wrap="square" rtlCol="0">
            <a:spAutoFit/>
          </a:bodyPr>
          <a:lstStyle/>
          <a:p>
            <a:pPr algn="ctr"/>
            <a:r>
              <a:rPr lang="en-GB" b="1" dirty="0">
                <a:latin typeface="Century Gothic" panose="020B0502020202020204" pitchFamily="34" charset="0"/>
              </a:rPr>
              <a:t>Helen</a:t>
            </a:r>
            <a:endParaRPr lang="en-GB" sz="1000" b="1" dirty="0">
              <a:latin typeface="Century Gothic" panose="020B0502020202020204" pitchFamily="34" charset="0"/>
            </a:endParaRPr>
          </a:p>
        </p:txBody>
      </p:sp>
      <p:sp>
        <p:nvSpPr>
          <p:cNvPr id="22" name="TextBox 21">
            <a:extLst>
              <a:ext uri="{FF2B5EF4-FFF2-40B4-BE49-F238E27FC236}">
                <a16:creationId xmlns:a16="http://schemas.microsoft.com/office/drawing/2014/main" id="{2A4DFBE9-4824-443D-9695-A656FE0A7E03}"/>
              </a:ext>
            </a:extLst>
          </p:cNvPr>
          <p:cNvSpPr txBox="1"/>
          <p:nvPr/>
        </p:nvSpPr>
        <p:spPr>
          <a:xfrm>
            <a:off x="6858012" y="4428746"/>
            <a:ext cx="740084" cy="369332"/>
          </a:xfrm>
          <a:prstGeom prst="rect">
            <a:avLst/>
          </a:prstGeom>
          <a:noFill/>
        </p:spPr>
        <p:txBody>
          <a:bodyPr wrap="square" rtlCol="0">
            <a:spAutoFit/>
          </a:bodyPr>
          <a:lstStyle/>
          <a:p>
            <a:pPr algn="ctr"/>
            <a:r>
              <a:rPr lang="en-GB" b="1" dirty="0">
                <a:latin typeface="Century Gothic" panose="020B0502020202020204" pitchFamily="34" charset="0"/>
              </a:rPr>
              <a:t>Carl</a:t>
            </a:r>
            <a:endParaRPr lang="en-GB" sz="1000" b="1" dirty="0">
              <a:latin typeface="Century Gothic" panose="020B0502020202020204" pitchFamily="34" charset="0"/>
            </a:endParaRPr>
          </a:p>
        </p:txBody>
      </p:sp>
      <p:graphicFrame>
        <p:nvGraphicFramePr>
          <p:cNvPr id="23" name="Table 22">
            <a:extLst>
              <a:ext uri="{FF2B5EF4-FFF2-40B4-BE49-F238E27FC236}">
                <a16:creationId xmlns:a16="http://schemas.microsoft.com/office/drawing/2014/main" id="{D71CCA36-E60C-44B7-8BA8-25D3587C28DB}"/>
              </a:ext>
            </a:extLst>
          </p:cNvPr>
          <p:cNvGraphicFramePr>
            <a:graphicFrameLocks noGrp="1"/>
          </p:cNvGraphicFramePr>
          <p:nvPr>
            <p:extLst/>
          </p:nvPr>
        </p:nvGraphicFramePr>
        <p:xfrm>
          <a:off x="3926363" y="1197467"/>
          <a:ext cx="1332000" cy="741680"/>
        </p:xfrm>
        <a:graphic>
          <a:graphicData uri="http://schemas.openxmlformats.org/drawingml/2006/table">
            <a:tbl>
              <a:tblPr firstRow="1" bandRow="1">
                <a:tableStyleId>{2D5ABB26-0587-4C30-8999-92F81FD0307C}</a:tableStyleId>
              </a:tblPr>
              <a:tblGrid>
                <a:gridCol w="396000">
                  <a:extLst>
                    <a:ext uri="{9D8B030D-6E8A-4147-A177-3AD203B41FA5}">
                      <a16:colId xmlns:a16="http://schemas.microsoft.com/office/drawing/2014/main" val="2531766860"/>
                    </a:ext>
                  </a:extLst>
                </a:gridCol>
                <a:gridCol w="468000">
                  <a:extLst>
                    <a:ext uri="{9D8B030D-6E8A-4147-A177-3AD203B41FA5}">
                      <a16:colId xmlns:a16="http://schemas.microsoft.com/office/drawing/2014/main" val="393308388"/>
                    </a:ext>
                  </a:extLst>
                </a:gridCol>
                <a:gridCol w="468000">
                  <a:extLst>
                    <a:ext uri="{9D8B030D-6E8A-4147-A177-3AD203B41FA5}">
                      <a16:colId xmlns:a16="http://schemas.microsoft.com/office/drawing/2014/main" val="2332319555"/>
                    </a:ext>
                  </a:extLst>
                </a:gridCol>
              </a:tblGrid>
              <a:tr h="370840">
                <a:tc>
                  <a:txBody>
                    <a:bodyPr/>
                    <a:lstStyle/>
                    <a:p>
                      <a:pPr algn="ctr"/>
                      <a:r>
                        <a:rPr lang="en-GB" sz="1800" b="1" dirty="0">
                          <a:latin typeface="Century Gothic" panose="020B0502020202020204" pitchFamily="34" charset="0"/>
                        </a:rPr>
                        <a:t>5</a:t>
                      </a:r>
                    </a:p>
                  </a:txBody>
                  <a:tcPr marL="0" marR="0" marT="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GB" sz="1800" b="1" dirty="0">
                          <a:latin typeface="Century Gothic" panose="020B0502020202020204" pitchFamily="34" charset="0"/>
                        </a:rPr>
                        <a:t>=</a:t>
                      </a:r>
                    </a:p>
                  </a:txBody>
                  <a:tcPr marL="0" marR="0" marT="0" marB="0" anchor="ctr">
                    <a:lnL>
                      <a:noFill/>
                    </a:lnL>
                  </a:tcPr>
                </a:tc>
                <a:tc rowSpan="2">
                  <a:txBody>
                    <a:bodyPr/>
                    <a:lstStyle/>
                    <a:p>
                      <a:pPr algn="ctr"/>
                      <a:r>
                        <a:rPr lang="en-GB" sz="1800" b="1" dirty="0">
                          <a:latin typeface="Century Gothic" panose="020B0502020202020204" pitchFamily="34" charset="0"/>
                        </a:rPr>
                        <a:t>0.05</a:t>
                      </a:r>
                    </a:p>
                  </a:txBody>
                  <a:tcPr marL="0" marR="0" marT="0" marB="0" anchor="ctr"/>
                </a:tc>
                <a:extLst>
                  <a:ext uri="{0D108BD9-81ED-4DB2-BD59-A6C34878D82A}">
                    <a16:rowId xmlns:a16="http://schemas.microsoft.com/office/drawing/2014/main" val="1799849453"/>
                  </a:ext>
                </a:extLst>
              </a:tr>
              <a:tr h="370840">
                <a:tc>
                  <a:txBody>
                    <a:bodyPr/>
                    <a:lstStyle/>
                    <a:p>
                      <a:pPr algn="ctr"/>
                      <a:r>
                        <a:rPr lang="en-GB" sz="1800" b="1" dirty="0">
                          <a:latin typeface="Century Gothic" panose="020B0502020202020204" pitchFamily="34" charset="0"/>
                        </a:rPr>
                        <a:t>100</a:t>
                      </a:r>
                    </a:p>
                  </a:txBody>
                  <a:tcPr marL="0" marR="0" marT="0" marB="0">
                    <a:lnT w="12700" cap="flat" cmpd="sng" algn="ctr">
                      <a:solidFill>
                        <a:schemeClr val="tx1"/>
                      </a:solidFill>
                      <a:prstDash val="solid"/>
                      <a:round/>
                      <a:headEnd type="none" w="med" len="med"/>
                      <a:tailEnd type="none" w="med" len="med"/>
                    </a:lnT>
                  </a:tcPr>
                </a:tc>
                <a:tc vMerge="1">
                  <a:txBody>
                    <a:bodyPr/>
                    <a:lstStyle/>
                    <a:p>
                      <a:pPr algn="ctr"/>
                      <a:endParaRPr lang="en-GB" dirty="0"/>
                    </a:p>
                  </a:txBody>
                  <a:tcPr marL="0" marR="0" marT="0" marB="0" anchor="ctr"/>
                </a:tc>
                <a:tc vMerge="1">
                  <a:txBody>
                    <a:bodyPr/>
                    <a:lstStyle/>
                    <a:p>
                      <a:pPr algn="ctr"/>
                      <a:endParaRPr lang="en-GB" dirty="0"/>
                    </a:p>
                  </a:txBody>
                  <a:tcPr marL="0" marR="0" marT="0" marB="0" anchor="ctr"/>
                </a:tc>
                <a:extLst>
                  <a:ext uri="{0D108BD9-81ED-4DB2-BD59-A6C34878D82A}">
                    <a16:rowId xmlns:a16="http://schemas.microsoft.com/office/drawing/2014/main" val="1332472676"/>
                  </a:ext>
                </a:extLst>
              </a:tr>
            </a:tbl>
          </a:graphicData>
        </a:graphic>
      </p:graphicFrame>
    </p:spTree>
    <p:extLst>
      <p:ext uri="{BB962C8B-B14F-4D97-AF65-F5344CB8AC3E}">
        <p14:creationId xmlns:p14="http://schemas.microsoft.com/office/powerpoint/2010/main" val="2172443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the digit cards to make three decimals less than one. </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r>
              <a:rPr lang="en-GB" sz="2000" b="1" dirty="0">
                <a:solidFill>
                  <a:schemeClr val="tx1"/>
                </a:solidFill>
                <a:latin typeface="Century Gothic" panose="020B0502020202020204" pitchFamily="34" charset="0"/>
                <a:sym typeface="Wingdings" panose="05000000000000000000" pitchFamily="2" charset="2"/>
              </a:rPr>
              <a:t>Write the equivalent fraction for each decimal you create. </a:t>
            </a:r>
            <a:endParaRPr lang="en-GB" sz="3200" b="1" dirty="0">
              <a:solidFill>
                <a:schemeClr val="tx1"/>
              </a:solidFill>
              <a:latin typeface="Century Gothic" panose="020B0502020202020204" pitchFamily="34" charset="0"/>
              <a:sym typeface="Wingdings" panose="05000000000000000000" pitchFamily="2" charset="2"/>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296D058D-6E2D-8547-A731-774BF9D61A5E}"/>
              </a:ext>
            </a:extLst>
          </p:cNvPr>
          <p:cNvGraphicFramePr>
            <a:graphicFrameLocks noGrp="1"/>
          </p:cNvGraphicFramePr>
          <p:nvPr>
            <p:extLst>
              <p:ext uri="{D42A27DB-BD31-4B8C-83A1-F6EECF244321}">
                <p14:modId xmlns:p14="http://schemas.microsoft.com/office/powerpoint/2010/main" val="509635420"/>
              </p:ext>
            </p:extLst>
          </p:nvPr>
        </p:nvGraphicFramePr>
        <p:xfrm>
          <a:off x="2777838" y="1482156"/>
          <a:ext cx="3568422" cy="972000"/>
        </p:xfrm>
        <a:graphic>
          <a:graphicData uri="http://schemas.openxmlformats.org/drawingml/2006/table">
            <a:tbl>
              <a:tblPr firstRow="1" bandRow="1">
                <a:tableStyleId>{2D5ABB26-0587-4C30-8999-92F81FD0307C}</a:tableStyleId>
              </a:tblPr>
              <a:tblGrid>
                <a:gridCol w="972000">
                  <a:extLst>
                    <a:ext uri="{9D8B030D-6E8A-4147-A177-3AD203B41FA5}">
                      <a16:colId xmlns:a16="http://schemas.microsoft.com/office/drawing/2014/main" val="2036456109"/>
                    </a:ext>
                  </a:extLst>
                </a:gridCol>
                <a:gridCol w="326211">
                  <a:extLst>
                    <a:ext uri="{9D8B030D-6E8A-4147-A177-3AD203B41FA5}">
                      <a16:colId xmlns:a16="http://schemas.microsoft.com/office/drawing/2014/main" val="1135771068"/>
                    </a:ext>
                  </a:extLst>
                </a:gridCol>
                <a:gridCol w="972000">
                  <a:extLst>
                    <a:ext uri="{9D8B030D-6E8A-4147-A177-3AD203B41FA5}">
                      <a16:colId xmlns:a16="http://schemas.microsoft.com/office/drawing/2014/main" val="2048033879"/>
                    </a:ext>
                  </a:extLst>
                </a:gridCol>
                <a:gridCol w="326211">
                  <a:extLst>
                    <a:ext uri="{9D8B030D-6E8A-4147-A177-3AD203B41FA5}">
                      <a16:colId xmlns:a16="http://schemas.microsoft.com/office/drawing/2014/main" val="1466733629"/>
                    </a:ext>
                  </a:extLst>
                </a:gridCol>
                <a:gridCol w="972000">
                  <a:extLst>
                    <a:ext uri="{9D8B030D-6E8A-4147-A177-3AD203B41FA5}">
                      <a16:colId xmlns:a16="http://schemas.microsoft.com/office/drawing/2014/main" val="767943344"/>
                    </a:ext>
                  </a:extLst>
                </a:gridCol>
              </a:tblGrid>
              <a:tr h="972000">
                <a:tc>
                  <a:txBody>
                    <a:bodyPr/>
                    <a:lstStyle/>
                    <a:p>
                      <a:pPr algn="ctr"/>
                      <a:endParaRPr lang="en-GB" sz="1200" b="1" dirty="0">
                        <a:latin typeface="Century Gothic" panose="020B0502020202020204" pitchFamily="34" charset="0"/>
                      </a:endParaRPr>
                    </a:p>
                  </a:txBody>
                  <a:tcPr marL="0" marR="0" marT="0" marB="0" anchor="ct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200" b="1" dirty="0">
                        <a:latin typeface="Century Gothic" panose="020B0502020202020204" pitchFamily="34" charset="0"/>
                      </a:endParaRPr>
                    </a:p>
                  </a:txBody>
                  <a:tcPr marL="0" marR="0" marT="0" marB="0" anchor="ct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200" b="1" dirty="0">
                        <a:latin typeface="Century Gothic" panose="020B0502020202020204" pitchFamily="34" charset="0"/>
                      </a:endParaRPr>
                    </a:p>
                  </a:txBody>
                  <a:tcPr marL="0" marR="0" marT="0" marB="0" anchor="ct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solidFill>
                      <a:schemeClr val="bg1"/>
                    </a:solidFill>
                  </a:tcPr>
                </a:tc>
                <a:extLst>
                  <a:ext uri="{0D108BD9-81ED-4DB2-BD59-A6C34878D82A}">
                    <a16:rowId xmlns:a16="http://schemas.microsoft.com/office/drawing/2014/main" val="71317097"/>
                  </a:ext>
                </a:extLst>
              </a:tr>
            </a:tbl>
          </a:graphicData>
        </a:graphic>
      </p:graphicFrame>
      <p:sp>
        <p:nvSpPr>
          <p:cNvPr id="10" name="Rectangle: Rounded Corners 8">
            <a:extLst>
              <a:ext uri="{FF2B5EF4-FFF2-40B4-BE49-F238E27FC236}">
                <a16:creationId xmlns:a16="http://schemas.microsoft.com/office/drawing/2014/main" id="{0DAB04A0-AFF3-2046-8376-B6E7BED05A34}"/>
              </a:ext>
            </a:extLst>
          </p:cNvPr>
          <p:cNvSpPr/>
          <p:nvPr/>
        </p:nvSpPr>
        <p:spPr>
          <a:xfrm>
            <a:off x="1983319" y="2734611"/>
            <a:ext cx="1053162" cy="1539687"/>
          </a:xfrm>
          <a:prstGeom prst="roundRect">
            <a:avLst/>
          </a:prstGeom>
          <a:solidFill>
            <a:schemeClr val="accent1">
              <a:lumMod val="20000"/>
              <a:lumOff val="80000"/>
            </a:schemeClr>
          </a:solidFill>
          <a:ln w="28575">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sz="4800" b="1" dirty="0">
                <a:latin typeface="Century Gothic" panose="020B0502020202020204" pitchFamily="34" charset="0"/>
              </a:rPr>
              <a:t>4</a:t>
            </a:r>
          </a:p>
        </p:txBody>
      </p:sp>
      <p:sp>
        <p:nvSpPr>
          <p:cNvPr id="11" name="Rectangle: Rounded Corners 9">
            <a:extLst>
              <a:ext uri="{FF2B5EF4-FFF2-40B4-BE49-F238E27FC236}">
                <a16:creationId xmlns:a16="http://schemas.microsoft.com/office/drawing/2014/main" id="{25746BA8-CF5A-C641-B640-6E9A5597F27F}"/>
              </a:ext>
            </a:extLst>
          </p:cNvPr>
          <p:cNvSpPr/>
          <p:nvPr/>
        </p:nvSpPr>
        <p:spPr>
          <a:xfrm>
            <a:off x="3300183" y="2734611"/>
            <a:ext cx="1053162" cy="1539687"/>
          </a:xfrm>
          <a:prstGeom prst="roundRect">
            <a:avLst/>
          </a:prstGeom>
          <a:solidFill>
            <a:schemeClr val="accent1">
              <a:lumMod val="20000"/>
              <a:lumOff val="80000"/>
            </a:schemeClr>
          </a:solidFill>
          <a:ln w="28575">
            <a:solidFill>
              <a:srgbClr val="00206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4800" b="1" dirty="0">
                <a:latin typeface="Century Gothic" panose="020B0502020202020204" pitchFamily="34" charset="0"/>
              </a:rPr>
              <a:t>6</a:t>
            </a:r>
          </a:p>
        </p:txBody>
      </p:sp>
      <p:sp>
        <p:nvSpPr>
          <p:cNvPr id="12" name="Rectangle: Rounded Corners 10">
            <a:extLst>
              <a:ext uri="{FF2B5EF4-FFF2-40B4-BE49-F238E27FC236}">
                <a16:creationId xmlns:a16="http://schemas.microsoft.com/office/drawing/2014/main" id="{843F2C06-2BA4-9845-B393-937DA8307360}"/>
              </a:ext>
            </a:extLst>
          </p:cNvPr>
          <p:cNvSpPr/>
          <p:nvPr/>
        </p:nvSpPr>
        <p:spPr>
          <a:xfrm>
            <a:off x="4617047" y="2734611"/>
            <a:ext cx="1053162" cy="1539687"/>
          </a:xfrm>
          <a:prstGeom prst="roundRect">
            <a:avLst/>
          </a:prstGeom>
          <a:solidFill>
            <a:schemeClr val="accent1">
              <a:lumMod val="20000"/>
              <a:lumOff val="80000"/>
            </a:schemeClr>
          </a:solidFill>
          <a:ln w="28575">
            <a:solidFill>
              <a:srgbClr val="00206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4800" b="1" dirty="0">
                <a:latin typeface="Century Gothic" panose="020B0502020202020204" pitchFamily="34" charset="0"/>
              </a:rPr>
              <a:t>0</a:t>
            </a:r>
          </a:p>
        </p:txBody>
      </p:sp>
      <p:sp>
        <p:nvSpPr>
          <p:cNvPr id="13" name="Rectangle: Rounded Corners 11">
            <a:extLst>
              <a:ext uri="{FF2B5EF4-FFF2-40B4-BE49-F238E27FC236}">
                <a16:creationId xmlns:a16="http://schemas.microsoft.com/office/drawing/2014/main" id="{667AB9A7-F552-2948-B0F0-F5B463F10507}"/>
              </a:ext>
            </a:extLst>
          </p:cNvPr>
          <p:cNvSpPr/>
          <p:nvPr/>
        </p:nvSpPr>
        <p:spPr>
          <a:xfrm>
            <a:off x="5933908" y="2734611"/>
            <a:ext cx="1053162" cy="1539687"/>
          </a:xfrm>
          <a:prstGeom prst="roundRect">
            <a:avLst/>
          </a:prstGeom>
          <a:solidFill>
            <a:schemeClr val="accent1">
              <a:lumMod val="20000"/>
              <a:lumOff val="80000"/>
            </a:schemeClr>
          </a:solidFill>
          <a:ln w="28575">
            <a:solidFill>
              <a:srgbClr val="00206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4800" b="1" dirty="0">
                <a:latin typeface="Century Gothic" panose="020B0502020202020204" pitchFamily="34" charset="0"/>
              </a:rPr>
              <a:t>0</a:t>
            </a:r>
          </a:p>
        </p:txBody>
      </p:sp>
      <p:sp>
        <p:nvSpPr>
          <p:cNvPr id="2" name="Oval 1">
            <a:extLst>
              <a:ext uri="{FF2B5EF4-FFF2-40B4-BE49-F238E27FC236}">
                <a16:creationId xmlns:a16="http://schemas.microsoft.com/office/drawing/2014/main" id="{53B1F4FC-02FC-472E-8408-37D6BFE8B13F}"/>
              </a:ext>
            </a:extLst>
          </p:cNvPr>
          <p:cNvSpPr/>
          <p:nvPr/>
        </p:nvSpPr>
        <p:spPr>
          <a:xfrm>
            <a:off x="3826763" y="1938819"/>
            <a:ext cx="160445" cy="12759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71900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the digit cards to make three decimals less than one. </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r>
              <a:rPr lang="en-GB" sz="2000" b="1" dirty="0">
                <a:solidFill>
                  <a:schemeClr val="tx1"/>
                </a:solidFill>
                <a:latin typeface="Century Gothic" panose="020B0502020202020204" pitchFamily="34" charset="0"/>
                <a:sym typeface="Wingdings" panose="05000000000000000000" pitchFamily="2" charset="2"/>
              </a:rPr>
              <a:t>Write the equivalent fraction for each decimal you create.</a:t>
            </a:r>
          </a:p>
          <a:p>
            <a:pPr algn="ctr"/>
            <a:endParaRPr lang="en-GB" sz="2000" b="1" dirty="0">
              <a:solidFill>
                <a:schemeClr val="tx1"/>
              </a:solidFill>
              <a:latin typeface="Century Gothic" panose="020B0502020202020204" pitchFamily="34" charset="0"/>
              <a:sym typeface="Wingdings" panose="05000000000000000000" pitchFamily="2" charset="2"/>
            </a:endParaRPr>
          </a:p>
          <a:p>
            <a:pPr algn="ctr">
              <a:lnSpc>
                <a:spcPct val="150000"/>
              </a:lnSpc>
            </a:pPr>
            <a:r>
              <a:rPr lang="en-GB" sz="2000" b="1" dirty="0">
                <a:solidFill>
                  <a:srgbClr val="FF0000"/>
                </a:solidFill>
                <a:latin typeface="Century Gothic" panose="020B0502020202020204" pitchFamily="34" charset="0"/>
                <a:sym typeface="Wingdings" panose="05000000000000000000" pitchFamily="2" charset="2"/>
              </a:rPr>
              <a:t>Various answers, for example: 0.06 =</a:t>
            </a:r>
          </a:p>
          <a:p>
            <a:pPr algn="ctr">
              <a:lnSpc>
                <a:spcPct val="150000"/>
              </a:lnSpc>
            </a:pPr>
            <a:r>
              <a:rPr lang="en-GB" sz="2000" b="1" dirty="0">
                <a:solidFill>
                  <a:srgbClr val="FF0000"/>
                </a:solidFill>
                <a:latin typeface="Century Gothic" panose="020B0502020202020204" pitchFamily="34" charset="0"/>
                <a:sym typeface="Wingdings" panose="05000000000000000000" pitchFamily="2" charset="2"/>
              </a:rPr>
              <a:t>0.64 =        , 0.40 =    </a:t>
            </a:r>
            <a:endParaRPr lang="en-GB" sz="3200" b="1" dirty="0">
              <a:solidFill>
                <a:srgbClr val="FF0000"/>
              </a:solidFill>
              <a:latin typeface="Century Gothic" panose="020B0502020202020204" pitchFamily="34" charset="0"/>
              <a:sym typeface="Wingdings" panose="05000000000000000000" pitchFamily="2" charset="2"/>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296D058D-6E2D-8547-A731-774BF9D61A5E}"/>
              </a:ext>
            </a:extLst>
          </p:cNvPr>
          <p:cNvGraphicFramePr>
            <a:graphicFrameLocks noGrp="1"/>
          </p:cNvGraphicFramePr>
          <p:nvPr>
            <p:extLst/>
          </p:nvPr>
        </p:nvGraphicFramePr>
        <p:xfrm>
          <a:off x="2777838" y="1482156"/>
          <a:ext cx="3568422" cy="972000"/>
        </p:xfrm>
        <a:graphic>
          <a:graphicData uri="http://schemas.openxmlformats.org/drawingml/2006/table">
            <a:tbl>
              <a:tblPr firstRow="1" bandRow="1">
                <a:tableStyleId>{2D5ABB26-0587-4C30-8999-92F81FD0307C}</a:tableStyleId>
              </a:tblPr>
              <a:tblGrid>
                <a:gridCol w="972000">
                  <a:extLst>
                    <a:ext uri="{9D8B030D-6E8A-4147-A177-3AD203B41FA5}">
                      <a16:colId xmlns:a16="http://schemas.microsoft.com/office/drawing/2014/main" val="2036456109"/>
                    </a:ext>
                  </a:extLst>
                </a:gridCol>
                <a:gridCol w="326211">
                  <a:extLst>
                    <a:ext uri="{9D8B030D-6E8A-4147-A177-3AD203B41FA5}">
                      <a16:colId xmlns:a16="http://schemas.microsoft.com/office/drawing/2014/main" val="1135771068"/>
                    </a:ext>
                  </a:extLst>
                </a:gridCol>
                <a:gridCol w="972000">
                  <a:extLst>
                    <a:ext uri="{9D8B030D-6E8A-4147-A177-3AD203B41FA5}">
                      <a16:colId xmlns:a16="http://schemas.microsoft.com/office/drawing/2014/main" val="2048033879"/>
                    </a:ext>
                  </a:extLst>
                </a:gridCol>
                <a:gridCol w="326211">
                  <a:extLst>
                    <a:ext uri="{9D8B030D-6E8A-4147-A177-3AD203B41FA5}">
                      <a16:colId xmlns:a16="http://schemas.microsoft.com/office/drawing/2014/main" val="1466733629"/>
                    </a:ext>
                  </a:extLst>
                </a:gridCol>
                <a:gridCol w="972000">
                  <a:extLst>
                    <a:ext uri="{9D8B030D-6E8A-4147-A177-3AD203B41FA5}">
                      <a16:colId xmlns:a16="http://schemas.microsoft.com/office/drawing/2014/main" val="767943344"/>
                    </a:ext>
                  </a:extLst>
                </a:gridCol>
              </a:tblGrid>
              <a:tr h="972000">
                <a:tc>
                  <a:txBody>
                    <a:bodyPr/>
                    <a:lstStyle/>
                    <a:p>
                      <a:pPr algn="ctr"/>
                      <a:endParaRPr lang="en-GB" sz="1200" b="1" dirty="0">
                        <a:latin typeface="Century Gothic" panose="020B0502020202020204" pitchFamily="34" charset="0"/>
                      </a:endParaRPr>
                    </a:p>
                  </a:txBody>
                  <a:tcPr marL="0" marR="0" marT="0" marB="0" anchor="ct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200" b="1" dirty="0">
                        <a:latin typeface="Century Gothic" panose="020B0502020202020204" pitchFamily="34" charset="0"/>
                      </a:endParaRPr>
                    </a:p>
                  </a:txBody>
                  <a:tcPr marL="0" marR="0" marT="0" marB="0" anchor="ct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solidFill>
                      <a:schemeClr val="bg1"/>
                    </a:solidFill>
                  </a:tcPr>
                </a:tc>
                <a:tc>
                  <a:txBody>
                    <a:bodyPr/>
                    <a:lstStyle/>
                    <a:p>
                      <a:pPr algn="ctr"/>
                      <a:endParaRPr lang="en-GB" sz="1200" b="1" dirty="0">
                        <a:latin typeface="Century Gothic" panose="020B0502020202020204" pitchFamily="34" charset="0"/>
                      </a:endParaRPr>
                    </a:p>
                  </a:txBody>
                  <a:tcPr marL="0" marR="0" marT="0" marB="0" anchor="ct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200" b="1" dirty="0">
                        <a:latin typeface="Century Gothic" panose="020B0502020202020204" pitchFamily="34" charset="0"/>
                      </a:endParaRPr>
                    </a:p>
                  </a:txBody>
                  <a:tcPr marL="0" marR="0" marT="0" marB="0" anchor="ct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solidFill>
                      <a:schemeClr val="bg1"/>
                    </a:solidFill>
                  </a:tcPr>
                </a:tc>
                <a:extLst>
                  <a:ext uri="{0D108BD9-81ED-4DB2-BD59-A6C34878D82A}">
                    <a16:rowId xmlns:a16="http://schemas.microsoft.com/office/drawing/2014/main" val="71317097"/>
                  </a:ext>
                </a:extLst>
              </a:tr>
            </a:tbl>
          </a:graphicData>
        </a:graphic>
      </p:graphicFrame>
      <p:sp>
        <p:nvSpPr>
          <p:cNvPr id="10" name="Rectangle: Rounded Corners 8">
            <a:extLst>
              <a:ext uri="{FF2B5EF4-FFF2-40B4-BE49-F238E27FC236}">
                <a16:creationId xmlns:a16="http://schemas.microsoft.com/office/drawing/2014/main" id="{0DAB04A0-AFF3-2046-8376-B6E7BED05A34}"/>
              </a:ext>
            </a:extLst>
          </p:cNvPr>
          <p:cNvSpPr/>
          <p:nvPr/>
        </p:nvSpPr>
        <p:spPr>
          <a:xfrm>
            <a:off x="1983319" y="2734611"/>
            <a:ext cx="1053162" cy="1539687"/>
          </a:xfrm>
          <a:prstGeom prst="roundRect">
            <a:avLst/>
          </a:prstGeom>
          <a:solidFill>
            <a:schemeClr val="accent1">
              <a:lumMod val="20000"/>
              <a:lumOff val="80000"/>
            </a:schemeClr>
          </a:solidFill>
          <a:ln w="28575">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sz="4800" b="1" dirty="0">
                <a:latin typeface="Century Gothic" panose="020B0502020202020204" pitchFamily="34" charset="0"/>
              </a:rPr>
              <a:t>4</a:t>
            </a:r>
          </a:p>
        </p:txBody>
      </p:sp>
      <p:sp>
        <p:nvSpPr>
          <p:cNvPr id="11" name="Rectangle: Rounded Corners 9">
            <a:extLst>
              <a:ext uri="{FF2B5EF4-FFF2-40B4-BE49-F238E27FC236}">
                <a16:creationId xmlns:a16="http://schemas.microsoft.com/office/drawing/2014/main" id="{25746BA8-CF5A-C641-B640-6E9A5597F27F}"/>
              </a:ext>
            </a:extLst>
          </p:cNvPr>
          <p:cNvSpPr/>
          <p:nvPr/>
        </p:nvSpPr>
        <p:spPr>
          <a:xfrm>
            <a:off x="3300183" y="2734611"/>
            <a:ext cx="1053162" cy="1539687"/>
          </a:xfrm>
          <a:prstGeom prst="roundRect">
            <a:avLst/>
          </a:prstGeom>
          <a:solidFill>
            <a:schemeClr val="accent1">
              <a:lumMod val="20000"/>
              <a:lumOff val="80000"/>
            </a:schemeClr>
          </a:solidFill>
          <a:ln w="28575">
            <a:solidFill>
              <a:srgbClr val="00206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4800" b="1" dirty="0">
                <a:latin typeface="Century Gothic" panose="020B0502020202020204" pitchFamily="34" charset="0"/>
              </a:rPr>
              <a:t>6</a:t>
            </a:r>
          </a:p>
        </p:txBody>
      </p:sp>
      <p:sp>
        <p:nvSpPr>
          <p:cNvPr id="12" name="Rectangle: Rounded Corners 10">
            <a:extLst>
              <a:ext uri="{FF2B5EF4-FFF2-40B4-BE49-F238E27FC236}">
                <a16:creationId xmlns:a16="http://schemas.microsoft.com/office/drawing/2014/main" id="{843F2C06-2BA4-9845-B393-937DA8307360}"/>
              </a:ext>
            </a:extLst>
          </p:cNvPr>
          <p:cNvSpPr/>
          <p:nvPr/>
        </p:nvSpPr>
        <p:spPr>
          <a:xfrm>
            <a:off x="4617047" y="2734611"/>
            <a:ext cx="1053162" cy="1539687"/>
          </a:xfrm>
          <a:prstGeom prst="roundRect">
            <a:avLst/>
          </a:prstGeom>
          <a:solidFill>
            <a:schemeClr val="accent1">
              <a:lumMod val="20000"/>
              <a:lumOff val="80000"/>
            </a:schemeClr>
          </a:solidFill>
          <a:ln w="28575">
            <a:solidFill>
              <a:srgbClr val="00206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4800" b="1" dirty="0">
                <a:latin typeface="Century Gothic" panose="020B0502020202020204" pitchFamily="34" charset="0"/>
              </a:rPr>
              <a:t>0</a:t>
            </a:r>
          </a:p>
        </p:txBody>
      </p:sp>
      <p:sp>
        <p:nvSpPr>
          <p:cNvPr id="13" name="Rectangle: Rounded Corners 11">
            <a:extLst>
              <a:ext uri="{FF2B5EF4-FFF2-40B4-BE49-F238E27FC236}">
                <a16:creationId xmlns:a16="http://schemas.microsoft.com/office/drawing/2014/main" id="{667AB9A7-F552-2948-B0F0-F5B463F10507}"/>
              </a:ext>
            </a:extLst>
          </p:cNvPr>
          <p:cNvSpPr/>
          <p:nvPr/>
        </p:nvSpPr>
        <p:spPr>
          <a:xfrm>
            <a:off x="5933908" y="2734611"/>
            <a:ext cx="1053162" cy="1539687"/>
          </a:xfrm>
          <a:prstGeom prst="roundRect">
            <a:avLst/>
          </a:prstGeom>
          <a:solidFill>
            <a:schemeClr val="accent1">
              <a:lumMod val="20000"/>
              <a:lumOff val="80000"/>
            </a:schemeClr>
          </a:solidFill>
          <a:ln w="28575">
            <a:solidFill>
              <a:srgbClr val="00206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4800" b="1" dirty="0">
                <a:latin typeface="Century Gothic" panose="020B0502020202020204" pitchFamily="34" charset="0"/>
              </a:rPr>
              <a:t>0</a:t>
            </a:r>
          </a:p>
        </p:txBody>
      </p:sp>
      <p:sp>
        <p:nvSpPr>
          <p:cNvPr id="2" name="Oval 1">
            <a:extLst>
              <a:ext uri="{FF2B5EF4-FFF2-40B4-BE49-F238E27FC236}">
                <a16:creationId xmlns:a16="http://schemas.microsoft.com/office/drawing/2014/main" id="{53B1F4FC-02FC-472E-8408-37D6BFE8B13F}"/>
              </a:ext>
            </a:extLst>
          </p:cNvPr>
          <p:cNvSpPr/>
          <p:nvPr/>
        </p:nvSpPr>
        <p:spPr>
          <a:xfrm>
            <a:off x="3826763" y="1938819"/>
            <a:ext cx="160445" cy="12759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4" name="Table 13">
            <a:extLst>
              <a:ext uri="{FF2B5EF4-FFF2-40B4-BE49-F238E27FC236}">
                <a16:creationId xmlns:a16="http://schemas.microsoft.com/office/drawing/2014/main" id="{632AA5E5-AF63-44FC-BF12-B80B7A008FAA}"/>
              </a:ext>
            </a:extLst>
          </p:cNvPr>
          <p:cNvGraphicFramePr>
            <a:graphicFrameLocks noGrp="1"/>
          </p:cNvGraphicFramePr>
          <p:nvPr>
            <p:extLst>
              <p:ext uri="{D42A27DB-BD31-4B8C-83A1-F6EECF244321}">
                <p14:modId xmlns:p14="http://schemas.microsoft.com/office/powerpoint/2010/main" val="3417347808"/>
              </p:ext>
            </p:extLst>
          </p:nvPr>
        </p:nvGraphicFramePr>
        <p:xfrm>
          <a:off x="6949229" y="5098098"/>
          <a:ext cx="396000" cy="599128"/>
        </p:xfrm>
        <a:graphic>
          <a:graphicData uri="http://schemas.openxmlformats.org/drawingml/2006/table">
            <a:tbl>
              <a:tblPr firstRow="1" bandRow="1">
                <a:tableStyleId>{2D5ABB26-0587-4C30-8999-92F81FD0307C}</a:tableStyleId>
              </a:tblPr>
              <a:tblGrid>
                <a:gridCol w="396000">
                  <a:extLst>
                    <a:ext uri="{9D8B030D-6E8A-4147-A177-3AD203B41FA5}">
                      <a16:colId xmlns:a16="http://schemas.microsoft.com/office/drawing/2014/main" val="3544727349"/>
                    </a:ext>
                  </a:extLst>
                </a:gridCol>
              </a:tblGrid>
              <a:tr h="110304">
                <a:tc>
                  <a:txBody>
                    <a:bodyPr/>
                    <a:lstStyle/>
                    <a:p>
                      <a:pPr algn="ctr"/>
                      <a:r>
                        <a:rPr lang="en-GB" sz="1800" b="1" dirty="0">
                          <a:solidFill>
                            <a:srgbClr val="FF0000"/>
                          </a:solidFill>
                          <a:latin typeface="Century Gothic" panose="020B0502020202020204" pitchFamily="34" charset="0"/>
                        </a:rPr>
                        <a:t>6</a:t>
                      </a:r>
                    </a:p>
                  </a:txBody>
                  <a:tcPr marL="0" marR="0" marT="0" marB="0" anchor="ctr">
                    <a:lnL>
                      <a:noFill/>
                    </a:lnL>
                    <a:lnR>
                      <a:noFill/>
                    </a:lnR>
                    <a:lnT w="12700" cap="flat" cmpd="sng" algn="ctr">
                      <a:no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25697623"/>
                  </a:ext>
                </a:extLst>
              </a:tr>
              <a:tr h="324808">
                <a:tc>
                  <a:txBody>
                    <a:bodyPr/>
                    <a:lstStyle/>
                    <a:p>
                      <a:pPr algn="ctr"/>
                      <a:r>
                        <a:rPr lang="en-GB" sz="1800" b="1" dirty="0">
                          <a:solidFill>
                            <a:srgbClr val="FF0000"/>
                          </a:solidFill>
                          <a:latin typeface="Century Gothic" panose="020B0502020202020204" pitchFamily="34" charset="0"/>
                        </a:rPr>
                        <a:t>100</a:t>
                      </a:r>
                    </a:p>
                  </a:txBody>
                  <a:tcPr marL="0" marR="0" marT="0" marB="0">
                    <a:lnL>
                      <a:noFill/>
                    </a:lnL>
                    <a:lnR>
                      <a:noFill/>
                    </a:lnR>
                    <a:lnT w="12700"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79760017"/>
                  </a:ext>
                </a:extLst>
              </a:tr>
            </a:tbl>
          </a:graphicData>
        </a:graphic>
      </p:graphicFrame>
      <p:graphicFrame>
        <p:nvGraphicFramePr>
          <p:cNvPr id="15" name="Table 14">
            <a:extLst>
              <a:ext uri="{FF2B5EF4-FFF2-40B4-BE49-F238E27FC236}">
                <a16:creationId xmlns:a16="http://schemas.microsoft.com/office/drawing/2014/main" id="{AA7E9672-ECEC-4DC2-8DDD-5FD11FAA9FBB}"/>
              </a:ext>
            </a:extLst>
          </p:cNvPr>
          <p:cNvGraphicFramePr>
            <a:graphicFrameLocks noGrp="1"/>
          </p:cNvGraphicFramePr>
          <p:nvPr>
            <p:extLst>
              <p:ext uri="{D42A27DB-BD31-4B8C-83A1-F6EECF244321}">
                <p14:modId xmlns:p14="http://schemas.microsoft.com/office/powerpoint/2010/main" val="916631250"/>
              </p:ext>
            </p:extLst>
          </p:nvPr>
        </p:nvGraphicFramePr>
        <p:xfrm>
          <a:off x="4353345" y="5610438"/>
          <a:ext cx="396000" cy="599128"/>
        </p:xfrm>
        <a:graphic>
          <a:graphicData uri="http://schemas.openxmlformats.org/drawingml/2006/table">
            <a:tbl>
              <a:tblPr firstRow="1" bandRow="1">
                <a:tableStyleId>{2D5ABB26-0587-4C30-8999-92F81FD0307C}</a:tableStyleId>
              </a:tblPr>
              <a:tblGrid>
                <a:gridCol w="396000">
                  <a:extLst>
                    <a:ext uri="{9D8B030D-6E8A-4147-A177-3AD203B41FA5}">
                      <a16:colId xmlns:a16="http://schemas.microsoft.com/office/drawing/2014/main" val="3544727349"/>
                    </a:ext>
                  </a:extLst>
                </a:gridCol>
              </a:tblGrid>
              <a:tr h="110304">
                <a:tc>
                  <a:txBody>
                    <a:bodyPr/>
                    <a:lstStyle/>
                    <a:p>
                      <a:pPr algn="ctr"/>
                      <a:r>
                        <a:rPr lang="en-GB" sz="1800" b="1" dirty="0">
                          <a:solidFill>
                            <a:srgbClr val="FF0000"/>
                          </a:solidFill>
                          <a:latin typeface="Century Gothic" panose="020B0502020202020204" pitchFamily="34" charset="0"/>
                        </a:rPr>
                        <a:t>64</a:t>
                      </a:r>
                      <a:endParaRPr lang="en-GB" sz="1200" b="1" dirty="0">
                        <a:solidFill>
                          <a:srgbClr val="FF0000"/>
                        </a:solidFill>
                        <a:latin typeface="Century Gothic" panose="020B0502020202020204" pitchFamily="34" charset="0"/>
                      </a:endParaRPr>
                    </a:p>
                  </a:txBody>
                  <a:tcPr marL="0" marR="0" marT="0" marB="0" anchor="ctr">
                    <a:lnL>
                      <a:noFill/>
                    </a:lnL>
                    <a:lnR>
                      <a:noFill/>
                    </a:lnR>
                    <a:lnT w="12700" cap="flat" cmpd="sng" algn="ctr">
                      <a:no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25697623"/>
                  </a:ext>
                </a:extLst>
              </a:tr>
              <a:tr h="324808">
                <a:tc>
                  <a:txBody>
                    <a:bodyPr/>
                    <a:lstStyle/>
                    <a:p>
                      <a:pPr algn="ctr"/>
                      <a:r>
                        <a:rPr lang="en-GB" sz="1800" b="1" dirty="0">
                          <a:solidFill>
                            <a:srgbClr val="FF0000"/>
                          </a:solidFill>
                          <a:latin typeface="Century Gothic" panose="020B0502020202020204" pitchFamily="34" charset="0"/>
                        </a:rPr>
                        <a:t>100</a:t>
                      </a:r>
                      <a:endParaRPr lang="en-GB" sz="1200" b="1" dirty="0">
                        <a:solidFill>
                          <a:srgbClr val="FF0000"/>
                        </a:solidFill>
                        <a:latin typeface="Century Gothic" panose="020B0502020202020204" pitchFamily="34" charset="0"/>
                      </a:endParaRPr>
                    </a:p>
                  </a:txBody>
                  <a:tcPr marL="0" marR="0" marT="0" marB="0">
                    <a:lnL>
                      <a:noFill/>
                    </a:lnL>
                    <a:lnR>
                      <a:noFill/>
                    </a:lnR>
                    <a:lnT w="12700"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79760017"/>
                  </a:ext>
                </a:extLst>
              </a:tr>
            </a:tbl>
          </a:graphicData>
        </a:graphic>
      </p:graphicFrame>
      <p:graphicFrame>
        <p:nvGraphicFramePr>
          <p:cNvPr id="16" name="Table 15">
            <a:extLst>
              <a:ext uri="{FF2B5EF4-FFF2-40B4-BE49-F238E27FC236}">
                <a16:creationId xmlns:a16="http://schemas.microsoft.com/office/drawing/2014/main" id="{E5A53DDD-948A-4173-91DC-10FE93033122}"/>
              </a:ext>
            </a:extLst>
          </p:cNvPr>
          <p:cNvGraphicFramePr>
            <a:graphicFrameLocks noGrp="1"/>
          </p:cNvGraphicFramePr>
          <p:nvPr>
            <p:extLst>
              <p:ext uri="{D42A27DB-BD31-4B8C-83A1-F6EECF244321}">
                <p14:modId xmlns:p14="http://schemas.microsoft.com/office/powerpoint/2010/main" val="3404634790"/>
              </p:ext>
            </p:extLst>
          </p:nvPr>
        </p:nvGraphicFramePr>
        <p:xfrm>
          <a:off x="5819614" y="5601529"/>
          <a:ext cx="396000" cy="599128"/>
        </p:xfrm>
        <a:graphic>
          <a:graphicData uri="http://schemas.openxmlformats.org/drawingml/2006/table">
            <a:tbl>
              <a:tblPr firstRow="1" bandRow="1">
                <a:tableStyleId>{2D5ABB26-0587-4C30-8999-92F81FD0307C}</a:tableStyleId>
              </a:tblPr>
              <a:tblGrid>
                <a:gridCol w="396000">
                  <a:extLst>
                    <a:ext uri="{9D8B030D-6E8A-4147-A177-3AD203B41FA5}">
                      <a16:colId xmlns:a16="http://schemas.microsoft.com/office/drawing/2014/main" val="3544727349"/>
                    </a:ext>
                  </a:extLst>
                </a:gridCol>
              </a:tblGrid>
              <a:tr h="0">
                <a:tc>
                  <a:txBody>
                    <a:bodyPr/>
                    <a:lstStyle/>
                    <a:p>
                      <a:pPr algn="ctr"/>
                      <a:r>
                        <a:rPr lang="en-GB" sz="1800" b="1" dirty="0">
                          <a:solidFill>
                            <a:srgbClr val="FF0000"/>
                          </a:solidFill>
                          <a:latin typeface="Century Gothic" panose="020B0502020202020204" pitchFamily="34" charset="0"/>
                        </a:rPr>
                        <a:t>40</a:t>
                      </a:r>
                    </a:p>
                  </a:txBody>
                  <a:tcPr marL="0" marR="0" marT="0" marB="0" anchor="ctr">
                    <a:lnL>
                      <a:noFill/>
                    </a:lnL>
                    <a:lnR>
                      <a:noFill/>
                    </a:lnR>
                    <a:lnT w="12700" cap="flat" cmpd="sng" algn="ctr">
                      <a:no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25697623"/>
                  </a:ext>
                </a:extLst>
              </a:tr>
              <a:tr h="324808">
                <a:tc>
                  <a:txBody>
                    <a:bodyPr/>
                    <a:lstStyle/>
                    <a:p>
                      <a:pPr algn="ctr"/>
                      <a:r>
                        <a:rPr lang="en-GB" sz="1800" b="1" dirty="0">
                          <a:solidFill>
                            <a:srgbClr val="FF0000"/>
                          </a:solidFill>
                          <a:latin typeface="Century Gothic" panose="020B0502020202020204" pitchFamily="34" charset="0"/>
                        </a:rPr>
                        <a:t>100</a:t>
                      </a:r>
                    </a:p>
                  </a:txBody>
                  <a:tcPr marL="0" marR="0" marT="0" marB="0">
                    <a:lnL>
                      <a:noFill/>
                    </a:lnL>
                    <a:lnR>
                      <a:noFill/>
                    </a:lnR>
                    <a:lnT w="12700"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79760017"/>
                  </a:ext>
                </a:extLst>
              </a:tr>
            </a:tbl>
          </a:graphicData>
        </a:graphic>
      </p:graphicFrame>
    </p:spTree>
    <p:extLst>
      <p:ext uri="{BB962C8B-B14F-4D97-AF65-F5344CB8AC3E}">
        <p14:creationId xmlns:p14="http://schemas.microsoft.com/office/powerpoint/2010/main" val="1946073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Is this statement correct?</a:t>
            </a:r>
          </a:p>
          <a:p>
            <a:pPr algn="ctr"/>
            <a:endParaRPr lang="en-GB" b="1" dirty="0">
              <a:solidFill>
                <a:schemeClr val="tx1"/>
              </a:solidFill>
              <a:latin typeface="Century Gothic" panose="020B0502020202020204" pitchFamily="34" charset="0"/>
            </a:endParaRPr>
          </a:p>
          <a:p>
            <a:pPr algn="ctr"/>
            <a:endParaRPr lang="en-GB" b="1" dirty="0">
              <a:solidFill>
                <a:schemeClr val="tx1"/>
              </a:solidFill>
              <a:latin typeface="Century Gothic" panose="020B0502020202020204" pitchFamily="34" charset="0"/>
            </a:endParaRPr>
          </a:p>
          <a:p>
            <a:pPr algn="ctr"/>
            <a:endParaRPr lang="en-GB"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Explain your answer.</a:t>
            </a:r>
          </a:p>
          <a:p>
            <a:pPr lvl="0"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5" name="Table 14">
            <a:extLst>
              <a:ext uri="{FF2B5EF4-FFF2-40B4-BE49-F238E27FC236}">
                <a16:creationId xmlns:a16="http://schemas.microsoft.com/office/drawing/2014/main" id="{4AE9C078-C39D-4E4C-8CB1-F65048F631D3}"/>
              </a:ext>
            </a:extLst>
          </p:cNvPr>
          <p:cNvGraphicFramePr>
            <a:graphicFrameLocks noGrp="1"/>
          </p:cNvGraphicFramePr>
          <p:nvPr>
            <p:extLst>
              <p:ext uri="{D42A27DB-BD31-4B8C-83A1-F6EECF244321}">
                <p14:modId xmlns:p14="http://schemas.microsoft.com/office/powerpoint/2010/main" val="678260054"/>
              </p:ext>
            </p:extLst>
          </p:nvPr>
        </p:nvGraphicFramePr>
        <p:xfrm>
          <a:off x="2254103" y="1859119"/>
          <a:ext cx="4571998" cy="705498"/>
        </p:xfrm>
        <a:graphic>
          <a:graphicData uri="http://schemas.openxmlformats.org/drawingml/2006/table">
            <a:tbl>
              <a:tblPr firstRow="1" bandRow="1">
                <a:tableStyleId>{2D5ABB26-0587-4C30-8999-92F81FD0307C}</a:tableStyleId>
              </a:tblPr>
              <a:tblGrid>
                <a:gridCol w="1461979">
                  <a:extLst>
                    <a:ext uri="{9D8B030D-6E8A-4147-A177-3AD203B41FA5}">
                      <a16:colId xmlns:a16="http://schemas.microsoft.com/office/drawing/2014/main" val="2531766860"/>
                    </a:ext>
                  </a:extLst>
                </a:gridCol>
                <a:gridCol w="1538395">
                  <a:extLst>
                    <a:ext uri="{9D8B030D-6E8A-4147-A177-3AD203B41FA5}">
                      <a16:colId xmlns:a16="http://schemas.microsoft.com/office/drawing/2014/main" val="393308388"/>
                    </a:ext>
                  </a:extLst>
                </a:gridCol>
                <a:gridCol w="1571624">
                  <a:extLst>
                    <a:ext uri="{9D8B030D-6E8A-4147-A177-3AD203B41FA5}">
                      <a16:colId xmlns:a16="http://schemas.microsoft.com/office/drawing/2014/main" val="2332319555"/>
                    </a:ext>
                  </a:extLst>
                </a:gridCol>
              </a:tblGrid>
              <a:tr h="705498">
                <a:tc>
                  <a:txBody>
                    <a:bodyPr/>
                    <a:lstStyle/>
                    <a:p>
                      <a:pPr algn="ctr"/>
                      <a:r>
                        <a:rPr lang="en-GB" sz="3200" b="1" dirty="0">
                          <a:latin typeface="Century Gothic" panose="020B0502020202020204" pitchFamily="34" charset="0"/>
                        </a:rPr>
                        <a:t>0.22</a:t>
                      </a:r>
                    </a:p>
                  </a:txBody>
                  <a:tcPr marL="0" marR="0" marT="0" marB="0" anchor="ctr">
                    <a:lnL>
                      <a:noFill/>
                    </a:lnL>
                    <a:lnR>
                      <a:noFill/>
                    </a:lnR>
                    <a:lnT>
                      <a:noFill/>
                    </a:lnT>
                    <a:lnB>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&gt;</a:t>
                      </a:r>
                    </a:p>
                  </a:txBody>
                  <a:tcPr marL="0" marR="0" marT="0" marB="0" anchor="ctr">
                    <a:lnL>
                      <a:noFill/>
                    </a:lnL>
                  </a:tcPr>
                </a:tc>
                <a:tc>
                  <a:txBody>
                    <a:bodyPr/>
                    <a:lstStyle/>
                    <a:p>
                      <a:pPr algn="ctr"/>
                      <a:r>
                        <a:rPr lang="en-GB" sz="3200" b="1" dirty="0">
                          <a:latin typeface="Century Gothic" panose="020B0502020202020204" pitchFamily="34" charset="0"/>
                        </a:rPr>
                        <a:t>0.02</a:t>
                      </a:r>
                    </a:p>
                  </a:txBody>
                  <a:tcPr marL="0" marR="0" marT="0" marB="0" anchor="ctr"/>
                </a:tc>
                <a:extLst>
                  <a:ext uri="{0D108BD9-81ED-4DB2-BD59-A6C34878D82A}">
                    <a16:rowId xmlns:a16="http://schemas.microsoft.com/office/drawing/2014/main" val="1799849453"/>
                  </a:ext>
                </a:extLst>
              </a:tr>
            </a:tbl>
          </a:graphicData>
        </a:graphic>
      </p:graphicFrame>
    </p:spTree>
    <p:extLst>
      <p:ext uri="{BB962C8B-B14F-4D97-AF65-F5344CB8AC3E}">
        <p14:creationId xmlns:p14="http://schemas.microsoft.com/office/powerpoint/2010/main" val="2703766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Is this statement correct?</a:t>
            </a:r>
          </a:p>
          <a:p>
            <a:pPr algn="ctr"/>
            <a:endParaRPr lang="en-GB" b="1" dirty="0">
              <a:solidFill>
                <a:schemeClr val="tx1"/>
              </a:solidFill>
              <a:latin typeface="Century Gothic" panose="020B0502020202020204" pitchFamily="34" charset="0"/>
            </a:endParaRPr>
          </a:p>
          <a:p>
            <a:pPr algn="ctr"/>
            <a:endParaRPr lang="en-GB" b="1" dirty="0">
              <a:solidFill>
                <a:schemeClr val="tx1"/>
              </a:solidFill>
              <a:latin typeface="Century Gothic" panose="020B0502020202020204" pitchFamily="34" charset="0"/>
            </a:endParaRPr>
          </a:p>
          <a:p>
            <a:pPr algn="ctr"/>
            <a:endParaRPr lang="en-GB"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Explain your answer.</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Yes, the statement is correct because…</a:t>
            </a:r>
          </a:p>
          <a:p>
            <a:pPr lvl="0"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5" name="Table 14">
            <a:extLst>
              <a:ext uri="{FF2B5EF4-FFF2-40B4-BE49-F238E27FC236}">
                <a16:creationId xmlns:a16="http://schemas.microsoft.com/office/drawing/2014/main" id="{4AE9C078-C39D-4E4C-8CB1-F65048F631D3}"/>
              </a:ext>
            </a:extLst>
          </p:cNvPr>
          <p:cNvGraphicFramePr>
            <a:graphicFrameLocks noGrp="1"/>
          </p:cNvGraphicFramePr>
          <p:nvPr>
            <p:extLst/>
          </p:nvPr>
        </p:nvGraphicFramePr>
        <p:xfrm>
          <a:off x="2254103" y="1859119"/>
          <a:ext cx="4571998" cy="705498"/>
        </p:xfrm>
        <a:graphic>
          <a:graphicData uri="http://schemas.openxmlformats.org/drawingml/2006/table">
            <a:tbl>
              <a:tblPr firstRow="1" bandRow="1">
                <a:tableStyleId>{2D5ABB26-0587-4C30-8999-92F81FD0307C}</a:tableStyleId>
              </a:tblPr>
              <a:tblGrid>
                <a:gridCol w="1461979">
                  <a:extLst>
                    <a:ext uri="{9D8B030D-6E8A-4147-A177-3AD203B41FA5}">
                      <a16:colId xmlns:a16="http://schemas.microsoft.com/office/drawing/2014/main" val="2531766860"/>
                    </a:ext>
                  </a:extLst>
                </a:gridCol>
                <a:gridCol w="1538395">
                  <a:extLst>
                    <a:ext uri="{9D8B030D-6E8A-4147-A177-3AD203B41FA5}">
                      <a16:colId xmlns:a16="http://schemas.microsoft.com/office/drawing/2014/main" val="393308388"/>
                    </a:ext>
                  </a:extLst>
                </a:gridCol>
                <a:gridCol w="1571624">
                  <a:extLst>
                    <a:ext uri="{9D8B030D-6E8A-4147-A177-3AD203B41FA5}">
                      <a16:colId xmlns:a16="http://schemas.microsoft.com/office/drawing/2014/main" val="2332319555"/>
                    </a:ext>
                  </a:extLst>
                </a:gridCol>
              </a:tblGrid>
              <a:tr h="705498">
                <a:tc>
                  <a:txBody>
                    <a:bodyPr/>
                    <a:lstStyle/>
                    <a:p>
                      <a:pPr algn="ctr"/>
                      <a:r>
                        <a:rPr lang="en-GB" sz="3200" b="1" dirty="0">
                          <a:latin typeface="Century Gothic" panose="020B0502020202020204" pitchFamily="34" charset="0"/>
                        </a:rPr>
                        <a:t>0.22</a:t>
                      </a:r>
                    </a:p>
                  </a:txBody>
                  <a:tcPr marL="0" marR="0" marT="0" marB="0" anchor="ctr">
                    <a:lnL>
                      <a:noFill/>
                    </a:lnL>
                    <a:lnR>
                      <a:noFill/>
                    </a:lnR>
                    <a:lnT>
                      <a:noFill/>
                    </a:lnT>
                    <a:lnB>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&gt;</a:t>
                      </a:r>
                    </a:p>
                  </a:txBody>
                  <a:tcPr marL="0" marR="0" marT="0" marB="0" anchor="ctr">
                    <a:lnL>
                      <a:noFill/>
                    </a:lnL>
                  </a:tcPr>
                </a:tc>
                <a:tc>
                  <a:txBody>
                    <a:bodyPr/>
                    <a:lstStyle/>
                    <a:p>
                      <a:pPr algn="ctr"/>
                      <a:r>
                        <a:rPr lang="en-GB" sz="3200" b="1" dirty="0">
                          <a:latin typeface="Century Gothic" panose="020B0502020202020204" pitchFamily="34" charset="0"/>
                        </a:rPr>
                        <a:t>0.02</a:t>
                      </a:r>
                    </a:p>
                  </a:txBody>
                  <a:tcPr marL="0" marR="0" marT="0" marB="0" anchor="ctr"/>
                </a:tc>
                <a:extLst>
                  <a:ext uri="{0D108BD9-81ED-4DB2-BD59-A6C34878D82A}">
                    <a16:rowId xmlns:a16="http://schemas.microsoft.com/office/drawing/2014/main" val="1799849453"/>
                  </a:ext>
                </a:extLst>
              </a:tr>
            </a:tbl>
          </a:graphicData>
        </a:graphic>
      </p:graphicFrame>
    </p:spTree>
    <p:extLst>
      <p:ext uri="{BB962C8B-B14F-4D97-AF65-F5344CB8AC3E}">
        <p14:creationId xmlns:p14="http://schemas.microsoft.com/office/powerpoint/2010/main" val="79146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4 – Decimals</a:t>
            </a: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r>
              <a:rPr lang="en-GB" sz="4800" b="1" dirty="0">
                <a:solidFill>
                  <a:schemeClr val="bg2">
                    <a:lumMod val="25000"/>
                  </a:schemeClr>
                </a:solidFill>
                <a:latin typeface="Century Gothic" panose="020B0502020202020204" pitchFamily="34" charset="0"/>
              </a:rPr>
              <a:t>Step 8: Hundredths As Decimals</a:t>
            </a: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32354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Is this statement correct?</a:t>
            </a:r>
          </a:p>
          <a:p>
            <a:pPr algn="ctr"/>
            <a:endParaRPr lang="en-GB" b="1" dirty="0">
              <a:solidFill>
                <a:schemeClr val="tx1"/>
              </a:solidFill>
              <a:latin typeface="Century Gothic" panose="020B0502020202020204" pitchFamily="34" charset="0"/>
            </a:endParaRPr>
          </a:p>
          <a:p>
            <a:pPr algn="ctr"/>
            <a:endParaRPr lang="en-GB" b="1" dirty="0">
              <a:solidFill>
                <a:schemeClr val="tx1"/>
              </a:solidFill>
              <a:latin typeface="Century Gothic" panose="020B0502020202020204" pitchFamily="34" charset="0"/>
            </a:endParaRPr>
          </a:p>
          <a:p>
            <a:pPr algn="ctr"/>
            <a:endParaRPr lang="en-GB"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endParaRPr lang="en-GB" sz="28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Explain your answer.</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Yes, the statement is correct because twenty two hundredths are greater than 2 hundredths. </a:t>
            </a:r>
            <a:endParaRPr lang="en-GB" sz="2000" b="1"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15" name="Table 14">
            <a:extLst>
              <a:ext uri="{FF2B5EF4-FFF2-40B4-BE49-F238E27FC236}">
                <a16:creationId xmlns:a16="http://schemas.microsoft.com/office/drawing/2014/main" id="{4AE9C078-C39D-4E4C-8CB1-F65048F631D3}"/>
              </a:ext>
            </a:extLst>
          </p:cNvPr>
          <p:cNvGraphicFramePr>
            <a:graphicFrameLocks noGrp="1"/>
          </p:cNvGraphicFramePr>
          <p:nvPr>
            <p:extLst/>
          </p:nvPr>
        </p:nvGraphicFramePr>
        <p:xfrm>
          <a:off x="2254103" y="1859119"/>
          <a:ext cx="4571998" cy="705498"/>
        </p:xfrm>
        <a:graphic>
          <a:graphicData uri="http://schemas.openxmlformats.org/drawingml/2006/table">
            <a:tbl>
              <a:tblPr firstRow="1" bandRow="1">
                <a:tableStyleId>{2D5ABB26-0587-4C30-8999-92F81FD0307C}</a:tableStyleId>
              </a:tblPr>
              <a:tblGrid>
                <a:gridCol w="1461979">
                  <a:extLst>
                    <a:ext uri="{9D8B030D-6E8A-4147-A177-3AD203B41FA5}">
                      <a16:colId xmlns:a16="http://schemas.microsoft.com/office/drawing/2014/main" val="2531766860"/>
                    </a:ext>
                  </a:extLst>
                </a:gridCol>
                <a:gridCol w="1538395">
                  <a:extLst>
                    <a:ext uri="{9D8B030D-6E8A-4147-A177-3AD203B41FA5}">
                      <a16:colId xmlns:a16="http://schemas.microsoft.com/office/drawing/2014/main" val="393308388"/>
                    </a:ext>
                  </a:extLst>
                </a:gridCol>
                <a:gridCol w="1571624">
                  <a:extLst>
                    <a:ext uri="{9D8B030D-6E8A-4147-A177-3AD203B41FA5}">
                      <a16:colId xmlns:a16="http://schemas.microsoft.com/office/drawing/2014/main" val="2332319555"/>
                    </a:ext>
                  </a:extLst>
                </a:gridCol>
              </a:tblGrid>
              <a:tr h="705498">
                <a:tc>
                  <a:txBody>
                    <a:bodyPr/>
                    <a:lstStyle/>
                    <a:p>
                      <a:pPr algn="ctr"/>
                      <a:r>
                        <a:rPr lang="en-GB" sz="3200" b="1" dirty="0">
                          <a:latin typeface="Century Gothic" panose="020B0502020202020204" pitchFamily="34" charset="0"/>
                        </a:rPr>
                        <a:t>0.22</a:t>
                      </a:r>
                    </a:p>
                  </a:txBody>
                  <a:tcPr marL="0" marR="0" marT="0" marB="0" anchor="ctr">
                    <a:lnL>
                      <a:noFill/>
                    </a:lnL>
                    <a:lnR>
                      <a:noFill/>
                    </a:lnR>
                    <a:lnT>
                      <a:noFill/>
                    </a:lnT>
                    <a:lnB>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&gt;</a:t>
                      </a:r>
                    </a:p>
                  </a:txBody>
                  <a:tcPr marL="0" marR="0" marT="0" marB="0" anchor="ctr">
                    <a:lnL>
                      <a:noFill/>
                    </a:lnL>
                  </a:tcPr>
                </a:tc>
                <a:tc>
                  <a:txBody>
                    <a:bodyPr/>
                    <a:lstStyle/>
                    <a:p>
                      <a:pPr algn="ctr"/>
                      <a:r>
                        <a:rPr lang="en-GB" sz="3200" b="1" dirty="0">
                          <a:latin typeface="Century Gothic" panose="020B0502020202020204" pitchFamily="34" charset="0"/>
                        </a:rPr>
                        <a:t>0.02</a:t>
                      </a:r>
                    </a:p>
                  </a:txBody>
                  <a:tcPr marL="0" marR="0" marT="0" marB="0" anchor="ctr"/>
                </a:tc>
                <a:extLst>
                  <a:ext uri="{0D108BD9-81ED-4DB2-BD59-A6C34878D82A}">
                    <a16:rowId xmlns:a16="http://schemas.microsoft.com/office/drawing/2014/main" val="1799849453"/>
                  </a:ext>
                </a:extLst>
              </a:tr>
            </a:tbl>
          </a:graphicData>
        </a:graphic>
      </p:graphicFrame>
    </p:spTree>
    <p:extLst>
      <p:ext uri="{BB962C8B-B14F-4D97-AF65-F5344CB8AC3E}">
        <p14:creationId xmlns:p14="http://schemas.microsoft.com/office/powerpoint/2010/main" val="2928265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the numbers greater than one. </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6" name="TextBox 5">
            <a:extLst>
              <a:ext uri="{FF2B5EF4-FFF2-40B4-BE49-F238E27FC236}">
                <a16:creationId xmlns:a16="http://schemas.microsoft.com/office/drawing/2014/main" id="{21367B18-12BA-EC46-AAFD-45DB84084EB5}"/>
              </a:ext>
            </a:extLst>
          </p:cNvPr>
          <p:cNvSpPr txBox="1"/>
          <p:nvPr/>
        </p:nvSpPr>
        <p:spPr>
          <a:xfrm>
            <a:off x="5233877" y="1998256"/>
            <a:ext cx="664535" cy="461665"/>
          </a:xfrm>
          <a:prstGeom prst="rect">
            <a:avLst/>
          </a:prstGeom>
          <a:noFill/>
        </p:spPr>
        <p:txBody>
          <a:bodyPr wrap="square" rtlCol="0">
            <a:spAutoFit/>
          </a:bodyPr>
          <a:lstStyle/>
          <a:p>
            <a:r>
              <a:rPr lang="en-GB" sz="2400" b="1" dirty="0">
                <a:latin typeface="Century Gothic" panose="020B0502020202020204" pitchFamily="34" charset="0"/>
              </a:rPr>
              <a:t>0.5</a:t>
            </a:r>
          </a:p>
        </p:txBody>
      </p:sp>
      <p:sp>
        <p:nvSpPr>
          <p:cNvPr id="9" name="TextBox 8">
            <a:extLst>
              <a:ext uri="{FF2B5EF4-FFF2-40B4-BE49-F238E27FC236}">
                <a16:creationId xmlns:a16="http://schemas.microsoft.com/office/drawing/2014/main" id="{4DFA5BBC-6B3C-9F43-84EB-20CB80043DAD}"/>
              </a:ext>
            </a:extLst>
          </p:cNvPr>
          <p:cNvSpPr txBox="1"/>
          <p:nvPr/>
        </p:nvSpPr>
        <p:spPr>
          <a:xfrm>
            <a:off x="4093535" y="2721947"/>
            <a:ext cx="845288" cy="461665"/>
          </a:xfrm>
          <a:prstGeom prst="rect">
            <a:avLst/>
          </a:prstGeom>
          <a:noFill/>
        </p:spPr>
        <p:txBody>
          <a:bodyPr wrap="square" rtlCol="0">
            <a:spAutoFit/>
          </a:bodyPr>
          <a:lstStyle/>
          <a:p>
            <a:pPr algn="ctr"/>
            <a:r>
              <a:rPr lang="en-GB" sz="2400" b="1" dirty="0">
                <a:latin typeface="Century Gothic" panose="020B0502020202020204" pitchFamily="34" charset="0"/>
              </a:rPr>
              <a:t>0.16</a:t>
            </a:r>
          </a:p>
        </p:txBody>
      </p:sp>
      <p:graphicFrame>
        <p:nvGraphicFramePr>
          <p:cNvPr id="10" name="Table 9">
            <a:extLst>
              <a:ext uri="{FF2B5EF4-FFF2-40B4-BE49-F238E27FC236}">
                <a16:creationId xmlns:a16="http://schemas.microsoft.com/office/drawing/2014/main" id="{ADA797BB-C875-8C40-9995-EB252C27E4B0}"/>
              </a:ext>
            </a:extLst>
          </p:cNvPr>
          <p:cNvGraphicFramePr>
            <a:graphicFrameLocks noGrp="1"/>
          </p:cNvGraphicFramePr>
          <p:nvPr>
            <p:extLst>
              <p:ext uri="{D42A27DB-BD31-4B8C-83A1-F6EECF244321}">
                <p14:modId xmlns:p14="http://schemas.microsoft.com/office/powerpoint/2010/main" val="302116452"/>
              </p:ext>
            </p:extLst>
          </p:nvPr>
        </p:nvGraphicFramePr>
        <p:xfrm>
          <a:off x="6030593" y="3701929"/>
          <a:ext cx="360000" cy="736600"/>
        </p:xfrm>
        <a:graphic>
          <a:graphicData uri="http://schemas.openxmlformats.org/drawingml/2006/table">
            <a:tbl>
              <a:tblPr firstRow="1" bandRow="1">
                <a:tableStyleId>{2D5ABB26-0587-4C30-8999-92F81FD0307C}</a:tableStyleId>
              </a:tblPr>
              <a:tblGrid>
                <a:gridCol w="360000">
                  <a:extLst>
                    <a:ext uri="{9D8B030D-6E8A-4147-A177-3AD203B41FA5}">
                      <a16:colId xmlns:a16="http://schemas.microsoft.com/office/drawing/2014/main" val="2181325620"/>
                    </a:ext>
                  </a:extLst>
                </a:gridCol>
              </a:tblGrid>
              <a:tr h="226091">
                <a:tc>
                  <a:txBody>
                    <a:bodyPr/>
                    <a:lstStyle/>
                    <a:p>
                      <a:pPr algn="ctr"/>
                      <a:r>
                        <a:rPr lang="en-GB" sz="2400" b="1" dirty="0">
                          <a:latin typeface="Century Gothic" panose="020B0502020202020204" pitchFamily="34" charset="0"/>
                        </a:rPr>
                        <a:t>3</a:t>
                      </a:r>
                    </a:p>
                  </a:txBody>
                  <a:tcPr marL="0" marR="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7812677"/>
                  </a:ext>
                </a:extLst>
              </a:tr>
              <a:tr h="370840">
                <a:tc>
                  <a:txBody>
                    <a:bodyPr/>
                    <a:lstStyle/>
                    <a:p>
                      <a:pPr algn="ctr"/>
                      <a:r>
                        <a:rPr lang="en-GB" sz="2400" b="1" dirty="0">
                          <a:latin typeface="Century Gothic" panose="020B0502020202020204" pitchFamily="34" charset="0"/>
                        </a:rPr>
                        <a:t>2</a:t>
                      </a:r>
                    </a:p>
                  </a:txBody>
                  <a:tcPr marL="0" marR="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683479457"/>
                  </a:ext>
                </a:extLst>
              </a:tr>
            </a:tbl>
          </a:graphicData>
        </a:graphic>
      </p:graphicFrame>
      <p:graphicFrame>
        <p:nvGraphicFramePr>
          <p:cNvPr id="11" name="Table 10">
            <a:extLst>
              <a:ext uri="{FF2B5EF4-FFF2-40B4-BE49-F238E27FC236}">
                <a16:creationId xmlns:a16="http://schemas.microsoft.com/office/drawing/2014/main" id="{D9C67D6F-655A-EC46-B087-9D92E7969B9F}"/>
              </a:ext>
            </a:extLst>
          </p:cNvPr>
          <p:cNvGraphicFramePr>
            <a:graphicFrameLocks noGrp="1"/>
          </p:cNvGraphicFramePr>
          <p:nvPr>
            <p:extLst>
              <p:ext uri="{D42A27DB-BD31-4B8C-83A1-F6EECF244321}">
                <p14:modId xmlns:p14="http://schemas.microsoft.com/office/powerpoint/2010/main" val="2825874265"/>
              </p:ext>
            </p:extLst>
          </p:nvPr>
        </p:nvGraphicFramePr>
        <p:xfrm>
          <a:off x="2120978" y="3488569"/>
          <a:ext cx="360000" cy="731520"/>
        </p:xfrm>
        <a:graphic>
          <a:graphicData uri="http://schemas.openxmlformats.org/drawingml/2006/table">
            <a:tbl>
              <a:tblPr firstRow="1" bandRow="1">
                <a:tableStyleId>{2D5ABB26-0587-4C30-8999-92F81FD0307C}</a:tableStyleId>
              </a:tblPr>
              <a:tblGrid>
                <a:gridCol w="360000">
                  <a:extLst>
                    <a:ext uri="{9D8B030D-6E8A-4147-A177-3AD203B41FA5}">
                      <a16:colId xmlns:a16="http://schemas.microsoft.com/office/drawing/2014/main" val="3587564769"/>
                    </a:ext>
                  </a:extLst>
                </a:gridCol>
              </a:tblGrid>
              <a:tr h="155171">
                <a:tc>
                  <a:txBody>
                    <a:bodyPr/>
                    <a:lstStyle/>
                    <a:p>
                      <a:pPr algn="ctr"/>
                      <a:r>
                        <a:rPr lang="en-GB" sz="2400" b="1" dirty="0">
                          <a:latin typeface="Century Gothic" panose="020B0502020202020204" pitchFamily="34" charset="0"/>
                        </a:rPr>
                        <a:t>2</a:t>
                      </a:r>
                    </a:p>
                  </a:txBody>
                  <a:tcPr marL="0" marR="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5808668"/>
                  </a:ext>
                </a:extLst>
              </a:tr>
              <a:tr h="205374">
                <a:tc>
                  <a:txBody>
                    <a:bodyPr/>
                    <a:lstStyle/>
                    <a:p>
                      <a:pPr algn="ctr"/>
                      <a:r>
                        <a:rPr lang="en-GB" sz="2400" b="1" dirty="0">
                          <a:latin typeface="Century Gothic" panose="020B0502020202020204" pitchFamily="34" charset="0"/>
                        </a:rPr>
                        <a:t>10</a:t>
                      </a:r>
                    </a:p>
                  </a:txBody>
                  <a:tcPr marL="0" marR="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61421451"/>
                  </a:ext>
                </a:extLst>
              </a:tr>
            </a:tbl>
          </a:graphicData>
        </a:graphic>
      </p:graphicFrame>
      <p:graphicFrame>
        <p:nvGraphicFramePr>
          <p:cNvPr id="12" name="Table 11">
            <a:extLst>
              <a:ext uri="{FF2B5EF4-FFF2-40B4-BE49-F238E27FC236}">
                <a16:creationId xmlns:a16="http://schemas.microsoft.com/office/drawing/2014/main" id="{FDE9B975-3DBB-6B4F-B53F-E52C3E9F92AC}"/>
              </a:ext>
            </a:extLst>
          </p:cNvPr>
          <p:cNvGraphicFramePr>
            <a:graphicFrameLocks noGrp="1"/>
          </p:cNvGraphicFramePr>
          <p:nvPr>
            <p:extLst>
              <p:ext uri="{D42A27DB-BD31-4B8C-83A1-F6EECF244321}">
                <p14:modId xmlns:p14="http://schemas.microsoft.com/office/powerpoint/2010/main" val="2617077998"/>
              </p:ext>
            </p:extLst>
          </p:nvPr>
        </p:nvGraphicFramePr>
        <p:xfrm>
          <a:off x="2462249" y="2034761"/>
          <a:ext cx="540000" cy="731520"/>
        </p:xfrm>
        <a:graphic>
          <a:graphicData uri="http://schemas.openxmlformats.org/drawingml/2006/table">
            <a:tbl>
              <a:tblPr firstRow="1" bandRow="1">
                <a:tableStyleId>{2D5ABB26-0587-4C30-8999-92F81FD0307C}</a:tableStyleId>
              </a:tblPr>
              <a:tblGrid>
                <a:gridCol w="540000">
                  <a:extLst>
                    <a:ext uri="{9D8B030D-6E8A-4147-A177-3AD203B41FA5}">
                      <a16:colId xmlns:a16="http://schemas.microsoft.com/office/drawing/2014/main" val="3587564769"/>
                    </a:ext>
                  </a:extLst>
                </a:gridCol>
              </a:tblGrid>
              <a:tr h="65590">
                <a:tc>
                  <a:txBody>
                    <a:bodyPr/>
                    <a:lstStyle/>
                    <a:p>
                      <a:pPr algn="ctr"/>
                      <a:r>
                        <a:rPr lang="en-GB" sz="2400" b="1" dirty="0">
                          <a:latin typeface="Century Gothic" panose="020B0502020202020204" pitchFamily="34" charset="0"/>
                        </a:rPr>
                        <a:t>99</a:t>
                      </a:r>
                      <a:endParaRPr lang="en-GB" sz="1800" b="1" dirty="0">
                        <a:latin typeface="Century Gothic" panose="020B0502020202020204" pitchFamily="34" charset="0"/>
                      </a:endParaRPr>
                    </a:p>
                  </a:txBody>
                  <a:tcPr marL="0" marR="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5808668"/>
                  </a:ext>
                </a:extLst>
              </a:tr>
              <a:tr h="86810">
                <a:tc>
                  <a:txBody>
                    <a:bodyPr/>
                    <a:lstStyle/>
                    <a:p>
                      <a:pPr algn="ctr"/>
                      <a:r>
                        <a:rPr lang="en-GB" sz="2400" b="1" dirty="0">
                          <a:latin typeface="Century Gothic" panose="020B0502020202020204" pitchFamily="34" charset="0"/>
                        </a:rPr>
                        <a:t>100</a:t>
                      </a:r>
                      <a:endParaRPr lang="en-GB" sz="1800" b="1" dirty="0">
                        <a:latin typeface="Century Gothic" panose="020B0502020202020204" pitchFamily="34" charset="0"/>
                      </a:endParaRPr>
                    </a:p>
                  </a:txBody>
                  <a:tcPr marL="0" marR="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61421451"/>
                  </a:ext>
                </a:extLst>
              </a:tr>
            </a:tbl>
          </a:graphicData>
        </a:graphic>
      </p:graphicFrame>
      <p:graphicFrame>
        <p:nvGraphicFramePr>
          <p:cNvPr id="13" name="Table 12">
            <a:extLst>
              <a:ext uri="{FF2B5EF4-FFF2-40B4-BE49-F238E27FC236}">
                <a16:creationId xmlns:a16="http://schemas.microsoft.com/office/drawing/2014/main" id="{817F3B1F-7D4E-5E40-B337-B07D6DC68D38}"/>
              </a:ext>
            </a:extLst>
          </p:cNvPr>
          <p:cNvGraphicFramePr>
            <a:graphicFrameLocks noGrp="1"/>
          </p:cNvGraphicFramePr>
          <p:nvPr>
            <p:extLst>
              <p:ext uri="{D42A27DB-BD31-4B8C-83A1-F6EECF244321}">
                <p14:modId xmlns:p14="http://schemas.microsoft.com/office/powerpoint/2010/main" val="3753088660"/>
              </p:ext>
            </p:extLst>
          </p:nvPr>
        </p:nvGraphicFramePr>
        <p:xfrm>
          <a:off x="6372894" y="2489418"/>
          <a:ext cx="360000" cy="731520"/>
        </p:xfrm>
        <a:graphic>
          <a:graphicData uri="http://schemas.openxmlformats.org/drawingml/2006/table">
            <a:tbl>
              <a:tblPr firstRow="1" bandRow="1">
                <a:tableStyleId>{2D5ABB26-0587-4C30-8999-92F81FD0307C}</a:tableStyleId>
              </a:tblPr>
              <a:tblGrid>
                <a:gridCol w="360000">
                  <a:extLst>
                    <a:ext uri="{9D8B030D-6E8A-4147-A177-3AD203B41FA5}">
                      <a16:colId xmlns:a16="http://schemas.microsoft.com/office/drawing/2014/main" val="3587564769"/>
                    </a:ext>
                  </a:extLst>
                </a:gridCol>
              </a:tblGrid>
              <a:tr h="155171">
                <a:tc>
                  <a:txBody>
                    <a:bodyPr/>
                    <a:lstStyle/>
                    <a:p>
                      <a:pPr algn="ctr"/>
                      <a:r>
                        <a:rPr lang="en-GB" sz="2400" b="1" dirty="0">
                          <a:latin typeface="Century Gothic" panose="020B0502020202020204" pitchFamily="34" charset="0"/>
                        </a:rPr>
                        <a:t>9</a:t>
                      </a:r>
                    </a:p>
                  </a:txBody>
                  <a:tcPr marL="0" marR="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5808668"/>
                  </a:ext>
                </a:extLst>
              </a:tr>
              <a:tr h="205374">
                <a:tc>
                  <a:txBody>
                    <a:bodyPr/>
                    <a:lstStyle/>
                    <a:p>
                      <a:pPr algn="ctr"/>
                      <a:r>
                        <a:rPr lang="en-GB" sz="2400" b="1" dirty="0">
                          <a:latin typeface="Century Gothic" panose="020B0502020202020204" pitchFamily="34" charset="0"/>
                        </a:rPr>
                        <a:t>8</a:t>
                      </a:r>
                    </a:p>
                  </a:txBody>
                  <a:tcPr marL="0" marR="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61421451"/>
                  </a:ext>
                </a:extLst>
              </a:tr>
            </a:tbl>
          </a:graphicData>
        </a:graphic>
      </p:graphicFrame>
      <p:sp>
        <p:nvSpPr>
          <p:cNvPr id="14" name="TextBox 13">
            <a:extLst>
              <a:ext uri="{FF2B5EF4-FFF2-40B4-BE49-F238E27FC236}">
                <a16:creationId xmlns:a16="http://schemas.microsoft.com/office/drawing/2014/main" id="{08A75D06-19C3-6844-BA38-B809E28A1118}"/>
              </a:ext>
            </a:extLst>
          </p:cNvPr>
          <p:cNvSpPr txBox="1"/>
          <p:nvPr/>
        </p:nvSpPr>
        <p:spPr>
          <a:xfrm>
            <a:off x="4089826" y="4015999"/>
            <a:ext cx="802758" cy="461665"/>
          </a:xfrm>
          <a:prstGeom prst="rect">
            <a:avLst/>
          </a:prstGeom>
          <a:noFill/>
        </p:spPr>
        <p:txBody>
          <a:bodyPr wrap="square" rtlCol="0">
            <a:spAutoFit/>
          </a:bodyPr>
          <a:lstStyle/>
          <a:p>
            <a:r>
              <a:rPr lang="en-GB" sz="2400" b="1" dirty="0">
                <a:latin typeface="Century Gothic" panose="020B0502020202020204" pitchFamily="34" charset="0"/>
              </a:rPr>
              <a:t>1.03</a:t>
            </a:r>
          </a:p>
        </p:txBody>
      </p:sp>
    </p:spTree>
    <p:extLst>
      <p:ext uri="{BB962C8B-B14F-4D97-AF65-F5344CB8AC3E}">
        <p14:creationId xmlns:p14="http://schemas.microsoft.com/office/powerpoint/2010/main" val="1669721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the numbers greater than one. </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6" name="TextBox 5">
            <a:extLst>
              <a:ext uri="{FF2B5EF4-FFF2-40B4-BE49-F238E27FC236}">
                <a16:creationId xmlns:a16="http://schemas.microsoft.com/office/drawing/2014/main" id="{21367B18-12BA-EC46-AAFD-45DB84084EB5}"/>
              </a:ext>
            </a:extLst>
          </p:cNvPr>
          <p:cNvSpPr txBox="1"/>
          <p:nvPr/>
        </p:nvSpPr>
        <p:spPr>
          <a:xfrm>
            <a:off x="5233877" y="1998256"/>
            <a:ext cx="664535" cy="461665"/>
          </a:xfrm>
          <a:prstGeom prst="rect">
            <a:avLst/>
          </a:prstGeom>
          <a:noFill/>
        </p:spPr>
        <p:txBody>
          <a:bodyPr wrap="square" rtlCol="0">
            <a:spAutoFit/>
          </a:bodyPr>
          <a:lstStyle/>
          <a:p>
            <a:r>
              <a:rPr lang="en-GB" sz="2400" b="1" dirty="0">
                <a:latin typeface="Century Gothic" panose="020B0502020202020204" pitchFamily="34" charset="0"/>
              </a:rPr>
              <a:t>0.5</a:t>
            </a:r>
          </a:p>
        </p:txBody>
      </p:sp>
      <p:sp>
        <p:nvSpPr>
          <p:cNvPr id="9" name="TextBox 8">
            <a:extLst>
              <a:ext uri="{FF2B5EF4-FFF2-40B4-BE49-F238E27FC236}">
                <a16:creationId xmlns:a16="http://schemas.microsoft.com/office/drawing/2014/main" id="{4DFA5BBC-6B3C-9F43-84EB-20CB80043DAD}"/>
              </a:ext>
            </a:extLst>
          </p:cNvPr>
          <p:cNvSpPr txBox="1"/>
          <p:nvPr/>
        </p:nvSpPr>
        <p:spPr>
          <a:xfrm>
            <a:off x="4093535" y="2721947"/>
            <a:ext cx="845288" cy="461665"/>
          </a:xfrm>
          <a:prstGeom prst="rect">
            <a:avLst/>
          </a:prstGeom>
          <a:noFill/>
        </p:spPr>
        <p:txBody>
          <a:bodyPr wrap="square" rtlCol="0">
            <a:spAutoFit/>
          </a:bodyPr>
          <a:lstStyle/>
          <a:p>
            <a:pPr algn="ctr"/>
            <a:r>
              <a:rPr lang="en-GB" sz="2400" b="1" dirty="0">
                <a:latin typeface="Century Gothic" panose="020B0502020202020204" pitchFamily="34" charset="0"/>
              </a:rPr>
              <a:t>0.16</a:t>
            </a:r>
          </a:p>
        </p:txBody>
      </p:sp>
      <p:sp>
        <p:nvSpPr>
          <p:cNvPr id="14" name="TextBox 13">
            <a:extLst>
              <a:ext uri="{FF2B5EF4-FFF2-40B4-BE49-F238E27FC236}">
                <a16:creationId xmlns:a16="http://schemas.microsoft.com/office/drawing/2014/main" id="{08A75D06-19C3-6844-BA38-B809E28A1118}"/>
              </a:ext>
            </a:extLst>
          </p:cNvPr>
          <p:cNvSpPr txBox="1"/>
          <p:nvPr/>
        </p:nvSpPr>
        <p:spPr>
          <a:xfrm>
            <a:off x="4089826" y="4015999"/>
            <a:ext cx="802758" cy="461665"/>
          </a:xfrm>
          <a:prstGeom prst="rect">
            <a:avLst/>
          </a:prstGeom>
          <a:noFill/>
        </p:spPr>
        <p:txBody>
          <a:bodyPr wrap="square" rtlCol="0">
            <a:spAutoFit/>
          </a:bodyPr>
          <a:lstStyle/>
          <a:p>
            <a:r>
              <a:rPr lang="en-GB" sz="2400" b="1" dirty="0">
                <a:solidFill>
                  <a:srgbClr val="FF0000"/>
                </a:solidFill>
                <a:latin typeface="Century Gothic" panose="020B0502020202020204" pitchFamily="34" charset="0"/>
              </a:rPr>
              <a:t>1.03</a:t>
            </a:r>
          </a:p>
        </p:txBody>
      </p:sp>
      <p:sp>
        <p:nvSpPr>
          <p:cNvPr id="15" name="Oval 14">
            <a:extLst>
              <a:ext uri="{FF2B5EF4-FFF2-40B4-BE49-F238E27FC236}">
                <a16:creationId xmlns:a16="http://schemas.microsoft.com/office/drawing/2014/main" id="{BD8C424D-3E8E-D441-8984-9C7B7D870B77}"/>
              </a:ext>
            </a:extLst>
          </p:cNvPr>
          <p:cNvSpPr/>
          <p:nvPr/>
        </p:nvSpPr>
        <p:spPr>
          <a:xfrm>
            <a:off x="6071775" y="2380981"/>
            <a:ext cx="914400" cy="9144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sp>
        <p:nvSpPr>
          <p:cNvPr id="16" name="Oval 15">
            <a:extLst>
              <a:ext uri="{FF2B5EF4-FFF2-40B4-BE49-F238E27FC236}">
                <a16:creationId xmlns:a16="http://schemas.microsoft.com/office/drawing/2014/main" id="{2866B3BC-3273-6441-A676-776A1A642A47}"/>
              </a:ext>
            </a:extLst>
          </p:cNvPr>
          <p:cNvSpPr/>
          <p:nvPr/>
        </p:nvSpPr>
        <p:spPr>
          <a:xfrm>
            <a:off x="5759745" y="3569357"/>
            <a:ext cx="914400" cy="9144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sp>
        <p:nvSpPr>
          <p:cNvPr id="17" name="Oval 16">
            <a:extLst>
              <a:ext uri="{FF2B5EF4-FFF2-40B4-BE49-F238E27FC236}">
                <a16:creationId xmlns:a16="http://schemas.microsoft.com/office/drawing/2014/main" id="{E4978A38-D313-A641-B121-C394497DC856}"/>
              </a:ext>
            </a:extLst>
          </p:cNvPr>
          <p:cNvSpPr/>
          <p:nvPr/>
        </p:nvSpPr>
        <p:spPr>
          <a:xfrm>
            <a:off x="4009934" y="3781632"/>
            <a:ext cx="914400" cy="9144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p>
        </p:txBody>
      </p:sp>
      <p:graphicFrame>
        <p:nvGraphicFramePr>
          <p:cNvPr id="21" name="Table 20">
            <a:extLst>
              <a:ext uri="{FF2B5EF4-FFF2-40B4-BE49-F238E27FC236}">
                <a16:creationId xmlns:a16="http://schemas.microsoft.com/office/drawing/2014/main" id="{36382709-6406-4F1E-87E5-76B9A673DE10}"/>
              </a:ext>
            </a:extLst>
          </p:cNvPr>
          <p:cNvGraphicFramePr>
            <a:graphicFrameLocks noGrp="1"/>
          </p:cNvGraphicFramePr>
          <p:nvPr>
            <p:extLst>
              <p:ext uri="{D42A27DB-BD31-4B8C-83A1-F6EECF244321}">
                <p14:modId xmlns:p14="http://schemas.microsoft.com/office/powerpoint/2010/main" val="2941758265"/>
              </p:ext>
            </p:extLst>
          </p:nvPr>
        </p:nvGraphicFramePr>
        <p:xfrm>
          <a:off x="6030593" y="3701929"/>
          <a:ext cx="360000" cy="736600"/>
        </p:xfrm>
        <a:graphic>
          <a:graphicData uri="http://schemas.openxmlformats.org/drawingml/2006/table">
            <a:tbl>
              <a:tblPr firstRow="1" bandRow="1">
                <a:tableStyleId>{2D5ABB26-0587-4C30-8999-92F81FD0307C}</a:tableStyleId>
              </a:tblPr>
              <a:tblGrid>
                <a:gridCol w="360000">
                  <a:extLst>
                    <a:ext uri="{9D8B030D-6E8A-4147-A177-3AD203B41FA5}">
                      <a16:colId xmlns:a16="http://schemas.microsoft.com/office/drawing/2014/main" val="2181325620"/>
                    </a:ext>
                  </a:extLst>
                </a:gridCol>
              </a:tblGrid>
              <a:tr h="226091">
                <a:tc>
                  <a:txBody>
                    <a:bodyPr/>
                    <a:lstStyle/>
                    <a:p>
                      <a:pPr algn="ctr"/>
                      <a:r>
                        <a:rPr lang="en-GB" sz="2400" b="1" dirty="0">
                          <a:solidFill>
                            <a:srgbClr val="FF0000"/>
                          </a:solidFill>
                          <a:latin typeface="Century Gothic" panose="020B0502020202020204" pitchFamily="34" charset="0"/>
                        </a:rPr>
                        <a:t>3</a:t>
                      </a:r>
                    </a:p>
                  </a:txBody>
                  <a:tcPr marL="0" marR="0" marT="0" marB="0" anchor="ctr">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647812677"/>
                  </a:ext>
                </a:extLst>
              </a:tr>
              <a:tr h="370840">
                <a:tc>
                  <a:txBody>
                    <a:bodyPr/>
                    <a:lstStyle/>
                    <a:p>
                      <a:pPr algn="ctr"/>
                      <a:r>
                        <a:rPr lang="en-GB" sz="2400" b="1" dirty="0">
                          <a:solidFill>
                            <a:srgbClr val="FF0000"/>
                          </a:solidFill>
                          <a:latin typeface="Century Gothic" panose="020B0502020202020204" pitchFamily="34" charset="0"/>
                        </a:rPr>
                        <a:t>2</a:t>
                      </a:r>
                    </a:p>
                  </a:txBody>
                  <a:tcPr marL="0" marR="0" marT="0" marB="0">
                    <a:lnT w="12700" cap="flat" cmpd="sng" algn="ctr">
                      <a:solidFill>
                        <a:srgbClr val="FF0000"/>
                      </a:solidFill>
                      <a:prstDash val="solid"/>
                      <a:round/>
                      <a:headEnd type="none" w="med" len="med"/>
                      <a:tailEnd type="none" w="med" len="med"/>
                    </a:lnT>
                  </a:tcPr>
                </a:tc>
                <a:extLst>
                  <a:ext uri="{0D108BD9-81ED-4DB2-BD59-A6C34878D82A}">
                    <a16:rowId xmlns:a16="http://schemas.microsoft.com/office/drawing/2014/main" val="1683479457"/>
                  </a:ext>
                </a:extLst>
              </a:tr>
            </a:tbl>
          </a:graphicData>
        </a:graphic>
      </p:graphicFrame>
      <p:graphicFrame>
        <p:nvGraphicFramePr>
          <p:cNvPr id="22" name="Table 21">
            <a:extLst>
              <a:ext uri="{FF2B5EF4-FFF2-40B4-BE49-F238E27FC236}">
                <a16:creationId xmlns:a16="http://schemas.microsoft.com/office/drawing/2014/main" id="{E50CDC0A-B32B-4F6B-ADB9-81C852B8160F}"/>
              </a:ext>
            </a:extLst>
          </p:cNvPr>
          <p:cNvGraphicFramePr>
            <a:graphicFrameLocks noGrp="1"/>
          </p:cNvGraphicFramePr>
          <p:nvPr>
            <p:extLst>
              <p:ext uri="{D42A27DB-BD31-4B8C-83A1-F6EECF244321}">
                <p14:modId xmlns:p14="http://schemas.microsoft.com/office/powerpoint/2010/main" val="2723257976"/>
              </p:ext>
            </p:extLst>
          </p:nvPr>
        </p:nvGraphicFramePr>
        <p:xfrm>
          <a:off x="2120978" y="3488569"/>
          <a:ext cx="360000" cy="731520"/>
        </p:xfrm>
        <a:graphic>
          <a:graphicData uri="http://schemas.openxmlformats.org/drawingml/2006/table">
            <a:tbl>
              <a:tblPr firstRow="1" bandRow="1">
                <a:tableStyleId>{2D5ABB26-0587-4C30-8999-92F81FD0307C}</a:tableStyleId>
              </a:tblPr>
              <a:tblGrid>
                <a:gridCol w="360000">
                  <a:extLst>
                    <a:ext uri="{9D8B030D-6E8A-4147-A177-3AD203B41FA5}">
                      <a16:colId xmlns:a16="http://schemas.microsoft.com/office/drawing/2014/main" val="3587564769"/>
                    </a:ext>
                  </a:extLst>
                </a:gridCol>
              </a:tblGrid>
              <a:tr h="155171">
                <a:tc>
                  <a:txBody>
                    <a:bodyPr/>
                    <a:lstStyle/>
                    <a:p>
                      <a:pPr algn="ctr"/>
                      <a:r>
                        <a:rPr lang="en-GB" sz="2400" b="1" dirty="0">
                          <a:latin typeface="Century Gothic" panose="020B0502020202020204" pitchFamily="34" charset="0"/>
                        </a:rPr>
                        <a:t>2</a:t>
                      </a:r>
                    </a:p>
                  </a:txBody>
                  <a:tcPr marL="0" marR="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5808668"/>
                  </a:ext>
                </a:extLst>
              </a:tr>
              <a:tr h="205374">
                <a:tc>
                  <a:txBody>
                    <a:bodyPr/>
                    <a:lstStyle/>
                    <a:p>
                      <a:pPr algn="ctr"/>
                      <a:r>
                        <a:rPr lang="en-GB" sz="2400" b="1" dirty="0">
                          <a:latin typeface="Century Gothic" panose="020B0502020202020204" pitchFamily="34" charset="0"/>
                        </a:rPr>
                        <a:t>10</a:t>
                      </a:r>
                    </a:p>
                  </a:txBody>
                  <a:tcPr marL="0" marR="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61421451"/>
                  </a:ext>
                </a:extLst>
              </a:tr>
            </a:tbl>
          </a:graphicData>
        </a:graphic>
      </p:graphicFrame>
      <p:graphicFrame>
        <p:nvGraphicFramePr>
          <p:cNvPr id="23" name="Table 22">
            <a:extLst>
              <a:ext uri="{FF2B5EF4-FFF2-40B4-BE49-F238E27FC236}">
                <a16:creationId xmlns:a16="http://schemas.microsoft.com/office/drawing/2014/main" id="{BE8FD948-95DE-4460-AFF7-E76514885017}"/>
              </a:ext>
            </a:extLst>
          </p:cNvPr>
          <p:cNvGraphicFramePr>
            <a:graphicFrameLocks noGrp="1"/>
          </p:cNvGraphicFramePr>
          <p:nvPr>
            <p:extLst>
              <p:ext uri="{D42A27DB-BD31-4B8C-83A1-F6EECF244321}">
                <p14:modId xmlns:p14="http://schemas.microsoft.com/office/powerpoint/2010/main" val="3391271031"/>
              </p:ext>
            </p:extLst>
          </p:nvPr>
        </p:nvGraphicFramePr>
        <p:xfrm>
          <a:off x="2462249" y="2034761"/>
          <a:ext cx="540000" cy="731520"/>
        </p:xfrm>
        <a:graphic>
          <a:graphicData uri="http://schemas.openxmlformats.org/drawingml/2006/table">
            <a:tbl>
              <a:tblPr firstRow="1" bandRow="1">
                <a:tableStyleId>{2D5ABB26-0587-4C30-8999-92F81FD0307C}</a:tableStyleId>
              </a:tblPr>
              <a:tblGrid>
                <a:gridCol w="540000">
                  <a:extLst>
                    <a:ext uri="{9D8B030D-6E8A-4147-A177-3AD203B41FA5}">
                      <a16:colId xmlns:a16="http://schemas.microsoft.com/office/drawing/2014/main" val="3587564769"/>
                    </a:ext>
                  </a:extLst>
                </a:gridCol>
              </a:tblGrid>
              <a:tr h="65590">
                <a:tc>
                  <a:txBody>
                    <a:bodyPr/>
                    <a:lstStyle/>
                    <a:p>
                      <a:pPr algn="ctr"/>
                      <a:r>
                        <a:rPr lang="en-GB" sz="2400" b="1" dirty="0">
                          <a:latin typeface="Century Gothic" panose="020B0502020202020204" pitchFamily="34" charset="0"/>
                        </a:rPr>
                        <a:t>99</a:t>
                      </a:r>
                      <a:endParaRPr lang="en-GB" sz="1800" b="1" dirty="0">
                        <a:latin typeface="Century Gothic" panose="020B0502020202020204" pitchFamily="34" charset="0"/>
                      </a:endParaRPr>
                    </a:p>
                  </a:txBody>
                  <a:tcPr marL="0" marR="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5808668"/>
                  </a:ext>
                </a:extLst>
              </a:tr>
              <a:tr h="86810">
                <a:tc>
                  <a:txBody>
                    <a:bodyPr/>
                    <a:lstStyle/>
                    <a:p>
                      <a:pPr algn="ctr"/>
                      <a:r>
                        <a:rPr lang="en-GB" sz="2400" b="1" dirty="0">
                          <a:latin typeface="Century Gothic" panose="020B0502020202020204" pitchFamily="34" charset="0"/>
                        </a:rPr>
                        <a:t>100</a:t>
                      </a:r>
                      <a:endParaRPr lang="en-GB" sz="1800" b="1" dirty="0">
                        <a:latin typeface="Century Gothic" panose="020B0502020202020204" pitchFamily="34" charset="0"/>
                      </a:endParaRPr>
                    </a:p>
                  </a:txBody>
                  <a:tcPr marL="0" marR="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61421451"/>
                  </a:ext>
                </a:extLst>
              </a:tr>
            </a:tbl>
          </a:graphicData>
        </a:graphic>
      </p:graphicFrame>
      <p:graphicFrame>
        <p:nvGraphicFramePr>
          <p:cNvPr id="24" name="Table 23">
            <a:extLst>
              <a:ext uri="{FF2B5EF4-FFF2-40B4-BE49-F238E27FC236}">
                <a16:creationId xmlns:a16="http://schemas.microsoft.com/office/drawing/2014/main" id="{550B4800-1F39-457E-90FC-7FB11554A82C}"/>
              </a:ext>
            </a:extLst>
          </p:cNvPr>
          <p:cNvGraphicFramePr>
            <a:graphicFrameLocks noGrp="1"/>
          </p:cNvGraphicFramePr>
          <p:nvPr>
            <p:extLst>
              <p:ext uri="{D42A27DB-BD31-4B8C-83A1-F6EECF244321}">
                <p14:modId xmlns:p14="http://schemas.microsoft.com/office/powerpoint/2010/main" val="119585086"/>
              </p:ext>
            </p:extLst>
          </p:nvPr>
        </p:nvGraphicFramePr>
        <p:xfrm>
          <a:off x="6372894" y="2489418"/>
          <a:ext cx="360000" cy="731520"/>
        </p:xfrm>
        <a:graphic>
          <a:graphicData uri="http://schemas.openxmlformats.org/drawingml/2006/table">
            <a:tbl>
              <a:tblPr firstRow="1" bandRow="1">
                <a:tableStyleId>{2D5ABB26-0587-4C30-8999-92F81FD0307C}</a:tableStyleId>
              </a:tblPr>
              <a:tblGrid>
                <a:gridCol w="360000">
                  <a:extLst>
                    <a:ext uri="{9D8B030D-6E8A-4147-A177-3AD203B41FA5}">
                      <a16:colId xmlns:a16="http://schemas.microsoft.com/office/drawing/2014/main" val="3587564769"/>
                    </a:ext>
                  </a:extLst>
                </a:gridCol>
              </a:tblGrid>
              <a:tr h="155171">
                <a:tc>
                  <a:txBody>
                    <a:bodyPr/>
                    <a:lstStyle/>
                    <a:p>
                      <a:pPr algn="ctr"/>
                      <a:r>
                        <a:rPr lang="en-GB" sz="2400" b="1" dirty="0">
                          <a:solidFill>
                            <a:srgbClr val="FF0000"/>
                          </a:solidFill>
                          <a:latin typeface="Century Gothic" panose="020B0502020202020204" pitchFamily="34" charset="0"/>
                        </a:rPr>
                        <a:t>9</a:t>
                      </a:r>
                    </a:p>
                  </a:txBody>
                  <a:tcPr marL="0" marR="0" marT="0" marB="0">
                    <a:lnB w="127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685808668"/>
                  </a:ext>
                </a:extLst>
              </a:tr>
              <a:tr h="205374">
                <a:tc>
                  <a:txBody>
                    <a:bodyPr/>
                    <a:lstStyle/>
                    <a:p>
                      <a:pPr algn="ctr"/>
                      <a:r>
                        <a:rPr lang="en-GB" sz="2400" b="1" dirty="0">
                          <a:solidFill>
                            <a:srgbClr val="FF0000"/>
                          </a:solidFill>
                          <a:latin typeface="Century Gothic" panose="020B0502020202020204" pitchFamily="34" charset="0"/>
                        </a:rPr>
                        <a:t>8</a:t>
                      </a:r>
                    </a:p>
                  </a:txBody>
                  <a:tcPr marL="0" marR="0" marT="0" marB="0">
                    <a:lnT w="12700" cap="flat" cmpd="sng" algn="ctr">
                      <a:solidFill>
                        <a:srgbClr val="FF0000"/>
                      </a:solidFill>
                      <a:prstDash val="solid"/>
                      <a:round/>
                      <a:headEnd type="none" w="med" len="med"/>
                      <a:tailEnd type="none" w="med" len="med"/>
                    </a:lnT>
                  </a:tcPr>
                </a:tc>
                <a:extLst>
                  <a:ext uri="{0D108BD9-81ED-4DB2-BD59-A6C34878D82A}">
                    <a16:rowId xmlns:a16="http://schemas.microsoft.com/office/drawing/2014/main" val="2261421451"/>
                  </a:ext>
                </a:extLst>
              </a:tr>
            </a:tbl>
          </a:graphicData>
        </a:graphic>
      </p:graphicFrame>
    </p:spTree>
    <p:extLst>
      <p:ext uri="{BB962C8B-B14F-4D97-AF65-F5344CB8AC3E}">
        <p14:creationId xmlns:p14="http://schemas.microsoft.com/office/powerpoint/2010/main" val="4064930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Match the equivalent values.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AF0E8BB6-305E-0D45-8E8C-0963A8A3BF14}"/>
              </a:ext>
            </a:extLst>
          </p:cNvPr>
          <p:cNvGraphicFramePr>
            <a:graphicFrameLocks noGrp="1"/>
          </p:cNvGraphicFramePr>
          <p:nvPr>
            <p:extLst>
              <p:ext uri="{D42A27DB-BD31-4B8C-83A1-F6EECF244321}">
                <p14:modId xmlns:p14="http://schemas.microsoft.com/office/powerpoint/2010/main" val="3770578272"/>
              </p:ext>
            </p:extLst>
          </p:nvPr>
        </p:nvGraphicFramePr>
        <p:xfrm>
          <a:off x="1259151" y="1690580"/>
          <a:ext cx="6513248" cy="3668232"/>
        </p:xfrm>
        <a:graphic>
          <a:graphicData uri="http://schemas.openxmlformats.org/drawingml/2006/table">
            <a:tbl>
              <a:tblPr firstRow="1" bandRow="1">
                <a:tableStyleId>{2D5ABB26-0587-4C30-8999-92F81FD0307C}</a:tableStyleId>
              </a:tblPr>
              <a:tblGrid>
                <a:gridCol w="1331658">
                  <a:extLst>
                    <a:ext uri="{9D8B030D-6E8A-4147-A177-3AD203B41FA5}">
                      <a16:colId xmlns:a16="http://schemas.microsoft.com/office/drawing/2014/main" val="3384473331"/>
                    </a:ext>
                  </a:extLst>
                </a:gridCol>
                <a:gridCol w="593308">
                  <a:extLst>
                    <a:ext uri="{9D8B030D-6E8A-4147-A177-3AD203B41FA5}">
                      <a16:colId xmlns:a16="http://schemas.microsoft.com/office/drawing/2014/main" val="4140230772"/>
                    </a:ext>
                  </a:extLst>
                </a:gridCol>
                <a:gridCol w="1331658">
                  <a:extLst>
                    <a:ext uri="{9D8B030D-6E8A-4147-A177-3AD203B41FA5}">
                      <a16:colId xmlns:a16="http://schemas.microsoft.com/office/drawing/2014/main" val="1330711637"/>
                    </a:ext>
                  </a:extLst>
                </a:gridCol>
                <a:gridCol w="1331658">
                  <a:extLst>
                    <a:ext uri="{9D8B030D-6E8A-4147-A177-3AD203B41FA5}">
                      <a16:colId xmlns:a16="http://schemas.microsoft.com/office/drawing/2014/main" val="4029246473"/>
                    </a:ext>
                  </a:extLst>
                </a:gridCol>
                <a:gridCol w="593308">
                  <a:extLst>
                    <a:ext uri="{9D8B030D-6E8A-4147-A177-3AD203B41FA5}">
                      <a16:colId xmlns:a16="http://schemas.microsoft.com/office/drawing/2014/main" val="4262882620"/>
                    </a:ext>
                  </a:extLst>
                </a:gridCol>
                <a:gridCol w="1331658">
                  <a:extLst>
                    <a:ext uri="{9D8B030D-6E8A-4147-A177-3AD203B41FA5}">
                      <a16:colId xmlns:a16="http://schemas.microsoft.com/office/drawing/2014/main" val="790555098"/>
                    </a:ext>
                  </a:extLst>
                </a:gridCol>
              </a:tblGrid>
              <a:tr h="643586">
                <a:tc gridSpan="3">
                  <a:txBody>
                    <a:bodyPr/>
                    <a:lstStyle/>
                    <a:p>
                      <a:pPr algn="ctr"/>
                      <a:r>
                        <a:rPr lang="en-GB" sz="1800" b="1" dirty="0">
                          <a:latin typeface="Century Gothic" panose="020B0502020202020204" pitchFamily="34" charset="0"/>
                        </a:rPr>
                        <a:t>0.06</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tc hMerge="1">
                  <a:txBody>
                    <a:bodyPr/>
                    <a:lstStyle/>
                    <a:p>
                      <a:endParaRPr lang="en-GB"/>
                    </a:p>
                  </a:txBody>
                  <a:tcPr/>
                </a:tc>
                <a:tc gridSpan="3">
                  <a:txBody>
                    <a:bodyPr/>
                    <a:lstStyle/>
                    <a:p>
                      <a:pPr algn="ctr"/>
                      <a:r>
                        <a:rPr lang="en-GB" sz="1800" b="1" dirty="0">
                          <a:latin typeface="Century Gothic" panose="020B0502020202020204" pitchFamily="34" charset="0"/>
                        </a:rPr>
                        <a:t>0.71</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53171777"/>
                  </a:ext>
                </a:extLst>
              </a:tr>
              <a:tr h="561666">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71</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gridSpan="3">
                  <a:txBody>
                    <a:bodyPr/>
                    <a:lstStyle/>
                    <a:p>
                      <a:pPr algn="ctr"/>
                      <a:r>
                        <a:rPr lang="en-GB" sz="1800" b="1" dirty="0">
                          <a:latin typeface="Century Gothic" panose="020B0502020202020204" pitchFamily="34" charset="0"/>
                        </a:rPr>
                        <a:t>0.03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2328549102"/>
                  </a:ext>
                </a:extLst>
              </a:tr>
              <a:tr h="561666">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100</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vMerge="1">
                  <a:txBody>
                    <a:bodyPr/>
                    <a:lstStyle/>
                    <a:p>
                      <a:endParaRPr lang="en-GB"/>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471303055"/>
                  </a:ext>
                </a:extLst>
              </a:tr>
              <a:tr h="777982">
                <a:tc grid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1" dirty="0">
                          <a:latin typeface="Century Gothic" panose="020B0502020202020204" pitchFamily="34" charset="0"/>
                        </a:rPr>
                        <a:t>three hundredths </a:t>
                      </a:r>
                    </a:p>
                  </a:txBody>
                  <a:tcPr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hMerge="1">
                  <a:txBody>
                    <a:bodyPr/>
                    <a:lstStyle/>
                    <a:p>
                      <a:endParaRPr lang="en-GB"/>
                    </a:p>
                  </a:txBody>
                  <a:tcPr/>
                </a:tc>
                <a:tc hMerge="1">
                  <a:txBody>
                    <a:bodyPr/>
                    <a:lstStyle/>
                    <a:p>
                      <a:endParaRPr lang="en-GB"/>
                    </a:p>
                  </a:txBody>
                  <a:tcPr/>
                </a:tc>
                <a:tc gridSpan="3">
                  <a:txBody>
                    <a:bodyPr/>
                    <a:lstStyle/>
                    <a:p>
                      <a:pPr algn="ctr"/>
                      <a:r>
                        <a:rPr lang="en-GB" sz="1800" b="1" dirty="0">
                          <a:latin typeface="Century Gothic" panose="020B0502020202020204" pitchFamily="34" charset="0"/>
                        </a:rPr>
                        <a:t> forty hundredths</a:t>
                      </a:r>
                    </a:p>
                  </a:txBody>
                  <a:tcPr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6083179"/>
                  </a:ext>
                </a:extLst>
              </a:tr>
              <a:tr h="561666">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40</a:t>
                      </a:r>
                    </a:p>
                  </a:txBody>
                  <a:tcPr marL="0" marR="0" marT="0" marB="0" anchor="b">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6</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8285714"/>
                  </a:ext>
                </a:extLst>
              </a:tr>
              <a:tr h="561666">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100</a:t>
                      </a:r>
                    </a:p>
                  </a:txBody>
                  <a:tcPr marL="0" marR="0" marT="0" marB="0">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100</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28364984"/>
                  </a:ext>
                </a:extLst>
              </a:tr>
            </a:tbl>
          </a:graphicData>
        </a:graphic>
      </p:graphicFrame>
    </p:spTree>
    <p:extLst>
      <p:ext uri="{BB962C8B-B14F-4D97-AF65-F5344CB8AC3E}">
        <p14:creationId xmlns:p14="http://schemas.microsoft.com/office/powerpoint/2010/main" val="36917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Match the equivalent values.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AF0E8BB6-305E-0D45-8E8C-0963A8A3BF14}"/>
              </a:ext>
            </a:extLst>
          </p:cNvPr>
          <p:cNvGraphicFramePr>
            <a:graphicFrameLocks noGrp="1"/>
          </p:cNvGraphicFramePr>
          <p:nvPr>
            <p:extLst/>
          </p:nvPr>
        </p:nvGraphicFramePr>
        <p:xfrm>
          <a:off x="1259151" y="1690580"/>
          <a:ext cx="6513248" cy="3668232"/>
        </p:xfrm>
        <a:graphic>
          <a:graphicData uri="http://schemas.openxmlformats.org/drawingml/2006/table">
            <a:tbl>
              <a:tblPr firstRow="1" bandRow="1">
                <a:tableStyleId>{2D5ABB26-0587-4C30-8999-92F81FD0307C}</a:tableStyleId>
              </a:tblPr>
              <a:tblGrid>
                <a:gridCol w="1331658">
                  <a:extLst>
                    <a:ext uri="{9D8B030D-6E8A-4147-A177-3AD203B41FA5}">
                      <a16:colId xmlns:a16="http://schemas.microsoft.com/office/drawing/2014/main" val="3384473331"/>
                    </a:ext>
                  </a:extLst>
                </a:gridCol>
                <a:gridCol w="593308">
                  <a:extLst>
                    <a:ext uri="{9D8B030D-6E8A-4147-A177-3AD203B41FA5}">
                      <a16:colId xmlns:a16="http://schemas.microsoft.com/office/drawing/2014/main" val="4140230772"/>
                    </a:ext>
                  </a:extLst>
                </a:gridCol>
                <a:gridCol w="1331658">
                  <a:extLst>
                    <a:ext uri="{9D8B030D-6E8A-4147-A177-3AD203B41FA5}">
                      <a16:colId xmlns:a16="http://schemas.microsoft.com/office/drawing/2014/main" val="1330711637"/>
                    </a:ext>
                  </a:extLst>
                </a:gridCol>
                <a:gridCol w="1331658">
                  <a:extLst>
                    <a:ext uri="{9D8B030D-6E8A-4147-A177-3AD203B41FA5}">
                      <a16:colId xmlns:a16="http://schemas.microsoft.com/office/drawing/2014/main" val="4029246473"/>
                    </a:ext>
                  </a:extLst>
                </a:gridCol>
                <a:gridCol w="593308">
                  <a:extLst>
                    <a:ext uri="{9D8B030D-6E8A-4147-A177-3AD203B41FA5}">
                      <a16:colId xmlns:a16="http://schemas.microsoft.com/office/drawing/2014/main" val="4262882620"/>
                    </a:ext>
                  </a:extLst>
                </a:gridCol>
                <a:gridCol w="1331658">
                  <a:extLst>
                    <a:ext uri="{9D8B030D-6E8A-4147-A177-3AD203B41FA5}">
                      <a16:colId xmlns:a16="http://schemas.microsoft.com/office/drawing/2014/main" val="790555098"/>
                    </a:ext>
                  </a:extLst>
                </a:gridCol>
              </a:tblGrid>
              <a:tr h="643586">
                <a:tc gridSpan="3">
                  <a:txBody>
                    <a:bodyPr/>
                    <a:lstStyle/>
                    <a:p>
                      <a:pPr algn="ctr"/>
                      <a:r>
                        <a:rPr lang="en-GB" sz="1800" b="1" dirty="0">
                          <a:latin typeface="Century Gothic" panose="020B0502020202020204" pitchFamily="34" charset="0"/>
                        </a:rPr>
                        <a:t>0.06</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tc hMerge="1">
                  <a:txBody>
                    <a:bodyPr/>
                    <a:lstStyle/>
                    <a:p>
                      <a:endParaRPr lang="en-GB"/>
                    </a:p>
                  </a:txBody>
                  <a:tcPr/>
                </a:tc>
                <a:tc gridSpan="3">
                  <a:txBody>
                    <a:bodyPr/>
                    <a:lstStyle/>
                    <a:p>
                      <a:pPr algn="ctr"/>
                      <a:r>
                        <a:rPr lang="en-GB" sz="1800" b="1" dirty="0">
                          <a:latin typeface="Century Gothic" panose="020B0502020202020204" pitchFamily="34" charset="0"/>
                        </a:rPr>
                        <a:t>0.71</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53171777"/>
                  </a:ext>
                </a:extLst>
              </a:tr>
              <a:tr h="561666">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71</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gridSpan="3">
                  <a:txBody>
                    <a:bodyPr/>
                    <a:lstStyle/>
                    <a:p>
                      <a:pPr algn="ctr"/>
                      <a:r>
                        <a:rPr lang="en-GB" sz="1800" b="1" dirty="0">
                          <a:latin typeface="Century Gothic" panose="020B0502020202020204" pitchFamily="34" charset="0"/>
                        </a:rPr>
                        <a:t>0.03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2328549102"/>
                  </a:ext>
                </a:extLst>
              </a:tr>
              <a:tr h="561666">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100</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vMerge="1">
                  <a:txBody>
                    <a:bodyPr/>
                    <a:lstStyle/>
                    <a:p>
                      <a:endParaRPr lang="en-GB"/>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471303055"/>
                  </a:ext>
                </a:extLst>
              </a:tr>
              <a:tr h="777982">
                <a:tc grid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1" dirty="0">
                          <a:latin typeface="Century Gothic" panose="020B0502020202020204" pitchFamily="34" charset="0"/>
                        </a:rPr>
                        <a:t>three hundredths </a:t>
                      </a:r>
                    </a:p>
                  </a:txBody>
                  <a:tcPr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hMerge="1">
                  <a:txBody>
                    <a:bodyPr/>
                    <a:lstStyle/>
                    <a:p>
                      <a:endParaRPr lang="en-GB"/>
                    </a:p>
                  </a:txBody>
                  <a:tcPr/>
                </a:tc>
                <a:tc hMerge="1">
                  <a:txBody>
                    <a:bodyPr/>
                    <a:lstStyle/>
                    <a:p>
                      <a:endParaRPr lang="en-GB"/>
                    </a:p>
                  </a:txBody>
                  <a:tcPr/>
                </a:tc>
                <a:tc gridSpan="3">
                  <a:txBody>
                    <a:bodyPr/>
                    <a:lstStyle/>
                    <a:p>
                      <a:pPr algn="ctr"/>
                      <a:r>
                        <a:rPr lang="en-GB" sz="1800" b="1" dirty="0">
                          <a:latin typeface="Century Gothic" panose="020B0502020202020204" pitchFamily="34" charset="0"/>
                        </a:rPr>
                        <a:t> forty hundredths</a:t>
                      </a:r>
                    </a:p>
                  </a:txBody>
                  <a:tcPr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6083179"/>
                  </a:ext>
                </a:extLst>
              </a:tr>
              <a:tr h="561666">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40</a:t>
                      </a:r>
                    </a:p>
                  </a:txBody>
                  <a:tcPr marL="0" marR="0" marT="0" marB="0" anchor="b">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6</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8285714"/>
                  </a:ext>
                </a:extLst>
              </a:tr>
              <a:tr h="561666">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100</a:t>
                      </a:r>
                    </a:p>
                  </a:txBody>
                  <a:tcPr marL="0" marR="0" marT="0" marB="0">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1" dirty="0">
                          <a:latin typeface="Century Gothic" panose="020B0502020202020204" pitchFamily="34" charset="0"/>
                        </a:rPr>
                        <a:t>100</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800" b="1" dirty="0">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28364984"/>
                  </a:ext>
                </a:extLst>
              </a:tr>
            </a:tbl>
          </a:graphicData>
        </a:graphic>
      </p:graphicFrame>
      <p:cxnSp>
        <p:nvCxnSpPr>
          <p:cNvPr id="9" name="Straight Connector 8">
            <a:extLst>
              <a:ext uri="{FF2B5EF4-FFF2-40B4-BE49-F238E27FC236}">
                <a16:creationId xmlns:a16="http://schemas.microsoft.com/office/drawing/2014/main" id="{BE092B15-CC06-4DF8-BC02-AA6574DEAA73}"/>
              </a:ext>
            </a:extLst>
          </p:cNvPr>
          <p:cNvCxnSpPr>
            <a:cxnSpLocks/>
          </p:cNvCxnSpPr>
          <p:nvPr/>
        </p:nvCxnSpPr>
        <p:spPr>
          <a:xfrm>
            <a:off x="3349256" y="2009553"/>
            <a:ext cx="2381693" cy="288142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9133299-3DF5-41B3-B005-A04EC5A740C7}"/>
              </a:ext>
            </a:extLst>
          </p:cNvPr>
          <p:cNvCxnSpPr>
            <a:cxnSpLocks/>
          </p:cNvCxnSpPr>
          <p:nvPr/>
        </p:nvCxnSpPr>
        <p:spPr>
          <a:xfrm flipV="1">
            <a:off x="3423684" y="2009553"/>
            <a:ext cx="2307265" cy="90376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F8E65F5-4967-4FE5-9E1A-3FBBA66630B7}"/>
              </a:ext>
            </a:extLst>
          </p:cNvPr>
          <p:cNvCxnSpPr>
            <a:cxnSpLocks/>
          </p:cNvCxnSpPr>
          <p:nvPr/>
        </p:nvCxnSpPr>
        <p:spPr>
          <a:xfrm flipV="1">
            <a:off x="3324928" y="3944680"/>
            <a:ext cx="1763324" cy="77025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E074160-0E56-496E-AE68-391C53F54563}"/>
              </a:ext>
            </a:extLst>
          </p:cNvPr>
          <p:cNvCxnSpPr>
            <a:cxnSpLocks/>
          </p:cNvCxnSpPr>
          <p:nvPr/>
        </p:nvCxnSpPr>
        <p:spPr>
          <a:xfrm flipV="1">
            <a:off x="4040372" y="3027895"/>
            <a:ext cx="1690577" cy="7921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3367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800" b="1" dirty="0">
                <a:solidFill>
                  <a:schemeClr val="tx1"/>
                </a:solidFill>
                <a:latin typeface="Century Gothic" panose="020B0502020202020204" pitchFamily="34" charset="0"/>
              </a:rPr>
              <a:t>0.85 is equivalent to eighty five hundredths.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1389014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800" b="1" dirty="0">
                <a:solidFill>
                  <a:schemeClr val="tx1"/>
                </a:solidFill>
                <a:latin typeface="Century Gothic" panose="020B0502020202020204" pitchFamily="34" charset="0"/>
              </a:rPr>
              <a:t>0.85 is equivalent to eighty five hundredths.</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rgbClr val="FF0000"/>
                </a:solidFill>
                <a:latin typeface="Century Gothic" panose="020B0502020202020204" pitchFamily="34" charset="0"/>
              </a:rPr>
              <a:t>True</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632716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Convert the hundredths to decimals.</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4F476357-3962-5747-82FF-48F8074F4EC1}"/>
              </a:ext>
            </a:extLst>
          </p:cNvPr>
          <p:cNvGraphicFramePr>
            <a:graphicFrameLocks noGrp="1"/>
          </p:cNvGraphicFramePr>
          <p:nvPr>
            <p:extLst>
              <p:ext uri="{D42A27DB-BD31-4B8C-83A1-F6EECF244321}">
                <p14:modId xmlns:p14="http://schemas.microsoft.com/office/powerpoint/2010/main" val="2922523532"/>
              </p:ext>
            </p:extLst>
          </p:nvPr>
        </p:nvGraphicFramePr>
        <p:xfrm>
          <a:off x="3104707" y="1594129"/>
          <a:ext cx="754910" cy="3413760"/>
        </p:xfrm>
        <a:graphic>
          <a:graphicData uri="http://schemas.openxmlformats.org/drawingml/2006/table">
            <a:tbl>
              <a:tblPr firstRow="1" bandRow="1">
                <a:tableStyleId>{2D5ABB26-0587-4C30-8999-92F81FD0307C}</a:tableStyleId>
              </a:tblPr>
              <a:tblGrid>
                <a:gridCol w="754910">
                  <a:extLst>
                    <a:ext uri="{9D8B030D-6E8A-4147-A177-3AD203B41FA5}">
                      <a16:colId xmlns:a16="http://schemas.microsoft.com/office/drawing/2014/main" val="3722359931"/>
                    </a:ext>
                  </a:extLst>
                </a:gridCol>
              </a:tblGrid>
              <a:tr h="165978">
                <a:tc>
                  <a:txBody>
                    <a:bodyPr/>
                    <a:lstStyle/>
                    <a:p>
                      <a:pPr algn="ctr"/>
                      <a:r>
                        <a:rPr lang="en-GB" sz="2800" b="1" dirty="0">
                          <a:latin typeface="Century Gothic" panose="020B0502020202020204" pitchFamily="34" charset="0"/>
                        </a:rPr>
                        <a:t>72</a:t>
                      </a:r>
                    </a:p>
                  </a:txBody>
                  <a:tcPr marL="0" marR="0" marT="0" marB="0">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4249153"/>
                  </a:ext>
                </a:extLst>
              </a:tr>
              <a:tr h="140471">
                <a:tc>
                  <a:txBody>
                    <a:bodyPr/>
                    <a:lstStyle/>
                    <a:p>
                      <a:pPr algn="ctr"/>
                      <a:r>
                        <a:rPr lang="en-GB" sz="2800" b="1" dirty="0">
                          <a:latin typeface="Century Gothic" panose="020B0502020202020204" pitchFamily="34" charset="0"/>
                        </a:rPr>
                        <a:t>100</a:t>
                      </a:r>
                    </a:p>
                  </a:txBody>
                  <a:tcPr marL="0" marR="0" marT="0" marB="0">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99812831"/>
                  </a:ext>
                </a:extLst>
              </a:tr>
              <a:tr h="152293">
                <a:tc>
                  <a:txBody>
                    <a:bodyPr/>
                    <a:lstStyle/>
                    <a:p>
                      <a:endParaRPr lang="en-GB" sz="2800"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9948930"/>
                  </a:ext>
                </a:extLst>
              </a:tr>
              <a:tr h="165978">
                <a:tc>
                  <a:txBody>
                    <a:bodyPr/>
                    <a:lstStyle/>
                    <a:p>
                      <a:pPr algn="ctr"/>
                      <a:r>
                        <a:rPr lang="en-GB" sz="2800" b="1" dirty="0">
                          <a:latin typeface="Century Gothic" panose="020B0502020202020204" pitchFamily="34" charset="0"/>
                        </a:rPr>
                        <a:t>5</a:t>
                      </a:r>
                    </a:p>
                  </a:txBody>
                  <a:tcPr marL="0" marR="0" marT="0" marB="0">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4537058"/>
                  </a:ext>
                </a:extLst>
              </a:tr>
              <a:tr h="165978">
                <a:tc>
                  <a:txBody>
                    <a:bodyPr/>
                    <a:lstStyle/>
                    <a:p>
                      <a:pPr algn="ctr"/>
                      <a:r>
                        <a:rPr lang="en-GB" sz="2800" b="1" dirty="0">
                          <a:latin typeface="Century Gothic" panose="020B0502020202020204" pitchFamily="34" charset="0"/>
                        </a:rPr>
                        <a:t>100</a:t>
                      </a:r>
                    </a:p>
                  </a:txBody>
                  <a:tcPr marL="0" marR="0" marT="0" marB="0">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830928970"/>
                  </a:ext>
                </a:extLst>
              </a:tr>
              <a:tr h="126304">
                <a:tc>
                  <a:txBody>
                    <a:bodyPr/>
                    <a:lstStyle/>
                    <a:p>
                      <a:endParaRPr lang="en-GB" sz="2800" dirty="0"/>
                    </a:p>
                  </a:txBody>
                  <a:tcPr marL="0" marR="0" marT="0" marB="0">
                    <a:noFill/>
                  </a:tcPr>
                </a:tc>
                <a:extLst>
                  <a:ext uri="{0D108BD9-81ED-4DB2-BD59-A6C34878D82A}">
                    <a16:rowId xmlns:a16="http://schemas.microsoft.com/office/drawing/2014/main" val="3492073972"/>
                  </a:ext>
                </a:extLst>
              </a:tr>
              <a:tr h="165978">
                <a:tc>
                  <a:txBody>
                    <a:bodyPr/>
                    <a:lstStyle/>
                    <a:p>
                      <a:pPr algn="ctr"/>
                      <a:r>
                        <a:rPr lang="en-GB" sz="2800" b="1" dirty="0">
                          <a:latin typeface="Century Gothic" panose="020B0502020202020204" pitchFamily="34" charset="0"/>
                        </a:rPr>
                        <a:t>64</a:t>
                      </a:r>
                    </a:p>
                  </a:txBody>
                  <a:tcPr marL="0" marR="0" marT="0" marB="0">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8124980"/>
                  </a:ext>
                </a:extLst>
              </a:tr>
              <a:tr h="165978">
                <a:tc>
                  <a:txBody>
                    <a:bodyPr/>
                    <a:lstStyle/>
                    <a:p>
                      <a:pPr algn="ctr"/>
                      <a:r>
                        <a:rPr lang="en-GB" sz="2800" b="1" dirty="0">
                          <a:latin typeface="Century Gothic" panose="020B0502020202020204" pitchFamily="34" charset="0"/>
                        </a:rPr>
                        <a:t>100</a:t>
                      </a:r>
                    </a:p>
                  </a:txBody>
                  <a:tcPr marL="0" marR="0" marT="0" marB="0">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931533220"/>
                  </a:ext>
                </a:extLst>
              </a:tr>
            </a:tbl>
          </a:graphicData>
        </a:graphic>
      </p:graphicFrame>
      <p:graphicFrame>
        <p:nvGraphicFramePr>
          <p:cNvPr id="10" name="Table 9">
            <a:extLst>
              <a:ext uri="{FF2B5EF4-FFF2-40B4-BE49-F238E27FC236}">
                <a16:creationId xmlns:a16="http://schemas.microsoft.com/office/drawing/2014/main" id="{474EB3BE-1C1A-D14E-816D-74E89FFC2F2F}"/>
              </a:ext>
            </a:extLst>
          </p:cNvPr>
          <p:cNvGraphicFramePr>
            <a:graphicFrameLocks noGrp="1"/>
          </p:cNvGraphicFramePr>
          <p:nvPr>
            <p:extLst>
              <p:ext uri="{D42A27DB-BD31-4B8C-83A1-F6EECF244321}">
                <p14:modId xmlns:p14="http://schemas.microsoft.com/office/powerpoint/2010/main" val="134546959"/>
              </p:ext>
            </p:extLst>
          </p:nvPr>
        </p:nvGraphicFramePr>
        <p:xfrm>
          <a:off x="5188687" y="1594129"/>
          <a:ext cx="850605" cy="3413760"/>
        </p:xfrm>
        <a:graphic>
          <a:graphicData uri="http://schemas.openxmlformats.org/drawingml/2006/table">
            <a:tbl>
              <a:tblPr firstRow="1" bandRow="1">
                <a:tableStyleId>{2D5ABB26-0587-4C30-8999-92F81FD0307C}</a:tableStyleId>
              </a:tblPr>
              <a:tblGrid>
                <a:gridCol w="850605">
                  <a:extLst>
                    <a:ext uri="{9D8B030D-6E8A-4147-A177-3AD203B41FA5}">
                      <a16:colId xmlns:a16="http://schemas.microsoft.com/office/drawing/2014/main" val="3722359931"/>
                    </a:ext>
                  </a:extLst>
                </a:gridCol>
              </a:tblGrid>
              <a:tr h="853440">
                <a:tc>
                  <a:txBody>
                    <a:bodyPr/>
                    <a:lstStyle/>
                    <a:p>
                      <a:pPr algn="ctr"/>
                      <a:endParaRPr lang="en-GB" sz="1800" b="1" i="0" dirty="0">
                        <a:solidFill>
                          <a:srgbClr val="FF0000"/>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4249153"/>
                  </a:ext>
                </a:extLst>
              </a:tr>
              <a:tr h="426720">
                <a:tc>
                  <a:txBody>
                    <a:bodyPr/>
                    <a:lstStyle/>
                    <a:p>
                      <a:endParaRPr lang="en-GB" sz="1800" b="1" i="0" dirty="0">
                        <a:solidFill>
                          <a:srgbClr val="FF0000"/>
                        </a:solidFill>
                        <a:latin typeface="Century Gothic" panose="020B0502020202020204" pitchFamily="34"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9948930"/>
                  </a:ext>
                </a:extLst>
              </a:tr>
              <a:tr h="853440">
                <a:tc>
                  <a:txBody>
                    <a:bodyPr/>
                    <a:lstStyle/>
                    <a:p>
                      <a:pPr algn="ctr"/>
                      <a:endParaRPr lang="en-GB" sz="1800" b="1" i="0" dirty="0">
                        <a:solidFill>
                          <a:srgbClr val="FF0000"/>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34537058"/>
                  </a:ext>
                </a:extLst>
              </a:tr>
              <a:tr h="426720">
                <a:tc>
                  <a:txBody>
                    <a:bodyPr/>
                    <a:lstStyle/>
                    <a:p>
                      <a:endParaRPr lang="en-GB" sz="1800" b="1" i="0" dirty="0">
                        <a:solidFill>
                          <a:srgbClr val="FF0000"/>
                        </a:solidFill>
                        <a:latin typeface="Century Gothic" panose="020B0502020202020204" pitchFamily="34" charset="0"/>
                      </a:endParaRPr>
                    </a:p>
                  </a:txBody>
                  <a:tcPr marL="0" marR="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2073972"/>
                  </a:ext>
                </a:extLst>
              </a:tr>
              <a:tr h="853440">
                <a:tc>
                  <a:txBody>
                    <a:bodyPr/>
                    <a:lstStyle/>
                    <a:p>
                      <a:pPr algn="ctr"/>
                      <a:endParaRPr lang="en-GB" sz="1800" b="1" i="0" dirty="0">
                        <a:solidFill>
                          <a:srgbClr val="FF0000"/>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18124980"/>
                  </a:ext>
                </a:extLst>
              </a:tr>
            </a:tbl>
          </a:graphicData>
        </a:graphic>
      </p:graphicFrame>
      <p:sp>
        <p:nvSpPr>
          <p:cNvPr id="2" name="TextBox 1">
            <a:extLst>
              <a:ext uri="{FF2B5EF4-FFF2-40B4-BE49-F238E27FC236}">
                <a16:creationId xmlns:a16="http://schemas.microsoft.com/office/drawing/2014/main" id="{821F5790-711C-4107-99FE-FF471885CADB}"/>
              </a:ext>
            </a:extLst>
          </p:cNvPr>
          <p:cNvSpPr txBox="1"/>
          <p:nvPr/>
        </p:nvSpPr>
        <p:spPr>
          <a:xfrm>
            <a:off x="4312073" y="1669312"/>
            <a:ext cx="1477925" cy="646331"/>
          </a:xfrm>
          <a:prstGeom prst="rect">
            <a:avLst/>
          </a:prstGeom>
          <a:noFill/>
        </p:spPr>
        <p:txBody>
          <a:bodyPr wrap="square" rtlCol="0">
            <a:spAutoFit/>
          </a:bodyPr>
          <a:lstStyle/>
          <a:p>
            <a:r>
              <a:rPr lang="en-GB" sz="3600" b="1" dirty="0">
                <a:latin typeface="Century Gothic" panose="020B0502020202020204" pitchFamily="34" charset="0"/>
              </a:rPr>
              <a:t>=</a:t>
            </a:r>
          </a:p>
        </p:txBody>
      </p:sp>
      <p:sp>
        <p:nvSpPr>
          <p:cNvPr id="9" name="TextBox 8">
            <a:extLst>
              <a:ext uri="{FF2B5EF4-FFF2-40B4-BE49-F238E27FC236}">
                <a16:creationId xmlns:a16="http://schemas.microsoft.com/office/drawing/2014/main" id="{DDB0ABCB-9039-4D49-B561-3BFB45945E83}"/>
              </a:ext>
            </a:extLst>
          </p:cNvPr>
          <p:cNvSpPr txBox="1"/>
          <p:nvPr/>
        </p:nvSpPr>
        <p:spPr>
          <a:xfrm>
            <a:off x="4343969" y="4217890"/>
            <a:ext cx="1477925" cy="646331"/>
          </a:xfrm>
          <a:prstGeom prst="rect">
            <a:avLst/>
          </a:prstGeom>
          <a:noFill/>
        </p:spPr>
        <p:txBody>
          <a:bodyPr wrap="square" rtlCol="0">
            <a:spAutoFit/>
          </a:bodyPr>
          <a:lstStyle/>
          <a:p>
            <a:r>
              <a:rPr lang="en-GB" sz="3600" b="1" dirty="0">
                <a:latin typeface="Century Gothic" panose="020B0502020202020204" pitchFamily="34" charset="0"/>
              </a:rPr>
              <a:t>=</a:t>
            </a:r>
          </a:p>
        </p:txBody>
      </p:sp>
      <p:sp>
        <p:nvSpPr>
          <p:cNvPr id="11" name="TextBox 10">
            <a:extLst>
              <a:ext uri="{FF2B5EF4-FFF2-40B4-BE49-F238E27FC236}">
                <a16:creationId xmlns:a16="http://schemas.microsoft.com/office/drawing/2014/main" id="{6D78058A-8138-4A15-BBFD-A5F60AD98FE6}"/>
              </a:ext>
            </a:extLst>
          </p:cNvPr>
          <p:cNvSpPr txBox="1"/>
          <p:nvPr/>
        </p:nvSpPr>
        <p:spPr>
          <a:xfrm>
            <a:off x="4343969" y="2977843"/>
            <a:ext cx="1477925" cy="646331"/>
          </a:xfrm>
          <a:prstGeom prst="rect">
            <a:avLst/>
          </a:prstGeom>
          <a:noFill/>
        </p:spPr>
        <p:txBody>
          <a:bodyPr wrap="square" rtlCol="0">
            <a:spAutoFit/>
          </a:bodyPr>
          <a:lstStyle/>
          <a:p>
            <a:r>
              <a:rPr lang="en-GB" sz="3600" b="1" dirty="0">
                <a:latin typeface="Century Gothic" panose="020B0502020202020204" pitchFamily="34" charset="0"/>
              </a:rPr>
              <a:t>=</a:t>
            </a:r>
          </a:p>
        </p:txBody>
      </p:sp>
    </p:spTree>
    <p:extLst>
      <p:ext uri="{BB962C8B-B14F-4D97-AF65-F5344CB8AC3E}">
        <p14:creationId xmlns:p14="http://schemas.microsoft.com/office/powerpoint/2010/main" val="902011848"/>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563C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6768ad0e7065588ff79bad5efd391656">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023737c47b7c15f707c24ad90848c5a9"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F8F11D-A449-4684-B8E0-461263A2E192}">
  <ds:schemaRefs>
    <ds:schemaRef ds:uri="http://schemas.microsoft.com/sharepoint/v3"/>
    <ds:schemaRef ds:uri="http://schemas.openxmlformats.org/package/2006/metadata/core-properties"/>
    <ds:schemaRef ds:uri="http://purl.org/dc/terms/"/>
    <ds:schemaRef ds:uri="http://purl.org/dc/dcmitype/"/>
    <ds:schemaRef ds:uri="86144f90-c7b6-48d0-aae5-f5e9e48cc3df"/>
    <ds:schemaRef ds:uri="http://schemas.microsoft.com/office/2006/documentManagement/types"/>
    <ds:schemaRef ds:uri="http://schemas.microsoft.com/office/2006/metadata/properties"/>
    <ds:schemaRef ds:uri="http://purl.org/dc/elements/1.1/"/>
    <ds:schemaRef ds:uri="http://schemas.microsoft.com/office/infopath/2007/PartnerControls"/>
    <ds:schemaRef ds:uri="0f0ae0ff-29c4-4766-b250-c1a9bee8d430"/>
    <ds:schemaRef ds:uri="http://www.w3.org/XML/1998/namespace"/>
  </ds:schemaRefs>
</ds:datastoreItem>
</file>

<file path=customXml/itemProps2.xml><?xml version="1.0" encoding="utf-8"?>
<ds:datastoreItem xmlns:ds="http://schemas.openxmlformats.org/officeDocument/2006/customXml" ds:itemID="{B80428D6-4ECF-4245-AD83-182BB8A06F35}"/>
</file>

<file path=customXml/itemProps3.xml><?xml version="1.0" encoding="utf-8"?>
<ds:datastoreItem xmlns:ds="http://schemas.openxmlformats.org/officeDocument/2006/customXml" ds:itemID="{8BE7001C-4FE1-4FF1-8D32-419BDEA7C0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1414</TotalTime>
  <Words>700</Words>
  <Application>Microsoft Office PowerPoint</Application>
  <PresentationFormat>On-screen Show (4:3)</PresentationFormat>
  <Paragraphs>341</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Jan Fitzpatrick</cp:lastModifiedBy>
  <cp:revision>47</cp:revision>
  <dcterms:created xsi:type="dcterms:W3CDTF">2018-03-17T10:08:43Z</dcterms:created>
  <dcterms:modified xsi:type="dcterms:W3CDTF">2019-02-21T13:09:32Z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