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5" r:id="rId5"/>
    <p:sldId id="256" r:id="rId6"/>
    <p:sldId id="301" r:id="rId7"/>
    <p:sldId id="392" r:id="rId8"/>
    <p:sldId id="405" r:id="rId9"/>
    <p:sldId id="360" r:id="rId10"/>
    <p:sldId id="379" r:id="rId11"/>
    <p:sldId id="369" r:id="rId12"/>
    <p:sldId id="406" r:id="rId13"/>
    <p:sldId id="381" r:id="rId14"/>
    <p:sldId id="382" r:id="rId15"/>
    <p:sldId id="374" r:id="rId16"/>
    <p:sldId id="407" r:id="rId17"/>
    <p:sldId id="384" r:id="rId18"/>
    <p:sldId id="408" r:id="rId19"/>
    <p:sldId id="413" r:id="rId20"/>
    <p:sldId id="416" r:id="rId21"/>
    <p:sldId id="414" r:id="rId22"/>
    <p:sldId id="396" r:id="rId23"/>
    <p:sldId id="411" r:id="rId24"/>
    <p:sldId id="41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FFD966"/>
    <a:srgbClr val="99FF99"/>
    <a:srgbClr val="CC99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F139C-C481-43C7-8348-31A0BC0A65D2}" v="59" dt="2019-03-21T17:26:06.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4" d="100"/>
          <a:sy n="64" d="100"/>
        </p:scale>
        <p:origin x="12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Lowther" userId="a8fe573b-0694-470f-9a15-3d4093241c1c" providerId="ADAL" clId="{297131DF-6823-48F3-975F-BEBBD60A9B19}"/>
    <pc:docChg chg="undo redo custSel addSld delSld modSld modSection">
      <pc:chgData name="Grace Lowther" userId="a8fe573b-0694-470f-9a15-3d4093241c1c" providerId="ADAL" clId="{297131DF-6823-48F3-975F-BEBBD60A9B19}" dt="2019-03-13T14:38:42.465" v="794" actId="404"/>
      <pc:docMkLst>
        <pc:docMk/>
      </pc:docMkLst>
      <pc:sldChg chg="modSp">
        <pc:chgData name="Grace Lowther" userId="a8fe573b-0694-470f-9a15-3d4093241c1c" providerId="ADAL" clId="{297131DF-6823-48F3-975F-BEBBD60A9B19}" dt="2019-03-13T13:22:47.115" v="2" actId="404"/>
        <pc:sldMkLst>
          <pc:docMk/>
          <pc:sldMk cId="2637481266" sldId="256"/>
        </pc:sldMkLst>
        <pc:spChg chg="mod">
          <ac:chgData name="Grace Lowther" userId="a8fe573b-0694-470f-9a15-3d4093241c1c" providerId="ADAL" clId="{297131DF-6823-48F3-975F-BEBBD60A9B19}" dt="2019-03-13T13:22:47.115" v="2" actId="404"/>
          <ac:spMkLst>
            <pc:docMk/>
            <pc:sldMk cId="2637481266" sldId="256"/>
            <ac:spMk id="19" creationId="{5252A847-DE45-4FA3-A1F8-EEBEB845FF8E}"/>
          </ac:spMkLst>
        </pc:spChg>
      </pc:sldChg>
      <pc:sldChg chg="modSp">
        <pc:chgData name="Grace Lowther" userId="a8fe573b-0694-470f-9a15-3d4093241c1c" providerId="ADAL" clId="{297131DF-6823-48F3-975F-BEBBD60A9B19}" dt="2019-03-13T13:26:52.040" v="5" actId="113"/>
        <pc:sldMkLst>
          <pc:docMk/>
          <pc:sldMk cId="3855900595" sldId="301"/>
        </pc:sldMkLst>
        <pc:spChg chg="mod">
          <ac:chgData name="Grace Lowther" userId="a8fe573b-0694-470f-9a15-3d4093241c1c" providerId="ADAL" clId="{297131DF-6823-48F3-975F-BEBBD60A9B19}" dt="2019-03-13T13:26:52.040" v="5" actId="113"/>
          <ac:spMkLst>
            <pc:docMk/>
            <pc:sldMk cId="3855900595" sldId="301"/>
            <ac:spMk id="19" creationId="{5252A847-DE45-4FA3-A1F8-EEBEB845FF8E}"/>
          </ac:spMkLst>
        </pc:spChg>
      </pc:sldChg>
      <pc:sldChg chg="addSp delSp modSp">
        <pc:chgData name="Grace Lowther" userId="a8fe573b-0694-470f-9a15-3d4093241c1c" providerId="ADAL" clId="{297131DF-6823-48F3-975F-BEBBD60A9B19}" dt="2019-03-13T14:24:32.631" v="594" actId="478"/>
        <pc:sldMkLst>
          <pc:docMk/>
          <pc:sldMk cId="36917022" sldId="360"/>
        </pc:sldMkLst>
        <pc:spChg chg="mod">
          <ac:chgData name="Grace Lowther" userId="a8fe573b-0694-470f-9a15-3d4093241c1c" providerId="ADAL" clId="{297131DF-6823-48F3-975F-BEBBD60A9B19}" dt="2019-03-13T13:28:07.791" v="27" actId="113"/>
          <ac:spMkLst>
            <pc:docMk/>
            <pc:sldMk cId="36917022" sldId="360"/>
            <ac:spMk id="19" creationId="{5252A847-DE45-4FA3-A1F8-EEBEB845FF8E}"/>
          </ac:spMkLst>
        </pc:spChg>
        <pc:spChg chg="mod">
          <ac:chgData name="Grace Lowther" userId="a8fe573b-0694-470f-9a15-3d4093241c1c" providerId="ADAL" clId="{297131DF-6823-48F3-975F-BEBBD60A9B19}" dt="2019-03-13T13:28:19.058" v="30" actId="113"/>
          <ac:spMkLst>
            <pc:docMk/>
            <pc:sldMk cId="36917022" sldId="360"/>
            <ac:spMk id="167" creationId="{A3C6B28B-04E7-40D2-AB86-BE841C05E1CC}"/>
          </ac:spMkLst>
        </pc:spChg>
        <pc:spChg chg="mod">
          <ac:chgData name="Grace Lowther" userId="a8fe573b-0694-470f-9a15-3d4093241c1c" providerId="ADAL" clId="{297131DF-6823-48F3-975F-BEBBD60A9B19}" dt="2019-03-13T13:28:19.058" v="30" actId="113"/>
          <ac:spMkLst>
            <pc:docMk/>
            <pc:sldMk cId="36917022" sldId="360"/>
            <ac:spMk id="168" creationId="{CD605C64-94F2-4632-B72E-E2902B96F123}"/>
          </ac:spMkLst>
        </pc:spChg>
        <pc:spChg chg="mod">
          <ac:chgData name="Grace Lowther" userId="a8fe573b-0694-470f-9a15-3d4093241c1c" providerId="ADAL" clId="{297131DF-6823-48F3-975F-BEBBD60A9B19}" dt="2019-03-13T13:28:19.058" v="30" actId="113"/>
          <ac:spMkLst>
            <pc:docMk/>
            <pc:sldMk cId="36917022" sldId="360"/>
            <ac:spMk id="169" creationId="{3FF86D6E-15AB-4B93-8773-91D0AAA21610}"/>
          </ac:spMkLst>
        </pc:spChg>
        <pc:spChg chg="mod">
          <ac:chgData name="Grace Lowther" userId="a8fe573b-0694-470f-9a15-3d4093241c1c" providerId="ADAL" clId="{297131DF-6823-48F3-975F-BEBBD60A9B19}" dt="2019-03-13T13:28:19.058" v="30" actId="113"/>
          <ac:spMkLst>
            <pc:docMk/>
            <pc:sldMk cId="36917022" sldId="360"/>
            <ac:spMk id="170" creationId="{67F041C0-3AF3-41BA-A6F5-96937A3A84C4}"/>
          </ac:spMkLst>
        </pc:spChg>
        <pc:spChg chg="mod">
          <ac:chgData name="Grace Lowther" userId="a8fe573b-0694-470f-9a15-3d4093241c1c" providerId="ADAL" clId="{297131DF-6823-48F3-975F-BEBBD60A9B19}" dt="2019-03-13T13:28:19.058" v="30" actId="113"/>
          <ac:spMkLst>
            <pc:docMk/>
            <pc:sldMk cId="36917022" sldId="360"/>
            <ac:spMk id="171" creationId="{F21A168B-A03F-435C-9F38-2D473DD58630}"/>
          </ac:spMkLst>
        </pc:spChg>
        <pc:spChg chg="mod">
          <ac:chgData name="Grace Lowther" userId="a8fe573b-0694-470f-9a15-3d4093241c1c" providerId="ADAL" clId="{297131DF-6823-48F3-975F-BEBBD60A9B19}" dt="2019-03-13T13:28:19.058" v="30" actId="113"/>
          <ac:spMkLst>
            <pc:docMk/>
            <pc:sldMk cId="36917022" sldId="360"/>
            <ac:spMk id="172" creationId="{D8749A6D-6E42-47AC-8FE6-7BE8AF446684}"/>
          </ac:spMkLst>
        </pc:spChg>
        <pc:spChg chg="mod">
          <ac:chgData name="Grace Lowther" userId="a8fe573b-0694-470f-9a15-3d4093241c1c" providerId="ADAL" clId="{297131DF-6823-48F3-975F-BEBBD60A9B19}" dt="2019-03-13T13:28:19.058" v="30" actId="113"/>
          <ac:spMkLst>
            <pc:docMk/>
            <pc:sldMk cId="36917022" sldId="360"/>
            <ac:spMk id="173" creationId="{BA60157D-AA3E-45C3-A696-2912833F15EC}"/>
          </ac:spMkLst>
        </pc:spChg>
        <pc:spChg chg="mod">
          <ac:chgData name="Grace Lowther" userId="a8fe573b-0694-470f-9a15-3d4093241c1c" providerId="ADAL" clId="{297131DF-6823-48F3-975F-BEBBD60A9B19}" dt="2019-03-13T13:28:19.058" v="30" actId="113"/>
          <ac:spMkLst>
            <pc:docMk/>
            <pc:sldMk cId="36917022" sldId="360"/>
            <ac:spMk id="174" creationId="{11392381-F797-468A-AE13-A495A6EE9E4C}"/>
          </ac:spMkLst>
        </pc:spChg>
        <pc:spChg chg="mod">
          <ac:chgData name="Grace Lowther" userId="a8fe573b-0694-470f-9a15-3d4093241c1c" providerId="ADAL" clId="{297131DF-6823-48F3-975F-BEBBD60A9B19}" dt="2019-03-13T13:28:19.058" v="30" actId="113"/>
          <ac:spMkLst>
            <pc:docMk/>
            <pc:sldMk cId="36917022" sldId="360"/>
            <ac:spMk id="175" creationId="{51D49F9B-22B1-46A3-827E-06B0AFD257C8}"/>
          </ac:spMkLst>
        </pc:spChg>
        <pc:spChg chg="mod">
          <ac:chgData name="Grace Lowther" userId="a8fe573b-0694-470f-9a15-3d4093241c1c" providerId="ADAL" clId="{297131DF-6823-48F3-975F-BEBBD60A9B19}" dt="2019-03-13T13:28:19.058" v="30" actId="113"/>
          <ac:spMkLst>
            <pc:docMk/>
            <pc:sldMk cId="36917022" sldId="360"/>
            <ac:spMk id="176" creationId="{FED9BFD3-F293-4901-954E-547DCDE00035}"/>
          </ac:spMkLst>
        </pc:spChg>
        <pc:spChg chg="mod">
          <ac:chgData name="Grace Lowther" userId="a8fe573b-0694-470f-9a15-3d4093241c1c" providerId="ADAL" clId="{297131DF-6823-48F3-975F-BEBBD60A9B19}" dt="2019-03-13T13:28:19.058" v="30" actId="113"/>
          <ac:spMkLst>
            <pc:docMk/>
            <pc:sldMk cId="36917022" sldId="360"/>
            <ac:spMk id="177" creationId="{5E3EBD95-BC3F-4354-9B91-3445FE5D0DFB}"/>
          </ac:spMkLst>
        </pc:spChg>
        <pc:spChg chg="add del mod">
          <ac:chgData name="Grace Lowther" userId="a8fe573b-0694-470f-9a15-3d4093241c1c" providerId="ADAL" clId="{297131DF-6823-48F3-975F-BEBBD60A9B19}" dt="2019-03-13T14:24:29.244" v="592" actId="478"/>
          <ac:spMkLst>
            <pc:docMk/>
            <pc:sldMk cId="36917022" sldId="360"/>
            <ac:spMk id="178" creationId="{019D40CE-C61C-4697-959A-F2E600340611}"/>
          </ac:spMkLst>
        </pc:spChg>
        <pc:spChg chg="del mod">
          <ac:chgData name="Grace Lowther" userId="a8fe573b-0694-470f-9a15-3d4093241c1c" providerId="ADAL" clId="{297131DF-6823-48F3-975F-BEBBD60A9B19}" dt="2019-03-13T14:24:32.631" v="594" actId="478"/>
          <ac:spMkLst>
            <pc:docMk/>
            <pc:sldMk cId="36917022" sldId="360"/>
            <ac:spMk id="179" creationId="{0DA613C4-13D8-4E2C-9B00-E9D370858CAC}"/>
          </ac:spMkLst>
        </pc:spChg>
        <pc:spChg chg="del mod">
          <ac:chgData name="Grace Lowther" userId="a8fe573b-0694-470f-9a15-3d4093241c1c" providerId="ADAL" clId="{297131DF-6823-48F3-975F-BEBBD60A9B19}" dt="2019-03-13T14:24:31.427" v="593" actId="478"/>
          <ac:spMkLst>
            <pc:docMk/>
            <pc:sldMk cId="36917022" sldId="360"/>
            <ac:spMk id="180" creationId="{D27ECD52-5BCE-44E0-B097-5F27F933BE62}"/>
          </ac:spMkLst>
        </pc:spChg>
        <pc:spChg chg="mod">
          <ac:chgData name="Grace Lowther" userId="a8fe573b-0694-470f-9a15-3d4093241c1c" providerId="ADAL" clId="{297131DF-6823-48F3-975F-BEBBD60A9B19}" dt="2019-03-13T13:28:19.058" v="30" actId="113"/>
          <ac:spMkLst>
            <pc:docMk/>
            <pc:sldMk cId="36917022" sldId="360"/>
            <ac:spMk id="181" creationId="{939457FB-DBDC-4416-BF27-7B4D74AEE241}"/>
          </ac:spMkLst>
        </pc:spChg>
        <pc:spChg chg="mod">
          <ac:chgData name="Grace Lowther" userId="a8fe573b-0694-470f-9a15-3d4093241c1c" providerId="ADAL" clId="{297131DF-6823-48F3-975F-BEBBD60A9B19}" dt="2019-03-13T13:28:19.058" v="30" actId="113"/>
          <ac:spMkLst>
            <pc:docMk/>
            <pc:sldMk cId="36917022" sldId="360"/>
            <ac:spMk id="182" creationId="{838C43D8-E34C-4898-BA11-7BBC2C7C6B2E}"/>
          </ac:spMkLst>
        </pc:spChg>
        <pc:spChg chg="mod">
          <ac:chgData name="Grace Lowther" userId="a8fe573b-0694-470f-9a15-3d4093241c1c" providerId="ADAL" clId="{297131DF-6823-48F3-975F-BEBBD60A9B19}" dt="2019-03-13T13:28:19.058" v="30" actId="113"/>
          <ac:spMkLst>
            <pc:docMk/>
            <pc:sldMk cId="36917022" sldId="360"/>
            <ac:spMk id="183" creationId="{94714A31-379D-4A57-B539-6BB147C8D5B6}"/>
          </ac:spMkLst>
        </pc:spChg>
        <pc:spChg chg="mod">
          <ac:chgData name="Grace Lowther" userId="a8fe573b-0694-470f-9a15-3d4093241c1c" providerId="ADAL" clId="{297131DF-6823-48F3-975F-BEBBD60A9B19}" dt="2019-03-13T13:28:19.058" v="30" actId="113"/>
          <ac:spMkLst>
            <pc:docMk/>
            <pc:sldMk cId="36917022" sldId="360"/>
            <ac:spMk id="184" creationId="{3D42A1BD-F203-4D63-8418-A221EA1B941A}"/>
          </ac:spMkLst>
        </pc:spChg>
        <pc:spChg chg="mod">
          <ac:chgData name="Grace Lowther" userId="a8fe573b-0694-470f-9a15-3d4093241c1c" providerId="ADAL" clId="{297131DF-6823-48F3-975F-BEBBD60A9B19}" dt="2019-03-13T13:28:19.058" v="30" actId="113"/>
          <ac:spMkLst>
            <pc:docMk/>
            <pc:sldMk cId="36917022" sldId="360"/>
            <ac:spMk id="185" creationId="{1B801B83-A300-4D41-9719-7EE4E1A98100}"/>
          </ac:spMkLst>
        </pc:spChg>
        <pc:spChg chg="mod">
          <ac:chgData name="Grace Lowther" userId="a8fe573b-0694-470f-9a15-3d4093241c1c" providerId="ADAL" clId="{297131DF-6823-48F3-975F-BEBBD60A9B19}" dt="2019-03-13T13:28:19.058" v="30" actId="113"/>
          <ac:spMkLst>
            <pc:docMk/>
            <pc:sldMk cId="36917022" sldId="360"/>
            <ac:spMk id="186" creationId="{5F600C12-5591-4DB1-9999-C42862C58C61}"/>
          </ac:spMkLst>
        </pc:spChg>
        <pc:spChg chg="mod">
          <ac:chgData name="Grace Lowther" userId="a8fe573b-0694-470f-9a15-3d4093241c1c" providerId="ADAL" clId="{297131DF-6823-48F3-975F-BEBBD60A9B19}" dt="2019-03-13T13:28:19.058" v="30" actId="113"/>
          <ac:spMkLst>
            <pc:docMk/>
            <pc:sldMk cId="36917022" sldId="360"/>
            <ac:spMk id="187" creationId="{A1798636-8464-403E-944B-DE8513A1DFB2}"/>
          </ac:spMkLst>
        </pc:spChg>
        <pc:spChg chg="mod">
          <ac:chgData name="Grace Lowther" userId="a8fe573b-0694-470f-9a15-3d4093241c1c" providerId="ADAL" clId="{297131DF-6823-48F3-975F-BEBBD60A9B19}" dt="2019-03-13T13:28:19.058" v="30" actId="113"/>
          <ac:spMkLst>
            <pc:docMk/>
            <pc:sldMk cId="36917022" sldId="360"/>
            <ac:spMk id="188" creationId="{DEBA7E12-57F1-425F-924D-BFEECCA2208E}"/>
          </ac:spMkLst>
        </pc:spChg>
        <pc:spChg chg="mod">
          <ac:chgData name="Grace Lowther" userId="a8fe573b-0694-470f-9a15-3d4093241c1c" providerId="ADAL" clId="{297131DF-6823-48F3-975F-BEBBD60A9B19}" dt="2019-03-13T13:28:19.058" v="30" actId="113"/>
          <ac:spMkLst>
            <pc:docMk/>
            <pc:sldMk cId="36917022" sldId="360"/>
            <ac:spMk id="189" creationId="{B16732EC-4104-4FC1-9D95-217B8B607AB2}"/>
          </ac:spMkLst>
        </pc:spChg>
        <pc:spChg chg="mod">
          <ac:chgData name="Grace Lowther" userId="a8fe573b-0694-470f-9a15-3d4093241c1c" providerId="ADAL" clId="{297131DF-6823-48F3-975F-BEBBD60A9B19}" dt="2019-03-13T13:28:19.058" v="30" actId="113"/>
          <ac:spMkLst>
            <pc:docMk/>
            <pc:sldMk cId="36917022" sldId="360"/>
            <ac:spMk id="190" creationId="{AA123564-89DE-4847-BF3A-1FC5A07B637F}"/>
          </ac:spMkLst>
        </pc:spChg>
        <pc:spChg chg="mod">
          <ac:chgData name="Grace Lowther" userId="a8fe573b-0694-470f-9a15-3d4093241c1c" providerId="ADAL" clId="{297131DF-6823-48F3-975F-BEBBD60A9B19}" dt="2019-03-13T13:28:19.058" v="30" actId="113"/>
          <ac:spMkLst>
            <pc:docMk/>
            <pc:sldMk cId="36917022" sldId="360"/>
            <ac:spMk id="191" creationId="{90A50F6B-ABAD-4887-A402-1682B679F50F}"/>
          </ac:spMkLst>
        </pc:spChg>
      </pc:sldChg>
      <pc:sldChg chg="modSp">
        <pc:chgData name="Grace Lowther" userId="a8fe573b-0694-470f-9a15-3d4093241c1c" providerId="ADAL" clId="{297131DF-6823-48F3-975F-BEBBD60A9B19}" dt="2019-03-13T13:29:11.054" v="47" actId="404"/>
        <pc:sldMkLst>
          <pc:docMk/>
          <pc:sldMk cId="1725270515" sldId="369"/>
        </pc:sldMkLst>
        <pc:spChg chg="mod">
          <ac:chgData name="Grace Lowther" userId="a8fe573b-0694-470f-9a15-3d4093241c1c" providerId="ADAL" clId="{297131DF-6823-48F3-975F-BEBBD60A9B19}" dt="2019-03-13T13:28:59.842" v="41" actId="404"/>
          <ac:spMkLst>
            <pc:docMk/>
            <pc:sldMk cId="1725270515" sldId="369"/>
            <ac:spMk id="19" creationId="{5252A847-DE45-4FA3-A1F8-EEBEB845FF8E}"/>
          </ac:spMkLst>
        </pc:spChg>
        <pc:graphicFrameChg chg="modGraphic">
          <ac:chgData name="Grace Lowther" userId="a8fe573b-0694-470f-9a15-3d4093241c1c" providerId="ADAL" clId="{297131DF-6823-48F3-975F-BEBBD60A9B19}" dt="2019-03-13T13:29:11.054" v="47" actId="404"/>
          <ac:graphicFrameMkLst>
            <pc:docMk/>
            <pc:sldMk cId="1725270515" sldId="369"/>
            <ac:graphicFrameMk id="9" creationId="{7F41F956-9260-4C13-8D72-1B993A581D00}"/>
          </ac:graphicFrameMkLst>
        </pc:graphicFrameChg>
      </pc:sldChg>
      <pc:sldChg chg="modSp">
        <pc:chgData name="Grace Lowther" userId="a8fe573b-0694-470f-9a15-3d4093241c1c" providerId="ADAL" clId="{297131DF-6823-48F3-975F-BEBBD60A9B19}" dt="2019-03-13T13:32:00.305" v="86" actId="113"/>
        <pc:sldMkLst>
          <pc:docMk/>
          <pc:sldMk cId="248245918" sldId="374"/>
        </pc:sldMkLst>
        <pc:spChg chg="mod">
          <ac:chgData name="Grace Lowther" userId="a8fe573b-0694-470f-9a15-3d4093241c1c" providerId="ADAL" clId="{297131DF-6823-48F3-975F-BEBBD60A9B19}" dt="2019-03-13T13:31:41.636" v="82" actId="113"/>
          <ac:spMkLst>
            <pc:docMk/>
            <pc:sldMk cId="248245918" sldId="374"/>
            <ac:spMk id="19" creationId="{5252A847-DE45-4FA3-A1F8-EEBEB845FF8E}"/>
          </ac:spMkLst>
        </pc:spChg>
        <pc:graphicFrameChg chg="modGraphic">
          <ac:chgData name="Grace Lowther" userId="a8fe573b-0694-470f-9a15-3d4093241c1c" providerId="ADAL" clId="{297131DF-6823-48F3-975F-BEBBD60A9B19}" dt="2019-03-13T13:32:00.305" v="86" actId="113"/>
          <ac:graphicFrameMkLst>
            <pc:docMk/>
            <pc:sldMk cId="248245918" sldId="374"/>
            <ac:graphicFrameMk id="9" creationId="{FF9FADAA-50CF-4FCC-A521-7F9EEFF6AC69}"/>
          </ac:graphicFrameMkLst>
        </pc:graphicFrameChg>
      </pc:sldChg>
      <pc:sldChg chg="delSp modSp">
        <pc:chgData name="Grace Lowther" userId="a8fe573b-0694-470f-9a15-3d4093241c1c" providerId="ADAL" clId="{297131DF-6823-48F3-975F-BEBBD60A9B19}" dt="2019-03-13T14:24:43.095" v="598" actId="20577"/>
        <pc:sldMkLst>
          <pc:docMk/>
          <pc:sldMk cId="2555741874" sldId="379"/>
        </pc:sldMkLst>
        <pc:spChg chg="mod">
          <ac:chgData name="Grace Lowther" userId="a8fe573b-0694-470f-9a15-3d4093241c1c" providerId="ADAL" clId="{297131DF-6823-48F3-975F-BEBBD60A9B19}" dt="2019-03-13T14:24:43.095" v="598" actId="20577"/>
          <ac:spMkLst>
            <pc:docMk/>
            <pc:sldMk cId="2555741874" sldId="379"/>
            <ac:spMk id="2" creationId="{57283FD0-6A8F-4FE0-BC54-7E3E94B50C48}"/>
          </ac:spMkLst>
        </pc:spChg>
        <pc:spChg chg="mod">
          <ac:chgData name="Grace Lowther" userId="a8fe573b-0694-470f-9a15-3d4093241c1c" providerId="ADAL" clId="{297131DF-6823-48F3-975F-BEBBD60A9B19}" dt="2019-03-13T13:28:40.158" v="36" actId="113"/>
          <ac:spMkLst>
            <pc:docMk/>
            <pc:sldMk cId="2555741874" sldId="379"/>
            <ac:spMk id="3" creationId="{845515FA-8C31-40F9-996A-46D88E51758F}"/>
          </ac:spMkLst>
        </pc:spChg>
        <pc:spChg chg="mod">
          <ac:chgData name="Grace Lowther" userId="a8fe573b-0694-470f-9a15-3d4093241c1c" providerId="ADAL" clId="{297131DF-6823-48F3-975F-BEBBD60A9B19}" dt="2019-03-13T13:28:40.158" v="36" actId="113"/>
          <ac:spMkLst>
            <pc:docMk/>
            <pc:sldMk cId="2555741874" sldId="379"/>
            <ac:spMk id="4" creationId="{2C935F9C-FE26-44D0-9E0A-D46EA3790593}"/>
          </ac:spMkLst>
        </pc:spChg>
        <pc:spChg chg="mod">
          <ac:chgData name="Grace Lowther" userId="a8fe573b-0694-470f-9a15-3d4093241c1c" providerId="ADAL" clId="{297131DF-6823-48F3-975F-BEBBD60A9B19}" dt="2019-03-13T13:28:43.867" v="38" actId="20577"/>
          <ac:spMkLst>
            <pc:docMk/>
            <pc:sldMk cId="2555741874" sldId="379"/>
            <ac:spMk id="19" creationId="{5252A847-DE45-4FA3-A1F8-EEBEB845FF8E}"/>
          </ac:spMkLst>
        </pc:spChg>
        <pc:spChg chg="mod">
          <ac:chgData name="Grace Lowther" userId="a8fe573b-0694-470f-9a15-3d4093241c1c" providerId="ADAL" clId="{297131DF-6823-48F3-975F-BEBBD60A9B19}" dt="2019-03-13T13:28:40.158" v="36" actId="113"/>
          <ac:spMkLst>
            <pc:docMk/>
            <pc:sldMk cId="2555741874" sldId="379"/>
            <ac:spMk id="167" creationId="{A3C6B28B-04E7-40D2-AB86-BE841C05E1CC}"/>
          </ac:spMkLst>
        </pc:spChg>
        <pc:spChg chg="mod">
          <ac:chgData name="Grace Lowther" userId="a8fe573b-0694-470f-9a15-3d4093241c1c" providerId="ADAL" clId="{297131DF-6823-48F3-975F-BEBBD60A9B19}" dt="2019-03-13T13:28:40.158" v="36" actId="113"/>
          <ac:spMkLst>
            <pc:docMk/>
            <pc:sldMk cId="2555741874" sldId="379"/>
            <ac:spMk id="168" creationId="{CD605C64-94F2-4632-B72E-E2902B96F123}"/>
          </ac:spMkLst>
        </pc:spChg>
        <pc:spChg chg="mod">
          <ac:chgData name="Grace Lowther" userId="a8fe573b-0694-470f-9a15-3d4093241c1c" providerId="ADAL" clId="{297131DF-6823-48F3-975F-BEBBD60A9B19}" dt="2019-03-13T13:28:40.158" v="36" actId="113"/>
          <ac:spMkLst>
            <pc:docMk/>
            <pc:sldMk cId="2555741874" sldId="379"/>
            <ac:spMk id="169" creationId="{3FF86D6E-15AB-4B93-8773-91D0AAA21610}"/>
          </ac:spMkLst>
        </pc:spChg>
        <pc:spChg chg="mod">
          <ac:chgData name="Grace Lowther" userId="a8fe573b-0694-470f-9a15-3d4093241c1c" providerId="ADAL" clId="{297131DF-6823-48F3-975F-BEBBD60A9B19}" dt="2019-03-13T13:28:40.158" v="36" actId="113"/>
          <ac:spMkLst>
            <pc:docMk/>
            <pc:sldMk cId="2555741874" sldId="379"/>
            <ac:spMk id="170" creationId="{67F041C0-3AF3-41BA-A6F5-96937A3A84C4}"/>
          </ac:spMkLst>
        </pc:spChg>
        <pc:spChg chg="mod">
          <ac:chgData name="Grace Lowther" userId="a8fe573b-0694-470f-9a15-3d4093241c1c" providerId="ADAL" clId="{297131DF-6823-48F3-975F-BEBBD60A9B19}" dt="2019-03-13T13:28:40.158" v="36" actId="113"/>
          <ac:spMkLst>
            <pc:docMk/>
            <pc:sldMk cId="2555741874" sldId="379"/>
            <ac:spMk id="171" creationId="{F21A168B-A03F-435C-9F38-2D473DD58630}"/>
          </ac:spMkLst>
        </pc:spChg>
        <pc:spChg chg="mod">
          <ac:chgData name="Grace Lowther" userId="a8fe573b-0694-470f-9a15-3d4093241c1c" providerId="ADAL" clId="{297131DF-6823-48F3-975F-BEBBD60A9B19}" dt="2019-03-13T13:28:40.158" v="36" actId="113"/>
          <ac:spMkLst>
            <pc:docMk/>
            <pc:sldMk cId="2555741874" sldId="379"/>
            <ac:spMk id="172" creationId="{D8749A6D-6E42-47AC-8FE6-7BE8AF446684}"/>
          </ac:spMkLst>
        </pc:spChg>
        <pc:spChg chg="mod">
          <ac:chgData name="Grace Lowther" userId="a8fe573b-0694-470f-9a15-3d4093241c1c" providerId="ADAL" clId="{297131DF-6823-48F3-975F-BEBBD60A9B19}" dt="2019-03-13T13:28:40.158" v="36" actId="113"/>
          <ac:spMkLst>
            <pc:docMk/>
            <pc:sldMk cId="2555741874" sldId="379"/>
            <ac:spMk id="173" creationId="{BA60157D-AA3E-45C3-A696-2912833F15EC}"/>
          </ac:spMkLst>
        </pc:spChg>
        <pc:spChg chg="mod">
          <ac:chgData name="Grace Lowther" userId="a8fe573b-0694-470f-9a15-3d4093241c1c" providerId="ADAL" clId="{297131DF-6823-48F3-975F-BEBBD60A9B19}" dt="2019-03-13T13:28:40.158" v="36" actId="113"/>
          <ac:spMkLst>
            <pc:docMk/>
            <pc:sldMk cId="2555741874" sldId="379"/>
            <ac:spMk id="174" creationId="{11392381-F797-468A-AE13-A495A6EE9E4C}"/>
          </ac:spMkLst>
        </pc:spChg>
        <pc:spChg chg="mod">
          <ac:chgData name="Grace Lowther" userId="a8fe573b-0694-470f-9a15-3d4093241c1c" providerId="ADAL" clId="{297131DF-6823-48F3-975F-BEBBD60A9B19}" dt="2019-03-13T13:28:40.158" v="36" actId="113"/>
          <ac:spMkLst>
            <pc:docMk/>
            <pc:sldMk cId="2555741874" sldId="379"/>
            <ac:spMk id="175" creationId="{51D49F9B-22B1-46A3-827E-06B0AFD257C8}"/>
          </ac:spMkLst>
        </pc:spChg>
        <pc:spChg chg="mod">
          <ac:chgData name="Grace Lowther" userId="a8fe573b-0694-470f-9a15-3d4093241c1c" providerId="ADAL" clId="{297131DF-6823-48F3-975F-BEBBD60A9B19}" dt="2019-03-13T13:28:40.158" v="36" actId="113"/>
          <ac:spMkLst>
            <pc:docMk/>
            <pc:sldMk cId="2555741874" sldId="379"/>
            <ac:spMk id="176" creationId="{FED9BFD3-F293-4901-954E-547DCDE00035}"/>
          </ac:spMkLst>
        </pc:spChg>
        <pc:spChg chg="mod">
          <ac:chgData name="Grace Lowther" userId="a8fe573b-0694-470f-9a15-3d4093241c1c" providerId="ADAL" clId="{297131DF-6823-48F3-975F-BEBBD60A9B19}" dt="2019-03-13T13:28:40.158" v="36" actId="113"/>
          <ac:spMkLst>
            <pc:docMk/>
            <pc:sldMk cId="2555741874" sldId="379"/>
            <ac:spMk id="177" creationId="{5E3EBD95-BC3F-4354-9B91-3445FE5D0DFB}"/>
          </ac:spMkLst>
        </pc:spChg>
        <pc:spChg chg="mod">
          <ac:chgData name="Grace Lowther" userId="a8fe573b-0694-470f-9a15-3d4093241c1c" providerId="ADAL" clId="{297131DF-6823-48F3-975F-BEBBD60A9B19}" dt="2019-03-13T13:28:40.158" v="36" actId="113"/>
          <ac:spMkLst>
            <pc:docMk/>
            <pc:sldMk cId="2555741874" sldId="379"/>
            <ac:spMk id="178" creationId="{019D40CE-C61C-4697-959A-F2E600340611}"/>
          </ac:spMkLst>
        </pc:spChg>
        <pc:spChg chg="del mod">
          <ac:chgData name="Grace Lowther" userId="a8fe573b-0694-470f-9a15-3d4093241c1c" providerId="ADAL" clId="{297131DF-6823-48F3-975F-BEBBD60A9B19}" dt="2019-03-13T14:24:40.027" v="595" actId="478"/>
          <ac:spMkLst>
            <pc:docMk/>
            <pc:sldMk cId="2555741874" sldId="379"/>
            <ac:spMk id="179" creationId="{0DA613C4-13D8-4E2C-9B00-E9D370858CAC}"/>
          </ac:spMkLst>
        </pc:spChg>
        <pc:spChg chg="del mod">
          <ac:chgData name="Grace Lowther" userId="a8fe573b-0694-470f-9a15-3d4093241c1c" providerId="ADAL" clId="{297131DF-6823-48F3-975F-BEBBD60A9B19}" dt="2019-03-13T14:24:40.860" v="596" actId="478"/>
          <ac:spMkLst>
            <pc:docMk/>
            <pc:sldMk cId="2555741874" sldId="379"/>
            <ac:spMk id="180" creationId="{D27ECD52-5BCE-44E0-B097-5F27F933BE62}"/>
          </ac:spMkLst>
        </pc:spChg>
        <pc:spChg chg="mod">
          <ac:chgData name="Grace Lowther" userId="a8fe573b-0694-470f-9a15-3d4093241c1c" providerId="ADAL" clId="{297131DF-6823-48F3-975F-BEBBD60A9B19}" dt="2019-03-13T13:28:40.158" v="36" actId="113"/>
          <ac:spMkLst>
            <pc:docMk/>
            <pc:sldMk cId="2555741874" sldId="379"/>
            <ac:spMk id="181" creationId="{939457FB-DBDC-4416-BF27-7B4D74AEE241}"/>
          </ac:spMkLst>
        </pc:spChg>
        <pc:spChg chg="mod">
          <ac:chgData name="Grace Lowther" userId="a8fe573b-0694-470f-9a15-3d4093241c1c" providerId="ADAL" clId="{297131DF-6823-48F3-975F-BEBBD60A9B19}" dt="2019-03-13T13:28:40.158" v="36" actId="113"/>
          <ac:spMkLst>
            <pc:docMk/>
            <pc:sldMk cId="2555741874" sldId="379"/>
            <ac:spMk id="182" creationId="{838C43D8-E34C-4898-BA11-7BBC2C7C6B2E}"/>
          </ac:spMkLst>
        </pc:spChg>
        <pc:spChg chg="mod">
          <ac:chgData name="Grace Lowther" userId="a8fe573b-0694-470f-9a15-3d4093241c1c" providerId="ADAL" clId="{297131DF-6823-48F3-975F-BEBBD60A9B19}" dt="2019-03-13T13:28:40.158" v="36" actId="113"/>
          <ac:spMkLst>
            <pc:docMk/>
            <pc:sldMk cId="2555741874" sldId="379"/>
            <ac:spMk id="183" creationId="{94714A31-379D-4A57-B539-6BB147C8D5B6}"/>
          </ac:spMkLst>
        </pc:spChg>
        <pc:spChg chg="mod">
          <ac:chgData name="Grace Lowther" userId="a8fe573b-0694-470f-9a15-3d4093241c1c" providerId="ADAL" clId="{297131DF-6823-48F3-975F-BEBBD60A9B19}" dt="2019-03-13T13:28:40.158" v="36" actId="113"/>
          <ac:spMkLst>
            <pc:docMk/>
            <pc:sldMk cId="2555741874" sldId="379"/>
            <ac:spMk id="184" creationId="{3D42A1BD-F203-4D63-8418-A221EA1B941A}"/>
          </ac:spMkLst>
        </pc:spChg>
        <pc:spChg chg="mod">
          <ac:chgData name="Grace Lowther" userId="a8fe573b-0694-470f-9a15-3d4093241c1c" providerId="ADAL" clId="{297131DF-6823-48F3-975F-BEBBD60A9B19}" dt="2019-03-13T13:28:40.158" v="36" actId="113"/>
          <ac:spMkLst>
            <pc:docMk/>
            <pc:sldMk cId="2555741874" sldId="379"/>
            <ac:spMk id="185" creationId="{1B801B83-A300-4D41-9719-7EE4E1A98100}"/>
          </ac:spMkLst>
        </pc:spChg>
        <pc:spChg chg="mod">
          <ac:chgData name="Grace Lowther" userId="a8fe573b-0694-470f-9a15-3d4093241c1c" providerId="ADAL" clId="{297131DF-6823-48F3-975F-BEBBD60A9B19}" dt="2019-03-13T13:28:40.158" v="36" actId="113"/>
          <ac:spMkLst>
            <pc:docMk/>
            <pc:sldMk cId="2555741874" sldId="379"/>
            <ac:spMk id="186" creationId="{5F600C12-5591-4DB1-9999-C42862C58C61}"/>
          </ac:spMkLst>
        </pc:spChg>
        <pc:spChg chg="mod">
          <ac:chgData name="Grace Lowther" userId="a8fe573b-0694-470f-9a15-3d4093241c1c" providerId="ADAL" clId="{297131DF-6823-48F3-975F-BEBBD60A9B19}" dt="2019-03-13T13:28:40.158" v="36" actId="113"/>
          <ac:spMkLst>
            <pc:docMk/>
            <pc:sldMk cId="2555741874" sldId="379"/>
            <ac:spMk id="187" creationId="{A1798636-8464-403E-944B-DE8513A1DFB2}"/>
          </ac:spMkLst>
        </pc:spChg>
        <pc:spChg chg="mod">
          <ac:chgData name="Grace Lowther" userId="a8fe573b-0694-470f-9a15-3d4093241c1c" providerId="ADAL" clId="{297131DF-6823-48F3-975F-BEBBD60A9B19}" dt="2019-03-13T13:28:40.158" v="36" actId="113"/>
          <ac:spMkLst>
            <pc:docMk/>
            <pc:sldMk cId="2555741874" sldId="379"/>
            <ac:spMk id="188" creationId="{DEBA7E12-57F1-425F-924D-BFEECCA2208E}"/>
          </ac:spMkLst>
        </pc:spChg>
        <pc:spChg chg="mod">
          <ac:chgData name="Grace Lowther" userId="a8fe573b-0694-470f-9a15-3d4093241c1c" providerId="ADAL" clId="{297131DF-6823-48F3-975F-BEBBD60A9B19}" dt="2019-03-13T13:28:40.158" v="36" actId="113"/>
          <ac:spMkLst>
            <pc:docMk/>
            <pc:sldMk cId="2555741874" sldId="379"/>
            <ac:spMk id="189" creationId="{B16732EC-4104-4FC1-9D95-217B8B607AB2}"/>
          </ac:spMkLst>
        </pc:spChg>
        <pc:spChg chg="mod">
          <ac:chgData name="Grace Lowther" userId="a8fe573b-0694-470f-9a15-3d4093241c1c" providerId="ADAL" clId="{297131DF-6823-48F3-975F-BEBBD60A9B19}" dt="2019-03-13T13:28:40.158" v="36" actId="113"/>
          <ac:spMkLst>
            <pc:docMk/>
            <pc:sldMk cId="2555741874" sldId="379"/>
            <ac:spMk id="190" creationId="{AA123564-89DE-4847-BF3A-1FC5A07B637F}"/>
          </ac:spMkLst>
        </pc:spChg>
        <pc:spChg chg="mod">
          <ac:chgData name="Grace Lowther" userId="a8fe573b-0694-470f-9a15-3d4093241c1c" providerId="ADAL" clId="{297131DF-6823-48F3-975F-BEBBD60A9B19}" dt="2019-03-13T13:28:40.158" v="36" actId="113"/>
          <ac:spMkLst>
            <pc:docMk/>
            <pc:sldMk cId="2555741874" sldId="379"/>
            <ac:spMk id="191" creationId="{90A50F6B-ABAD-4887-A402-1682B679F50F}"/>
          </ac:spMkLst>
        </pc:spChg>
      </pc:sldChg>
      <pc:sldChg chg="modSp">
        <pc:chgData name="Grace Lowther" userId="a8fe573b-0694-470f-9a15-3d4093241c1c" providerId="ADAL" clId="{297131DF-6823-48F3-975F-BEBBD60A9B19}" dt="2019-03-13T13:30:35.957" v="65" actId="404"/>
        <pc:sldMkLst>
          <pc:docMk/>
          <pc:sldMk cId="3881136139" sldId="381"/>
        </pc:sldMkLst>
        <pc:spChg chg="mod">
          <ac:chgData name="Grace Lowther" userId="a8fe573b-0694-470f-9a15-3d4093241c1c" providerId="ADAL" clId="{297131DF-6823-48F3-975F-BEBBD60A9B19}" dt="2019-03-13T13:30:28.505" v="63" actId="113"/>
          <ac:spMkLst>
            <pc:docMk/>
            <pc:sldMk cId="3881136139" sldId="381"/>
            <ac:spMk id="11" creationId="{4E868FFC-2367-4BB0-A29E-976A2A611A18}"/>
          </ac:spMkLst>
        </pc:spChg>
        <pc:spChg chg="mod">
          <ac:chgData name="Grace Lowther" userId="a8fe573b-0694-470f-9a15-3d4093241c1c" providerId="ADAL" clId="{297131DF-6823-48F3-975F-BEBBD60A9B19}" dt="2019-03-13T13:30:28.505" v="63" actId="113"/>
          <ac:spMkLst>
            <pc:docMk/>
            <pc:sldMk cId="3881136139" sldId="381"/>
            <ac:spMk id="12" creationId="{DEDAFF23-FC71-484C-B619-E3CA8CCE0EF1}"/>
          </ac:spMkLst>
        </pc:spChg>
        <pc:spChg chg="mod">
          <ac:chgData name="Grace Lowther" userId="a8fe573b-0694-470f-9a15-3d4093241c1c" providerId="ADAL" clId="{297131DF-6823-48F3-975F-BEBBD60A9B19}" dt="2019-03-13T13:30:19.207" v="60" actId="113"/>
          <ac:spMkLst>
            <pc:docMk/>
            <pc:sldMk cId="3881136139" sldId="381"/>
            <ac:spMk id="19" creationId="{5252A847-DE45-4FA3-A1F8-EEBEB845FF8E}"/>
          </ac:spMkLst>
        </pc:spChg>
        <pc:graphicFrameChg chg="modGraphic">
          <ac:chgData name="Grace Lowther" userId="a8fe573b-0694-470f-9a15-3d4093241c1c" providerId="ADAL" clId="{297131DF-6823-48F3-975F-BEBBD60A9B19}" dt="2019-03-13T13:30:35.957" v="65" actId="404"/>
          <ac:graphicFrameMkLst>
            <pc:docMk/>
            <pc:sldMk cId="3881136139" sldId="381"/>
            <ac:graphicFrameMk id="3" creationId="{B7297098-1546-4184-9758-B73000361F35}"/>
          </ac:graphicFrameMkLst>
        </pc:graphicFrameChg>
      </pc:sldChg>
      <pc:sldChg chg="modSp">
        <pc:chgData name="Grace Lowther" userId="a8fe573b-0694-470f-9a15-3d4093241c1c" providerId="ADAL" clId="{297131DF-6823-48F3-975F-BEBBD60A9B19}" dt="2019-03-13T13:31:13.919" v="76" actId="404"/>
        <pc:sldMkLst>
          <pc:docMk/>
          <pc:sldMk cId="2291041628" sldId="382"/>
        </pc:sldMkLst>
        <pc:spChg chg="mod">
          <ac:chgData name="Grace Lowther" userId="a8fe573b-0694-470f-9a15-3d4093241c1c" providerId="ADAL" clId="{297131DF-6823-48F3-975F-BEBBD60A9B19}" dt="2019-03-13T13:31:05.622" v="74" actId="113"/>
          <ac:spMkLst>
            <pc:docMk/>
            <pc:sldMk cId="2291041628" sldId="382"/>
            <ac:spMk id="11" creationId="{4E868FFC-2367-4BB0-A29E-976A2A611A18}"/>
          </ac:spMkLst>
        </pc:spChg>
        <pc:spChg chg="mod">
          <ac:chgData name="Grace Lowther" userId="a8fe573b-0694-470f-9a15-3d4093241c1c" providerId="ADAL" clId="{297131DF-6823-48F3-975F-BEBBD60A9B19}" dt="2019-03-13T13:31:05.622" v="74" actId="113"/>
          <ac:spMkLst>
            <pc:docMk/>
            <pc:sldMk cId="2291041628" sldId="382"/>
            <ac:spMk id="12" creationId="{DEDAFF23-FC71-484C-B619-E3CA8CCE0EF1}"/>
          </ac:spMkLst>
        </pc:spChg>
        <pc:spChg chg="mod">
          <ac:chgData name="Grace Lowther" userId="a8fe573b-0694-470f-9a15-3d4093241c1c" providerId="ADAL" clId="{297131DF-6823-48F3-975F-BEBBD60A9B19}" dt="2019-03-13T13:30:56.819" v="71" actId="113"/>
          <ac:spMkLst>
            <pc:docMk/>
            <pc:sldMk cId="2291041628" sldId="382"/>
            <ac:spMk id="19" creationId="{5252A847-DE45-4FA3-A1F8-EEBEB845FF8E}"/>
          </ac:spMkLst>
        </pc:spChg>
        <pc:graphicFrameChg chg="modGraphic">
          <ac:chgData name="Grace Lowther" userId="a8fe573b-0694-470f-9a15-3d4093241c1c" providerId="ADAL" clId="{297131DF-6823-48F3-975F-BEBBD60A9B19}" dt="2019-03-13T13:31:13.919" v="76" actId="404"/>
          <ac:graphicFrameMkLst>
            <pc:docMk/>
            <pc:sldMk cId="2291041628" sldId="382"/>
            <ac:graphicFrameMk id="3" creationId="{B7297098-1546-4184-9758-B73000361F35}"/>
          </ac:graphicFrameMkLst>
        </pc:graphicFrameChg>
      </pc:sldChg>
      <pc:sldChg chg="modSp">
        <pc:chgData name="Grace Lowther" userId="a8fe573b-0694-470f-9a15-3d4093241c1c" providerId="ADAL" clId="{297131DF-6823-48F3-975F-BEBBD60A9B19}" dt="2019-03-13T13:33:19.013" v="109" actId="113"/>
        <pc:sldMkLst>
          <pc:docMk/>
          <pc:sldMk cId="817258066" sldId="384"/>
        </pc:sldMkLst>
        <pc:spChg chg="mod">
          <ac:chgData name="Grace Lowther" userId="a8fe573b-0694-470f-9a15-3d4093241c1c" providerId="ADAL" clId="{297131DF-6823-48F3-975F-BEBBD60A9B19}" dt="2019-03-13T13:33:19.013" v="109" actId="113"/>
          <ac:spMkLst>
            <pc:docMk/>
            <pc:sldMk cId="817258066" sldId="384"/>
            <ac:spMk id="15" creationId="{215101EE-1D45-4463-BAAB-44B14613B5E0}"/>
          </ac:spMkLst>
        </pc:spChg>
        <pc:spChg chg="mod">
          <ac:chgData name="Grace Lowther" userId="a8fe573b-0694-470f-9a15-3d4093241c1c" providerId="ADAL" clId="{297131DF-6823-48F3-975F-BEBBD60A9B19}" dt="2019-03-13T13:33:09.323" v="106" actId="113"/>
          <ac:spMkLst>
            <pc:docMk/>
            <pc:sldMk cId="817258066" sldId="384"/>
            <ac:spMk id="19" creationId="{5252A847-DE45-4FA3-A1F8-EEBEB845FF8E}"/>
          </ac:spMkLst>
        </pc:spChg>
        <pc:spChg chg="mod">
          <ac:chgData name="Grace Lowther" userId="a8fe573b-0694-470f-9a15-3d4093241c1c" providerId="ADAL" clId="{297131DF-6823-48F3-975F-BEBBD60A9B19}" dt="2019-03-13T13:33:19.013" v="109" actId="113"/>
          <ac:spMkLst>
            <pc:docMk/>
            <pc:sldMk cId="817258066" sldId="384"/>
            <ac:spMk id="20" creationId="{59E91B2A-C51F-43F0-BC97-9319F68AADC5}"/>
          </ac:spMkLst>
        </pc:spChg>
        <pc:spChg chg="mod">
          <ac:chgData name="Grace Lowther" userId="a8fe573b-0694-470f-9a15-3d4093241c1c" providerId="ADAL" clId="{297131DF-6823-48F3-975F-BEBBD60A9B19}" dt="2019-03-13T13:33:19.013" v="109" actId="113"/>
          <ac:spMkLst>
            <pc:docMk/>
            <pc:sldMk cId="817258066" sldId="384"/>
            <ac:spMk id="21" creationId="{C2848409-110B-4A21-B252-78A037E47601}"/>
          </ac:spMkLst>
        </pc:spChg>
        <pc:spChg chg="mod">
          <ac:chgData name="Grace Lowther" userId="a8fe573b-0694-470f-9a15-3d4093241c1c" providerId="ADAL" clId="{297131DF-6823-48F3-975F-BEBBD60A9B19}" dt="2019-03-13T13:33:19.013" v="109" actId="113"/>
          <ac:spMkLst>
            <pc:docMk/>
            <pc:sldMk cId="817258066" sldId="384"/>
            <ac:spMk id="22" creationId="{DEBC363A-EB62-4E9C-A95B-28DA2CDA2218}"/>
          </ac:spMkLst>
        </pc:spChg>
        <pc:graphicFrameChg chg="modGraphic">
          <ac:chgData name="Grace Lowther" userId="a8fe573b-0694-470f-9a15-3d4093241c1c" providerId="ADAL" clId="{297131DF-6823-48F3-975F-BEBBD60A9B19}" dt="2019-03-13T13:32:58.010" v="103" actId="404"/>
          <ac:graphicFrameMkLst>
            <pc:docMk/>
            <pc:sldMk cId="817258066" sldId="384"/>
            <ac:graphicFrameMk id="14" creationId="{92096BA3-0F9E-445E-9AFE-7D568C19C054}"/>
          </ac:graphicFrameMkLst>
        </pc:graphicFrameChg>
      </pc:sldChg>
      <pc:sldChg chg="modSp">
        <pc:chgData name="Grace Lowther" userId="a8fe573b-0694-470f-9a15-3d4093241c1c" providerId="ADAL" clId="{297131DF-6823-48F3-975F-BEBBD60A9B19}" dt="2019-03-13T14:19:47.627" v="586" actId="20577"/>
        <pc:sldMkLst>
          <pc:docMk/>
          <pc:sldMk cId="657697735" sldId="392"/>
        </pc:sldMkLst>
        <pc:spChg chg="mod">
          <ac:chgData name="Grace Lowther" userId="a8fe573b-0694-470f-9a15-3d4093241c1c" providerId="ADAL" clId="{297131DF-6823-48F3-975F-BEBBD60A9B19}" dt="2019-03-13T13:27:22.844" v="15" actId="113"/>
          <ac:spMkLst>
            <pc:docMk/>
            <pc:sldMk cId="657697735" sldId="392"/>
            <ac:spMk id="19" creationId="{5252A847-DE45-4FA3-A1F8-EEBEB845FF8E}"/>
          </ac:spMkLst>
        </pc:spChg>
        <pc:graphicFrameChg chg="modGraphic">
          <ac:chgData name="Grace Lowther" userId="a8fe573b-0694-470f-9a15-3d4093241c1c" providerId="ADAL" clId="{297131DF-6823-48F3-975F-BEBBD60A9B19}" dt="2019-03-13T14:19:47.627" v="586" actId="20577"/>
          <ac:graphicFrameMkLst>
            <pc:docMk/>
            <pc:sldMk cId="657697735" sldId="392"/>
            <ac:graphicFrameMk id="2" creationId="{3682854B-2C8C-41D9-B244-BAD05E187E3B}"/>
          </ac:graphicFrameMkLst>
        </pc:graphicFrameChg>
      </pc:sldChg>
      <pc:sldChg chg="modSp">
        <pc:chgData name="Grace Lowther" userId="a8fe573b-0694-470f-9a15-3d4093241c1c" providerId="ADAL" clId="{297131DF-6823-48F3-975F-BEBBD60A9B19}" dt="2019-03-13T14:37:55.908" v="779" actId="20577"/>
        <pc:sldMkLst>
          <pc:docMk/>
          <pc:sldMk cId="3814051906" sldId="396"/>
        </pc:sldMkLst>
        <pc:spChg chg="mod">
          <ac:chgData name="Grace Lowther" userId="a8fe573b-0694-470f-9a15-3d4093241c1c" providerId="ADAL" clId="{297131DF-6823-48F3-975F-BEBBD60A9B19}" dt="2019-03-13T14:37:55.908" v="779" actId="20577"/>
          <ac:spMkLst>
            <pc:docMk/>
            <pc:sldMk cId="3814051906" sldId="396"/>
            <ac:spMk id="12" creationId="{F0FD70CE-C1F4-42F5-A56E-BD6ED2FEACD2}"/>
          </ac:spMkLst>
        </pc:spChg>
        <pc:spChg chg="mod">
          <ac:chgData name="Grace Lowther" userId="a8fe573b-0694-470f-9a15-3d4093241c1c" providerId="ADAL" clId="{297131DF-6823-48F3-975F-BEBBD60A9B19}" dt="2019-03-13T13:44:20.473" v="184" actId="113"/>
          <ac:spMkLst>
            <pc:docMk/>
            <pc:sldMk cId="3814051906" sldId="396"/>
            <ac:spMk id="15" creationId="{4A2C8E69-27A0-4D7D-87A1-90D16674B2EB}"/>
          </ac:spMkLst>
        </pc:spChg>
        <pc:graphicFrameChg chg="modGraphic">
          <ac:chgData name="Grace Lowther" userId="a8fe573b-0694-470f-9a15-3d4093241c1c" providerId="ADAL" clId="{297131DF-6823-48F3-975F-BEBBD60A9B19}" dt="2019-03-13T13:44:27.712" v="189" actId="114"/>
          <ac:graphicFrameMkLst>
            <pc:docMk/>
            <pc:sldMk cId="3814051906" sldId="396"/>
            <ac:graphicFrameMk id="13" creationId="{AB370DF7-A547-4E20-B1C6-607D93A5AAA3}"/>
          </ac:graphicFrameMkLst>
        </pc:graphicFrameChg>
      </pc:sldChg>
      <pc:sldChg chg="addSp modSp add">
        <pc:chgData name="Grace Lowther" userId="a8fe573b-0694-470f-9a15-3d4093241c1c" providerId="ADAL" clId="{297131DF-6823-48F3-975F-BEBBD60A9B19}" dt="2019-03-13T14:30:50.899" v="756" actId="164"/>
        <pc:sldMkLst>
          <pc:docMk/>
          <pc:sldMk cId="3264293398" sldId="402"/>
        </pc:sldMkLst>
        <pc:spChg chg="add mod">
          <ac:chgData name="Grace Lowther" userId="a8fe573b-0694-470f-9a15-3d4093241c1c" providerId="ADAL" clId="{297131DF-6823-48F3-975F-BEBBD60A9B19}" dt="2019-03-13T14:30:50.899" v="756" actId="164"/>
          <ac:spMkLst>
            <pc:docMk/>
            <pc:sldMk cId="3264293398" sldId="402"/>
            <ac:spMk id="4" creationId="{F5E313B8-A411-4587-B477-4A866B738F67}"/>
          </ac:spMkLst>
        </pc:spChg>
        <pc:spChg chg="add mod">
          <ac:chgData name="Grace Lowther" userId="a8fe573b-0694-470f-9a15-3d4093241c1c" providerId="ADAL" clId="{297131DF-6823-48F3-975F-BEBBD60A9B19}" dt="2019-03-13T14:30:44.343" v="755" actId="164"/>
          <ac:spMkLst>
            <pc:docMk/>
            <pc:sldMk cId="3264293398" sldId="402"/>
            <ac:spMk id="5" creationId="{F1F88D06-13F2-4214-91EC-E8B30BC47006}"/>
          </ac:spMkLst>
        </pc:spChg>
        <pc:spChg chg="mod">
          <ac:chgData name="Grace Lowther" userId="a8fe573b-0694-470f-9a15-3d4093241c1c" providerId="ADAL" clId="{297131DF-6823-48F3-975F-BEBBD60A9B19}" dt="2019-03-13T14:00:37.168" v="574" actId="1076"/>
          <ac:spMkLst>
            <pc:docMk/>
            <pc:sldMk cId="3264293398" sldId="402"/>
            <ac:spMk id="19" creationId="{5252A847-DE45-4FA3-A1F8-EEBEB845FF8E}"/>
          </ac:spMkLst>
        </pc:spChg>
        <pc:spChg chg="mod">
          <ac:chgData name="Grace Lowther" userId="a8fe573b-0694-470f-9a15-3d4093241c1c" providerId="ADAL" clId="{297131DF-6823-48F3-975F-BEBBD60A9B19}" dt="2019-03-13T14:00:53.111" v="575" actId="164"/>
          <ac:spMkLst>
            <pc:docMk/>
            <pc:sldMk cId="3264293398" sldId="402"/>
            <ac:spMk id="23" creationId="{A9701475-A707-48EC-9B66-F86B9DA80428}"/>
          </ac:spMkLst>
        </pc:spChg>
        <pc:spChg chg="mod">
          <ac:chgData name="Grace Lowther" userId="a8fe573b-0694-470f-9a15-3d4093241c1c" providerId="ADAL" clId="{297131DF-6823-48F3-975F-BEBBD60A9B19}" dt="2019-03-13T14:00:55.886" v="576" actId="164"/>
          <ac:spMkLst>
            <pc:docMk/>
            <pc:sldMk cId="3264293398" sldId="402"/>
            <ac:spMk id="24" creationId="{EBD82A61-B4D8-47AA-822C-44BC008017CF}"/>
          </ac:spMkLst>
        </pc:spChg>
        <pc:grpChg chg="add mod">
          <ac:chgData name="Grace Lowther" userId="a8fe573b-0694-470f-9a15-3d4093241c1c" providerId="ADAL" clId="{297131DF-6823-48F3-975F-BEBBD60A9B19}" dt="2019-03-13T14:30:44.343" v="755" actId="164"/>
          <ac:grpSpMkLst>
            <pc:docMk/>
            <pc:sldMk cId="3264293398" sldId="402"/>
            <ac:grpSpMk id="2" creationId="{C10DD175-1CBD-46F3-8398-A9C7AD9A984E}"/>
          </ac:grpSpMkLst>
        </pc:grpChg>
        <pc:grpChg chg="add mod">
          <ac:chgData name="Grace Lowther" userId="a8fe573b-0694-470f-9a15-3d4093241c1c" providerId="ADAL" clId="{297131DF-6823-48F3-975F-BEBBD60A9B19}" dt="2019-03-13T14:30:50.899" v="756" actId="164"/>
          <ac:grpSpMkLst>
            <pc:docMk/>
            <pc:sldMk cId="3264293398" sldId="402"/>
            <ac:grpSpMk id="3" creationId="{45AF293C-CC61-4DBC-9260-C791EC4AAA14}"/>
          </ac:grpSpMkLst>
        </pc:grpChg>
        <pc:grpChg chg="add mod">
          <ac:chgData name="Grace Lowther" userId="a8fe573b-0694-470f-9a15-3d4093241c1c" providerId="ADAL" clId="{297131DF-6823-48F3-975F-BEBBD60A9B19}" dt="2019-03-13T14:30:44.343" v="755" actId="164"/>
          <ac:grpSpMkLst>
            <pc:docMk/>
            <pc:sldMk cId="3264293398" sldId="402"/>
            <ac:grpSpMk id="6" creationId="{9F611519-02DF-48BD-984E-95085F109CF6}"/>
          </ac:grpSpMkLst>
        </pc:grpChg>
        <pc:grpChg chg="add mod">
          <ac:chgData name="Grace Lowther" userId="a8fe573b-0694-470f-9a15-3d4093241c1c" providerId="ADAL" clId="{297131DF-6823-48F3-975F-BEBBD60A9B19}" dt="2019-03-13T14:30:50.899" v="756" actId="164"/>
          <ac:grpSpMkLst>
            <pc:docMk/>
            <pc:sldMk cId="3264293398" sldId="402"/>
            <ac:grpSpMk id="7" creationId="{CF1D6028-4ADC-4181-ADD9-EEDBF9A9ED9B}"/>
          </ac:grpSpMkLst>
        </pc:grpChg>
        <pc:picChg chg="mod">
          <ac:chgData name="Grace Lowther" userId="a8fe573b-0694-470f-9a15-3d4093241c1c" providerId="ADAL" clId="{297131DF-6823-48F3-975F-BEBBD60A9B19}" dt="2019-03-13T14:00:53.111" v="575" actId="164"/>
          <ac:picMkLst>
            <pc:docMk/>
            <pc:sldMk cId="3264293398" sldId="402"/>
            <ac:picMk id="22" creationId="{F990EC75-25D0-4E60-9ED0-58DE6ADE8128}"/>
          </ac:picMkLst>
        </pc:picChg>
        <pc:picChg chg="mod">
          <ac:chgData name="Grace Lowther" userId="a8fe573b-0694-470f-9a15-3d4093241c1c" providerId="ADAL" clId="{297131DF-6823-48F3-975F-BEBBD60A9B19}" dt="2019-03-13T14:00:55.886" v="576" actId="164"/>
          <ac:picMkLst>
            <pc:docMk/>
            <pc:sldMk cId="3264293398" sldId="402"/>
            <ac:picMk id="25" creationId="{1867CEC3-52A8-4FA4-8F16-C4CE2D38C74C}"/>
          </ac:picMkLst>
        </pc:picChg>
      </pc:sldChg>
    </pc:docChg>
  </pc:docChgLst>
  <pc:docChgLst>
    <pc:chgData name="Davina Szilvasy" userId="59fb472d-eed4-4f11-9686-c2c8db02a2cd" providerId="ADAL" clId="{9A8F139C-C481-43C7-8348-31A0BC0A65D2}"/>
    <pc:docChg chg="undo custSel addSld delSld modSld delSection">
      <pc:chgData name="Davina Szilvasy" userId="59fb472d-eed4-4f11-9686-c2c8db02a2cd" providerId="ADAL" clId="{9A8F139C-C481-43C7-8348-31A0BC0A65D2}" dt="2019-03-21T17:26:37.902" v="336" actId="171"/>
      <pc:docMkLst>
        <pc:docMk/>
      </pc:docMkLst>
      <pc:sldChg chg="addSp delSp">
        <pc:chgData name="Davina Szilvasy" userId="59fb472d-eed4-4f11-9686-c2c8db02a2cd" providerId="ADAL" clId="{9A8F139C-C481-43C7-8348-31A0BC0A65D2}" dt="2019-03-21T17:24:46.153" v="292"/>
        <pc:sldMkLst>
          <pc:docMk/>
          <pc:sldMk cId="2637481266" sldId="256"/>
        </pc:sldMkLst>
        <pc:grpChg chg="add">
          <ac:chgData name="Davina Szilvasy" userId="59fb472d-eed4-4f11-9686-c2c8db02a2cd" providerId="ADAL" clId="{9A8F139C-C481-43C7-8348-31A0BC0A65D2}" dt="2019-03-21T17:24:46.153" v="292"/>
          <ac:grpSpMkLst>
            <pc:docMk/>
            <pc:sldMk cId="2637481266" sldId="256"/>
            <ac:grpSpMk id="7" creationId="{E8220A08-ECD4-4E88-83F8-6F2061B33129}"/>
          </ac:grpSpMkLst>
        </pc:grpChg>
        <pc:grpChg chg="del">
          <ac:chgData name="Davina Szilvasy" userId="59fb472d-eed4-4f11-9686-c2c8db02a2cd" providerId="ADAL" clId="{9A8F139C-C481-43C7-8348-31A0BC0A65D2}" dt="2019-03-21T17:24:44.904" v="291" actId="478"/>
          <ac:grpSpMkLst>
            <pc:docMk/>
            <pc:sldMk cId="2637481266" sldId="256"/>
            <ac:grpSpMk id="16" creationId="{B31300A9-E3C5-4701-8EF1-45ED088A04DD}"/>
          </ac:grpSpMkLst>
        </pc:grpChg>
      </pc:sldChg>
      <pc:sldChg chg="addSp delSp modSp">
        <pc:chgData name="Davina Szilvasy" userId="59fb472d-eed4-4f11-9686-c2c8db02a2cd" providerId="ADAL" clId="{9A8F139C-C481-43C7-8348-31A0BC0A65D2}" dt="2019-03-21T17:24:54.155" v="296" actId="1036"/>
        <pc:sldMkLst>
          <pc:docMk/>
          <pc:sldMk cId="3855900595" sldId="301"/>
        </pc:sldMkLst>
        <pc:spChg chg="mod">
          <ac:chgData name="Davina Szilvasy" userId="59fb472d-eed4-4f11-9686-c2c8db02a2cd" providerId="ADAL" clId="{9A8F139C-C481-43C7-8348-31A0BC0A65D2}" dt="2019-03-21T17:07:04.606" v="0" actId="404"/>
          <ac:spMkLst>
            <pc:docMk/>
            <pc:sldMk cId="3855900595" sldId="301"/>
            <ac:spMk id="19" creationId="{5252A847-DE45-4FA3-A1F8-EEBEB845FF8E}"/>
          </ac:spMkLst>
        </pc:spChg>
        <pc:grpChg chg="add mod">
          <ac:chgData name="Davina Szilvasy" userId="59fb472d-eed4-4f11-9686-c2c8db02a2cd" providerId="ADAL" clId="{9A8F139C-C481-43C7-8348-31A0BC0A65D2}" dt="2019-03-21T17:24:54.155" v="296" actId="1036"/>
          <ac:grpSpMkLst>
            <pc:docMk/>
            <pc:sldMk cId="3855900595" sldId="301"/>
            <ac:grpSpMk id="7" creationId="{DCDA2C3B-FA53-44D4-A26E-AC2D54FC9F0D}"/>
          </ac:grpSpMkLst>
        </pc:grpChg>
        <pc:grpChg chg="del">
          <ac:chgData name="Davina Szilvasy" userId="59fb472d-eed4-4f11-9686-c2c8db02a2cd" providerId="ADAL" clId="{9A8F139C-C481-43C7-8348-31A0BC0A65D2}" dt="2019-03-21T17:24:49.295" v="293" actId="478"/>
          <ac:grpSpMkLst>
            <pc:docMk/>
            <pc:sldMk cId="3855900595" sldId="301"/>
            <ac:grpSpMk id="16" creationId="{B31300A9-E3C5-4701-8EF1-45ED088A04DD}"/>
          </ac:grpSpMkLst>
        </pc:grpChg>
      </pc:sldChg>
      <pc:sldChg chg="modSp del">
        <pc:chgData name="Davina Szilvasy" userId="59fb472d-eed4-4f11-9686-c2c8db02a2cd" providerId="ADAL" clId="{9A8F139C-C481-43C7-8348-31A0BC0A65D2}" dt="2019-03-21T17:09:42.503" v="36" actId="2696"/>
        <pc:sldMkLst>
          <pc:docMk/>
          <pc:sldMk cId="273723392" sldId="308"/>
        </pc:sldMkLst>
        <pc:spChg chg="mod">
          <ac:chgData name="Davina Szilvasy" userId="59fb472d-eed4-4f11-9686-c2c8db02a2cd" providerId="ADAL" clId="{9A8F139C-C481-43C7-8348-31A0BC0A65D2}" dt="2019-03-21T17:08:59.563" v="26"/>
          <ac:spMkLst>
            <pc:docMk/>
            <pc:sldMk cId="273723392" sldId="308"/>
            <ac:spMk id="19" creationId="{5252A847-DE45-4FA3-A1F8-EEBEB845FF8E}"/>
          </ac:spMkLst>
        </pc:spChg>
        <pc:graphicFrameChg chg="modGraphic">
          <ac:chgData name="Davina Szilvasy" userId="59fb472d-eed4-4f11-9686-c2c8db02a2cd" providerId="ADAL" clId="{9A8F139C-C481-43C7-8348-31A0BC0A65D2}" dt="2019-03-21T17:08:13.639" v="18" actId="207"/>
          <ac:graphicFrameMkLst>
            <pc:docMk/>
            <pc:sldMk cId="273723392" sldId="308"/>
            <ac:graphicFrameMk id="2" creationId="{3682854B-2C8C-41D9-B244-BAD05E187E3B}"/>
          </ac:graphicFrameMkLst>
        </pc:graphicFrameChg>
      </pc:sldChg>
      <pc:sldChg chg="del">
        <pc:chgData name="Davina Szilvasy" userId="59fb472d-eed4-4f11-9686-c2c8db02a2cd" providerId="ADAL" clId="{9A8F139C-C481-43C7-8348-31A0BC0A65D2}" dt="2019-03-21T17:15:03.428" v="109" actId="2696"/>
        <pc:sldMkLst>
          <pc:docMk/>
          <pc:sldMk cId="636014570" sldId="314"/>
        </pc:sldMkLst>
      </pc:sldChg>
      <pc:sldChg chg="addSp delSp modSp">
        <pc:chgData name="Davina Szilvasy" userId="59fb472d-eed4-4f11-9686-c2c8db02a2cd" providerId="ADAL" clId="{9A8F139C-C481-43C7-8348-31A0BC0A65D2}" dt="2019-03-21T17:25:09.087" v="302"/>
        <pc:sldMkLst>
          <pc:docMk/>
          <pc:sldMk cId="36917022" sldId="360"/>
        </pc:sldMkLst>
        <pc:spChg chg="mod">
          <ac:chgData name="Davina Szilvasy" userId="59fb472d-eed4-4f11-9686-c2c8db02a2cd" providerId="ADAL" clId="{9A8F139C-C481-43C7-8348-31A0BC0A65D2}" dt="2019-03-21T17:11:27.641" v="53" actId="403"/>
          <ac:spMkLst>
            <pc:docMk/>
            <pc:sldMk cId="36917022" sldId="360"/>
            <ac:spMk id="19" creationId="{5252A847-DE45-4FA3-A1F8-EEBEB845FF8E}"/>
          </ac:spMkLst>
        </pc:spChg>
        <pc:grpChg chg="del">
          <ac:chgData name="Davina Szilvasy" userId="59fb472d-eed4-4f11-9686-c2c8db02a2cd" providerId="ADAL" clId="{9A8F139C-C481-43C7-8348-31A0BC0A65D2}" dt="2019-03-21T17:25:07.763" v="301" actId="478"/>
          <ac:grpSpMkLst>
            <pc:docMk/>
            <pc:sldMk cId="36917022" sldId="360"/>
            <ac:grpSpMk id="16" creationId="{B31300A9-E3C5-4701-8EF1-45ED088A04DD}"/>
          </ac:grpSpMkLst>
        </pc:grpChg>
        <pc:grpChg chg="add">
          <ac:chgData name="Davina Szilvasy" userId="59fb472d-eed4-4f11-9686-c2c8db02a2cd" providerId="ADAL" clId="{9A8F139C-C481-43C7-8348-31A0BC0A65D2}" dt="2019-03-21T17:25:09.087" v="302"/>
          <ac:grpSpMkLst>
            <pc:docMk/>
            <pc:sldMk cId="36917022" sldId="360"/>
            <ac:grpSpMk id="31" creationId="{E41B06BF-986B-4935-970C-2EC18F04C213}"/>
          </ac:grpSpMkLst>
        </pc:grpChg>
        <pc:graphicFrameChg chg="modGraphic">
          <ac:chgData name="Davina Szilvasy" userId="59fb472d-eed4-4f11-9686-c2c8db02a2cd" providerId="ADAL" clId="{9A8F139C-C481-43C7-8348-31A0BC0A65D2}" dt="2019-03-21T17:10:32.604" v="39" actId="207"/>
          <ac:graphicFrameMkLst>
            <pc:docMk/>
            <pc:sldMk cId="36917022" sldId="360"/>
            <ac:graphicFrameMk id="11" creationId="{CAA38B71-3106-43F5-B57D-DFEE3242EBDB}"/>
          </ac:graphicFrameMkLst>
        </pc:graphicFrameChg>
      </pc:sldChg>
      <pc:sldChg chg="addSp delSp modSp">
        <pc:chgData name="Davina Szilvasy" userId="59fb472d-eed4-4f11-9686-c2c8db02a2cd" providerId="ADAL" clId="{9A8F139C-C481-43C7-8348-31A0BC0A65D2}" dt="2019-03-21T17:25:18.063" v="306"/>
        <pc:sldMkLst>
          <pc:docMk/>
          <pc:sldMk cId="1725270515" sldId="369"/>
        </pc:sldMkLst>
        <pc:spChg chg="mod">
          <ac:chgData name="Davina Szilvasy" userId="59fb472d-eed4-4f11-9686-c2c8db02a2cd" providerId="ADAL" clId="{9A8F139C-C481-43C7-8348-31A0BC0A65D2}" dt="2019-03-21T17:11:20.877" v="51" actId="403"/>
          <ac:spMkLst>
            <pc:docMk/>
            <pc:sldMk cId="1725270515" sldId="369"/>
            <ac:spMk id="19" creationId="{5252A847-DE45-4FA3-A1F8-EEBEB845FF8E}"/>
          </ac:spMkLst>
        </pc:spChg>
        <pc:grpChg chg="add">
          <ac:chgData name="Davina Szilvasy" userId="59fb472d-eed4-4f11-9686-c2c8db02a2cd" providerId="ADAL" clId="{9A8F139C-C481-43C7-8348-31A0BC0A65D2}" dt="2019-03-21T17:25:18.063" v="306"/>
          <ac:grpSpMkLst>
            <pc:docMk/>
            <pc:sldMk cId="1725270515" sldId="369"/>
            <ac:grpSpMk id="10" creationId="{2EB06F45-E4D6-489D-BCB4-7021CE166C47}"/>
          </ac:grpSpMkLst>
        </pc:grpChg>
        <pc:grpChg chg="del">
          <ac:chgData name="Davina Szilvasy" userId="59fb472d-eed4-4f11-9686-c2c8db02a2cd" providerId="ADAL" clId="{9A8F139C-C481-43C7-8348-31A0BC0A65D2}" dt="2019-03-21T17:25:16.929" v="305" actId="478"/>
          <ac:grpSpMkLst>
            <pc:docMk/>
            <pc:sldMk cId="1725270515" sldId="369"/>
            <ac:grpSpMk id="16" creationId="{B31300A9-E3C5-4701-8EF1-45ED088A04DD}"/>
          </ac:grpSpMkLst>
        </pc:grpChg>
        <pc:graphicFrameChg chg="modGraphic">
          <ac:chgData name="Davina Szilvasy" userId="59fb472d-eed4-4f11-9686-c2c8db02a2cd" providerId="ADAL" clId="{9A8F139C-C481-43C7-8348-31A0BC0A65D2}" dt="2019-03-21T17:11:45.466" v="58" actId="207"/>
          <ac:graphicFrameMkLst>
            <pc:docMk/>
            <pc:sldMk cId="1725270515" sldId="369"/>
            <ac:graphicFrameMk id="9" creationId="{7F41F956-9260-4C13-8D72-1B993A581D00}"/>
          </ac:graphicFrameMkLst>
        </pc:graphicFrameChg>
      </pc:sldChg>
      <pc:sldChg chg="addSp delSp modSp">
        <pc:chgData name="Davina Szilvasy" userId="59fb472d-eed4-4f11-9686-c2c8db02a2cd" providerId="ADAL" clId="{9A8F139C-C481-43C7-8348-31A0BC0A65D2}" dt="2019-03-21T17:25:40.937" v="314"/>
        <pc:sldMkLst>
          <pc:docMk/>
          <pc:sldMk cId="248245918" sldId="374"/>
        </pc:sldMkLst>
        <pc:spChg chg="mod">
          <ac:chgData name="Davina Szilvasy" userId="59fb472d-eed4-4f11-9686-c2c8db02a2cd" providerId="ADAL" clId="{9A8F139C-C481-43C7-8348-31A0BC0A65D2}" dt="2019-03-21T17:13:33.884" v="81" actId="2711"/>
          <ac:spMkLst>
            <pc:docMk/>
            <pc:sldMk cId="248245918" sldId="374"/>
            <ac:spMk id="19" creationId="{5252A847-DE45-4FA3-A1F8-EEBEB845FF8E}"/>
          </ac:spMkLst>
        </pc:spChg>
        <pc:grpChg chg="add">
          <ac:chgData name="Davina Szilvasy" userId="59fb472d-eed4-4f11-9686-c2c8db02a2cd" providerId="ADAL" clId="{9A8F139C-C481-43C7-8348-31A0BC0A65D2}" dt="2019-03-21T17:25:40.937" v="314"/>
          <ac:grpSpMkLst>
            <pc:docMk/>
            <pc:sldMk cId="248245918" sldId="374"/>
            <ac:grpSpMk id="10" creationId="{924CD201-2B69-49C2-8A3C-5B788FBA0DB9}"/>
          </ac:grpSpMkLst>
        </pc:grpChg>
        <pc:grpChg chg="del">
          <ac:chgData name="Davina Szilvasy" userId="59fb472d-eed4-4f11-9686-c2c8db02a2cd" providerId="ADAL" clId="{9A8F139C-C481-43C7-8348-31A0BC0A65D2}" dt="2019-03-21T17:25:39.884" v="313" actId="478"/>
          <ac:grpSpMkLst>
            <pc:docMk/>
            <pc:sldMk cId="248245918" sldId="374"/>
            <ac:grpSpMk id="16" creationId="{B31300A9-E3C5-4701-8EF1-45ED088A04DD}"/>
          </ac:grpSpMkLst>
        </pc:grpChg>
        <pc:graphicFrameChg chg="modGraphic">
          <ac:chgData name="Davina Szilvasy" userId="59fb472d-eed4-4f11-9686-c2c8db02a2cd" providerId="ADAL" clId="{9A8F139C-C481-43C7-8348-31A0BC0A65D2}" dt="2019-03-21T17:13:38.250" v="82" actId="207"/>
          <ac:graphicFrameMkLst>
            <pc:docMk/>
            <pc:sldMk cId="248245918" sldId="374"/>
            <ac:graphicFrameMk id="9" creationId="{FF9FADAA-50CF-4FCC-A521-7F9EEFF6AC69}"/>
          </ac:graphicFrameMkLst>
        </pc:graphicFrameChg>
      </pc:sldChg>
      <pc:sldChg chg="addSp delSp modSp">
        <pc:chgData name="Davina Szilvasy" userId="59fb472d-eed4-4f11-9686-c2c8db02a2cd" providerId="ADAL" clId="{9A8F139C-C481-43C7-8348-31A0BC0A65D2}" dt="2019-03-21T17:25:13.398" v="304"/>
        <pc:sldMkLst>
          <pc:docMk/>
          <pc:sldMk cId="2555741874" sldId="379"/>
        </pc:sldMkLst>
        <pc:spChg chg="mod">
          <ac:chgData name="Davina Szilvasy" userId="59fb472d-eed4-4f11-9686-c2c8db02a2cd" providerId="ADAL" clId="{9A8F139C-C481-43C7-8348-31A0BC0A65D2}" dt="2019-03-21T17:11:24.833" v="52" actId="403"/>
          <ac:spMkLst>
            <pc:docMk/>
            <pc:sldMk cId="2555741874" sldId="379"/>
            <ac:spMk id="19" creationId="{5252A847-DE45-4FA3-A1F8-EEBEB845FF8E}"/>
          </ac:spMkLst>
        </pc:spChg>
        <pc:grpChg chg="del">
          <ac:chgData name="Davina Szilvasy" userId="59fb472d-eed4-4f11-9686-c2c8db02a2cd" providerId="ADAL" clId="{9A8F139C-C481-43C7-8348-31A0BC0A65D2}" dt="2019-03-21T17:25:12.277" v="303" actId="478"/>
          <ac:grpSpMkLst>
            <pc:docMk/>
            <pc:sldMk cId="2555741874" sldId="379"/>
            <ac:grpSpMk id="16" creationId="{B31300A9-E3C5-4701-8EF1-45ED088A04DD}"/>
          </ac:grpSpMkLst>
        </pc:grpChg>
        <pc:grpChg chg="add">
          <ac:chgData name="Davina Szilvasy" userId="59fb472d-eed4-4f11-9686-c2c8db02a2cd" providerId="ADAL" clId="{9A8F139C-C481-43C7-8348-31A0BC0A65D2}" dt="2019-03-21T17:25:13.398" v="304"/>
          <ac:grpSpMkLst>
            <pc:docMk/>
            <pc:sldMk cId="2555741874" sldId="379"/>
            <ac:grpSpMk id="34" creationId="{D1166661-D9E3-4895-BC78-D3085F3794C2}"/>
          </ac:grpSpMkLst>
        </pc:grpChg>
        <pc:graphicFrameChg chg="modGraphic">
          <ac:chgData name="Davina Szilvasy" userId="59fb472d-eed4-4f11-9686-c2c8db02a2cd" providerId="ADAL" clId="{9A8F139C-C481-43C7-8348-31A0BC0A65D2}" dt="2019-03-21T17:10:50.663" v="44" actId="207"/>
          <ac:graphicFrameMkLst>
            <pc:docMk/>
            <pc:sldMk cId="2555741874" sldId="379"/>
            <ac:graphicFrameMk id="11" creationId="{CAA38B71-3106-43F5-B57D-DFEE3242EBDB}"/>
          </ac:graphicFrameMkLst>
        </pc:graphicFrameChg>
      </pc:sldChg>
      <pc:sldChg chg="del">
        <pc:chgData name="Davina Szilvasy" userId="59fb472d-eed4-4f11-9686-c2c8db02a2cd" providerId="ADAL" clId="{9A8F139C-C481-43C7-8348-31A0BC0A65D2}" dt="2019-03-21T17:12:07.043" v="61" actId="2696"/>
        <pc:sldMkLst>
          <pc:docMk/>
          <pc:sldMk cId="450682202" sldId="380"/>
        </pc:sldMkLst>
      </pc:sldChg>
      <pc:sldChg chg="addSp delSp modSp">
        <pc:chgData name="Davina Szilvasy" userId="59fb472d-eed4-4f11-9686-c2c8db02a2cd" providerId="ADAL" clId="{9A8F139C-C481-43C7-8348-31A0BC0A65D2}" dt="2019-03-21T17:25:30.807" v="310"/>
        <pc:sldMkLst>
          <pc:docMk/>
          <pc:sldMk cId="3881136139" sldId="381"/>
        </pc:sldMkLst>
        <pc:spChg chg="mod">
          <ac:chgData name="Davina Szilvasy" userId="59fb472d-eed4-4f11-9686-c2c8db02a2cd" providerId="ADAL" clId="{9A8F139C-C481-43C7-8348-31A0BC0A65D2}" dt="2019-03-21T17:12:50.401" v="71" actId="2711"/>
          <ac:spMkLst>
            <pc:docMk/>
            <pc:sldMk cId="3881136139" sldId="381"/>
            <ac:spMk id="19" creationId="{5252A847-DE45-4FA3-A1F8-EEBEB845FF8E}"/>
          </ac:spMkLst>
        </pc:spChg>
        <pc:grpChg chg="add">
          <ac:chgData name="Davina Szilvasy" userId="59fb472d-eed4-4f11-9686-c2c8db02a2cd" providerId="ADAL" clId="{9A8F139C-C481-43C7-8348-31A0BC0A65D2}" dt="2019-03-21T17:25:30.807" v="310"/>
          <ac:grpSpMkLst>
            <pc:docMk/>
            <pc:sldMk cId="3881136139" sldId="381"/>
            <ac:grpSpMk id="13" creationId="{A486F3B2-730A-4873-9970-791D0102CFFC}"/>
          </ac:grpSpMkLst>
        </pc:grpChg>
        <pc:grpChg chg="del">
          <ac:chgData name="Davina Szilvasy" userId="59fb472d-eed4-4f11-9686-c2c8db02a2cd" providerId="ADAL" clId="{9A8F139C-C481-43C7-8348-31A0BC0A65D2}" dt="2019-03-21T17:25:29.293" v="309" actId="478"/>
          <ac:grpSpMkLst>
            <pc:docMk/>
            <pc:sldMk cId="3881136139" sldId="381"/>
            <ac:grpSpMk id="16" creationId="{B31300A9-E3C5-4701-8EF1-45ED088A04DD}"/>
          </ac:grpSpMkLst>
        </pc:grpChg>
        <pc:graphicFrameChg chg="modGraphic">
          <ac:chgData name="Davina Szilvasy" userId="59fb472d-eed4-4f11-9686-c2c8db02a2cd" providerId="ADAL" clId="{9A8F139C-C481-43C7-8348-31A0BC0A65D2}" dt="2019-03-21T17:12:34.269" v="68" actId="207"/>
          <ac:graphicFrameMkLst>
            <pc:docMk/>
            <pc:sldMk cId="3881136139" sldId="381"/>
            <ac:graphicFrameMk id="3" creationId="{B7297098-1546-4184-9758-B73000361F35}"/>
          </ac:graphicFrameMkLst>
        </pc:graphicFrameChg>
      </pc:sldChg>
      <pc:sldChg chg="addSp delSp modSp">
        <pc:chgData name="Davina Szilvasy" userId="59fb472d-eed4-4f11-9686-c2c8db02a2cd" providerId="ADAL" clId="{9A8F139C-C481-43C7-8348-31A0BC0A65D2}" dt="2019-03-21T17:25:37.044" v="312"/>
        <pc:sldMkLst>
          <pc:docMk/>
          <pc:sldMk cId="2291041628" sldId="382"/>
        </pc:sldMkLst>
        <pc:spChg chg="mod">
          <ac:chgData name="Davina Szilvasy" userId="59fb472d-eed4-4f11-9686-c2c8db02a2cd" providerId="ADAL" clId="{9A8F139C-C481-43C7-8348-31A0BC0A65D2}" dt="2019-03-21T17:13:17.321" v="78" actId="2711"/>
          <ac:spMkLst>
            <pc:docMk/>
            <pc:sldMk cId="2291041628" sldId="382"/>
            <ac:spMk id="19" creationId="{5252A847-DE45-4FA3-A1F8-EEBEB845FF8E}"/>
          </ac:spMkLst>
        </pc:spChg>
        <pc:grpChg chg="add">
          <ac:chgData name="Davina Szilvasy" userId="59fb472d-eed4-4f11-9686-c2c8db02a2cd" providerId="ADAL" clId="{9A8F139C-C481-43C7-8348-31A0BC0A65D2}" dt="2019-03-21T17:25:37.044" v="312"/>
          <ac:grpSpMkLst>
            <pc:docMk/>
            <pc:sldMk cId="2291041628" sldId="382"/>
            <ac:grpSpMk id="15" creationId="{C33DF057-B7AC-46F9-A64A-EF3379825731}"/>
          </ac:grpSpMkLst>
        </pc:grpChg>
        <pc:grpChg chg="del">
          <ac:chgData name="Davina Szilvasy" userId="59fb472d-eed4-4f11-9686-c2c8db02a2cd" providerId="ADAL" clId="{9A8F139C-C481-43C7-8348-31A0BC0A65D2}" dt="2019-03-21T17:25:35.787" v="311" actId="478"/>
          <ac:grpSpMkLst>
            <pc:docMk/>
            <pc:sldMk cId="2291041628" sldId="382"/>
            <ac:grpSpMk id="16" creationId="{B31300A9-E3C5-4701-8EF1-45ED088A04DD}"/>
          </ac:grpSpMkLst>
        </pc:grpChg>
        <pc:graphicFrameChg chg="modGraphic">
          <ac:chgData name="Davina Szilvasy" userId="59fb472d-eed4-4f11-9686-c2c8db02a2cd" providerId="ADAL" clId="{9A8F139C-C481-43C7-8348-31A0BC0A65D2}" dt="2019-03-21T17:13:03.460" v="75" actId="207"/>
          <ac:graphicFrameMkLst>
            <pc:docMk/>
            <pc:sldMk cId="2291041628" sldId="382"/>
            <ac:graphicFrameMk id="3" creationId="{B7297098-1546-4184-9758-B73000361F35}"/>
          </ac:graphicFrameMkLst>
        </pc:graphicFrameChg>
      </pc:sldChg>
      <pc:sldChg chg="del">
        <pc:chgData name="Davina Szilvasy" userId="59fb472d-eed4-4f11-9686-c2c8db02a2cd" providerId="ADAL" clId="{9A8F139C-C481-43C7-8348-31A0BC0A65D2}" dt="2019-03-21T17:13:55.613" v="85" actId="2696"/>
        <pc:sldMkLst>
          <pc:docMk/>
          <pc:sldMk cId="3808191576" sldId="383"/>
        </pc:sldMkLst>
      </pc:sldChg>
      <pc:sldChg chg="addSp delSp modSp">
        <pc:chgData name="Davina Szilvasy" userId="59fb472d-eed4-4f11-9686-c2c8db02a2cd" providerId="ADAL" clId="{9A8F139C-C481-43C7-8348-31A0BC0A65D2}" dt="2019-03-21T17:25:48.949" v="318"/>
        <pc:sldMkLst>
          <pc:docMk/>
          <pc:sldMk cId="817258066" sldId="384"/>
        </pc:sldMkLst>
        <pc:spChg chg="mod">
          <ac:chgData name="Davina Szilvasy" userId="59fb472d-eed4-4f11-9686-c2c8db02a2cd" providerId="ADAL" clId="{9A8F139C-C481-43C7-8348-31A0BC0A65D2}" dt="2019-03-21T17:14:38.727" v="96" actId="404"/>
          <ac:spMkLst>
            <pc:docMk/>
            <pc:sldMk cId="817258066" sldId="384"/>
            <ac:spMk id="19" creationId="{5252A847-DE45-4FA3-A1F8-EEBEB845FF8E}"/>
          </ac:spMkLst>
        </pc:spChg>
        <pc:grpChg chg="del">
          <ac:chgData name="Davina Szilvasy" userId="59fb472d-eed4-4f11-9686-c2c8db02a2cd" providerId="ADAL" clId="{9A8F139C-C481-43C7-8348-31A0BC0A65D2}" dt="2019-03-21T17:25:47.845" v="317" actId="478"/>
          <ac:grpSpMkLst>
            <pc:docMk/>
            <pc:sldMk cId="817258066" sldId="384"/>
            <ac:grpSpMk id="16" creationId="{B31300A9-E3C5-4701-8EF1-45ED088A04DD}"/>
          </ac:grpSpMkLst>
        </pc:grpChg>
        <pc:grpChg chg="add">
          <ac:chgData name="Davina Szilvasy" userId="59fb472d-eed4-4f11-9686-c2c8db02a2cd" providerId="ADAL" clId="{9A8F139C-C481-43C7-8348-31A0BC0A65D2}" dt="2019-03-21T17:25:48.949" v="318"/>
          <ac:grpSpMkLst>
            <pc:docMk/>
            <pc:sldMk cId="817258066" sldId="384"/>
            <ac:grpSpMk id="23" creationId="{8B2AA8E0-5AA3-46C4-BC1B-5A8C92993CA7}"/>
          </ac:grpSpMkLst>
        </pc:grpChg>
        <pc:graphicFrameChg chg="modGraphic">
          <ac:chgData name="Davina Szilvasy" userId="59fb472d-eed4-4f11-9686-c2c8db02a2cd" providerId="ADAL" clId="{9A8F139C-C481-43C7-8348-31A0BC0A65D2}" dt="2019-03-21T17:14:01.214" v="86" actId="207"/>
          <ac:graphicFrameMkLst>
            <pc:docMk/>
            <pc:sldMk cId="817258066" sldId="384"/>
            <ac:graphicFrameMk id="14" creationId="{92096BA3-0F9E-445E-9AFE-7D568C19C054}"/>
          </ac:graphicFrameMkLst>
        </pc:graphicFrameChg>
      </pc:sldChg>
      <pc:sldChg chg="addSp delSp modSp">
        <pc:chgData name="Davina Szilvasy" userId="59fb472d-eed4-4f11-9686-c2c8db02a2cd" providerId="ADAL" clId="{9A8F139C-C481-43C7-8348-31A0BC0A65D2}" dt="2019-03-21T17:24:59.377" v="298"/>
        <pc:sldMkLst>
          <pc:docMk/>
          <pc:sldMk cId="657697735" sldId="392"/>
        </pc:sldMkLst>
        <pc:spChg chg="mod">
          <ac:chgData name="Davina Szilvasy" userId="59fb472d-eed4-4f11-9686-c2c8db02a2cd" providerId="ADAL" clId="{9A8F139C-C481-43C7-8348-31A0BC0A65D2}" dt="2019-03-21T17:11:33.317" v="55" actId="403"/>
          <ac:spMkLst>
            <pc:docMk/>
            <pc:sldMk cId="657697735" sldId="392"/>
            <ac:spMk id="19" creationId="{5252A847-DE45-4FA3-A1F8-EEBEB845FF8E}"/>
          </ac:spMkLst>
        </pc:spChg>
        <pc:grpChg chg="add">
          <ac:chgData name="Davina Szilvasy" userId="59fb472d-eed4-4f11-9686-c2c8db02a2cd" providerId="ADAL" clId="{9A8F139C-C481-43C7-8348-31A0BC0A65D2}" dt="2019-03-21T17:24:59.377" v="298"/>
          <ac:grpSpMkLst>
            <pc:docMk/>
            <pc:sldMk cId="657697735" sldId="392"/>
            <ac:grpSpMk id="9" creationId="{86D41FD9-04ED-4C8F-BCF6-0E3815D53833}"/>
          </ac:grpSpMkLst>
        </pc:grpChg>
        <pc:grpChg chg="del">
          <ac:chgData name="Davina Szilvasy" userId="59fb472d-eed4-4f11-9686-c2c8db02a2cd" providerId="ADAL" clId="{9A8F139C-C481-43C7-8348-31A0BC0A65D2}" dt="2019-03-21T17:24:58.006" v="297" actId="478"/>
          <ac:grpSpMkLst>
            <pc:docMk/>
            <pc:sldMk cId="657697735" sldId="392"/>
            <ac:grpSpMk id="16" creationId="{B31300A9-E3C5-4701-8EF1-45ED088A04DD}"/>
          </ac:grpSpMkLst>
        </pc:grpChg>
        <pc:graphicFrameChg chg="modGraphic">
          <ac:chgData name="Davina Szilvasy" userId="59fb472d-eed4-4f11-9686-c2c8db02a2cd" providerId="ADAL" clId="{9A8F139C-C481-43C7-8348-31A0BC0A65D2}" dt="2019-03-21T17:07:58.923" v="12" actId="207"/>
          <ac:graphicFrameMkLst>
            <pc:docMk/>
            <pc:sldMk cId="657697735" sldId="392"/>
            <ac:graphicFrameMk id="2" creationId="{3682854B-2C8C-41D9-B244-BAD05E187E3B}"/>
          </ac:graphicFrameMkLst>
        </pc:graphicFrameChg>
      </pc:sldChg>
      <pc:sldChg chg="modSp">
        <pc:chgData name="Davina Szilvasy" userId="59fb472d-eed4-4f11-9686-c2c8db02a2cd" providerId="ADAL" clId="{9A8F139C-C481-43C7-8348-31A0BC0A65D2}" dt="2019-03-21T17:26:37.902" v="336" actId="171"/>
        <pc:sldMkLst>
          <pc:docMk/>
          <pc:sldMk cId="3814051906" sldId="396"/>
        </pc:sldMkLst>
        <pc:spChg chg="mod">
          <ac:chgData name="Davina Szilvasy" userId="59fb472d-eed4-4f11-9686-c2c8db02a2cd" providerId="ADAL" clId="{9A8F139C-C481-43C7-8348-31A0BC0A65D2}" dt="2019-03-21T17:17:18.309" v="208" actId="403"/>
          <ac:spMkLst>
            <pc:docMk/>
            <pc:sldMk cId="3814051906" sldId="396"/>
            <ac:spMk id="12" creationId="{F0FD70CE-C1F4-42F5-A56E-BD6ED2FEACD2}"/>
          </ac:spMkLst>
        </pc:spChg>
        <pc:picChg chg="ord">
          <ac:chgData name="Davina Szilvasy" userId="59fb472d-eed4-4f11-9686-c2c8db02a2cd" providerId="ADAL" clId="{9A8F139C-C481-43C7-8348-31A0BC0A65D2}" dt="2019-03-21T17:26:37.902" v="336" actId="171"/>
          <ac:picMkLst>
            <pc:docMk/>
            <pc:sldMk cId="3814051906" sldId="396"/>
            <ac:picMk id="3" creationId="{E7B2E49D-C2A9-429E-9458-7F4E24E1273F}"/>
          </ac:picMkLst>
        </pc:picChg>
      </pc:sldChg>
      <pc:sldChg chg="del">
        <pc:chgData name="Davina Szilvasy" userId="59fb472d-eed4-4f11-9686-c2c8db02a2cd" providerId="ADAL" clId="{9A8F139C-C481-43C7-8348-31A0BC0A65D2}" dt="2019-03-21T17:17:40.983" v="246" actId="2696"/>
        <pc:sldMkLst>
          <pc:docMk/>
          <pc:sldMk cId="3069778803" sldId="397"/>
        </pc:sldMkLst>
      </pc:sldChg>
      <pc:sldChg chg="del">
        <pc:chgData name="Davina Szilvasy" userId="59fb472d-eed4-4f11-9686-c2c8db02a2cd" providerId="ADAL" clId="{9A8F139C-C481-43C7-8348-31A0BC0A65D2}" dt="2019-03-21T17:18:41.610" v="257" actId="2696"/>
        <pc:sldMkLst>
          <pc:docMk/>
          <pc:sldMk cId="454059822" sldId="398"/>
        </pc:sldMkLst>
      </pc:sldChg>
      <pc:sldChg chg="addSp delSp modSp">
        <pc:chgData name="Davina Szilvasy" userId="59fb472d-eed4-4f11-9686-c2c8db02a2cd" providerId="ADAL" clId="{9A8F139C-C481-43C7-8348-31A0BC0A65D2}" dt="2019-03-21T17:25:57.200" v="322"/>
        <pc:sldMkLst>
          <pc:docMk/>
          <pc:sldMk cId="3264293398" sldId="402"/>
        </pc:sldMkLst>
        <pc:spChg chg="del mod topLvl">
          <ac:chgData name="Davina Szilvasy" userId="59fb472d-eed4-4f11-9686-c2c8db02a2cd" providerId="ADAL" clId="{9A8F139C-C481-43C7-8348-31A0BC0A65D2}" dt="2019-03-21T17:19:33.901" v="262" actId="478"/>
          <ac:spMkLst>
            <pc:docMk/>
            <pc:sldMk cId="3264293398" sldId="402"/>
            <ac:spMk id="4" creationId="{F5E313B8-A411-4587-B477-4A866B738F67}"/>
          </ac:spMkLst>
        </pc:spChg>
        <pc:spChg chg="del mod topLvl">
          <ac:chgData name="Davina Szilvasy" userId="59fb472d-eed4-4f11-9686-c2c8db02a2cd" providerId="ADAL" clId="{9A8F139C-C481-43C7-8348-31A0BC0A65D2}" dt="2019-03-21T17:19:33.901" v="262" actId="478"/>
          <ac:spMkLst>
            <pc:docMk/>
            <pc:sldMk cId="3264293398" sldId="402"/>
            <ac:spMk id="5" creationId="{F1F88D06-13F2-4214-91EC-E8B30BC47006}"/>
          </ac:spMkLst>
        </pc:spChg>
        <pc:spChg chg="del mod">
          <ac:chgData name="Davina Szilvasy" userId="59fb472d-eed4-4f11-9686-c2c8db02a2cd" providerId="ADAL" clId="{9A8F139C-C481-43C7-8348-31A0BC0A65D2}" dt="2019-03-21T17:19:57.948" v="271" actId="478"/>
          <ac:spMkLst>
            <pc:docMk/>
            <pc:sldMk cId="3264293398" sldId="402"/>
            <ac:spMk id="19" creationId="{5252A847-DE45-4FA3-A1F8-EEBEB845FF8E}"/>
          </ac:spMkLst>
        </pc:spChg>
        <pc:spChg chg="add">
          <ac:chgData name="Davina Szilvasy" userId="59fb472d-eed4-4f11-9686-c2c8db02a2cd" providerId="ADAL" clId="{9A8F139C-C481-43C7-8348-31A0BC0A65D2}" dt="2019-03-21T17:20:44.820" v="278"/>
          <ac:spMkLst>
            <pc:docMk/>
            <pc:sldMk cId="3264293398" sldId="402"/>
            <ac:spMk id="21" creationId="{6AA87103-AE13-42F9-B7D7-08B489085CD6}"/>
          </ac:spMkLst>
        </pc:spChg>
        <pc:spChg chg="del mod topLvl">
          <ac:chgData name="Davina Szilvasy" userId="59fb472d-eed4-4f11-9686-c2c8db02a2cd" providerId="ADAL" clId="{9A8F139C-C481-43C7-8348-31A0BC0A65D2}" dt="2019-03-21T17:19:33.901" v="262" actId="478"/>
          <ac:spMkLst>
            <pc:docMk/>
            <pc:sldMk cId="3264293398" sldId="402"/>
            <ac:spMk id="23" creationId="{A9701475-A707-48EC-9B66-F86B9DA80428}"/>
          </ac:spMkLst>
        </pc:spChg>
        <pc:spChg chg="del mod topLvl">
          <ac:chgData name="Davina Szilvasy" userId="59fb472d-eed4-4f11-9686-c2c8db02a2cd" providerId="ADAL" clId="{9A8F139C-C481-43C7-8348-31A0BC0A65D2}" dt="2019-03-21T17:19:33.901" v="262" actId="478"/>
          <ac:spMkLst>
            <pc:docMk/>
            <pc:sldMk cId="3264293398" sldId="402"/>
            <ac:spMk id="24" creationId="{EBD82A61-B4D8-47AA-822C-44BC008017CF}"/>
          </ac:spMkLst>
        </pc:spChg>
        <pc:spChg chg="add">
          <ac:chgData name="Davina Szilvasy" userId="59fb472d-eed4-4f11-9686-c2c8db02a2cd" providerId="ADAL" clId="{9A8F139C-C481-43C7-8348-31A0BC0A65D2}" dt="2019-03-21T17:20:44.820" v="278"/>
          <ac:spMkLst>
            <pc:docMk/>
            <pc:sldMk cId="3264293398" sldId="402"/>
            <ac:spMk id="26" creationId="{98CC4098-CC95-4A33-B29B-364F8E9F4116}"/>
          </ac:spMkLst>
        </pc:spChg>
        <pc:spChg chg="add">
          <ac:chgData name="Davina Szilvasy" userId="59fb472d-eed4-4f11-9686-c2c8db02a2cd" providerId="ADAL" clId="{9A8F139C-C481-43C7-8348-31A0BC0A65D2}" dt="2019-03-21T17:20:44.820" v="278"/>
          <ac:spMkLst>
            <pc:docMk/>
            <pc:sldMk cId="3264293398" sldId="402"/>
            <ac:spMk id="27" creationId="{3F1531B9-3FF4-43E7-987D-6E29DCAA81E8}"/>
          </ac:spMkLst>
        </pc:spChg>
        <pc:spChg chg="add">
          <ac:chgData name="Davina Szilvasy" userId="59fb472d-eed4-4f11-9686-c2c8db02a2cd" providerId="ADAL" clId="{9A8F139C-C481-43C7-8348-31A0BC0A65D2}" dt="2019-03-21T17:20:44.820" v="278"/>
          <ac:spMkLst>
            <pc:docMk/>
            <pc:sldMk cId="3264293398" sldId="402"/>
            <ac:spMk id="28" creationId="{59AD2795-B854-4C17-9B3F-2CC92E18D999}"/>
          </ac:spMkLst>
        </pc:spChg>
        <pc:spChg chg="add">
          <ac:chgData name="Davina Szilvasy" userId="59fb472d-eed4-4f11-9686-c2c8db02a2cd" providerId="ADAL" clId="{9A8F139C-C481-43C7-8348-31A0BC0A65D2}" dt="2019-03-21T17:21:15.102" v="282"/>
          <ac:spMkLst>
            <pc:docMk/>
            <pc:sldMk cId="3264293398" sldId="402"/>
            <ac:spMk id="29" creationId="{FDFC17A2-D508-4996-B615-8BD3978F8B24}"/>
          </ac:spMkLst>
        </pc:spChg>
        <pc:grpChg chg="del mod topLvl">
          <ac:chgData name="Davina Szilvasy" userId="59fb472d-eed4-4f11-9686-c2c8db02a2cd" providerId="ADAL" clId="{9A8F139C-C481-43C7-8348-31A0BC0A65D2}" dt="2019-03-21T17:19:20.969" v="260" actId="165"/>
          <ac:grpSpMkLst>
            <pc:docMk/>
            <pc:sldMk cId="3264293398" sldId="402"/>
            <ac:grpSpMk id="2" creationId="{C10DD175-1CBD-46F3-8398-A9C7AD9A984E}"/>
          </ac:grpSpMkLst>
        </pc:grpChg>
        <pc:grpChg chg="del mod topLvl">
          <ac:chgData name="Davina Szilvasy" userId="59fb472d-eed4-4f11-9686-c2c8db02a2cd" providerId="ADAL" clId="{9A8F139C-C481-43C7-8348-31A0BC0A65D2}" dt="2019-03-21T17:19:24.414" v="261" actId="165"/>
          <ac:grpSpMkLst>
            <pc:docMk/>
            <pc:sldMk cId="3264293398" sldId="402"/>
            <ac:grpSpMk id="3" creationId="{45AF293C-CC61-4DBC-9260-C791EC4AAA14}"/>
          </ac:grpSpMkLst>
        </pc:grpChg>
        <pc:grpChg chg="del">
          <ac:chgData name="Davina Szilvasy" userId="59fb472d-eed4-4f11-9686-c2c8db02a2cd" providerId="ADAL" clId="{9A8F139C-C481-43C7-8348-31A0BC0A65D2}" dt="2019-03-21T17:19:15.813" v="259" actId="165"/>
          <ac:grpSpMkLst>
            <pc:docMk/>
            <pc:sldMk cId="3264293398" sldId="402"/>
            <ac:grpSpMk id="6" creationId="{9F611519-02DF-48BD-984E-95085F109CF6}"/>
          </ac:grpSpMkLst>
        </pc:grpChg>
        <pc:grpChg chg="del">
          <ac:chgData name="Davina Szilvasy" userId="59fb472d-eed4-4f11-9686-c2c8db02a2cd" providerId="ADAL" clId="{9A8F139C-C481-43C7-8348-31A0BC0A65D2}" dt="2019-03-21T17:19:15.813" v="259" actId="165"/>
          <ac:grpSpMkLst>
            <pc:docMk/>
            <pc:sldMk cId="3264293398" sldId="402"/>
            <ac:grpSpMk id="7" creationId="{CF1D6028-4ADC-4181-ADD9-EEDBF9A9ED9B}"/>
          </ac:grpSpMkLst>
        </pc:grpChg>
        <pc:grpChg chg="add">
          <ac:chgData name="Davina Szilvasy" userId="59fb472d-eed4-4f11-9686-c2c8db02a2cd" providerId="ADAL" clId="{9A8F139C-C481-43C7-8348-31A0BC0A65D2}" dt="2019-03-21T17:25:57.200" v="322"/>
          <ac:grpSpMkLst>
            <pc:docMk/>
            <pc:sldMk cId="3264293398" sldId="402"/>
            <ac:grpSpMk id="12" creationId="{7CEBE41E-C91F-4DCC-8433-785F2739DDF7}"/>
          </ac:grpSpMkLst>
        </pc:grpChg>
        <pc:grpChg chg="del">
          <ac:chgData name="Davina Szilvasy" userId="59fb472d-eed4-4f11-9686-c2c8db02a2cd" providerId="ADAL" clId="{9A8F139C-C481-43C7-8348-31A0BC0A65D2}" dt="2019-03-21T17:25:55.965" v="321" actId="478"/>
          <ac:grpSpMkLst>
            <pc:docMk/>
            <pc:sldMk cId="3264293398" sldId="402"/>
            <ac:grpSpMk id="16" creationId="{B31300A9-E3C5-4701-8EF1-45ED088A04DD}"/>
          </ac:grpSpMkLst>
        </pc:grpChg>
        <pc:picChg chg="add del mod">
          <ac:chgData name="Davina Szilvasy" userId="59fb472d-eed4-4f11-9686-c2c8db02a2cd" providerId="ADAL" clId="{9A8F139C-C481-43C7-8348-31A0BC0A65D2}" dt="2019-03-21T17:19:54.570" v="270"/>
          <ac:picMkLst>
            <pc:docMk/>
            <pc:sldMk cId="3264293398" sldId="402"/>
            <ac:picMk id="9" creationId="{6273D3F2-FAF9-48FA-A217-0C9D6EAD8150}"/>
          </ac:picMkLst>
        </pc:picChg>
        <pc:picChg chg="add">
          <ac:chgData name="Davina Szilvasy" userId="59fb472d-eed4-4f11-9686-c2c8db02a2cd" providerId="ADAL" clId="{9A8F139C-C481-43C7-8348-31A0BC0A65D2}" dt="2019-03-21T17:19:58.325" v="272"/>
          <ac:picMkLst>
            <pc:docMk/>
            <pc:sldMk cId="3264293398" sldId="402"/>
            <ac:picMk id="20" creationId="{9E54367F-875E-4A67-8038-4B5ECDA706A6}"/>
          </ac:picMkLst>
        </pc:picChg>
        <pc:picChg chg="del mod topLvl">
          <ac:chgData name="Davina Szilvasy" userId="59fb472d-eed4-4f11-9686-c2c8db02a2cd" providerId="ADAL" clId="{9A8F139C-C481-43C7-8348-31A0BC0A65D2}" dt="2019-03-21T17:19:57.948" v="271" actId="478"/>
          <ac:picMkLst>
            <pc:docMk/>
            <pc:sldMk cId="3264293398" sldId="402"/>
            <ac:picMk id="22" creationId="{F990EC75-25D0-4E60-9ED0-58DE6ADE8128}"/>
          </ac:picMkLst>
        </pc:picChg>
        <pc:picChg chg="del mod topLvl">
          <ac:chgData name="Davina Szilvasy" userId="59fb472d-eed4-4f11-9686-c2c8db02a2cd" providerId="ADAL" clId="{9A8F139C-C481-43C7-8348-31A0BC0A65D2}" dt="2019-03-21T17:19:57.948" v="271" actId="478"/>
          <ac:picMkLst>
            <pc:docMk/>
            <pc:sldMk cId="3264293398" sldId="402"/>
            <ac:picMk id="25" creationId="{1867CEC3-52A8-4FA4-8F16-C4CE2D38C74C}"/>
          </ac:picMkLst>
        </pc:picChg>
      </pc:sldChg>
      <pc:sldChg chg="del">
        <pc:chgData name="Davina Szilvasy" userId="59fb472d-eed4-4f11-9686-c2c8db02a2cd" providerId="ADAL" clId="{9A8F139C-C481-43C7-8348-31A0BC0A65D2}" dt="2019-03-21T17:16:11.954" v="189" actId="2696"/>
        <pc:sldMkLst>
          <pc:docMk/>
          <pc:sldMk cId="1806639886" sldId="403"/>
        </pc:sldMkLst>
      </pc:sldChg>
      <pc:sldChg chg="del">
        <pc:chgData name="Davina Szilvasy" userId="59fb472d-eed4-4f11-9686-c2c8db02a2cd" providerId="ADAL" clId="{9A8F139C-C481-43C7-8348-31A0BC0A65D2}" dt="2019-03-21T17:16:32.948" v="193" actId="2696"/>
        <pc:sldMkLst>
          <pc:docMk/>
          <pc:sldMk cId="439138878" sldId="404"/>
        </pc:sldMkLst>
      </pc:sldChg>
      <pc:sldChg chg="addSp delSp modSp add">
        <pc:chgData name="Davina Szilvasy" userId="59fb472d-eed4-4f11-9686-c2c8db02a2cd" providerId="ADAL" clId="{9A8F139C-C481-43C7-8348-31A0BC0A65D2}" dt="2019-03-21T17:25:04.682" v="300"/>
        <pc:sldMkLst>
          <pc:docMk/>
          <pc:sldMk cId="4112841100" sldId="405"/>
        </pc:sldMkLst>
        <pc:spChg chg="mod">
          <ac:chgData name="Davina Szilvasy" userId="59fb472d-eed4-4f11-9686-c2c8db02a2cd" providerId="ADAL" clId="{9A8F139C-C481-43C7-8348-31A0BC0A65D2}" dt="2019-03-21T17:11:30.488" v="54" actId="403"/>
          <ac:spMkLst>
            <pc:docMk/>
            <pc:sldMk cId="4112841100" sldId="405"/>
            <ac:spMk id="19" creationId="{5252A847-DE45-4FA3-A1F8-EEBEB845FF8E}"/>
          </ac:spMkLst>
        </pc:spChg>
        <pc:grpChg chg="add">
          <ac:chgData name="Davina Szilvasy" userId="59fb472d-eed4-4f11-9686-c2c8db02a2cd" providerId="ADAL" clId="{9A8F139C-C481-43C7-8348-31A0BC0A65D2}" dt="2019-03-21T17:25:04.682" v="300"/>
          <ac:grpSpMkLst>
            <pc:docMk/>
            <pc:sldMk cId="4112841100" sldId="405"/>
            <ac:grpSpMk id="9" creationId="{CDF1B4FD-9195-4342-8C7B-0DD83F35FB02}"/>
          </ac:grpSpMkLst>
        </pc:grpChg>
        <pc:grpChg chg="del">
          <ac:chgData name="Davina Szilvasy" userId="59fb472d-eed4-4f11-9686-c2c8db02a2cd" providerId="ADAL" clId="{9A8F139C-C481-43C7-8348-31A0BC0A65D2}" dt="2019-03-21T17:25:03.248" v="299" actId="478"/>
          <ac:grpSpMkLst>
            <pc:docMk/>
            <pc:sldMk cId="4112841100" sldId="405"/>
            <ac:grpSpMk id="16" creationId="{B31300A9-E3C5-4701-8EF1-45ED088A04DD}"/>
          </ac:grpSpMkLst>
        </pc:grpChg>
        <pc:graphicFrameChg chg="modGraphic">
          <ac:chgData name="Davina Szilvasy" userId="59fb472d-eed4-4f11-9686-c2c8db02a2cd" providerId="ADAL" clId="{9A8F139C-C481-43C7-8348-31A0BC0A65D2}" dt="2019-03-21T17:09:35.622" v="35" actId="20577"/>
          <ac:graphicFrameMkLst>
            <pc:docMk/>
            <pc:sldMk cId="4112841100" sldId="405"/>
            <ac:graphicFrameMk id="2" creationId="{3682854B-2C8C-41D9-B244-BAD05E187E3B}"/>
          </ac:graphicFrameMkLst>
        </pc:graphicFrameChg>
      </pc:sldChg>
      <pc:sldChg chg="addSp delSp modSp add">
        <pc:chgData name="Davina Szilvasy" userId="59fb472d-eed4-4f11-9686-c2c8db02a2cd" providerId="ADAL" clId="{9A8F139C-C481-43C7-8348-31A0BC0A65D2}" dt="2019-03-21T17:25:25.316" v="308"/>
        <pc:sldMkLst>
          <pc:docMk/>
          <pc:sldMk cId="3702909286" sldId="406"/>
        </pc:sldMkLst>
        <pc:spChg chg="add">
          <ac:chgData name="Davina Szilvasy" userId="59fb472d-eed4-4f11-9686-c2c8db02a2cd" providerId="ADAL" clId="{9A8F139C-C481-43C7-8348-31A0BC0A65D2}" dt="2019-03-21T17:12:02.870" v="60"/>
          <ac:spMkLst>
            <pc:docMk/>
            <pc:sldMk cId="3702909286" sldId="406"/>
            <ac:spMk id="10" creationId="{D450044C-AD30-46C5-9904-5E886CADD343}"/>
          </ac:spMkLst>
        </pc:spChg>
        <pc:grpChg chg="add">
          <ac:chgData name="Davina Szilvasy" userId="59fb472d-eed4-4f11-9686-c2c8db02a2cd" providerId="ADAL" clId="{9A8F139C-C481-43C7-8348-31A0BC0A65D2}" dt="2019-03-21T17:25:25.316" v="308"/>
          <ac:grpSpMkLst>
            <pc:docMk/>
            <pc:sldMk cId="3702909286" sldId="406"/>
            <ac:grpSpMk id="11" creationId="{D69A8950-19E8-40C7-B3E3-6E3DA9FEBFED}"/>
          </ac:grpSpMkLst>
        </pc:grpChg>
        <pc:grpChg chg="del">
          <ac:chgData name="Davina Szilvasy" userId="59fb472d-eed4-4f11-9686-c2c8db02a2cd" providerId="ADAL" clId="{9A8F139C-C481-43C7-8348-31A0BC0A65D2}" dt="2019-03-21T17:25:23.808" v="307" actId="478"/>
          <ac:grpSpMkLst>
            <pc:docMk/>
            <pc:sldMk cId="3702909286" sldId="406"/>
            <ac:grpSpMk id="16" creationId="{B31300A9-E3C5-4701-8EF1-45ED088A04DD}"/>
          </ac:grpSpMkLst>
        </pc:grpChg>
        <pc:graphicFrameChg chg="modGraphic">
          <ac:chgData name="Davina Szilvasy" userId="59fb472d-eed4-4f11-9686-c2c8db02a2cd" providerId="ADAL" clId="{9A8F139C-C481-43C7-8348-31A0BC0A65D2}" dt="2019-03-21T17:12:19.939" v="64" actId="207"/>
          <ac:graphicFrameMkLst>
            <pc:docMk/>
            <pc:sldMk cId="3702909286" sldId="406"/>
            <ac:graphicFrameMk id="9" creationId="{7F41F956-9260-4C13-8D72-1B993A581D00}"/>
          </ac:graphicFrameMkLst>
        </pc:graphicFrameChg>
      </pc:sldChg>
      <pc:sldChg chg="addSp delSp modSp add">
        <pc:chgData name="Davina Szilvasy" userId="59fb472d-eed4-4f11-9686-c2c8db02a2cd" providerId="ADAL" clId="{9A8F139C-C481-43C7-8348-31A0BC0A65D2}" dt="2019-03-21T17:25:44.647" v="316"/>
        <pc:sldMkLst>
          <pc:docMk/>
          <pc:sldMk cId="3142135287" sldId="407"/>
        </pc:sldMkLst>
        <pc:grpChg chg="add">
          <ac:chgData name="Davina Szilvasy" userId="59fb472d-eed4-4f11-9686-c2c8db02a2cd" providerId="ADAL" clId="{9A8F139C-C481-43C7-8348-31A0BC0A65D2}" dt="2019-03-21T17:25:44.647" v="316"/>
          <ac:grpSpMkLst>
            <pc:docMk/>
            <pc:sldMk cId="3142135287" sldId="407"/>
            <ac:grpSpMk id="10" creationId="{1F712551-4324-475D-9F78-C568795F344E}"/>
          </ac:grpSpMkLst>
        </pc:grpChg>
        <pc:grpChg chg="del">
          <ac:chgData name="Davina Szilvasy" userId="59fb472d-eed4-4f11-9686-c2c8db02a2cd" providerId="ADAL" clId="{9A8F139C-C481-43C7-8348-31A0BC0A65D2}" dt="2019-03-21T17:25:43.544" v="315" actId="478"/>
          <ac:grpSpMkLst>
            <pc:docMk/>
            <pc:sldMk cId="3142135287" sldId="407"/>
            <ac:grpSpMk id="16" creationId="{B31300A9-E3C5-4701-8EF1-45ED088A04DD}"/>
          </ac:grpSpMkLst>
        </pc:grpChg>
        <pc:graphicFrameChg chg="mod">
          <ac:chgData name="Davina Szilvasy" userId="59fb472d-eed4-4f11-9686-c2c8db02a2cd" providerId="ADAL" clId="{9A8F139C-C481-43C7-8348-31A0BC0A65D2}" dt="2019-03-21T17:13:52.833" v="84"/>
          <ac:graphicFrameMkLst>
            <pc:docMk/>
            <pc:sldMk cId="3142135287" sldId="407"/>
            <ac:graphicFrameMk id="9" creationId="{FF9FADAA-50CF-4FCC-A521-7F9EEFF6AC69}"/>
          </ac:graphicFrameMkLst>
        </pc:graphicFrameChg>
      </pc:sldChg>
      <pc:sldChg chg="addSp delSp modSp add">
        <pc:chgData name="Davina Szilvasy" userId="59fb472d-eed4-4f11-9686-c2c8db02a2cd" providerId="ADAL" clId="{9A8F139C-C481-43C7-8348-31A0BC0A65D2}" dt="2019-03-21T17:25:52.938" v="320"/>
        <pc:sldMkLst>
          <pc:docMk/>
          <pc:sldMk cId="3801459042" sldId="408"/>
        </pc:sldMkLst>
        <pc:spChg chg="mod">
          <ac:chgData name="Davina Szilvasy" userId="59fb472d-eed4-4f11-9686-c2c8db02a2cd" providerId="ADAL" clId="{9A8F139C-C481-43C7-8348-31A0BC0A65D2}" dt="2019-03-21T17:14:59.325" v="108"/>
          <ac:spMkLst>
            <pc:docMk/>
            <pc:sldMk cId="3801459042" sldId="408"/>
            <ac:spMk id="19" creationId="{5252A847-DE45-4FA3-A1F8-EEBEB845FF8E}"/>
          </ac:spMkLst>
        </pc:spChg>
        <pc:grpChg chg="del">
          <ac:chgData name="Davina Szilvasy" userId="59fb472d-eed4-4f11-9686-c2c8db02a2cd" providerId="ADAL" clId="{9A8F139C-C481-43C7-8348-31A0BC0A65D2}" dt="2019-03-21T17:25:51.683" v="319" actId="478"/>
          <ac:grpSpMkLst>
            <pc:docMk/>
            <pc:sldMk cId="3801459042" sldId="408"/>
            <ac:grpSpMk id="16" creationId="{B31300A9-E3C5-4701-8EF1-45ED088A04DD}"/>
          </ac:grpSpMkLst>
        </pc:grpChg>
        <pc:grpChg chg="add">
          <ac:chgData name="Davina Szilvasy" userId="59fb472d-eed4-4f11-9686-c2c8db02a2cd" providerId="ADAL" clId="{9A8F139C-C481-43C7-8348-31A0BC0A65D2}" dt="2019-03-21T17:25:52.938" v="320"/>
          <ac:grpSpMkLst>
            <pc:docMk/>
            <pc:sldMk cId="3801459042" sldId="408"/>
            <ac:grpSpMk id="23" creationId="{DB8CAD23-3854-4537-B929-9D217269C623}"/>
          </ac:grpSpMkLst>
        </pc:grpChg>
      </pc:sldChg>
      <pc:sldChg chg="modSp add del">
        <pc:chgData name="Davina Szilvasy" userId="59fb472d-eed4-4f11-9686-c2c8db02a2cd" providerId="ADAL" clId="{9A8F139C-C481-43C7-8348-31A0BC0A65D2}" dt="2019-03-21T17:21:37.896" v="287" actId="2696"/>
        <pc:sldMkLst>
          <pc:docMk/>
          <pc:sldMk cId="2040353355" sldId="409"/>
        </pc:sldMkLst>
        <pc:spChg chg="mod">
          <ac:chgData name="Davina Szilvasy" userId="59fb472d-eed4-4f11-9686-c2c8db02a2cd" providerId="ADAL" clId="{9A8F139C-C481-43C7-8348-31A0BC0A65D2}" dt="2019-03-21T17:16:06.852" v="188" actId="5793"/>
          <ac:spMkLst>
            <pc:docMk/>
            <pc:sldMk cId="2040353355" sldId="409"/>
            <ac:spMk id="19" creationId="{5252A847-DE45-4FA3-A1F8-EEBEB845FF8E}"/>
          </ac:spMkLst>
        </pc:spChg>
      </pc:sldChg>
      <pc:sldChg chg="modSp add del">
        <pc:chgData name="Davina Szilvasy" userId="59fb472d-eed4-4f11-9686-c2c8db02a2cd" providerId="ADAL" clId="{9A8F139C-C481-43C7-8348-31A0BC0A65D2}" dt="2019-03-21T17:21:51.915" v="289" actId="2696"/>
        <pc:sldMkLst>
          <pc:docMk/>
          <pc:sldMk cId="508400975" sldId="410"/>
        </pc:sldMkLst>
        <pc:spChg chg="mod">
          <ac:chgData name="Davina Szilvasy" userId="59fb472d-eed4-4f11-9686-c2c8db02a2cd" providerId="ADAL" clId="{9A8F139C-C481-43C7-8348-31A0BC0A65D2}" dt="2019-03-21T17:16:29.528" v="192" actId="207"/>
          <ac:spMkLst>
            <pc:docMk/>
            <pc:sldMk cId="508400975" sldId="410"/>
            <ac:spMk id="19" creationId="{5252A847-DE45-4FA3-A1F8-EEBEB845FF8E}"/>
          </ac:spMkLst>
        </pc:spChg>
        <pc:grpChg chg="mod">
          <ac:chgData name="Davina Szilvasy" userId="59fb472d-eed4-4f11-9686-c2c8db02a2cd" providerId="ADAL" clId="{9A8F139C-C481-43C7-8348-31A0BC0A65D2}" dt="2019-03-21T17:16:48.096" v="195" actId="1076"/>
          <ac:grpSpMkLst>
            <pc:docMk/>
            <pc:sldMk cId="508400975" sldId="410"/>
            <ac:grpSpMk id="7" creationId="{CF1D6028-4ADC-4181-ADD9-EEDBF9A9ED9B}"/>
          </ac:grpSpMkLst>
        </pc:grpChg>
      </pc:sldChg>
      <pc:sldChg chg="modSp add">
        <pc:chgData name="Davina Szilvasy" userId="59fb472d-eed4-4f11-9686-c2c8db02a2cd" providerId="ADAL" clId="{9A8F139C-C481-43C7-8348-31A0BC0A65D2}" dt="2019-03-21T17:17:36.777" v="245" actId="5793"/>
        <pc:sldMkLst>
          <pc:docMk/>
          <pc:sldMk cId="2820871147" sldId="411"/>
        </pc:sldMkLst>
        <pc:spChg chg="mod">
          <ac:chgData name="Davina Szilvasy" userId="59fb472d-eed4-4f11-9686-c2c8db02a2cd" providerId="ADAL" clId="{9A8F139C-C481-43C7-8348-31A0BC0A65D2}" dt="2019-03-21T17:17:36.777" v="245" actId="5793"/>
          <ac:spMkLst>
            <pc:docMk/>
            <pc:sldMk cId="2820871147" sldId="411"/>
            <ac:spMk id="12" creationId="{F0FD70CE-C1F4-42F5-A56E-BD6ED2FEACD2}"/>
          </ac:spMkLst>
        </pc:spChg>
      </pc:sldChg>
      <pc:sldChg chg="addSp delSp modSp add">
        <pc:chgData name="Davina Szilvasy" userId="59fb472d-eed4-4f11-9686-c2c8db02a2cd" providerId="ADAL" clId="{9A8F139C-C481-43C7-8348-31A0BC0A65D2}" dt="2019-03-21T17:18:37.673" v="256"/>
        <pc:sldMkLst>
          <pc:docMk/>
          <pc:sldMk cId="1981235728" sldId="412"/>
        </pc:sldMkLst>
        <pc:spChg chg="mod">
          <ac:chgData name="Davina Szilvasy" userId="59fb472d-eed4-4f11-9686-c2c8db02a2cd" providerId="ADAL" clId="{9A8F139C-C481-43C7-8348-31A0BC0A65D2}" dt="2019-03-21T17:18:03.696" v="252" actId="207"/>
          <ac:spMkLst>
            <pc:docMk/>
            <pc:sldMk cId="1981235728" sldId="412"/>
            <ac:spMk id="12" creationId="{F0FD70CE-C1F4-42F5-A56E-BD6ED2FEACD2}"/>
          </ac:spMkLst>
        </pc:spChg>
        <pc:graphicFrameChg chg="add del">
          <ac:chgData name="Davina Szilvasy" userId="59fb472d-eed4-4f11-9686-c2c8db02a2cd" providerId="ADAL" clId="{9A8F139C-C481-43C7-8348-31A0BC0A65D2}" dt="2019-03-21T17:18:31.088" v="255" actId="478"/>
          <ac:graphicFrameMkLst>
            <pc:docMk/>
            <pc:sldMk cId="1981235728" sldId="412"/>
            <ac:graphicFrameMk id="2" creationId="{9CD75582-9104-456F-810B-CC4BE48D569A}"/>
          </ac:graphicFrameMkLst>
        </pc:graphicFrameChg>
        <pc:graphicFrameChg chg="mod">
          <ac:chgData name="Davina Szilvasy" userId="59fb472d-eed4-4f11-9686-c2c8db02a2cd" providerId="ADAL" clId="{9A8F139C-C481-43C7-8348-31A0BC0A65D2}" dt="2019-03-21T17:18:37.673" v="256"/>
          <ac:graphicFrameMkLst>
            <pc:docMk/>
            <pc:sldMk cId="1981235728" sldId="412"/>
            <ac:graphicFrameMk id="13" creationId="{AB370DF7-A547-4E20-B1C6-607D93A5AAA3}"/>
          </ac:graphicFrameMkLst>
        </pc:graphicFrameChg>
      </pc:sldChg>
      <pc:sldChg chg="delSp modSp add del">
        <pc:chgData name="Davina Szilvasy" userId="59fb472d-eed4-4f11-9686-c2c8db02a2cd" providerId="ADAL" clId="{9A8F139C-C481-43C7-8348-31A0BC0A65D2}" dt="2019-03-21T17:21:18.627" v="283" actId="2696"/>
        <pc:sldMkLst>
          <pc:docMk/>
          <pc:sldMk cId="240308414" sldId="413"/>
        </pc:sldMkLst>
        <pc:spChg chg="del mod topLvl">
          <ac:chgData name="Davina Szilvasy" userId="59fb472d-eed4-4f11-9686-c2c8db02a2cd" providerId="ADAL" clId="{9A8F139C-C481-43C7-8348-31A0BC0A65D2}" dt="2019-03-21T17:20:53.590" v="279" actId="478"/>
          <ac:spMkLst>
            <pc:docMk/>
            <pc:sldMk cId="240308414" sldId="413"/>
            <ac:spMk id="4" creationId="{F5E313B8-A411-4587-B477-4A866B738F67}"/>
          </ac:spMkLst>
        </pc:spChg>
        <pc:spChg chg="del mod topLvl">
          <ac:chgData name="Davina Szilvasy" userId="59fb472d-eed4-4f11-9686-c2c8db02a2cd" providerId="ADAL" clId="{9A8F139C-C481-43C7-8348-31A0BC0A65D2}" dt="2019-03-21T17:20:53.590" v="279" actId="478"/>
          <ac:spMkLst>
            <pc:docMk/>
            <pc:sldMk cId="240308414" sldId="413"/>
            <ac:spMk id="5" creationId="{F1F88D06-13F2-4214-91EC-E8B30BC47006}"/>
          </ac:spMkLst>
        </pc:spChg>
        <pc:spChg chg="mod">
          <ac:chgData name="Davina Szilvasy" userId="59fb472d-eed4-4f11-9686-c2c8db02a2cd" providerId="ADAL" clId="{9A8F139C-C481-43C7-8348-31A0BC0A65D2}" dt="2019-03-21T17:21:11.164" v="281" actId="2085"/>
          <ac:spMkLst>
            <pc:docMk/>
            <pc:sldMk cId="240308414" sldId="413"/>
            <ac:spMk id="19" creationId="{5252A847-DE45-4FA3-A1F8-EEBEB845FF8E}"/>
          </ac:spMkLst>
        </pc:spChg>
        <pc:spChg chg="del mod topLvl">
          <ac:chgData name="Davina Szilvasy" userId="59fb472d-eed4-4f11-9686-c2c8db02a2cd" providerId="ADAL" clId="{9A8F139C-C481-43C7-8348-31A0BC0A65D2}" dt="2019-03-21T17:20:53.590" v="279" actId="478"/>
          <ac:spMkLst>
            <pc:docMk/>
            <pc:sldMk cId="240308414" sldId="413"/>
            <ac:spMk id="23" creationId="{A9701475-A707-48EC-9B66-F86B9DA80428}"/>
          </ac:spMkLst>
        </pc:spChg>
        <pc:spChg chg="del mod topLvl">
          <ac:chgData name="Davina Szilvasy" userId="59fb472d-eed4-4f11-9686-c2c8db02a2cd" providerId="ADAL" clId="{9A8F139C-C481-43C7-8348-31A0BC0A65D2}" dt="2019-03-21T17:20:53.590" v="279" actId="478"/>
          <ac:spMkLst>
            <pc:docMk/>
            <pc:sldMk cId="240308414" sldId="413"/>
            <ac:spMk id="24" creationId="{EBD82A61-B4D8-47AA-822C-44BC008017CF}"/>
          </ac:spMkLst>
        </pc:spChg>
        <pc:grpChg chg="del mod topLvl">
          <ac:chgData name="Davina Szilvasy" userId="59fb472d-eed4-4f11-9686-c2c8db02a2cd" providerId="ADAL" clId="{9A8F139C-C481-43C7-8348-31A0BC0A65D2}" dt="2019-03-21T17:20:22.682" v="274" actId="165"/>
          <ac:grpSpMkLst>
            <pc:docMk/>
            <pc:sldMk cId="240308414" sldId="413"/>
            <ac:grpSpMk id="2" creationId="{C10DD175-1CBD-46F3-8398-A9C7AD9A984E}"/>
          </ac:grpSpMkLst>
        </pc:grpChg>
        <pc:grpChg chg="del mod topLvl">
          <ac:chgData name="Davina Szilvasy" userId="59fb472d-eed4-4f11-9686-c2c8db02a2cd" providerId="ADAL" clId="{9A8F139C-C481-43C7-8348-31A0BC0A65D2}" dt="2019-03-21T17:20:28.080" v="276" actId="165"/>
          <ac:grpSpMkLst>
            <pc:docMk/>
            <pc:sldMk cId="240308414" sldId="413"/>
            <ac:grpSpMk id="3" creationId="{45AF293C-CC61-4DBC-9260-C791EC4AAA14}"/>
          </ac:grpSpMkLst>
        </pc:grpChg>
        <pc:grpChg chg="del">
          <ac:chgData name="Davina Szilvasy" userId="59fb472d-eed4-4f11-9686-c2c8db02a2cd" providerId="ADAL" clId="{9A8F139C-C481-43C7-8348-31A0BC0A65D2}" dt="2019-03-21T17:20:17.505" v="273" actId="165"/>
          <ac:grpSpMkLst>
            <pc:docMk/>
            <pc:sldMk cId="240308414" sldId="413"/>
            <ac:grpSpMk id="6" creationId="{9F611519-02DF-48BD-984E-95085F109CF6}"/>
          </ac:grpSpMkLst>
        </pc:grpChg>
        <pc:grpChg chg="del">
          <ac:chgData name="Davina Szilvasy" userId="59fb472d-eed4-4f11-9686-c2c8db02a2cd" providerId="ADAL" clId="{9A8F139C-C481-43C7-8348-31A0BC0A65D2}" dt="2019-03-21T17:20:25.101" v="275" actId="165"/>
          <ac:grpSpMkLst>
            <pc:docMk/>
            <pc:sldMk cId="240308414" sldId="413"/>
            <ac:grpSpMk id="7" creationId="{CF1D6028-4ADC-4181-ADD9-EEDBF9A9ED9B}"/>
          </ac:grpSpMkLst>
        </pc:grpChg>
        <pc:picChg chg="del mod topLvl">
          <ac:chgData name="Davina Szilvasy" userId="59fb472d-eed4-4f11-9686-c2c8db02a2cd" providerId="ADAL" clId="{9A8F139C-C481-43C7-8348-31A0BC0A65D2}" dt="2019-03-21T17:20:34.716" v="277" actId="478"/>
          <ac:picMkLst>
            <pc:docMk/>
            <pc:sldMk cId="240308414" sldId="413"/>
            <ac:picMk id="22" creationId="{F990EC75-25D0-4E60-9ED0-58DE6ADE8128}"/>
          </ac:picMkLst>
        </pc:picChg>
        <pc:picChg chg="del mod topLvl">
          <ac:chgData name="Davina Szilvasy" userId="59fb472d-eed4-4f11-9686-c2c8db02a2cd" providerId="ADAL" clId="{9A8F139C-C481-43C7-8348-31A0BC0A65D2}" dt="2019-03-21T17:20:34.716" v="277" actId="478"/>
          <ac:picMkLst>
            <pc:docMk/>
            <pc:sldMk cId="240308414" sldId="413"/>
            <ac:picMk id="25" creationId="{1867CEC3-52A8-4FA4-8F16-C4CE2D38C74C}"/>
          </ac:picMkLst>
        </pc:picChg>
      </pc:sldChg>
      <pc:sldChg chg="addSp delSp modSp add">
        <pc:chgData name="Davina Szilvasy" userId="59fb472d-eed4-4f11-9686-c2c8db02a2cd" providerId="ADAL" clId="{9A8F139C-C481-43C7-8348-31A0BC0A65D2}" dt="2019-03-21T17:26:02.046" v="324"/>
        <pc:sldMkLst>
          <pc:docMk/>
          <pc:sldMk cId="1186332560" sldId="413"/>
        </pc:sldMkLst>
        <pc:spChg chg="mod">
          <ac:chgData name="Davina Szilvasy" userId="59fb472d-eed4-4f11-9686-c2c8db02a2cd" providerId="ADAL" clId="{9A8F139C-C481-43C7-8348-31A0BC0A65D2}" dt="2019-03-21T17:21:30.962" v="285"/>
          <ac:spMkLst>
            <pc:docMk/>
            <pc:sldMk cId="1186332560" sldId="413"/>
            <ac:spMk id="29" creationId="{FDFC17A2-D508-4996-B615-8BD3978F8B24}"/>
          </ac:spMkLst>
        </pc:spChg>
        <pc:grpChg chg="add">
          <ac:chgData name="Davina Szilvasy" userId="59fb472d-eed4-4f11-9686-c2c8db02a2cd" providerId="ADAL" clId="{9A8F139C-C481-43C7-8348-31A0BC0A65D2}" dt="2019-03-21T17:26:02.046" v="324"/>
          <ac:grpSpMkLst>
            <pc:docMk/>
            <pc:sldMk cId="1186332560" sldId="413"/>
            <ac:grpSpMk id="12" creationId="{AAAC672A-3EC3-43CF-A8C7-C1FBFF5B0F6E}"/>
          </ac:grpSpMkLst>
        </pc:grpChg>
        <pc:grpChg chg="del">
          <ac:chgData name="Davina Szilvasy" userId="59fb472d-eed4-4f11-9686-c2c8db02a2cd" providerId="ADAL" clId="{9A8F139C-C481-43C7-8348-31A0BC0A65D2}" dt="2019-03-21T17:26:00.702" v="323" actId="478"/>
          <ac:grpSpMkLst>
            <pc:docMk/>
            <pc:sldMk cId="1186332560" sldId="413"/>
            <ac:grpSpMk id="16" creationId="{B31300A9-E3C5-4701-8EF1-45ED088A04DD}"/>
          </ac:grpSpMkLst>
        </pc:grpChg>
      </pc:sldChg>
      <pc:sldChg chg="addSp delSp modSp add">
        <pc:chgData name="Davina Szilvasy" userId="59fb472d-eed4-4f11-9686-c2c8db02a2cd" providerId="ADAL" clId="{9A8F139C-C481-43C7-8348-31A0BC0A65D2}" dt="2019-03-21T17:26:06.460" v="326"/>
        <pc:sldMkLst>
          <pc:docMk/>
          <pc:sldMk cId="510925013" sldId="414"/>
        </pc:sldMkLst>
        <pc:spChg chg="mod">
          <ac:chgData name="Davina Szilvasy" userId="59fb472d-eed4-4f11-9686-c2c8db02a2cd" providerId="ADAL" clId="{9A8F139C-C481-43C7-8348-31A0BC0A65D2}" dt="2019-03-21T17:21:46.227" v="288"/>
          <ac:spMkLst>
            <pc:docMk/>
            <pc:sldMk cId="510925013" sldId="414"/>
            <ac:spMk id="29" creationId="{FDFC17A2-D508-4996-B615-8BD3978F8B24}"/>
          </ac:spMkLst>
        </pc:spChg>
        <pc:grpChg chg="add">
          <ac:chgData name="Davina Szilvasy" userId="59fb472d-eed4-4f11-9686-c2c8db02a2cd" providerId="ADAL" clId="{9A8F139C-C481-43C7-8348-31A0BC0A65D2}" dt="2019-03-21T17:26:06.460" v="326"/>
          <ac:grpSpMkLst>
            <pc:docMk/>
            <pc:sldMk cId="510925013" sldId="414"/>
            <ac:grpSpMk id="12" creationId="{6EA14560-335D-4AFE-8544-D5B5B35DC25B}"/>
          </ac:grpSpMkLst>
        </pc:grpChg>
        <pc:grpChg chg="del">
          <ac:chgData name="Davina Szilvasy" userId="59fb472d-eed4-4f11-9686-c2c8db02a2cd" providerId="ADAL" clId="{9A8F139C-C481-43C7-8348-31A0BC0A65D2}" dt="2019-03-21T17:26:05.134" v="325" actId="478"/>
          <ac:grpSpMkLst>
            <pc:docMk/>
            <pc:sldMk cId="510925013" sldId="414"/>
            <ac:grpSpMk id="16" creationId="{B31300A9-E3C5-4701-8EF1-45ED088A04DD}"/>
          </ac:grpSpMkLst>
        </pc:grpChg>
      </pc:sldChg>
      <pc:sldChg chg="add">
        <pc:chgData name="Davina Szilvasy" userId="59fb472d-eed4-4f11-9686-c2c8db02a2cd" providerId="ADAL" clId="{9A8F139C-C481-43C7-8348-31A0BC0A65D2}" dt="2019-03-21T17:24:31.954" v="290"/>
        <pc:sldMkLst>
          <pc:docMk/>
          <pc:sldMk cId="3844832371" sldId="415"/>
        </pc:sldMkLst>
      </pc:sldChg>
    </pc:docChg>
  </pc:docChgLst>
  <pc:docChgLst>
    <pc:chgData name="Sian Stebbings" userId="e14ea2a2-07d0-4302-97b9-16dc822a37cc" providerId="ADAL" clId="{B220CE9F-38BB-4BF8-BDAC-F6D7DD089B46}"/>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21/03/2019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f8"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classroomsecrets.co.uk/order-decimals-year-4-decimals-resource-pack" TargetMode="External"/><Relationship Id="rId5" Type="http://schemas.openxmlformats.org/officeDocument/2006/relationships/hyperlink" Target="https://classroomsecrets.co.uk/category/maths/year-4/summer-block-1-decimals/" TargetMode="External"/><Relationship Id="rId4" Type="http://schemas.openxmlformats.org/officeDocument/2006/relationships/hyperlink" Target="https://classroomsecrets.co.uk/content-domain-filter/?fwp_contentdomain=4f10b"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Where would each decimal show on the number line?</a:t>
            </a:r>
          </a:p>
        </p:txBody>
      </p:sp>
      <p:graphicFrame>
        <p:nvGraphicFramePr>
          <p:cNvPr id="10" name="Table 9">
            <a:extLst>
              <a:ext uri="{FF2B5EF4-FFF2-40B4-BE49-F238E27FC236}">
                <a16:creationId xmlns:a16="http://schemas.microsoft.com/office/drawing/2014/main" id="{CCEE1B0F-C627-499D-A949-1540366E23D2}"/>
              </a:ext>
            </a:extLst>
          </p:cNvPr>
          <p:cNvGraphicFramePr>
            <a:graphicFrameLocks noGrp="1"/>
          </p:cNvGraphicFramePr>
          <p:nvPr>
            <p:extLst>
              <p:ext uri="{D42A27DB-BD31-4B8C-83A1-F6EECF244321}">
                <p14:modId xmlns:p14="http://schemas.microsoft.com/office/powerpoint/2010/main" val="4278319659"/>
              </p:ext>
            </p:extLst>
          </p:nvPr>
        </p:nvGraphicFramePr>
        <p:xfrm>
          <a:off x="972000" y="1570182"/>
          <a:ext cx="7200000" cy="2149640"/>
        </p:xfrm>
        <a:graphic>
          <a:graphicData uri="http://schemas.openxmlformats.org/drawingml/2006/table">
            <a:tbl>
              <a:tblPr firstRow="1" bandRow="1">
                <a:tableStyleId>{F5AB1C69-6EDB-4FF4-983F-18BD219EF322}</a:tableStyleId>
              </a:tblPr>
              <a:tblGrid>
                <a:gridCol w="720000">
                  <a:extLst>
                    <a:ext uri="{9D8B030D-6E8A-4147-A177-3AD203B41FA5}">
                      <a16:colId xmlns:a16="http://schemas.microsoft.com/office/drawing/2014/main" val="600505638"/>
                    </a:ext>
                  </a:extLst>
                </a:gridCol>
                <a:gridCol w="720000">
                  <a:extLst>
                    <a:ext uri="{9D8B030D-6E8A-4147-A177-3AD203B41FA5}">
                      <a16:colId xmlns:a16="http://schemas.microsoft.com/office/drawing/2014/main" val="411472064"/>
                    </a:ext>
                  </a:extLst>
                </a:gridCol>
                <a:gridCol w="720000">
                  <a:extLst>
                    <a:ext uri="{9D8B030D-6E8A-4147-A177-3AD203B41FA5}">
                      <a16:colId xmlns:a16="http://schemas.microsoft.com/office/drawing/2014/main" val="1041381733"/>
                    </a:ext>
                  </a:extLst>
                </a:gridCol>
                <a:gridCol w="720000">
                  <a:extLst>
                    <a:ext uri="{9D8B030D-6E8A-4147-A177-3AD203B41FA5}">
                      <a16:colId xmlns:a16="http://schemas.microsoft.com/office/drawing/2014/main" val="2101596161"/>
                    </a:ext>
                  </a:extLst>
                </a:gridCol>
                <a:gridCol w="720000">
                  <a:extLst>
                    <a:ext uri="{9D8B030D-6E8A-4147-A177-3AD203B41FA5}">
                      <a16:colId xmlns:a16="http://schemas.microsoft.com/office/drawing/2014/main" val="2803087548"/>
                    </a:ext>
                  </a:extLst>
                </a:gridCol>
                <a:gridCol w="720000">
                  <a:extLst>
                    <a:ext uri="{9D8B030D-6E8A-4147-A177-3AD203B41FA5}">
                      <a16:colId xmlns:a16="http://schemas.microsoft.com/office/drawing/2014/main" val="2231145486"/>
                    </a:ext>
                  </a:extLst>
                </a:gridCol>
                <a:gridCol w="720000">
                  <a:extLst>
                    <a:ext uri="{9D8B030D-6E8A-4147-A177-3AD203B41FA5}">
                      <a16:colId xmlns:a16="http://schemas.microsoft.com/office/drawing/2014/main" val="1277986126"/>
                    </a:ext>
                  </a:extLst>
                </a:gridCol>
                <a:gridCol w="720000">
                  <a:extLst>
                    <a:ext uri="{9D8B030D-6E8A-4147-A177-3AD203B41FA5}">
                      <a16:colId xmlns:a16="http://schemas.microsoft.com/office/drawing/2014/main" val="1319303342"/>
                    </a:ext>
                  </a:extLst>
                </a:gridCol>
                <a:gridCol w="720000">
                  <a:extLst>
                    <a:ext uri="{9D8B030D-6E8A-4147-A177-3AD203B41FA5}">
                      <a16:colId xmlns:a16="http://schemas.microsoft.com/office/drawing/2014/main" val="1550130449"/>
                    </a:ext>
                  </a:extLst>
                </a:gridCol>
                <a:gridCol w="720000">
                  <a:extLst>
                    <a:ext uri="{9D8B030D-6E8A-4147-A177-3AD203B41FA5}">
                      <a16:colId xmlns:a16="http://schemas.microsoft.com/office/drawing/2014/main" val="3235813566"/>
                    </a:ext>
                  </a:extLst>
                </a:gridCol>
              </a:tblGrid>
              <a:tr h="427386">
                <a:tc gridSpan="10">
                  <a:txBody>
                    <a:bodyPr/>
                    <a:lstStyle/>
                    <a:p>
                      <a:pPr algn="ctr"/>
                      <a:endParaRPr lang="en-US" sz="200" b="1"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4860162"/>
                  </a:ext>
                </a:extLst>
              </a:tr>
              <a:tr h="427386">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766492"/>
                  </a:ext>
                </a:extLst>
              </a:tr>
              <a:tr h="1294868">
                <a:tc gridSpan="10">
                  <a:txBody>
                    <a:bodyPr/>
                    <a:lstStyle/>
                    <a:p>
                      <a:pPr algn="ctr"/>
                      <a:endParaRPr lang="en-US" b="1"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5733371"/>
                  </a:ext>
                </a:extLst>
              </a:tr>
            </a:tbl>
          </a:graphicData>
        </a:graphic>
      </p:graphicFrame>
      <p:sp>
        <p:nvSpPr>
          <p:cNvPr id="11" name="TextBox 10">
            <a:extLst>
              <a:ext uri="{FF2B5EF4-FFF2-40B4-BE49-F238E27FC236}">
                <a16:creationId xmlns:a16="http://schemas.microsoft.com/office/drawing/2014/main" id="{4E868FFC-2367-4BB0-A29E-976A2A611A18}"/>
              </a:ext>
            </a:extLst>
          </p:cNvPr>
          <p:cNvSpPr txBox="1"/>
          <p:nvPr/>
        </p:nvSpPr>
        <p:spPr>
          <a:xfrm>
            <a:off x="752923" y="2356953"/>
            <a:ext cx="438154" cy="523220"/>
          </a:xfrm>
          <a:prstGeom prst="rect">
            <a:avLst/>
          </a:prstGeom>
          <a:noFill/>
        </p:spPr>
        <p:txBody>
          <a:bodyPr wrap="square" rtlCol="0">
            <a:spAutoFit/>
          </a:bodyPr>
          <a:lstStyle/>
          <a:p>
            <a:r>
              <a:rPr lang="en-US" sz="2800" b="1" dirty="0">
                <a:latin typeface="Century Gothic" panose="020B0502020202020204" pitchFamily="34" charset="0"/>
              </a:rPr>
              <a:t>6</a:t>
            </a:r>
          </a:p>
        </p:txBody>
      </p:sp>
      <p:sp>
        <p:nvSpPr>
          <p:cNvPr id="12" name="TextBox 11">
            <a:extLst>
              <a:ext uri="{FF2B5EF4-FFF2-40B4-BE49-F238E27FC236}">
                <a16:creationId xmlns:a16="http://schemas.microsoft.com/office/drawing/2014/main" id="{DEDAFF23-FC71-484C-B619-E3CA8CCE0EF1}"/>
              </a:ext>
            </a:extLst>
          </p:cNvPr>
          <p:cNvSpPr txBox="1"/>
          <p:nvPr/>
        </p:nvSpPr>
        <p:spPr>
          <a:xfrm>
            <a:off x="7952924" y="2356953"/>
            <a:ext cx="438153" cy="523220"/>
          </a:xfrm>
          <a:prstGeom prst="rect">
            <a:avLst/>
          </a:prstGeom>
          <a:noFill/>
        </p:spPr>
        <p:txBody>
          <a:bodyPr wrap="square" rtlCol="0">
            <a:spAutoFit/>
          </a:bodyPr>
          <a:lstStyle/>
          <a:p>
            <a:r>
              <a:rPr lang="en-US" sz="2800" b="1" dirty="0">
                <a:latin typeface="Century Gothic" panose="020B0502020202020204" pitchFamily="34" charset="0"/>
              </a:rPr>
              <a:t>7</a:t>
            </a:r>
          </a:p>
        </p:txBody>
      </p:sp>
      <p:graphicFrame>
        <p:nvGraphicFramePr>
          <p:cNvPr id="3" name="Table 2">
            <a:extLst>
              <a:ext uri="{FF2B5EF4-FFF2-40B4-BE49-F238E27FC236}">
                <a16:creationId xmlns:a16="http://schemas.microsoft.com/office/drawing/2014/main" id="{B7297098-1546-4184-9758-B73000361F35}"/>
              </a:ext>
            </a:extLst>
          </p:cNvPr>
          <p:cNvGraphicFramePr>
            <a:graphicFrameLocks noGrp="1"/>
          </p:cNvGraphicFramePr>
          <p:nvPr>
            <p:extLst>
              <p:ext uri="{D42A27DB-BD31-4B8C-83A1-F6EECF244321}">
                <p14:modId xmlns:p14="http://schemas.microsoft.com/office/powerpoint/2010/main" val="3944405457"/>
              </p:ext>
            </p:extLst>
          </p:nvPr>
        </p:nvGraphicFramePr>
        <p:xfrm>
          <a:off x="1264179" y="3794374"/>
          <a:ext cx="6279084" cy="732105"/>
        </p:xfrm>
        <a:graphic>
          <a:graphicData uri="http://schemas.openxmlformats.org/drawingml/2006/table">
            <a:tbl>
              <a:tblPr firstRow="1" bandRow="1">
                <a:tableStyleId>{F5AB1C69-6EDB-4FF4-983F-18BD219EF322}</a:tableStyleId>
              </a:tblPr>
              <a:tblGrid>
                <a:gridCol w="1029771">
                  <a:extLst>
                    <a:ext uri="{9D8B030D-6E8A-4147-A177-3AD203B41FA5}">
                      <a16:colId xmlns:a16="http://schemas.microsoft.com/office/drawing/2014/main" val="3244765593"/>
                    </a:ext>
                  </a:extLst>
                </a:gridCol>
                <a:gridCol w="720000">
                  <a:extLst>
                    <a:ext uri="{9D8B030D-6E8A-4147-A177-3AD203B41FA5}">
                      <a16:colId xmlns:a16="http://schemas.microsoft.com/office/drawing/2014/main" val="1073710093"/>
                    </a:ext>
                  </a:extLst>
                </a:gridCol>
                <a:gridCol w="1029771">
                  <a:extLst>
                    <a:ext uri="{9D8B030D-6E8A-4147-A177-3AD203B41FA5}">
                      <a16:colId xmlns:a16="http://schemas.microsoft.com/office/drawing/2014/main" val="226646585"/>
                    </a:ext>
                  </a:extLst>
                </a:gridCol>
                <a:gridCol w="720000">
                  <a:extLst>
                    <a:ext uri="{9D8B030D-6E8A-4147-A177-3AD203B41FA5}">
                      <a16:colId xmlns:a16="http://schemas.microsoft.com/office/drawing/2014/main" val="3757481792"/>
                    </a:ext>
                  </a:extLst>
                </a:gridCol>
                <a:gridCol w="1029771">
                  <a:extLst>
                    <a:ext uri="{9D8B030D-6E8A-4147-A177-3AD203B41FA5}">
                      <a16:colId xmlns:a16="http://schemas.microsoft.com/office/drawing/2014/main" val="3147849386"/>
                    </a:ext>
                  </a:extLst>
                </a:gridCol>
                <a:gridCol w="720000">
                  <a:extLst>
                    <a:ext uri="{9D8B030D-6E8A-4147-A177-3AD203B41FA5}">
                      <a16:colId xmlns:a16="http://schemas.microsoft.com/office/drawing/2014/main" val="1412732529"/>
                    </a:ext>
                  </a:extLst>
                </a:gridCol>
                <a:gridCol w="1029771">
                  <a:extLst>
                    <a:ext uri="{9D8B030D-6E8A-4147-A177-3AD203B41FA5}">
                      <a16:colId xmlns:a16="http://schemas.microsoft.com/office/drawing/2014/main" val="2281206926"/>
                    </a:ext>
                  </a:extLst>
                </a:gridCol>
              </a:tblGrid>
              <a:tr h="732105">
                <a:tc>
                  <a:txBody>
                    <a:bodyPr/>
                    <a:lstStyle/>
                    <a:p>
                      <a:pPr algn="ctr"/>
                      <a:r>
                        <a:rPr lang="en-US" sz="2400" b="1" dirty="0">
                          <a:solidFill>
                            <a:schemeClr val="tx1"/>
                          </a:solidFill>
                          <a:latin typeface="Century Gothic" panose="020B0502020202020204" pitchFamily="34" charset="0"/>
                        </a:rPr>
                        <a:t>6.29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6.05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6.81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308587"/>
                  </a:ext>
                </a:extLst>
              </a:tr>
            </a:tbl>
          </a:graphicData>
        </a:graphic>
      </p:graphicFrame>
      <p:grpSp>
        <p:nvGrpSpPr>
          <p:cNvPr id="13" name="Group 12">
            <a:extLst>
              <a:ext uri="{FF2B5EF4-FFF2-40B4-BE49-F238E27FC236}">
                <a16:creationId xmlns:a16="http://schemas.microsoft.com/office/drawing/2014/main" id="{A486F3B2-730A-4873-9970-791D0102CFFC}"/>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id="{A8850974-7D7B-4A20-8A6E-C6F0118B7E2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F0B800DF-D53C-4951-9CE5-C97B0023F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8113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Where would each decimal show on the number line?</a:t>
            </a:r>
          </a:p>
        </p:txBody>
      </p:sp>
      <p:graphicFrame>
        <p:nvGraphicFramePr>
          <p:cNvPr id="10" name="Table 9">
            <a:extLst>
              <a:ext uri="{FF2B5EF4-FFF2-40B4-BE49-F238E27FC236}">
                <a16:creationId xmlns:a16="http://schemas.microsoft.com/office/drawing/2014/main" id="{CCEE1B0F-C627-499D-A949-1540366E23D2}"/>
              </a:ext>
            </a:extLst>
          </p:cNvPr>
          <p:cNvGraphicFramePr>
            <a:graphicFrameLocks noGrp="1"/>
          </p:cNvGraphicFramePr>
          <p:nvPr>
            <p:extLst/>
          </p:nvPr>
        </p:nvGraphicFramePr>
        <p:xfrm>
          <a:off x="972000" y="1570182"/>
          <a:ext cx="7200000" cy="2149640"/>
        </p:xfrm>
        <a:graphic>
          <a:graphicData uri="http://schemas.openxmlformats.org/drawingml/2006/table">
            <a:tbl>
              <a:tblPr firstRow="1" bandRow="1">
                <a:tableStyleId>{F5AB1C69-6EDB-4FF4-983F-18BD219EF322}</a:tableStyleId>
              </a:tblPr>
              <a:tblGrid>
                <a:gridCol w="720000">
                  <a:extLst>
                    <a:ext uri="{9D8B030D-6E8A-4147-A177-3AD203B41FA5}">
                      <a16:colId xmlns:a16="http://schemas.microsoft.com/office/drawing/2014/main" val="600505638"/>
                    </a:ext>
                  </a:extLst>
                </a:gridCol>
                <a:gridCol w="720000">
                  <a:extLst>
                    <a:ext uri="{9D8B030D-6E8A-4147-A177-3AD203B41FA5}">
                      <a16:colId xmlns:a16="http://schemas.microsoft.com/office/drawing/2014/main" val="411472064"/>
                    </a:ext>
                  </a:extLst>
                </a:gridCol>
                <a:gridCol w="720000">
                  <a:extLst>
                    <a:ext uri="{9D8B030D-6E8A-4147-A177-3AD203B41FA5}">
                      <a16:colId xmlns:a16="http://schemas.microsoft.com/office/drawing/2014/main" val="1041381733"/>
                    </a:ext>
                  </a:extLst>
                </a:gridCol>
                <a:gridCol w="720000">
                  <a:extLst>
                    <a:ext uri="{9D8B030D-6E8A-4147-A177-3AD203B41FA5}">
                      <a16:colId xmlns:a16="http://schemas.microsoft.com/office/drawing/2014/main" val="2101596161"/>
                    </a:ext>
                  </a:extLst>
                </a:gridCol>
                <a:gridCol w="720000">
                  <a:extLst>
                    <a:ext uri="{9D8B030D-6E8A-4147-A177-3AD203B41FA5}">
                      <a16:colId xmlns:a16="http://schemas.microsoft.com/office/drawing/2014/main" val="2803087548"/>
                    </a:ext>
                  </a:extLst>
                </a:gridCol>
                <a:gridCol w="720000">
                  <a:extLst>
                    <a:ext uri="{9D8B030D-6E8A-4147-A177-3AD203B41FA5}">
                      <a16:colId xmlns:a16="http://schemas.microsoft.com/office/drawing/2014/main" val="2231145486"/>
                    </a:ext>
                  </a:extLst>
                </a:gridCol>
                <a:gridCol w="720000">
                  <a:extLst>
                    <a:ext uri="{9D8B030D-6E8A-4147-A177-3AD203B41FA5}">
                      <a16:colId xmlns:a16="http://schemas.microsoft.com/office/drawing/2014/main" val="1277986126"/>
                    </a:ext>
                  </a:extLst>
                </a:gridCol>
                <a:gridCol w="720000">
                  <a:extLst>
                    <a:ext uri="{9D8B030D-6E8A-4147-A177-3AD203B41FA5}">
                      <a16:colId xmlns:a16="http://schemas.microsoft.com/office/drawing/2014/main" val="1319303342"/>
                    </a:ext>
                  </a:extLst>
                </a:gridCol>
                <a:gridCol w="720000">
                  <a:extLst>
                    <a:ext uri="{9D8B030D-6E8A-4147-A177-3AD203B41FA5}">
                      <a16:colId xmlns:a16="http://schemas.microsoft.com/office/drawing/2014/main" val="1550130449"/>
                    </a:ext>
                  </a:extLst>
                </a:gridCol>
                <a:gridCol w="720000">
                  <a:extLst>
                    <a:ext uri="{9D8B030D-6E8A-4147-A177-3AD203B41FA5}">
                      <a16:colId xmlns:a16="http://schemas.microsoft.com/office/drawing/2014/main" val="3235813566"/>
                    </a:ext>
                  </a:extLst>
                </a:gridCol>
              </a:tblGrid>
              <a:tr h="427386">
                <a:tc gridSpan="10">
                  <a:txBody>
                    <a:bodyPr/>
                    <a:lstStyle/>
                    <a:p>
                      <a:pPr algn="ctr"/>
                      <a:endParaRPr lang="en-US" sz="200" b="1"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4860162"/>
                  </a:ext>
                </a:extLst>
              </a:tr>
              <a:tr h="427386">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766492"/>
                  </a:ext>
                </a:extLst>
              </a:tr>
              <a:tr h="1294868">
                <a:tc gridSpan="10">
                  <a:txBody>
                    <a:bodyPr/>
                    <a:lstStyle/>
                    <a:p>
                      <a:pPr algn="ctr"/>
                      <a:endParaRPr lang="en-US" b="1"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5733371"/>
                  </a:ext>
                </a:extLst>
              </a:tr>
            </a:tbl>
          </a:graphicData>
        </a:graphic>
      </p:graphicFrame>
      <p:sp>
        <p:nvSpPr>
          <p:cNvPr id="11" name="TextBox 10">
            <a:extLst>
              <a:ext uri="{FF2B5EF4-FFF2-40B4-BE49-F238E27FC236}">
                <a16:creationId xmlns:a16="http://schemas.microsoft.com/office/drawing/2014/main" id="{4E868FFC-2367-4BB0-A29E-976A2A611A18}"/>
              </a:ext>
            </a:extLst>
          </p:cNvPr>
          <p:cNvSpPr txBox="1"/>
          <p:nvPr/>
        </p:nvSpPr>
        <p:spPr>
          <a:xfrm>
            <a:off x="752923" y="2356953"/>
            <a:ext cx="438154" cy="523220"/>
          </a:xfrm>
          <a:prstGeom prst="rect">
            <a:avLst/>
          </a:prstGeom>
          <a:noFill/>
        </p:spPr>
        <p:txBody>
          <a:bodyPr wrap="square" rtlCol="0">
            <a:spAutoFit/>
          </a:bodyPr>
          <a:lstStyle/>
          <a:p>
            <a:r>
              <a:rPr lang="en-US" sz="2800" b="1" dirty="0">
                <a:latin typeface="Century Gothic" panose="020B0502020202020204" pitchFamily="34" charset="0"/>
              </a:rPr>
              <a:t>6</a:t>
            </a:r>
          </a:p>
        </p:txBody>
      </p:sp>
      <p:sp>
        <p:nvSpPr>
          <p:cNvPr id="12" name="TextBox 11">
            <a:extLst>
              <a:ext uri="{FF2B5EF4-FFF2-40B4-BE49-F238E27FC236}">
                <a16:creationId xmlns:a16="http://schemas.microsoft.com/office/drawing/2014/main" id="{DEDAFF23-FC71-484C-B619-E3CA8CCE0EF1}"/>
              </a:ext>
            </a:extLst>
          </p:cNvPr>
          <p:cNvSpPr txBox="1"/>
          <p:nvPr/>
        </p:nvSpPr>
        <p:spPr>
          <a:xfrm>
            <a:off x="7952924" y="2356953"/>
            <a:ext cx="438153" cy="523220"/>
          </a:xfrm>
          <a:prstGeom prst="rect">
            <a:avLst/>
          </a:prstGeom>
          <a:noFill/>
        </p:spPr>
        <p:txBody>
          <a:bodyPr wrap="square" rtlCol="0">
            <a:spAutoFit/>
          </a:bodyPr>
          <a:lstStyle/>
          <a:p>
            <a:r>
              <a:rPr lang="en-US" sz="2800" b="1" dirty="0">
                <a:latin typeface="Century Gothic" panose="020B0502020202020204" pitchFamily="34" charset="0"/>
              </a:rPr>
              <a:t>7</a:t>
            </a:r>
          </a:p>
        </p:txBody>
      </p:sp>
      <p:cxnSp>
        <p:nvCxnSpPr>
          <p:cNvPr id="4" name="Straight Arrow Connector 3">
            <a:extLst>
              <a:ext uri="{FF2B5EF4-FFF2-40B4-BE49-F238E27FC236}">
                <a16:creationId xmlns:a16="http://schemas.microsoft.com/office/drawing/2014/main" id="{971C67DD-48C1-4B25-8057-BC138548DCBC}"/>
              </a:ext>
            </a:extLst>
          </p:cNvPr>
          <p:cNvCxnSpPr/>
          <p:nvPr/>
        </p:nvCxnSpPr>
        <p:spPr>
          <a:xfrm flipV="1">
            <a:off x="1773382" y="2447636"/>
            <a:ext cx="1219200" cy="1346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B81E10B-213F-4B2B-B412-8EFC68EDF1C9}"/>
              </a:ext>
            </a:extLst>
          </p:cNvPr>
          <p:cNvCxnSpPr>
            <a:cxnSpLocks/>
          </p:cNvCxnSpPr>
          <p:nvPr/>
        </p:nvCxnSpPr>
        <p:spPr>
          <a:xfrm flipH="1" flipV="1">
            <a:off x="1305560" y="2447636"/>
            <a:ext cx="2240280" cy="1346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57A61B8-9F93-476E-A27E-27166968769A}"/>
              </a:ext>
            </a:extLst>
          </p:cNvPr>
          <p:cNvCxnSpPr>
            <a:cxnSpLocks/>
          </p:cNvCxnSpPr>
          <p:nvPr/>
        </p:nvCxnSpPr>
        <p:spPr>
          <a:xfrm flipV="1">
            <a:off x="5303982" y="2447636"/>
            <a:ext cx="1493058" cy="1346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B46AE92-6585-4260-B2B4-6CFB46126BC4}"/>
              </a:ext>
            </a:extLst>
          </p:cNvPr>
          <p:cNvCxnSpPr>
            <a:cxnSpLocks/>
          </p:cNvCxnSpPr>
          <p:nvPr/>
        </p:nvCxnSpPr>
        <p:spPr>
          <a:xfrm flipH="1" flipV="1">
            <a:off x="6390968" y="2447636"/>
            <a:ext cx="644832" cy="1346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297098-1546-4184-9758-B73000361F35}"/>
              </a:ext>
            </a:extLst>
          </p:cNvPr>
          <p:cNvGraphicFramePr>
            <a:graphicFrameLocks noGrp="1"/>
          </p:cNvGraphicFramePr>
          <p:nvPr>
            <p:extLst>
              <p:ext uri="{D42A27DB-BD31-4B8C-83A1-F6EECF244321}">
                <p14:modId xmlns:p14="http://schemas.microsoft.com/office/powerpoint/2010/main" val="4041570221"/>
              </p:ext>
            </p:extLst>
          </p:nvPr>
        </p:nvGraphicFramePr>
        <p:xfrm>
          <a:off x="1264179" y="3794374"/>
          <a:ext cx="6279084" cy="732105"/>
        </p:xfrm>
        <a:graphic>
          <a:graphicData uri="http://schemas.openxmlformats.org/drawingml/2006/table">
            <a:tbl>
              <a:tblPr firstRow="1" bandRow="1">
                <a:tableStyleId>{F5AB1C69-6EDB-4FF4-983F-18BD219EF322}</a:tableStyleId>
              </a:tblPr>
              <a:tblGrid>
                <a:gridCol w="1029771">
                  <a:extLst>
                    <a:ext uri="{9D8B030D-6E8A-4147-A177-3AD203B41FA5}">
                      <a16:colId xmlns:a16="http://schemas.microsoft.com/office/drawing/2014/main" val="3244765593"/>
                    </a:ext>
                  </a:extLst>
                </a:gridCol>
                <a:gridCol w="720000">
                  <a:extLst>
                    <a:ext uri="{9D8B030D-6E8A-4147-A177-3AD203B41FA5}">
                      <a16:colId xmlns:a16="http://schemas.microsoft.com/office/drawing/2014/main" val="1073710093"/>
                    </a:ext>
                  </a:extLst>
                </a:gridCol>
                <a:gridCol w="1029771">
                  <a:extLst>
                    <a:ext uri="{9D8B030D-6E8A-4147-A177-3AD203B41FA5}">
                      <a16:colId xmlns:a16="http://schemas.microsoft.com/office/drawing/2014/main" val="226646585"/>
                    </a:ext>
                  </a:extLst>
                </a:gridCol>
                <a:gridCol w="720000">
                  <a:extLst>
                    <a:ext uri="{9D8B030D-6E8A-4147-A177-3AD203B41FA5}">
                      <a16:colId xmlns:a16="http://schemas.microsoft.com/office/drawing/2014/main" val="3757481792"/>
                    </a:ext>
                  </a:extLst>
                </a:gridCol>
                <a:gridCol w="1029771">
                  <a:extLst>
                    <a:ext uri="{9D8B030D-6E8A-4147-A177-3AD203B41FA5}">
                      <a16:colId xmlns:a16="http://schemas.microsoft.com/office/drawing/2014/main" val="3147849386"/>
                    </a:ext>
                  </a:extLst>
                </a:gridCol>
                <a:gridCol w="720000">
                  <a:extLst>
                    <a:ext uri="{9D8B030D-6E8A-4147-A177-3AD203B41FA5}">
                      <a16:colId xmlns:a16="http://schemas.microsoft.com/office/drawing/2014/main" val="1412732529"/>
                    </a:ext>
                  </a:extLst>
                </a:gridCol>
                <a:gridCol w="1029771">
                  <a:extLst>
                    <a:ext uri="{9D8B030D-6E8A-4147-A177-3AD203B41FA5}">
                      <a16:colId xmlns:a16="http://schemas.microsoft.com/office/drawing/2014/main" val="2281206926"/>
                    </a:ext>
                  </a:extLst>
                </a:gridCol>
              </a:tblGrid>
              <a:tr h="732105">
                <a:tc>
                  <a:txBody>
                    <a:bodyPr/>
                    <a:lstStyle/>
                    <a:p>
                      <a:pPr algn="ctr"/>
                      <a:r>
                        <a:rPr lang="en-US" sz="2400" b="1" dirty="0">
                          <a:solidFill>
                            <a:schemeClr val="tx1"/>
                          </a:solidFill>
                          <a:latin typeface="Century Gothic" panose="020B0502020202020204" pitchFamily="34" charset="0"/>
                        </a:rPr>
                        <a:t>6.29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6.05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6.81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308587"/>
                  </a:ext>
                </a:extLst>
              </a:tr>
            </a:tbl>
          </a:graphicData>
        </a:graphic>
      </p:graphicFrame>
      <p:grpSp>
        <p:nvGrpSpPr>
          <p:cNvPr id="15" name="Group 14">
            <a:extLst>
              <a:ext uri="{FF2B5EF4-FFF2-40B4-BE49-F238E27FC236}">
                <a16:creationId xmlns:a16="http://schemas.microsoft.com/office/drawing/2014/main" id="{C33DF057-B7AC-46F9-A64A-EF3379825731}"/>
              </a:ext>
            </a:extLst>
          </p:cNvPr>
          <p:cNvGrpSpPr/>
          <p:nvPr/>
        </p:nvGrpSpPr>
        <p:grpSpPr>
          <a:xfrm>
            <a:off x="59531" y="6454317"/>
            <a:ext cx="1238534" cy="403683"/>
            <a:chOff x="68077" y="6454317"/>
            <a:chExt cx="1238534" cy="403683"/>
          </a:xfrm>
        </p:grpSpPr>
        <p:sp>
          <p:nvSpPr>
            <p:cNvPr id="22" name="TextBox 8">
              <a:extLst>
                <a:ext uri="{FF2B5EF4-FFF2-40B4-BE49-F238E27FC236}">
                  <a16:creationId xmlns:a16="http://schemas.microsoft.com/office/drawing/2014/main" id="{063E0529-C181-4AD1-9EE4-B3E30A4B80E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E63EB9F4-2CB5-497B-A21F-536BC0FAC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9104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each row of decimals in descending order?</a:t>
            </a: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rgbClr val="FF0000"/>
              </a:solidFill>
              <a:latin typeface="SassoonCRInfantMedium" panose="02000603020000020003" pitchFamily="2" charset="0"/>
            </a:endParaRPr>
          </a:p>
          <a:p>
            <a:pPr lvl="0" algn="ctr" defTabSz="685800">
              <a:defRPr/>
            </a:pPr>
            <a:endParaRPr lang="en-GB" sz="2800" dirty="0">
              <a:solidFill>
                <a:srgbClr val="FF0000"/>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FF9FADAA-50CF-4FCC-A521-7F9EEFF6AC69}"/>
              </a:ext>
            </a:extLst>
          </p:cNvPr>
          <p:cNvGraphicFramePr>
            <a:graphicFrameLocks noGrp="1"/>
          </p:cNvGraphicFramePr>
          <p:nvPr>
            <p:extLst>
              <p:ext uri="{D42A27DB-BD31-4B8C-83A1-F6EECF244321}">
                <p14:modId xmlns:p14="http://schemas.microsoft.com/office/powerpoint/2010/main" val="582827170"/>
              </p:ext>
            </p:extLst>
          </p:nvPr>
        </p:nvGraphicFramePr>
        <p:xfrm>
          <a:off x="399795" y="1342848"/>
          <a:ext cx="8104274" cy="3642888"/>
        </p:xfrm>
        <a:graphic>
          <a:graphicData uri="http://schemas.openxmlformats.org/drawingml/2006/table">
            <a:tbl>
              <a:tblPr firstRow="1" bandRow="1">
                <a:tableStyleId>{F5AB1C69-6EDB-4FF4-983F-18BD219EF322}</a:tableStyleId>
              </a:tblPr>
              <a:tblGrid>
                <a:gridCol w="1507772">
                  <a:extLst>
                    <a:ext uri="{9D8B030D-6E8A-4147-A177-3AD203B41FA5}">
                      <a16:colId xmlns:a16="http://schemas.microsoft.com/office/drawing/2014/main" val="600505638"/>
                    </a:ext>
                  </a:extLst>
                </a:gridCol>
                <a:gridCol w="1507772">
                  <a:extLst>
                    <a:ext uri="{9D8B030D-6E8A-4147-A177-3AD203B41FA5}">
                      <a16:colId xmlns:a16="http://schemas.microsoft.com/office/drawing/2014/main" val="2826236480"/>
                    </a:ext>
                  </a:extLst>
                </a:gridCol>
                <a:gridCol w="1507772">
                  <a:extLst>
                    <a:ext uri="{9D8B030D-6E8A-4147-A177-3AD203B41FA5}">
                      <a16:colId xmlns:a16="http://schemas.microsoft.com/office/drawing/2014/main" val="3169881465"/>
                    </a:ext>
                  </a:extLst>
                </a:gridCol>
                <a:gridCol w="1507772">
                  <a:extLst>
                    <a:ext uri="{9D8B030D-6E8A-4147-A177-3AD203B41FA5}">
                      <a16:colId xmlns:a16="http://schemas.microsoft.com/office/drawing/2014/main" val="978967583"/>
                    </a:ext>
                  </a:extLst>
                </a:gridCol>
                <a:gridCol w="1036593">
                  <a:extLst>
                    <a:ext uri="{9D8B030D-6E8A-4147-A177-3AD203B41FA5}">
                      <a16:colId xmlns:a16="http://schemas.microsoft.com/office/drawing/2014/main" val="2941689381"/>
                    </a:ext>
                  </a:extLst>
                </a:gridCol>
                <a:gridCol w="1036593">
                  <a:extLst>
                    <a:ext uri="{9D8B030D-6E8A-4147-A177-3AD203B41FA5}">
                      <a16:colId xmlns:a16="http://schemas.microsoft.com/office/drawing/2014/main" val="3856293944"/>
                    </a:ext>
                  </a:extLst>
                </a:gridCol>
              </a:tblGrid>
              <a:tr h="910722">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Yes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No</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4620505"/>
                  </a:ext>
                </a:extLst>
              </a:tr>
              <a:tr h="910722">
                <a:tc>
                  <a:txBody>
                    <a:bodyPr/>
                    <a:lstStyle/>
                    <a:p>
                      <a:pPr algn="ctr"/>
                      <a:r>
                        <a:rPr lang="en-US" sz="2800" b="1" dirty="0">
                          <a:solidFill>
                            <a:schemeClr val="tx1"/>
                          </a:solidFill>
                          <a:latin typeface="Century Gothic" panose="020B0502020202020204" pitchFamily="34" charset="0"/>
                        </a:rPr>
                        <a:t>5.28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5.24</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5.17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5.06</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9940904"/>
                  </a:ext>
                </a:extLst>
              </a:tr>
              <a:tr h="910722">
                <a:tc>
                  <a:txBody>
                    <a:bodyPr/>
                    <a:lstStyle/>
                    <a:p>
                      <a:pPr algn="ctr"/>
                      <a:r>
                        <a:rPr lang="en-US" sz="2800" b="1" dirty="0">
                          <a:solidFill>
                            <a:schemeClr val="tx1"/>
                          </a:solidFill>
                          <a:latin typeface="Century Gothic" panose="020B0502020202020204" pitchFamily="34" charset="0"/>
                        </a:rPr>
                        <a:t>7.22</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7.29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7.43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7.48</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9300518"/>
                  </a:ext>
                </a:extLst>
              </a:tr>
              <a:tr h="910722">
                <a:tc>
                  <a:txBody>
                    <a:bodyPr/>
                    <a:lstStyle/>
                    <a:p>
                      <a:pPr algn="ctr"/>
                      <a:r>
                        <a:rPr lang="en-US" sz="2800" b="1" dirty="0">
                          <a:solidFill>
                            <a:schemeClr val="tx1"/>
                          </a:solidFill>
                          <a:latin typeface="Century Gothic" panose="020B0502020202020204" pitchFamily="34" charset="0"/>
                        </a:rPr>
                        <a:t>3.48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3.23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3.18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3.19</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332943"/>
                  </a:ext>
                </a:extLst>
              </a:tr>
            </a:tbl>
          </a:graphicData>
        </a:graphic>
      </p:graphicFrame>
      <p:grpSp>
        <p:nvGrpSpPr>
          <p:cNvPr id="10" name="Group 9">
            <a:extLst>
              <a:ext uri="{FF2B5EF4-FFF2-40B4-BE49-F238E27FC236}">
                <a16:creationId xmlns:a16="http://schemas.microsoft.com/office/drawing/2014/main" id="{924CD201-2B69-49C2-8A3C-5B788FBA0DB9}"/>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0D7A98F7-F6DD-4DDB-93AF-A2F34BF635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D02F6E76-C2C4-4C8F-B00B-9B19181AE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4824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each row of decimals in descending order?</a:t>
            </a: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rgbClr val="FF0000"/>
              </a:solidFill>
              <a:latin typeface="SassoonCRInfantMedium" panose="02000603020000020003" pitchFamily="2" charset="0"/>
            </a:endParaRPr>
          </a:p>
          <a:p>
            <a:pPr lvl="0" algn="ctr" defTabSz="685800">
              <a:defRPr/>
            </a:pPr>
            <a:endParaRPr lang="en-GB" sz="2800" dirty="0">
              <a:solidFill>
                <a:srgbClr val="FF0000"/>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FF9FADAA-50CF-4FCC-A521-7F9EEFF6AC69}"/>
              </a:ext>
            </a:extLst>
          </p:cNvPr>
          <p:cNvGraphicFramePr>
            <a:graphicFrameLocks noGrp="1"/>
          </p:cNvGraphicFramePr>
          <p:nvPr>
            <p:extLst>
              <p:ext uri="{D42A27DB-BD31-4B8C-83A1-F6EECF244321}">
                <p14:modId xmlns:p14="http://schemas.microsoft.com/office/powerpoint/2010/main" val="2476291185"/>
              </p:ext>
            </p:extLst>
          </p:nvPr>
        </p:nvGraphicFramePr>
        <p:xfrm>
          <a:off x="399795" y="1342848"/>
          <a:ext cx="8104274" cy="3642888"/>
        </p:xfrm>
        <a:graphic>
          <a:graphicData uri="http://schemas.openxmlformats.org/drawingml/2006/table">
            <a:tbl>
              <a:tblPr firstRow="1" bandRow="1">
                <a:tableStyleId>{F5AB1C69-6EDB-4FF4-983F-18BD219EF322}</a:tableStyleId>
              </a:tblPr>
              <a:tblGrid>
                <a:gridCol w="1507772">
                  <a:extLst>
                    <a:ext uri="{9D8B030D-6E8A-4147-A177-3AD203B41FA5}">
                      <a16:colId xmlns:a16="http://schemas.microsoft.com/office/drawing/2014/main" val="600505638"/>
                    </a:ext>
                  </a:extLst>
                </a:gridCol>
                <a:gridCol w="1507772">
                  <a:extLst>
                    <a:ext uri="{9D8B030D-6E8A-4147-A177-3AD203B41FA5}">
                      <a16:colId xmlns:a16="http://schemas.microsoft.com/office/drawing/2014/main" val="2826236480"/>
                    </a:ext>
                  </a:extLst>
                </a:gridCol>
                <a:gridCol w="1507772">
                  <a:extLst>
                    <a:ext uri="{9D8B030D-6E8A-4147-A177-3AD203B41FA5}">
                      <a16:colId xmlns:a16="http://schemas.microsoft.com/office/drawing/2014/main" val="3169881465"/>
                    </a:ext>
                  </a:extLst>
                </a:gridCol>
                <a:gridCol w="1507772">
                  <a:extLst>
                    <a:ext uri="{9D8B030D-6E8A-4147-A177-3AD203B41FA5}">
                      <a16:colId xmlns:a16="http://schemas.microsoft.com/office/drawing/2014/main" val="978967583"/>
                    </a:ext>
                  </a:extLst>
                </a:gridCol>
                <a:gridCol w="1036593">
                  <a:extLst>
                    <a:ext uri="{9D8B030D-6E8A-4147-A177-3AD203B41FA5}">
                      <a16:colId xmlns:a16="http://schemas.microsoft.com/office/drawing/2014/main" val="2941689381"/>
                    </a:ext>
                  </a:extLst>
                </a:gridCol>
                <a:gridCol w="1036593">
                  <a:extLst>
                    <a:ext uri="{9D8B030D-6E8A-4147-A177-3AD203B41FA5}">
                      <a16:colId xmlns:a16="http://schemas.microsoft.com/office/drawing/2014/main" val="3856293944"/>
                    </a:ext>
                  </a:extLst>
                </a:gridCol>
              </a:tblGrid>
              <a:tr h="910722">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Yes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No</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4620505"/>
                  </a:ext>
                </a:extLst>
              </a:tr>
              <a:tr h="910722">
                <a:tc>
                  <a:txBody>
                    <a:bodyPr/>
                    <a:lstStyle/>
                    <a:p>
                      <a:pPr algn="ctr"/>
                      <a:r>
                        <a:rPr lang="en-US" sz="2800" b="1" dirty="0">
                          <a:solidFill>
                            <a:schemeClr val="tx1"/>
                          </a:solidFill>
                          <a:latin typeface="Century Gothic" panose="020B0502020202020204" pitchFamily="34" charset="0"/>
                        </a:rPr>
                        <a:t>5.28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5.24</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5.17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5.06</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rgbClr val="FF0000"/>
                          </a:solidFill>
                          <a:latin typeface="Century Gothic" panose="020B0502020202020204" pitchFamily="34" charset="0"/>
                          <a:sym typeface="Wingdings" panose="05000000000000000000" pitchFamily="2" charset="2"/>
                        </a:rPr>
                        <a:t></a:t>
                      </a:r>
                      <a:endParaRPr lang="en-GB" sz="32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9940904"/>
                  </a:ext>
                </a:extLst>
              </a:tr>
              <a:tr h="910722">
                <a:tc>
                  <a:txBody>
                    <a:bodyPr/>
                    <a:lstStyle/>
                    <a:p>
                      <a:pPr algn="ctr"/>
                      <a:r>
                        <a:rPr lang="en-US" sz="2800" b="1" dirty="0">
                          <a:solidFill>
                            <a:schemeClr val="tx1"/>
                          </a:solidFill>
                          <a:latin typeface="Century Gothic" panose="020B0502020202020204" pitchFamily="34" charset="0"/>
                        </a:rPr>
                        <a:t>7.22</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7.29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7.43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7.48</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FF0000"/>
                          </a:solidFill>
                          <a:latin typeface="Century Gothic" panose="020B0502020202020204" pitchFamily="34" charset="0"/>
                          <a:sym typeface="Wingdings" panose="05000000000000000000" pitchFamily="2" charset="2"/>
                        </a:rPr>
                        <a:t></a:t>
                      </a:r>
                      <a:endParaRPr lang="en-GB" sz="32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9300518"/>
                  </a:ext>
                </a:extLst>
              </a:tr>
              <a:tr h="910722">
                <a:tc>
                  <a:txBody>
                    <a:bodyPr/>
                    <a:lstStyle/>
                    <a:p>
                      <a:pPr algn="ctr"/>
                      <a:r>
                        <a:rPr lang="en-US" sz="2800" b="1" dirty="0">
                          <a:solidFill>
                            <a:schemeClr val="tx1"/>
                          </a:solidFill>
                          <a:latin typeface="Century Gothic" panose="020B0502020202020204" pitchFamily="34" charset="0"/>
                        </a:rPr>
                        <a:t>3.48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3.23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3.18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3.19</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FF0000"/>
                          </a:solidFill>
                          <a:latin typeface="Century Gothic" panose="020B0502020202020204" pitchFamily="34" charset="0"/>
                          <a:sym typeface="Wingdings" panose="05000000000000000000" pitchFamily="2" charset="2"/>
                        </a:rPr>
                        <a:t></a:t>
                      </a:r>
                      <a:endParaRPr lang="en-GB" sz="32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332943"/>
                  </a:ext>
                </a:extLst>
              </a:tr>
            </a:tbl>
          </a:graphicData>
        </a:graphic>
      </p:graphicFrame>
      <p:grpSp>
        <p:nvGrpSpPr>
          <p:cNvPr id="10" name="Group 9">
            <a:extLst>
              <a:ext uri="{FF2B5EF4-FFF2-40B4-BE49-F238E27FC236}">
                <a16:creationId xmlns:a16="http://schemas.microsoft.com/office/drawing/2014/main" id="{1F712551-4324-475D-9F78-C568795F344E}"/>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C80CA568-905B-40C4-A4D7-6C1D78EE6B2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7FC112EF-FD16-43DE-A3CF-0FE58BE06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4213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Look at the number sequence.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Use the number cards below to make all possible numbers with 2 decimal places that can fill the missing space in the sequence. </a:t>
            </a:r>
          </a:p>
          <a:p>
            <a:pPr lvl="0"/>
            <a:endParaRPr lang="en-GB" sz="2800" dirty="0">
              <a:solidFill>
                <a:srgbClr val="E7E6E6">
                  <a:lumMod val="25000"/>
                </a:srgb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92096BA3-0F9E-445E-9AFE-7D568C19C054}"/>
              </a:ext>
            </a:extLst>
          </p:cNvPr>
          <p:cNvGraphicFramePr>
            <a:graphicFrameLocks noGrp="1"/>
          </p:cNvGraphicFramePr>
          <p:nvPr>
            <p:extLst>
              <p:ext uri="{D42A27DB-BD31-4B8C-83A1-F6EECF244321}">
                <p14:modId xmlns:p14="http://schemas.microsoft.com/office/powerpoint/2010/main" val="92563118"/>
              </p:ext>
            </p:extLst>
          </p:nvPr>
        </p:nvGraphicFramePr>
        <p:xfrm>
          <a:off x="800823" y="1487131"/>
          <a:ext cx="7567320" cy="868141"/>
        </p:xfrm>
        <a:graphic>
          <a:graphicData uri="http://schemas.openxmlformats.org/drawingml/2006/table">
            <a:tbl>
              <a:tblPr firstRow="1" bandRow="1">
                <a:tableStyleId>{F5AB1C69-6EDB-4FF4-983F-18BD219EF322}</a:tableStyleId>
              </a:tblPr>
              <a:tblGrid>
                <a:gridCol w="1891830">
                  <a:extLst>
                    <a:ext uri="{9D8B030D-6E8A-4147-A177-3AD203B41FA5}">
                      <a16:colId xmlns:a16="http://schemas.microsoft.com/office/drawing/2014/main" val="600505638"/>
                    </a:ext>
                  </a:extLst>
                </a:gridCol>
                <a:gridCol w="1891830">
                  <a:extLst>
                    <a:ext uri="{9D8B030D-6E8A-4147-A177-3AD203B41FA5}">
                      <a16:colId xmlns:a16="http://schemas.microsoft.com/office/drawing/2014/main" val="724875855"/>
                    </a:ext>
                  </a:extLst>
                </a:gridCol>
                <a:gridCol w="1891830">
                  <a:extLst>
                    <a:ext uri="{9D8B030D-6E8A-4147-A177-3AD203B41FA5}">
                      <a16:colId xmlns:a16="http://schemas.microsoft.com/office/drawing/2014/main" val="2231145486"/>
                    </a:ext>
                  </a:extLst>
                </a:gridCol>
                <a:gridCol w="1891830">
                  <a:extLst>
                    <a:ext uri="{9D8B030D-6E8A-4147-A177-3AD203B41FA5}">
                      <a16:colId xmlns:a16="http://schemas.microsoft.com/office/drawing/2014/main" val="2427155036"/>
                    </a:ext>
                  </a:extLst>
                </a:gridCol>
              </a:tblGrid>
              <a:tr h="868141">
                <a:tc>
                  <a:txBody>
                    <a:bodyPr/>
                    <a:lstStyle/>
                    <a:p>
                      <a:pPr algn="ctr"/>
                      <a:r>
                        <a:rPr lang="en-US" sz="3200" b="1" dirty="0">
                          <a:solidFill>
                            <a:schemeClr val="tx1"/>
                          </a:solidFill>
                          <a:latin typeface="Century Gothic" panose="020B0502020202020204" pitchFamily="34" charset="0"/>
                        </a:rPr>
                        <a:t>2.23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Century Gothic" panose="020B0502020202020204" pitchFamily="34" charset="0"/>
                        </a:rPr>
                        <a:t>2.32</a:t>
                      </a:r>
                    </a:p>
                  </a:txBody>
                  <a:tcPr anchor="ctr">
                    <a:lnL w="28575" cap="flat" cmpd="sng" algn="ctr">
                      <a:solidFill>
                        <a:schemeClr val="tx1"/>
                      </a:solidFill>
                      <a:prstDash val="solid"/>
                      <a:round/>
                      <a:headEnd type="none" w="med" len="med"/>
                      <a:tailEnd type="none" w="med" len="med"/>
                    </a:lnL>
                    <a:lnR w="57150" cap="flat" cmpd="sng" algn="ctr">
                      <a:solidFill>
                        <a:srgbClr val="00B0F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entury Gothic" panose="020B0502020202020204" pitchFamily="34" charset="0"/>
                      </a:endParaRPr>
                    </a:p>
                  </a:txBody>
                  <a:tcPr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Century Gothic" panose="020B0502020202020204" pitchFamily="34" charset="0"/>
                        </a:rPr>
                        <a:t>2.84</a:t>
                      </a:r>
                    </a:p>
                  </a:txBody>
                  <a:tcPr anchor="ctr">
                    <a:lnL w="57150" cap="flat" cmpd="sng" algn="ctr">
                      <a:solidFill>
                        <a:srgbClr val="00B0F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4860162"/>
                  </a:ext>
                </a:extLst>
              </a:tr>
            </a:tbl>
          </a:graphicData>
        </a:graphic>
      </p:graphicFrame>
      <p:grpSp>
        <p:nvGrpSpPr>
          <p:cNvPr id="13" name="Group 12">
            <a:extLst>
              <a:ext uri="{FF2B5EF4-FFF2-40B4-BE49-F238E27FC236}">
                <a16:creationId xmlns:a16="http://schemas.microsoft.com/office/drawing/2014/main" id="{6E244508-627F-4A4E-AEC9-A7C7E6B00CD5}"/>
              </a:ext>
            </a:extLst>
          </p:cNvPr>
          <p:cNvGrpSpPr/>
          <p:nvPr/>
        </p:nvGrpSpPr>
        <p:grpSpPr>
          <a:xfrm>
            <a:off x="2701115" y="4135251"/>
            <a:ext cx="3741771" cy="1102817"/>
            <a:chOff x="2041237" y="4042891"/>
            <a:chExt cx="3741771" cy="1102817"/>
          </a:xfrm>
        </p:grpSpPr>
        <p:sp>
          <p:nvSpPr>
            <p:cNvPr id="15" name="Rectangle: Rounded Corners 14">
              <a:extLst>
                <a:ext uri="{FF2B5EF4-FFF2-40B4-BE49-F238E27FC236}">
                  <a16:creationId xmlns:a16="http://schemas.microsoft.com/office/drawing/2014/main" id="{215101EE-1D45-4463-BAAB-44B14613B5E0}"/>
                </a:ext>
              </a:extLst>
            </p:cNvPr>
            <p:cNvSpPr/>
            <p:nvPr/>
          </p:nvSpPr>
          <p:spPr>
            <a:xfrm>
              <a:off x="2041237" y="4051275"/>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sp>
          <p:nvSpPr>
            <p:cNvPr id="20" name="Rectangle: Rounded Corners 19">
              <a:extLst>
                <a:ext uri="{FF2B5EF4-FFF2-40B4-BE49-F238E27FC236}">
                  <a16:creationId xmlns:a16="http://schemas.microsoft.com/office/drawing/2014/main" id="{59E91B2A-C51F-43F0-BC97-9319F68AADC5}"/>
                </a:ext>
              </a:extLst>
            </p:cNvPr>
            <p:cNvSpPr/>
            <p:nvPr/>
          </p:nvSpPr>
          <p:spPr>
            <a:xfrm>
              <a:off x="3036977" y="4051275"/>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a:t>
              </a:r>
            </a:p>
          </p:txBody>
        </p:sp>
        <p:sp>
          <p:nvSpPr>
            <p:cNvPr id="21" name="Rectangle: Rounded Corners 20">
              <a:extLst>
                <a:ext uri="{FF2B5EF4-FFF2-40B4-BE49-F238E27FC236}">
                  <a16:creationId xmlns:a16="http://schemas.microsoft.com/office/drawing/2014/main" id="{C2848409-110B-4A21-B252-78A037E47601}"/>
                </a:ext>
              </a:extLst>
            </p:cNvPr>
            <p:cNvSpPr/>
            <p:nvPr/>
          </p:nvSpPr>
          <p:spPr>
            <a:xfrm>
              <a:off x="4032717" y="4042891"/>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a:t>
              </a:r>
            </a:p>
          </p:txBody>
        </p:sp>
        <p:sp>
          <p:nvSpPr>
            <p:cNvPr id="22" name="Rectangle: Rounded Corners 21">
              <a:extLst>
                <a:ext uri="{FF2B5EF4-FFF2-40B4-BE49-F238E27FC236}">
                  <a16:creationId xmlns:a16="http://schemas.microsoft.com/office/drawing/2014/main" id="{DEBC363A-EB62-4E9C-A95B-28DA2CDA2218}"/>
                </a:ext>
              </a:extLst>
            </p:cNvPr>
            <p:cNvSpPr/>
            <p:nvPr/>
          </p:nvSpPr>
          <p:spPr>
            <a:xfrm>
              <a:off x="5062572" y="4051274"/>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a:t>
              </a:r>
            </a:p>
          </p:txBody>
        </p:sp>
      </p:grpSp>
      <p:grpSp>
        <p:nvGrpSpPr>
          <p:cNvPr id="23" name="Group 22">
            <a:extLst>
              <a:ext uri="{FF2B5EF4-FFF2-40B4-BE49-F238E27FC236}">
                <a16:creationId xmlns:a16="http://schemas.microsoft.com/office/drawing/2014/main" id="{8B2AA8E0-5AA3-46C4-BC1B-5A8C92993CA7}"/>
              </a:ext>
            </a:extLst>
          </p:cNvPr>
          <p:cNvGrpSpPr/>
          <p:nvPr/>
        </p:nvGrpSpPr>
        <p:grpSpPr>
          <a:xfrm>
            <a:off x="59531" y="6454317"/>
            <a:ext cx="1238534" cy="403683"/>
            <a:chOff x="68077" y="6454317"/>
            <a:chExt cx="1238534" cy="403683"/>
          </a:xfrm>
        </p:grpSpPr>
        <p:sp>
          <p:nvSpPr>
            <p:cNvPr id="24" name="TextBox 8">
              <a:extLst>
                <a:ext uri="{FF2B5EF4-FFF2-40B4-BE49-F238E27FC236}">
                  <a16:creationId xmlns:a16="http://schemas.microsoft.com/office/drawing/2014/main" id="{F93DC410-792A-4AE0-9E22-72B5CCE3D47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5" name="Picture 24" descr="A close up of a sign&#10;&#10;Description generated with high confidence">
              <a:extLst>
                <a:ext uri="{FF2B5EF4-FFF2-40B4-BE49-F238E27FC236}">
                  <a16:creationId xmlns:a16="http://schemas.microsoft.com/office/drawing/2014/main" id="{39A576A8-C501-4DC7-9912-FC54A540C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1725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Look at the number sequence.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Use the number cards below to make all possible numbers with 2 decimal places that can fill the missing space in the sequence.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2.35; 2.38; 2.53; 2.58; 2.83</a:t>
            </a:r>
          </a:p>
          <a:p>
            <a:endParaRPr lang="en-GB" sz="2000" b="1"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92096BA3-0F9E-445E-9AFE-7D568C19C054}"/>
              </a:ext>
            </a:extLst>
          </p:cNvPr>
          <p:cNvGraphicFramePr>
            <a:graphicFrameLocks noGrp="1"/>
          </p:cNvGraphicFramePr>
          <p:nvPr>
            <p:extLst/>
          </p:nvPr>
        </p:nvGraphicFramePr>
        <p:xfrm>
          <a:off x="800823" y="1487131"/>
          <a:ext cx="7567320" cy="868141"/>
        </p:xfrm>
        <a:graphic>
          <a:graphicData uri="http://schemas.openxmlformats.org/drawingml/2006/table">
            <a:tbl>
              <a:tblPr firstRow="1" bandRow="1">
                <a:tableStyleId>{F5AB1C69-6EDB-4FF4-983F-18BD219EF322}</a:tableStyleId>
              </a:tblPr>
              <a:tblGrid>
                <a:gridCol w="1891830">
                  <a:extLst>
                    <a:ext uri="{9D8B030D-6E8A-4147-A177-3AD203B41FA5}">
                      <a16:colId xmlns:a16="http://schemas.microsoft.com/office/drawing/2014/main" val="600505638"/>
                    </a:ext>
                  </a:extLst>
                </a:gridCol>
                <a:gridCol w="1891830">
                  <a:extLst>
                    <a:ext uri="{9D8B030D-6E8A-4147-A177-3AD203B41FA5}">
                      <a16:colId xmlns:a16="http://schemas.microsoft.com/office/drawing/2014/main" val="724875855"/>
                    </a:ext>
                  </a:extLst>
                </a:gridCol>
                <a:gridCol w="1891830">
                  <a:extLst>
                    <a:ext uri="{9D8B030D-6E8A-4147-A177-3AD203B41FA5}">
                      <a16:colId xmlns:a16="http://schemas.microsoft.com/office/drawing/2014/main" val="2231145486"/>
                    </a:ext>
                  </a:extLst>
                </a:gridCol>
                <a:gridCol w="1891830">
                  <a:extLst>
                    <a:ext uri="{9D8B030D-6E8A-4147-A177-3AD203B41FA5}">
                      <a16:colId xmlns:a16="http://schemas.microsoft.com/office/drawing/2014/main" val="2427155036"/>
                    </a:ext>
                  </a:extLst>
                </a:gridCol>
              </a:tblGrid>
              <a:tr h="868141">
                <a:tc>
                  <a:txBody>
                    <a:bodyPr/>
                    <a:lstStyle/>
                    <a:p>
                      <a:pPr algn="ctr"/>
                      <a:r>
                        <a:rPr lang="en-US" sz="3200" b="1" dirty="0">
                          <a:solidFill>
                            <a:schemeClr val="tx1"/>
                          </a:solidFill>
                          <a:latin typeface="Century Gothic" panose="020B0502020202020204" pitchFamily="34" charset="0"/>
                        </a:rPr>
                        <a:t>2.23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Century Gothic" panose="020B0502020202020204" pitchFamily="34" charset="0"/>
                        </a:rPr>
                        <a:t>2.32</a:t>
                      </a:r>
                    </a:p>
                  </a:txBody>
                  <a:tcPr anchor="ctr">
                    <a:lnL w="28575" cap="flat" cmpd="sng" algn="ctr">
                      <a:solidFill>
                        <a:schemeClr val="tx1"/>
                      </a:solidFill>
                      <a:prstDash val="solid"/>
                      <a:round/>
                      <a:headEnd type="none" w="med" len="med"/>
                      <a:tailEnd type="none" w="med" len="med"/>
                    </a:lnL>
                    <a:lnR w="57150" cap="flat" cmpd="sng" algn="ctr">
                      <a:solidFill>
                        <a:srgbClr val="00B0F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entury Gothic" panose="020B0502020202020204" pitchFamily="34" charset="0"/>
                      </a:endParaRPr>
                    </a:p>
                  </a:txBody>
                  <a:tcPr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Century Gothic" panose="020B0502020202020204" pitchFamily="34" charset="0"/>
                        </a:rPr>
                        <a:t>2.84</a:t>
                      </a:r>
                    </a:p>
                  </a:txBody>
                  <a:tcPr anchor="ctr">
                    <a:lnL w="57150" cap="flat" cmpd="sng" algn="ctr">
                      <a:solidFill>
                        <a:srgbClr val="00B0F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4860162"/>
                  </a:ext>
                </a:extLst>
              </a:tr>
            </a:tbl>
          </a:graphicData>
        </a:graphic>
      </p:graphicFrame>
      <p:grpSp>
        <p:nvGrpSpPr>
          <p:cNvPr id="13" name="Group 12">
            <a:extLst>
              <a:ext uri="{FF2B5EF4-FFF2-40B4-BE49-F238E27FC236}">
                <a16:creationId xmlns:a16="http://schemas.microsoft.com/office/drawing/2014/main" id="{6E244508-627F-4A4E-AEC9-A7C7E6B00CD5}"/>
              </a:ext>
            </a:extLst>
          </p:cNvPr>
          <p:cNvGrpSpPr/>
          <p:nvPr/>
        </p:nvGrpSpPr>
        <p:grpSpPr>
          <a:xfrm>
            <a:off x="2701115" y="4135251"/>
            <a:ext cx="3741771" cy="1102817"/>
            <a:chOff x="2041237" y="4042891"/>
            <a:chExt cx="3741771" cy="1102817"/>
          </a:xfrm>
        </p:grpSpPr>
        <p:sp>
          <p:nvSpPr>
            <p:cNvPr id="15" name="Rectangle: Rounded Corners 14">
              <a:extLst>
                <a:ext uri="{FF2B5EF4-FFF2-40B4-BE49-F238E27FC236}">
                  <a16:creationId xmlns:a16="http://schemas.microsoft.com/office/drawing/2014/main" id="{215101EE-1D45-4463-BAAB-44B14613B5E0}"/>
                </a:ext>
              </a:extLst>
            </p:cNvPr>
            <p:cNvSpPr/>
            <p:nvPr/>
          </p:nvSpPr>
          <p:spPr>
            <a:xfrm>
              <a:off x="2041237" y="4051275"/>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sp>
          <p:nvSpPr>
            <p:cNvPr id="20" name="Rectangle: Rounded Corners 19">
              <a:extLst>
                <a:ext uri="{FF2B5EF4-FFF2-40B4-BE49-F238E27FC236}">
                  <a16:creationId xmlns:a16="http://schemas.microsoft.com/office/drawing/2014/main" id="{59E91B2A-C51F-43F0-BC97-9319F68AADC5}"/>
                </a:ext>
              </a:extLst>
            </p:cNvPr>
            <p:cNvSpPr/>
            <p:nvPr/>
          </p:nvSpPr>
          <p:spPr>
            <a:xfrm>
              <a:off x="3036977" y="4051275"/>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a:t>
              </a:r>
            </a:p>
          </p:txBody>
        </p:sp>
        <p:sp>
          <p:nvSpPr>
            <p:cNvPr id="21" name="Rectangle: Rounded Corners 20">
              <a:extLst>
                <a:ext uri="{FF2B5EF4-FFF2-40B4-BE49-F238E27FC236}">
                  <a16:creationId xmlns:a16="http://schemas.microsoft.com/office/drawing/2014/main" id="{C2848409-110B-4A21-B252-78A037E47601}"/>
                </a:ext>
              </a:extLst>
            </p:cNvPr>
            <p:cNvSpPr/>
            <p:nvPr/>
          </p:nvSpPr>
          <p:spPr>
            <a:xfrm>
              <a:off x="4032717" y="4042891"/>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a:t>
              </a:r>
            </a:p>
          </p:txBody>
        </p:sp>
        <p:sp>
          <p:nvSpPr>
            <p:cNvPr id="22" name="Rectangle: Rounded Corners 21">
              <a:extLst>
                <a:ext uri="{FF2B5EF4-FFF2-40B4-BE49-F238E27FC236}">
                  <a16:creationId xmlns:a16="http://schemas.microsoft.com/office/drawing/2014/main" id="{DEBC363A-EB62-4E9C-A95B-28DA2CDA2218}"/>
                </a:ext>
              </a:extLst>
            </p:cNvPr>
            <p:cNvSpPr/>
            <p:nvPr/>
          </p:nvSpPr>
          <p:spPr>
            <a:xfrm>
              <a:off x="5062572" y="4051274"/>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a:t>
              </a:r>
            </a:p>
          </p:txBody>
        </p:sp>
      </p:grpSp>
      <p:grpSp>
        <p:nvGrpSpPr>
          <p:cNvPr id="23" name="Group 22">
            <a:extLst>
              <a:ext uri="{FF2B5EF4-FFF2-40B4-BE49-F238E27FC236}">
                <a16:creationId xmlns:a16="http://schemas.microsoft.com/office/drawing/2014/main" id="{DB8CAD23-3854-4537-B929-9D217269C623}"/>
              </a:ext>
            </a:extLst>
          </p:cNvPr>
          <p:cNvGrpSpPr/>
          <p:nvPr/>
        </p:nvGrpSpPr>
        <p:grpSpPr>
          <a:xfrm>
            <a:off x="59531" y="6454317"/>
            <a:ext cx="1238534" cy="403683"/>
            <a:chOff x="68077" y="6454317"/>
            <a:chExt cx="1238534" cy="403683"/>
          </a:xfrm>
        </p:grpSpPr>
        <p:sp>
          <p:nvSpPr>
            <p:cNvPr id="24" name="TextBox 8">
              <a:extLst>
                <a:ext uri="{FF2B5EF4-FFF2-40B4-BE49-F238E27FC236}">
                  <a16:creationId xmlns:a16="http://schemas.microsoft.com/office/drawing/2014/main" id="{B103D97B-AAE6-4F91-896A-F0070063AB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5" name="Picture 24" descr="A close up of a sign&#10;&#10;Description generated with high confidence">
              <a:extLst>
                <a:ext uri="{FF2B5EF4-FFF2-40B4-BE49-F238E27FC236}">
                  <a16:creationId xmlns:a16="http://schemas.microsoft.com/office/drawing/2014/main" id="{473153A5-0CE6-4D6D-9A39-E6921BCE4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01459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9E54367F-875E-4A67-8038-4B5ECDA706A6}"/>
              </a:ext>
            </a:extLst>
          </p:cNvPr>
          <p:cNvPicPr>
            <a:picLocks noChangeAspect="1"/>
          </p:cNvPicPr>
          <p:nvPr/>
        </p:nvPicPr>
        <p:blipFill>
          <a:blip r:embed="rId3"/>
          <a:stretch>
            <a:fillRect/>
          </a:stretch>
        </p:blipFill>
        <p:spPr>
          <a:xfrm>
            <a:off x="115438" y="130481"/>
            <a:ext cx="8913124" cy="6328196"/>
          </a:xfrm>
          <a:prstGeom prst="rect">
            <a:avLst/>
          </a:prstGeom>
        </p:spPr>
      </p:pic>
      <p:sp>
        <p:nvSpPr>
          <p:cNvPr id="21" name="Speech Bubble: Rectangle with Corners Rounded 18">
            <a:extLst>
              <a:ext uri="{FF2B5EF4-FFF2-40B4-BE49-F238E27FC236}">
                <a16:creationId xmlns:a16="http://schemas.microsoft.com/office/drawing/2014/main" id="{6AA87103-AE13-42F9-B7D7-08B489085CD6}"/>
              </a:ext>
            </a:extLst>
          </p:cNvPr>
          <p:cNvSpPr/>
          <p:nvPr/>
        </p:nvSpPr>
        <p:spPr>
          <a:xfrm>
            <a:off x="3753887" y="2242335"/>
            <a:ext cx="3229366" cy="1200176"/>
          </a:xfrm>
          <a:prstGeom prst="wedgeRoundRectCallout">
            <a:avLst>
              <a:gd name="adj1" fmla="val 64395"/>
              <a:gd name="adj2" fmla="val -462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&lt; 6.38 &gt; 6.55</a:t>
            </a:r>
          </a:p>
          <a:p>
            <a:pPr algn="ctr"/>
            <a:endParaRPr lang="en-GB" sz="1400" b="1" dirty="0">
              <a:solidFill>
                <a:schemeClr val="tx1"/>
              </a:solidFill>
              <a:latin typeface="Century Gothic" panose="020B0502020202020204" pitchFamily="34" charset="0"/>
            </a:endParaRPr>
          </a:p>
        </p:txBody>
      </p:sp>
      <p:sp>
        <p:nvSpPr>
          <p:cNvPr id="26" name="TextBox 25">
            <a:extLst>
              <a:ext uri="{FF2B5EF4-FFF2-40B4-BE49-F238E27FC236}">
                <a16:creationId xmlns:a16="http://schemas.microsoft.com/office/drawing/2014/main" id="{98CC4098-CC95-4A33-B29B-364F8E9F4116}"/>
              </a:ext>
            </a:extLst>
          </p:cNvPr>
          <p:cNvSpPr txBox="1"/>
          <p:nvPr/>
        </p:nvSpPr>
        <p:spPr>
          <a:xfrm>
            <a:off x="7670249" y="3232988"/>
            <a:ext cx="548548" cy="307777"/>
          </a:xfrm>
          <a:prstGeom prst="rect">
            <a:avLst/>
          </a:prstGeom>
          <a:noFill/>
        </p:spPr>
        <p:txBody>
          <a:bodyPr wrap="none" rtlCol="0">
            <a:spAutoFit/>
          </a:bodyPr>
          <a:lstStyle/>
          <a:p>
            <a:r>
              <a:rPr lang="en-GB" sz="1400" b="1" dirty="0">
                <a:latin typeface="Century Gothic" panose="020B0502020202020204" pitchFamily="34" charset="0"/>
              </a:rPr>
              <a:t>Milo</a:t>
            </a:r>
          </a:p>
        </p:txBody>
      </p:sp>
      <p:sp>
        <p:nvSpPr>
          <p:cNvPr id="27" name="Speech Bubble: Rectangle with Corners Rounded 18">
            <a:extLst>
              <a:ext uri="{FF2B5EF4-FFF2-40B4-BE49-F238E27FC236}">
                <a16:creationId xmlns:a16="http://schemas.microsoft.com/office/drawing/2014/main" id="{3F1531B9-3FF4-43E7-987D-6E29DCAA81E8}"/>
              </a:ext>
            </a:extLst>
          </p:cNvPr>
          <p:cNvSpPr/>
          <p:nvPr/>
        </p:nvSpPr>
        <p:spPr>
          <a:xfrm>
            <a:off x="1896994" y="917509"/>
            <a:ext cx="3236815" cy="1200177"/>
          </a:xfrm>
          <a:prstGeom prst="wedgeRoundRectCallout">
            <a:avLst>
              <a:gd name="adj1" fmla="val -62659"/>
              <a:gd name="adj2" fmla="val 11881"/>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&gt; 6.38 &lt; 6.55</a:t>
            </a:r>
          </a:p>
        </p:txBody>
      </p:sp>
      <p:sp>
        <p:nvSpPr>
          <p:cNvPr id="28" name="Rectangle 27">
            <a:extLst>
              <a:ext uri="{FF2B5EF4-FFF2-40B4-BE49-F238E27FC236}">
                <a16:creationId xmlns:a16="http://schemas.microsoft.com/office/drawing/2014/main" id="{59AD2795-B854-4C17-9B3F-2CC92E18D999}"/>
              </a:ext>
            </a:extLst>
          </p:cNvPr>
          <p:cNvSpPr/>
          <p:nvPr/>
        </p:nvSpPr>
        <p:spPr>
          <a:xfrm>
            <a:off x="830824" y="2665221"/>
            <a:ext cx="587020" cy="307777"/>
          </a:xfrm>
          <a:prstGeom prst="rect">
            <a:avLst/>
          </a:prstGeom>
        </p:spPr>
        <p:txBody>
          <a:bodyPr wrap="none">
            <a:spAutoFit/>
          </a:bodyPr>
          <a:lstStyle/>
          <a:p>
            <a:r>
              <a:rPr lang="en-GB" sz="1400" b="1" dirty="0">
                <a:latin typeface="Century Gothic" panose="020B0502020202020204" pitchFamily="34" charset="0"/>
              </a:rPr>
              <a:t>Sally</a:t>
            </a:r>
          </a:p>
        </p:txBody>
      </p:sp>
      <p:sp>
        <p:nvSpPr>
          <p:cNvPr id="29" name="Rectangle 28">
            <a:extLst>
              <a:ext uri="{FF2B5EF4-FFF2-40B4-BE49-F238E27FC236}">
                <a16:creationId xmlns:a16="http://schemas.microsoft.com/office/drawing/2014/main" id="{FDFC17A2-D508-4996-B615-8BD3978F8B24}"/>
              </a:ext>
            </a:extLst>
          </p:cNvPr>
          <p:cNvSpPr/>
          <p:nvPr/>
        </p:nvSpPr>
        <p:spPr>
          <a:xfrm>
            <a:off x="275303" y="26879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8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r>
              <a:rPr lang="en-GB" sz="2000" b="1" dirty="0">
                <a:solidFill>
                  <a:schemeClr val="tx1"/>
                </a:solidFill>
                <a:latin typeface="Century Gothic" panose="020B0502020202020204" pitchFamily="34" charset="0"/>
              </a:rPr>
              <a:t>Who is correct?</a:t>
            </a:r>
          </a:p>
          <a:p>
            <a:pPr lvl="0"/>
            <a:r>
              <a:rPr lang="en-GB" sz="2000" b="1" dirty="0">
                <a:solidFill>
                  <a:schemeClr val="tx1"/>
                </a:solidFill>
                <a:latin typeface="Century Gothic" panose="020B0502020202020204" pitchFamily="34" charset="0"/>
              </a:rPr>
              <a:t>Explain your answer.</a:t>
            </a:r>
          </a:p>
          <a:p>
            <a:pPr lvl="0"/>
            <a:endParaRPr lang="en-GB" sz="2000" b="1" dirty="0">
              <a:solidFill>
                <a:schemeClr val="tx1"/>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AAAC672A-3EC3-43CF-A8C7-C1FBFF5B0F6E}"/>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A047C7C2-DC91-433A-8673-9B93A3AE074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6EB24711-5BB7-492D-B93F-632C92EF7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8633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9E54367F-875E-4A67-8038-4B5ECDA706A6}"/>
              </a:ext>
            </a:extLst>
          </p:cNvPr>
          <p:cNvPicPr>
            <a:picLocks noChangeAspect="1"/>
          </p:cNvPicPr>
          <p:nvPr/>
        </p:nvPicPr>
        <p:blipFill>
          <a:blip r:embed="rId3"/>
          <a:stretch>
            <a:fillRect/>
          </a:stretch>
        </p:blipFill>
        <p:spPr>
          <a:xfrm>
            <a:off x="115438" y="130481"/>
            <a:ext cx="8913124" cy="6328196"/>
          </a:xfrm>
          <a:prstGeom prst="rect">
            <a:avLst/>
          </a:prstGeom>
        </p:spPr>
      </p:pic>
      <p:sp>
        <p:nvSpPr>
          <p:cNvPr id="21" name="Speech Bubble: Rectangle with Corners Rounded 18">
            <a:extLst>
              <a:ext uri="{FF2B5EF4-FFF2-40B4-BE49-F238E27FC236}">
                <a16:creationId xmlns:a16="http://schemas.microsoft.com/office/drawing/2014/main" id="{6AA87103-AE13-42F9-B7D7-08B489085CD6}"/>
              </a:ext>
            </a:extLst>
          </p:cNvPr>
          <p:cNvSpPr/>
          <p:nvPr/>
        </p:nvSpPr>
        <p:spPr>
          <a:xfrm>
            <a:off x="3753887" y="2242335"/>
            <a:ext cx="3229366" cy="1200176"/>
          </a:xfrm>
          <a:prstGeom prst="wedgeRoundRectCallout">
            <a:avLst>
              <a:gd name="adj1" fmla="val 64395"/>
              <a:gd name="adj2" fmla="val -462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&lt; 6.38 &gt; 6.55</a:t>
            </a:r>
          </a:p>
          <a:p>
            <a:pPr algn="ctr"/>
            <a:endParaRPr lang="en-GB" sz="1400" b="1" dirty="0">
              <a:solidFill>
                <a:schemeClr val="tx1"/>
              </a:solidFill>
              <a:latin typeface="Century Gothic" panose="020B0502020202020204" pitchFamily="34" charset="0"/>
            </a:endParaRPr>
          </a:p>
        </p:txBody>
      </p:sp>
      <p:sp>
        <p:nvSpPr>
          <p:cNvPr id="26" name="TextBox 25">
            <a:extLst>
              <a:ext uri="{FF2B5EF4-FFF2-40B4-BE49-F238E27FC236}">
                <a16:creationId xmlns:a16="http://schemas.microsoft.com/office/drawing/2014/main" id="{98CC4098-CC95-4A33-B29B-364F8E9F4116}"/>
              </a:ext>
            </a:extLst>
          </p:cNvPr>
          <p:cNvSpPr txBox="1"/>
          <p:nvPr/>
        </p:nvSpPr>
        <p:spPr>
          <a:xfrm>
            <a:off x="7670249" y="3232988"/>
            <a:ext cx="548548" cy="307777"/>
          </a:xfrm>
          <a:prstGeom prst="rect">
            <a:avLst/>
          </a:prstGeom>
          <a:noFill/>
        </p:spPr>
        <p:txBody>
          <a:bodyPr wrap="none" rtlCol="0">
            <a:spAutoFit/>
          </a:bodyPr>
          <a:lstStyle/>
          <a:p>
            <a:r>
              <a:rPr lang="en-GB" sz="1400" b="1" dirty="0">
                <a:latin typeface="Century Gothic" panose="020B0502020202020204" pitchFamily="34" charset="0"/>
              </a:rPr>
              <a:t>Milo</a:t>
            </a:r>
          </a:p>
        </p:txBody>
      </p:sp>
      <p:sp>
        <p:nvSpPr>
          <p:cNvPr id="27" name="Speech Bubble: Rectangle with Corners Rounded 18">
            <a:extLst>
              <a:ext uri="{FF2B5EF4-FFF2-40B4-BE49-F238E27FC236}">
                <a16:creationId xmlns:a16="http://schemas.microsoft.com/office/drawing/2014/main" id="{3F1531B9-3FF4-43E7-987D-6E29DCAA81E8}"/>
              </a:ext>
            </a:extLst>
          </p:cNvPr>
          <p:cNvSpPr/>
          <p:nvPr/>
        </p:nvSpPr>
        <p:spPr>
          <a:xfrm>
            <a:off x="1896994" y="917509"/>
            <a:ext cx="3236815" cy="1200177"/>
          </a:xfrm>
          <a:prstGeom prst="wedgeRoundRectCallout">
            <a:avLst>
              <a:gd name="adj1" fmla="val -62659"/>
              <a:gd name="adj2" fmla="val 11881"/>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&gt; 6.38 &lt; 6.55</a:t>
            </a:r>
          </a:p>
        </p:txBody>
      </p:sp>
      <p:sp>
        <p:nvSpPr>
          <p:cNvPr id="28" name="Rectangle 27">
            <a:extLst>
              <a:ext uri="{FF2B5EF4-FFF2-40B4-BE49-F238E27FC236}">
                <a16:creationId xmlns:a16="http://schemas.microsoft.com/office/drawing/2014/main" id="{59AD2795-B854-4C17-9B3F-2CC92E18D999}"/>
              </a:ext>
            </a:extLst>
          </p:cNvPr>
          <p:cNvSpPr/>
          <p:nvPr/>
        </p:nvSpPr>
        <p:spPr>
          <a:xfrm>
            <a:off x="830824" y="2665221"/>
            <a:ext cx="587020" cy="307777"/>
          </a:xfrm>
          <a:prstGeom prst="rect">
            <a:avLst/>
          </a:prstGeom>
        </p:spPr>
        <p:txBody>
          <a:bodyPr wrap="none">
            <a:spAutoFit/>
          </a:bodyPr>
          <a:lstStyle/>
          <a:p>
            <a:r>
              <a:rPr lang="en-GB" sz="1400" b="1" dirty="0">
                <a:latin typeface="Century Gothic" panose="020B0502020202020204" pitchFamily="34" charset="0"/>
              </a:rPr>
              <a:t>Sally</a:t>
            </a:r>
          </a:p>
        </p:txBody>
      </p:sp>
      <p:sp>
        <p:nvSpPr>
          <p:cNvPr id="29" name="Rectangle 28">
            <a:extLst>
              <a:ext uri="{FF2B5EF4-FFF2-40B4-BE49-F238E27FC236}">
                <a16:creationId xmlns:a16="http://schemas.microsoft.com/office/drawing/2014/main" id="{FDFC17A2-D508-4996-B615-8BD3978F8B24}"/>
              </a:ext>
            </a:extLst>
          </p:cNvPr>
          <p:cNvSpPr/>
          <p:nvPr/>
        </p:nvSpPr>
        <p:spPr>
          <a:xfrm>
            <a:off x="275303" y="26879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8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r>
              <a:rPr lang="en-GB" sz="2000" b="1" dirty="0">
                <a:solidFill>
                  <a:schemeClr val="tx1"/>
                </a:solidFill>
                <a:latin typeface="Century Gothic" panose="020B0502020202020204" pitchFamily="34" charset="0"/>
              </a:rPr>
              <a:t>Who is correct?</a:t>
            </a:r>
          </a:p>
          <a:p>
            <a:pPr lvl="0"/>
            <a:r>
              <a:rPr lang="en-GB" sz="2000" b="1" dirty="0">
                <a:solidFill>
                  <a:schemeClr val="tx1"/>
                </a:solidFill>
                <a:latin typeface="Century Gothic" panose="020B0502020202020204" pitchFamily="34" charset="0"/>
              </a:rPr>
              <a:t>Explain your answer.</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Sally is correct because…</a:t>
            </a:r>
          </a:p>
        </p:txBody>
      </p:sp>
      <p:grpSp>
        <p:nvGrpSpPr>
          <p:cNvPr id="12" name="Group 11">
            <a:extLst>
              <a:ext uri="{FF2B5EF4-FFF2-40B4-BE49-F238E27FC236}">
                <a16:creationId xmlns:a16="http://schemas.microsoft.com/office/drawing/2014/main" id="{AAAC672A-3EC3-43CF-A8C7-C1FBFF5B0F6E}"/>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A047C7C2-DC91-433A-8673-9B93A3AE074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6EB24711-5BB7-492D-B93F-632C92EF7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87353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9E54367F-875E-4A67-8038-4B5ECDA706A6}"/>
              </a:ext>
            </a:extLst>
          </p:cNvPr>
          <p:cNvPicPr>
            <a:picLocks noChangeAspect="1"/>
          </p:cNvPicPr>
          <p:nvPr/>
        </p:nvPicPr>
        <p:blipFill>
          <a:blip r:embed="rId3"/>
          <a:stretch>
            <a:fillRect/>
          </a:stretch>
        </p:blipFill>
        <p:spPr>
          <a:xfrm>
            <a:off x="115438" y="130481"/>
            <a:ext cx="8913124" cy="6328196"/>
          </a:xfrm>
          <a:prstGeom prst="rect">
            <a:avLst/>
          </a:prstGeom>
        </p:spPr>
      </p:pic>
      <p:sp>
        <p:nvSpPr>
          <p:cNvPr id="21" name="Speech Bubble: Rectangle with Corners Rounded 18">
            <a:extLst>
              <a:ext uri="{FF2B5EF4-FFF2-40B4-BE49-F238E27FC236}">
                <a16:creationId xmlns:a16="http://schemas.microsoft.com/office/drawing/2014/main" id="{6AA87103-AE13-42F9-B7D7-08B489085CD6}"/>
              </a:ext>
            </a:extLst>
          </p:cNvPr>
          <p:cNvSpPr/>
          <p:nvPr/>
        </p:nvSpPr>
        <p:spPr>
          <a:xfrm>
            <a:off x="3753887" y="2242335"/>
            <a:ext cx="3229366" cy="1200176"/>
          </a:xfrm>
          <a:prstGeom prst="wedgeRoundRectCallout">
            <a:avLst>
              <a:gd name="adj1" fmla="val 64395"/>
              <a:gd name="adj2" fmla="val -462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&lt; 6.38 &gt; 6.55</a:t>
            </a:r>
          </a:p>
          <a:p>
            <a:pPr algn="ctr"/>
            <a:endParaRPr lang="en-GB" sz="1400" b="1" dirty="0">
              <a:solidFill>
                <a:schemeClr val="tx1"/>
              </a:solidFill>
              <a:latin typeface="Century Gothic" panose="020B0502020202020204" pitchFamily="34" charset="0"/>
            </a:endParaRPr>
          </a:p>
        </p:txBody>
      </p:sp>
      <p:sp>
        <p:nvSpPr>
          <p:cNvPr id="26" name="TextBox 25">
            <a:extLst>
              <a:ext uri="{FF2B5EF4-FFF2-40B4-BE49-F238E27FC236}">
                <a16:creationId xmlns:a16="http://schemas.microsoft.com/office/drawing/2014/main" id="{98CC4098-CC95-4A33-B29B-364F8E9F4116}"/>
              </a:ext>
            </a:extLst>
          </p:cNvPr>
          <p:cNvSpPr txBox="1"/>
          <p:nvPr/>
        </p:nvSpPr>
        <p:spPr>
          <a:xfrm>
            <a:off x="7670249" y="3232988"/>
            <a:ext cx="548548" cy="307777"/>
          </a:xfrm>
          <a:prstGeom prst="rect">
            <a:avLst/>
          </a:prstGeom>
          <a:noFill/>
        </p:spPr>
        <p:txBody>
          <a:bodyPr wrap="none" rtlCol="0">
            <a:spAutoFit/>
          </a:bodyPr>
          <a:lstStyle/>
          <a:p>
            <a:r>
              <a:rPr lang="en-GB" sz="1400" b="1" dirty="0">
                <a:latin typeface="Century Gothic" panose="020B0502020202020204" pitchFamily="34" charset="0"/>
              </a:rPr>
              <a:t>Milo</a:t>
            </a:r>
          </a:p>
        </p:txBody>
      </p:sp>
      <p:sp>
        <p:nvSpPr>
          <p:cNvPr id="27" name="Speech Bubble: Rectangle with Corners Rounded 18">
            <a:extLst>
              <a:ext uri="{FF2B5EF4-FFF2-40B4-BE49-F238E27FC236}">
                <a16:creationId xmlns:a16="http://schemas.microsoft.com/office/drawing/2014/main" id="{3F1531B9-3FF4-43E7-987D-6E29DCAA81E8}"/>
              </a:ext>
            </a:extLst>
          </p:cNvPr>
          <p:cNvSpPr/>
          <p:nvPr/>
        </p:nvSpPr>
        <p:spPr>
          <a:xfrm>
            <a:off x="1896994" y="917509"/>
            <a:ext cx="3236815" cy="1200177"/>
          </a:xfrm>
          <a:prstGeom prst="wedgeRoundRectCallout">
            <a:avLst>
              <a:gd name="adj1" fmla="val -62659"/>
              <a:gd name="adj2" fmla="val 11881"/>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&gt; 6.38 &lt; 6.55</a:t>
            </a:r>
          </a:p>
        </p:txBody>
      </p:sp>
      <p:sp>
        <p:nvSpPr>
          <p:cNvPr id="28" name="Rectangle 27">
            <a:extLst>
              <a:ext uri="{FF2B5EF4-FFF2-40B4-BE49-F238E27FC236}">
                <a16:creationId xmlns:a16="http://schemas.microsoft.com/office/drawing/2014/main" id="{59AD2795-B854-4C17-9B3F-2CC92E18D999}"/>
              </a:ext>
            </a:extLst>
          </p:cNvPr>
          <p:cNvSpPr/>
          <p:nvPr/>
        </p:nvSpPr>
        <p:spPr>
          <a:xfrm>
            <a:off x="830824" y="2665221"/>
            <a:ext cx="587020" cy="307777"/>
          </a:xfrm>
          <a:prstGeom prst="rect">
            <a:avLst/>
          </a:prstGeom>
        </p:spPr>
        <p:txBody>
          <a:bodyPr wrap="none">
            <a:spAutoFit/>
          </a:bodyPr>
          <a:lstStyle/>
          <a:p>
            <a:r>
              <a:rPr lang="en-GB" sz="1400" b="1" dirty="0">
                <a:latin typeface="Century Gothic" panose="020B0502020202020204" pitchFamily="34" charset="0"/>
              </a:rPr>
              <a:t>Sally</a:t>
            </a:r>
          </a:p>
        </p:txBody>
      </p:sp>
      <p:sp>
        <p:nvSpPr>
          <p:cNvPr id="29" name="Rectangle 28">
            <a:extLst>
              <a:ext uri="{FF2B5EF4-FFF2-40B4-BE49-F238E27FC236}">
                <a16:creationId xmlns:a16="http://schemas.microsoft.com/office/drawing/2014/main" id="{FDFC17A2-D508-4996-B615-8BD3978F8B24}"/>
              </a:ext>
            </a:extLst>
          </p:cNvPr>
          <p:cNvSpPr/>
          <p:nvPr/>
        </p:nvSpPr>
        <p:spPr>
          <a:xfrm>
            <a:off x="275303" y="26879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8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r>
              <a:rPr lang="en-GB" sz="2000" b="1" dirty="0">
                <a:solidFill>
                  <a:schemeClr val="tx1"/>
                </a:solidFill>
                <a:latin typeface="Century Gothic" panose="020B0502020202020204" pitchFamily="34" charset="0"/>
              </a:rPr>
              <a:t>Who is correct?</a:t>
            </a:r>
          </a:p>
          <a:p>
            <a:pPr lvl="0"/>
            <a:r>
              <a:rPr lang="en-GB" sz="2000" b="1" dirty="0">
                <a:solidFill>
                  <a:schemeClr val="tx1"/>
                </a:solidFill>
                <a:latin typeface="Century Gothic" panose="020B0502020202020204" pitchFamily="34" charset="0"/>
              </a:rPr>
              <a:t>Explain your answer.</a:t>
            </a:r>
          </a:p>
          <a:p>
            <a:pPr lvl="0"/>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Sally is correct because6.42 is greater than 6.38 as it has 4 more hundredths. Also, 6.38 is less than 6.55 because it has 17 less hundredths. </a:t>
            </a:r>
          </a:p>
        </p:txBody>
      </p:sp>
      <p:grpSp>
        <p:nvGrpSpPr>
          <p:cNvPr id="12" name="Group 11">
            <a:extLst>
              <a:ext uri="{FF2B5EF4-FFF2-40B4-BE49-F238E27FC236}">
                <a16:creationId xmlns:a16="http://schemas.microsoft.com/office/drawing/2014/main" id="{6EA14560-335D-4AFE-8544-D5B5B35DC25B}"/>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792550BC-AE2C-42E5-9D69-0AB04845F24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AAA282A4-951E-416D-BFAD-7B880B0CC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1092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E7B2E49D-C2A9-429E-9458-7F4E24E1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 name="Rectangle 11">
            <a:extLst>
              <a:ext uri="{FF2B5EF4-FFF2-40B4-BE49-F238E27FC236}">
                <a16:creationId xmlns:a16="http://schemas.microsoft.com/office/drawing/2014/main" id="{F0FD70CE-C1F4-42F5-A56E-BD6ED2FEACD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rPr>
              <a:t>Cathy is comparing the heights of children in her class.</a:t>
            </a: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r>
              <a:rPr lang="en-GB" sz="2000" dirty="0">
                <a:solidFill>
                  <a:schemeClr val="tx1"/>
                </a:solidFill>
                <a:latin typeface="Century Gothic" panose="020B0502020202020204" pitchFamily="34" charset="0"/>
              </a:rPr>
              <a:t>	</a:t>
            </a: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Do you agree with Cathy? Explain your answer. </a:t>
            </a:r>
          </a:p>
          <a:p>
            <a:r>
              <a:rPr lang="en-GB" sz="2800" dirty="0">
                <a:solidFill>
                  <a:schemeClr val="tx1"/>
                </a:solidFill>
                <a:latin typeface="SassoonCRInfantMedium" panose="02000603020000020003" pitchFamily="2" charset="0"/>
              </a:rPr>
              <a:t> </a:t>
            </a:r>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id="{AB370DF7-A547-4E20-B1C6-607D93A5AAA3}"/>
              </a:ext>
            </a:extLst>
          </p:cNvPr>
          <p:cNvGraphicFramePr>
            <a:graphicFrameLocks noGrp="1"/>
          </p:cNvGraphicFramePr>
          <p:nvPr>
            <p:extLst>
              <p:ext uri="{D42A27DB-BD31-4B8C-83A1-F6EECF244321}">
                <p14:modId xmlns:p14="http://schemas.microsoft.com/office/powerpoint/2010/main" val="4026105357"/>
              </p:ext>
            </p:extLst>
          </p:nvPr>
        </p:nvGraphicFramePr>
        <p:xfrm>
          <a:off x="5114636" y="1289124"/>
          <a:ext cx="2634674" cy="2885719"/>
        </p:xfrm>
        <a:graphic>
          <a:graphicData uri="http://schemas.openxmlformats.org/drawingml/2006/table">
            <a:tbl>
              <a:tblPr firstRow="1" bandRow="1">
                <a:tableStyleId>{5C22544A-7EE6-4342-B048-85BDC9FD1C3A}</a:tableStyleId>
              </a:tblPr>
              <a:tblGrid>
                <a:gridCol w="1317337">
                  <a:extLst>
                    <a:ext uri="{9D8B030D-6E8A-4147-A177-3AD203B41FA5}">
                      <a16:colId xmlns:a16="http://schemas.microsoft.com/office/drawing/2014/main" val="948919413"/>
                    </a:ext>
                  </a:extLst>
                </a:gridCol>
                <a:gridCol w="1317337">
                  <a:extLst>
                    <a:ext uri="{9D8B030D-6E8A-4147-A177-3AD203B41FA5}">
                      <a16:colId xmlns:a16="http://schemas.microsoft.com/office/drawing/2014/main" val="3228630449"/>
                    </a:ext>
                  </a:extLst>
                </a:gridCol>
              </a:tblGrid>
              <a:tr h="320635">
                <a:tc>
                  <a:txBody>
                    <a:bodyPr/>
                    <a:lstStyle/>
                    <a:p>
                      <a:pPr algn="ctr"/>
                      <a:r>
                        <a:rPr lang="en-US" sz="1100" b="1" i="0" dirty="0">
                          <a:solidFill>
                            <a:schemeClr val="tx1"/>
                          </a:solidFill>
                          <a:latin typeface="Century Gothic" panose="020B0502020202020204" pitchFamily="34" charset="0"/>
                        </a:rPr>
                        <a:t>Child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Century Gothic" panose="020B0502020202020204" pitchFamily="34" charset="0"/>
                        </a:rPr>
                        <a:t>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74009943"/>
                  </a:ext>
                </a:extLst>
              </a:tr>
              <a:tr h="427514">
                <a:tc>
                  <a:txBody>
                    <a:bodyPr/>
                    <a:lstStyle/>
                    <a:p>
                      <a:pPr algn="ctr"/>
                      <a:r>
                        <a:rPr lang="en-US" sz="1600" b="1" i="0" dirty="0">
                          <a:latin typeface="Century Gothic" panose="020B0502020202020204" pitchFamily="34" charset="0"/>
                        </a:rPr>
                        <a:t>Lucy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676031"/>
                  </a:ext>
                </a:extLst>
              </a:tr>
              <a:tr h="427514">
                <a:tc>
                  <a:txBody>
                    <a:bodyPr/>
                    <a:lstStyle/>
                    <a:p>
                      <a:pPr algn="ctr"/>
                      <a:r>
                        <a:rPr lang="en-US" sz="1600" b="1" i="0" dirty="0">
                          <a:latin typeface="Century Gothic" panose="020B0502020202020204" pitchFamily="34" charset="0"/>
                        </a:rPr>
                        <a:t>Jason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5252941"/>
                  </a:ext>
                </a:extLst>
              </a:tr>
              <a:tr h="427514">
                <a:tc>
                  <a:txBody>
                    <a:bodyPr/>
                    <a:lstStyle/>
                    <a:p>
                      <a:pPr algn="ctr"/>
                      <a:r>
                        <a:rPr lang="en-US" sz="1600" b="1" i="0" dirty="0">
                          <a:latin typeface="Century Gothic" panose="020B0502020202020204" pitchFamily="34" charset="0"/>
                        </a:rPr>
                        <a:t>Bobby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1.29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590836"/>
                  </a:ext>
                </a:extLst>
              </a:tr>
              <a:tr h="427514">
                <a:tc>
                  <a:txBody>
                    <a:bodyPr/>
                    <a:lstStyle/>
                    <a:p>
                      <a:pPr algn="ctr"/>
                      <a:r>
                        <a:rPr lang="en-US" sz="1600" b="1" i="0" dirty="0">
                          <a:latin typeface="Century Gothic" panose="020B0502020202020204" pitchFamily="34" charset="0"/>
                        </a:rPr>
                        <a:t>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4479481"/>
                  </a:ext>
                </a:extLst>
              </a:tr>
              <a:tr h="427514">
                <a:tc>
                  <a:txBody>
                    <a:bodyPr/>
                    <a:lstStyle/>
                    <a:p>
                      <a:pPr algn="ctr"/>
                      <a:r>
                        <a:rPr lang="en-US" sz="1600" b="1" i="0" dirty="0">
                          <a:latin typeface="Century Gothic" panose="020B0502020202020204" pitchFamily="34" charset="0"/>
                        </a:rPr>
                        <a:t>Liam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426381"/>
                  </a:ext>
                </a:extLst>
              </a:tr>
              <a:tr h="427514">
                <a:tc>
                  <a:txBody>
                    <a:bodyPr/>
                    <a:lstStyle/>
                    <a:p>
                      <a:pPr algn="ctr"/>
                      <a:r>
                        <a:rPr lang="en-US" sz="1600" b="1" i="0" dirty="0" err="1">
                          <a:latin typeface="Century Gothic" panose="020B0502020202020204" pitchFamily="34" charset="0"/>
                        </a:rPr>
                        <a:t>Seima</a:t>
                      </a:r>
                      <a:endParaRPr lang="en-US" sz="1600" b="1" i="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1134842"/>
                  </a:ext>
                </a:extLst>
              </a:tr>
            </a:tbl>
          </a:graphicData>
        </a:graphic>
      </p:graphicFrame>
      <p:sp>
        <p:nvSpPr>
          <p:cNvPr id="15" name="Speech Bubble: Rectangle with Corners Rounded 18">
            <a:extLst>
              <a:ext uri="{FF2B5EF4-FFF2-40B4-BE49-F238E27FC236}">
                <a16:creationId xmlns:a16="http://schemas.microsoft.com/office/drawing/2014/main" id="{4A2C8E69-27A0-4D7D-87A1-90D16674B2EB}"/>
              </a:ext>
            </a:extLst>
          </p:cNvPr>
          <p:cNvSpPr/>
          <p:nvPr/>
        </p:nvSpPr>
        <p:spPr>
          <a:xfrm>
            <a:off x="2224752" y="1657112"/>
            <a:ext cx="2347138" cy="1898888"/>
          </a:xfrm>
          <a:prstGeom prst="wedgeRoundRectCallout">
            <a:avLst>
              <a:gd name="adj1" fmla="val -75444"/>
              <a:gd name="adj2" fmla="val 341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have ordered the heights from tallest to smallest. </a:t>
            </a:r>
          </a:p>
        </p:txBody>
      </p:sp>
    </p:spTree>
    <p:extLst>
      <p:ext uri="{BB962C8B-B14F-4D97-AF65-F5344CB8AC3E}">
        <p14:creationId xmlns:p14="http://schemas.microsoft.com/office/powerpoint/2010/main" val="381405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Decimals – Order Decimals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(4F8) </a:t>
            </a:r>
            <a:r>
              <a:rPr lang="en-GB" sz="1200" b="1" u="sng" dirty="0">
                <a:latin typeface="Century Gothic" panose="020B0502020202020204" pitchFamily="34" charset="0"/>
                <a:hlinkClick r:id="rId3"/>
              </a:rPr>
              <a:t>Compare numbers with the same number of decimal places up to two decimal places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4: (4F10b) </a:t>
            </a:r>
            <a:r>
              <a:rPr lang="en-GB" sz="1200" b="1" u="sng" dirty="0">
                <a:latin typeface="Century Gothic" panose="020B0502020202020204" pitchFamily="34" charset="0"/>
                <a:hlinkClick r:id="rId4"/>
              </a:rPr>
              <a:t>Solve simple measure and money problems involving fractions and decimals up to two decimal places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Decimals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E8220A08-ECD4-4E88-83F8-6F2061B33129}"/>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5A72C273-0997-4C00-B8CF-45FC35194B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1505055B-358A-469D-B30C-828BC3AEFC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E7B2E49D-C2A9-429E-9458-7F4E24E1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 name="Rectangle 11">
            <a:extLst>
              <a:ext uri="{FF2B5EF4-FFF2-40B4-BE49-F238E27FC236}">
                <a16:creationId xmlns:a16="http://schemas.microsoft.com/office/drawing/2014/main" id="{F0FD70CE-C1F4-42F5-A56E-BD6ED2FEACD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rPr>
              <a:t>Cathy is comparing the heights of children in her class.</a:t>
            </a: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r>
              <a:rPr lang="en-GB" sz="2000" dirty="0">
                <a:solidFill>
                  <a:schemeClr val="tx1"/>
                </a:solidFill>
                <a:latin typeface="Century Gothic" panose="020B0502020202020204" pitchFamily="34" charset="0"/>
              </a:rPr>
              <a:t>	</a:t>
            </a: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Do you agree with Cathy? Explain your answer. </a:t>
            </a:r>
          </a:p>
          <a:p>
            <a:endParaRPr lang="en-US" sz="2000" b="1"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Cathy is incorrect because…</a:t>
            </a:r>
          </a:p>
          <a:p>
            <a:r>
              <a:rPr lang="en-GB" sz="2800" dirty="0">
                <a:solidFill>
                  <a:schemeClr val="tx1"/>
                </a:solidFill>
                <a:latin typeface="SassoonCRInfantMedium" panose="02000603020000020003" pitchFamily="2" charset="0"/>
              </a:rPr>
              <a:t> </a:t>
            </a:r>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id="{AB370DF7-A547-4E20-B1C6-607D93A5AAA3}"/>
              </a:ext>
            </a:extLst>
          </p:cNvPr>
          <p:cNvGraphicFramePr>
            <a:graphicFrameLocks noGrp="1"/>
          </p:cNvGraphicFramePr>
          <p:nvPr>
            <p:extLst/>
          </p:nvPr>
        </p:nvGraphicFramePr>
        <p:xfrm>
          <a:off x="5114636" y="1289124"/>
          <a:ext cx="2634674" cy="2885719"/>
        </p:xfrm>
        <a:graphic>
          <a:graphicData uri="http://schemas.openxmlformats.org/drawingml/2006/table">
            <a:tbl>
              <a:tblPr firstRow="1" bandRow="1">
                <a:tableStyleId>{5C22544A-7EE6-4342-B048-85BDC9FD1C3A}</a:tableStyleId>
              </a:tblPr>
              <a:tblGrid>
                <a:gridCol w="1317337">
                  <a:extLst>
                    <a:ext uri="{9D8B030D-6E8A-4147-A177-3AD203B41FA5}">
                      <a16:colId xmlns:a16="http://schemas.microsoft.com/office/drawing/2014/main" val="948919413"/>
                    </a:ext>
                  </a:extLst>
                </a:gridCol>
                <a:gridCol w="1317337">
                  <a:extLst>
                    <a:ext uri="{9D8B030D-6E8A-4147-A177-3AD203B41FA5}">
                      <a16:colId xmlns:a16="http://schemas.microsoft.com/office/drawing/2014/main" val="3228630449"/>
                    </a:ext>
                  </a:extLst>
                </a:gridCol>
              </a:tblGrid>
              <a:tr h="320635">
                <a:tc>
                  <a:txBody>
                    <a:bodyPr/>
                    <a:lstStyle/>
                    <a:p>
                      <a:pPr algn="ctr"/>
                      <a:r>
                        <a:rPr lang="en-US" sz="1100" b="1" i="0" dirty="0">
                          <a:solidFill>
                            <a:schemeClr val="tx1"/>
                          </a:solidFill>
                          <a:latin typeface="Century Gothic" panose="020B0502020202020204" pitchFamily="34" charset="0"/>
                        </a:rPr>
                        <a:t>Child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Century Gothic" panose="020B0502020202020204" pitchFamily="34" charset="0"/>
                        </a:rPr>
                        <a:t>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74009943"/>
                  </a:ext>
                </a:extLst>
              </a:tr>
              <a:tr h="427514">
                <a:tc>
                  <a:txBody>
                    <a:bodyPr/>
                    <a:lstStyle/>
                    <a:p>
                      <a:pPr algn="ctr"/>
                      <a:r>
                        <a:rPr lang="en-US" sz="1600" b="1" i="0" dirty="0">
                          <a:latin typeface="Century Gothic" panose="020B0502020202020204" pitchFamily="34" charset="0"/>
                        </a:rPr>
                        <a:t>Lucy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676031"/>
                  </a:ext>
                </a:extLst>
              </a:tr>
              <a:tr h="427514">
                <a:tc>
                  <a:txBody>
                    <a:bodyPr/>
                    <a:lstStyle/>
                    <a:p>
                      <a:pPr algn="ctr"/>
                      <a:r>
                        <a:rPr lang="en-US" sz="1600" b="1" i="0" dirty="0">
                          <a:latin typeface="Century Gothic" panose="020B0502020202020204" pitchFamily="34" charset="0"/>
                        </a:rPr>
                        <a:t>Jason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5252941"/>
                  </a:ext>
                </a:extLst>
              </a:tr>
              <a:tr h="427514">
                <a:tc>
                  <a:txBody>
                    <a:bodyPr/>
                    <a:lstStyle/>
                    <a:p>
                      <a:pPr algn="ctr"/>
                      <a:r>
                        <a:rPr lang="en-US" sz="1600" b="1" i="0" dirty="0">
                          <a:latin typeface="Century Gothic" panose="020B0502020202020204" pitchFamily="34" charset="0"/>
                        </a:rPr>
                        <a:t>Bobby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1.29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590836"/>
                  </a:ext>
                </a:extLst>
              </a:tr>
              <a:tr h="427514">
                <a:tc>
                  <a:txBody>
                    <a:bodyPr/>
                    <a:lstStyle/>
                    <a:p>
                      <a:pPr algn="ctr"/>
                      <a:r>
                        <a:rPr lang="en-US" sz="1600" b="1" i="0" dirty="0">
                          <a:latin typeface="Century Gothic" panose="020B0502020202020204" pitchFamily="34" charset="0"/>
                        </a:rPr>
                        <a:t>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4479481"/>
                  </a:ext>
                </a:extLst>
              </a:tr>
              <a:tr h="427514">
                <a:tc>
                  <a:txBody>
                    <a:bodyPr/>
                    <a:lstStyle/>
                    <a:p>
                      <a:pPr algn="ctr"/>
                      <a:r>
                        <a:rPr lang="en-US" sz="1600" b="1" i="0" dirty="0">
                          <a:latin typeface="Century Gothic" panose="020B0502020202020204" pitchFamily="34" charset="0"/>
                        </a:rPr>
                        <a:t>Liam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426381"/>
                  </a:ext>
                </a:extLst>
              </a:tr>
              <a:tr h="427514">
                <a:tc>
                  <a:txBody>
                    <a:bodyPr/>
                    <a:lstStyle/>
                    <a:p>
                      <a:pPr algn="ctr"/>
                      <a:r>
                        <a:rPr lang="en-US" sz="1600" b="1" i="0" dirty="0" err="1">
                          <a:latin typeface="Century Gothic" panose="020B0502020202020204" pitchFamily="34" charset="0"/>
                        </a:rPr>
                        <a:t>Seima</a:t>
                      </a:r>
                      <a:endParaRPr lang="en-US" sz="1600" b="1" i="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1134842"/>
                  </a:ext>
                </a:extLst>
              </a:tr>
            </a:tbl>
          </a:graphicData>
        </a:graphic>
      </p:graphicFrame>
      <p:sp>
        <p:nvSpPr>
          <p:cNvPr id="15" name="Speech Bubble: Rectangle with Corners Rounded 18">
            <a:extLst>
              <a:ext uri="{FF2B5EF4-FFF2-40B4-BE49-F238E27FC236}">
                <a16:creationId xmlns:a16="http://schemas.microsoft.com/office/drawing/2014/main" id="{4A2C8E69-27A0-4D7D-87A1-90D16674B2EB}"/>
              </a:ext>
            </a:extLst>
          </p:cNvPr>
          <p:cNvSpPr/>
          <p:nvPr/>
        </p:nvSpPr>
        <p:spPr>
          <a:xfrm>
            <a:off x="2224752" y="1657112"/>
            <a:ext cx="2347138" cy="1898888"/>
          </a:xfrm>
          <a:prstGeom prst="wedgeRoundRectCallout">
            <a:avLst>
              <a:gd name="adj1" fmla="val -75444"/>
              <a:gd name="adj2" fmla="val 341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have ordered the heights from tallest to smallest. </a:t>
            </a:r>
          </a:p>
        </p:txBody>
      </p:sp>
    </p:spTree>
    <p:extLst>
      <p:ext uri="{BB962C8B-B14F-4D97-AF65-F5344CB8AC3E}">
        <p14:creationId xmlns:p14="http://schemas.microsoft.com/office/powerpoint/2010/main" val="282087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E7B2E49D-C2A9-429E-9458-7F4E24E1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 name="Rectangle 11">
            <a:extLst>
              <a:ext uri="{FF2B5EF4-FFF2-40B4-BE49-F238E27FC236}">
                <a16:creationId xmlns:a16="http://schemas.microsoft.com/office/drawing/2014/main" id="{F0FD70CE-C1F4-42F5-A56E-BD6ED2FEACD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rPr>
              <a:t>Cathy is comparing the heights of children in her class.</a:t>
            </a: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r>
              <a:rPr lang="en-GB" sz="2000" dirty="0">
                <a:solidFill>
                  <a:schemeClr val="tx1"/>
                </a:solidFill>
                <a:latin typeface="Century Gothic" panose="020B0502020202020204" pitchFamily="34" charset="0"/>
              </a:rPr>
              <a:t>	</a:t>
            </a: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Do you agree with Cathy? Explain your answer. </a:t>
            </a:r>
          </a:p>
          <a:p>
            <a:endParaRPr lang="en-US" sz="2000" b="1" dirty="0">
              <a:solidFill>
                <a:srgbClr val="FF0000"/>
              </a:solidFill>
              <a:latin typeface="Century Gothic" panose="020B0502020202020204" pitchFamily="34" charset="0"/>
            </a:endParaRPr>
          </a:p>
          <a:p>
            <a:r>
              <a:rPr lang="en-US" sz="2000" b="1" dirty="0">
                <a:solidFill>
                  <a:srgbClr val="FF0000"/>
                </a:solidFill>
                <a:latin typeface="Century Gothic" panose="020B0502020202020204" pitchFamily="34" charset="0"/>
              </a:rPr>
              <a:t>Cathy is incorrect because</a:t>
            </a:r>
            <a:r>
              <a:rPr lang="en-GB" sz="2000" b="1" dirty="0">
                <a:solidFill>
                  <a:srgbClr val="FF0000"/>
                </a:solidFill>
                <a:latin typeface="Century Gothic" panose="020B0502020202020204" pitchFamily="34" charset="0"/>
              </a:rPr>
              <a:t> she begins to order the heights correctly as 1.38m is the tallest, followed by 1.35m. However, 1.31m is greater than the remaining heights, so should be listed next. </a:t>
            </a:r>
          </a:p>
          <a:p>
            <a:r>
              <a:rPr lang="en-GB" sz="2800" dirty="0">
                <a:solidFill>
                  <a:schemeClr val="tx1"/>
                </a:solidFill>
                <a:latin typeface="SassoonCRInfantMedium" panose="02000603020000020003" pitchFamily="2" charset="0"/>
              </a:rPr>
              <a:t> </a:t>
            </a:r>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id="{AB370DF7-A547-4E20-B1C6-607D93A5AAA3}"/>
              </a:ext>
            </a:extLst>
          </p:cNvPr>
          <p:cNvGraphicFramePr>
            <a:graphicFrameLocks noGrp="1"/>
          </p:cNvGraphicFramePr>
          <p:nvPr>
            <p:extLst>
              <p:ext uri="{D42A27DB-BD31-4B8C-83A1-F6EECF244321}">
                <p14:modId xmlns:p14="http://schemas.microsoft.com/office/powerpoint/2010/main" val="3963831452"/>
              </p:ext>
            </p:extLst>
          </p:nvPr>
        </p:nvGraphicFramePr>
        <p:xfrm>
          <a:off x="5114636" y="1289124"/>
          <a:ext cx="2634674" cy="2885719"/>
        </p:xfrm>
        <a:graphic>
          <a:graphicData uri="http://schemas.openxmlformats.org/drawingml/2006/table">
            <a:tbl>
              <a:tblPr firstRow="1" bandRow="1">
                <a:tableStyleId>{5C22544A-7EE6-4342-B048-85BDC9FD1C3A}</a:tableStyleId>
              </a:tblPr>
              <a:tblGrid>
                <a:gridCol w="1317337">
                  <a:extLst>
                    <a:ext uri="{9D8B030D-6E8A-4147-A177-3AD203B41FA5}">
                      <a16:colId xmlns:a16="http://schemas.microsoft.com/office/drawing/2014/main" val="948919413"/>
                    </a:ext>
                  </a:extLst>
                </a:gridCol>
                <a:gridCol w="1317337">
                  <a:extLst>
                    <a:ext uri="{9D8B030D-6E8A-4147-A177-3AD203B41FA5}">
                      <a16:colId xmlns:a16="http://schemas.microsoft.com/office/drawing/2014/main" val="3228630449"/>
                    </a:ext>
                  </a:extLst>
                </a:gridCol>
              </a:tblGrid>
              <a:tr h="320635">
                <a:tc>
                  <a:txBody>
                    <a:bodyPr/>
                    <a:lstStyle/>
                    <a:p>
                      <a:pPr algn="ctr"/>
                      <a:r>
                        <a:rPr lang="en-US" sz="1100" b="1" i="0" dirty="0">
                          <a:solidFill>
                            <a:schemeClr val="tx1"/>
                          </a:solidFill>
                          <a:latin typeface="Century Gothic" panose="020B0502020202020204" pitchFamily="34" charset="0"/>
                        </a:rPr>
                        <a:t>Child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Century Gothic" panose="020B0502020202020204" pitchFamily="34" charset="0"/>
                        </a:rPr>
                        <a:t>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74009943"/>
                  </a:ext>
                </a:extLst>
              </a:tr>
              <a:tr h="427514">
                <a:tc>
                  <a:txBody>
                    <a:bodyPr/>
                    <a:lstStyle/>
                    <a:p>
                      <a:pPr algn="ctr"/>
                      <a:r>
                        <a:rPr lang="en-US" sz="1600" b="1" i="0" dirty="0">
                          <a:latin typeface="Century Gothic" panose="020B0502020202020204" pitchFamily="34" charset="0"/>
                        </a:rPr>
                        <a:t>Lucy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676031"/>
                  </a:ext>
                </a:extLst>
              </a:tr>
              <a:tr h="427514">
                <a:tc>
                  <a:txBody>
                    <a:bodyPr/>
                    <a:lstStyle/>
                    <a:p>
                      <a:pPr algn="ctr"/>
                      <a:r>
                        <a:rPr lang="en-US" sz="1600" b="1" i="0" dirty="0">
                          <a:latin typeface="Century Gothic" panose="020B0502020202020204" pitchFamily="34" charset="0"/>
                        </a:rPr>
                        <a:t>Jason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5252941"/>
                  </a:ext>
                </a:extLst>
              </a:tr>
              <a:tr h="427514">
                <a:tc>
                  <a:txBody>
                    <a:bodyPr/>
                    <a:lstStyle/>
                    <a:p>
                      <a:pPr algn="ctr"/>
                      <a:r>
                        <a:rPr lang="en-US" sz="1600" b="1" dirty="0">
                          <a:solidFill>
                            <a:srgbClr val="FF0000"/>
                          </a:solidFill>
                          <a:latin typeface="Century Gothic" panose="020B0502020202020204" pitchFamily="34" charset="0"/>
                        </a:rPr>
                        <a:t>Liam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FF0000"/>
                          </a:solidFill>
                          <a:latin typeface="Century Gothic" panose="020B0502020202020204" pitchFamily="34" charset="0"/>
                        </a:rPr>
                        <a:t>1.31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590836"/>
                  </a:ext>
                </a:extLst>
              </a:tr>
              <a:tr h="427514">
                <a:tc>
                  <a:txBody>
                    <a:bodyPr/>
                    <a:lstStyle/>
                    <a:p>
                      <a:pPr algn="ctr"/>
                      <a:r>
                        <a:rPr lang="en-US" sz="1600" b="1" dirty="0">
                          <a:solidFill>
                            <a:srgbClr val="FF0000"/>
                          </a:solidFill>
                          <a:latin typeface="Century Gothic" panose="020B0502020202020204" pitchFamily="34" charset="0"/>
                        </a:rPr>
                        <a:t>Bobby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FF0000"/>
                          </a:solidFill>
                          <a:latin typeface="Century Gothic" panose="020B0502020202020204" pitchFamily="34" charset="0"/>
                        </a:rPr>
                        <a:t>1.29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4479481"/>
                  </a:ext>
                </a:extLst>
              </a:tr>
              <a:tr h="427514">
                <a:tc>
                  <a:txBody>
                    <a:bodyPr/>
                    <a:lstStyle/>
                    <a:p>
                      <a:pPr algn="ctr"/>
                      <a:r>
                        <a:rPr lang="en-US" sz="1600" b="1" dirty="0">
                          <a:solidFill>
                            <a:srgbClr val="FF0000"/>
                          </a:solidFill>
                          <a:latin typeface="Century Gothic" panose="020B0502020202020204" pitchFamily="34" charset="0"/>
                        </a:rPr>
                        <a:t>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FF0000"/>
                          </a:solidFill>
                          <a:latin typeface="Century Gothic" panose="020B0502020202020204" pitchFamily="34" charset="0"/>
                        </a:rPr>
                        <a:t>1.28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426381"/>
                  </a:ext>
                </a:extLst>
              </a:tr>
              <a:tr h="427514">
                <a:tc>
                  <a:txBody>
                    <a:bodyPr/>
                    <a:lstStyle/>
                    <a:p>
                      <a:pPr algn="ctr"/>
                      <a:r>
                        <a:rPr lang="en-US" sz="1600" b="1" i="0" dirty="0" err="1">
                          <a:latin typeface="Century Gothic" panose="020B0502020202020204" pitchFamily="34" charset="0"/>
                        </a:rPr>
                        <a:t>Seima</a:t>
                      </a:r>
                      <a:endParaRPr lang="en-US" sz="1600" b="1" i="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1134842"/>
                  </a:ext>
                </a:extLst>
              </a:tr>
            </a:tbl>
          </a:graphicData>
        </a:graphic>
      </p:graphicFrame>
      <p:sp>
        <p:nvSpPr>
          <p:cNvPr id="15" name="Speech Bubble: Rectangle with Corners Rounded 18">
            <a:extLst>
              <a:ext uri="{FF2B5EF4-FFF2-40B4-BE49-F238E27FC236}">
                <a16:creationId xmlns:a16="http://schemas.microsoft.com/office/drawing/2014/main" id="{4A2C8E69-27A0-4D7D-87A1-90D16674B2EB}"/>
              </a:ext>
            </a:extLst>
          </p:cNvPr>
          <p:cNvSpPr/>
          <p:nvPr/>
        </p:nvSpPr>
        <p:spPr>
          <a:xfrm>
            <a:off x="2224752" y="1657112"/>
            <a:ext cx="2347138" cy="1898888"/>
          </a:xfrm>
          <a:prstGeom prst="wedgeRoundRectCallout">
            <a:avLst>
              <a:gd name="adj1" fmla="val -75444"/>
              <a:gd name="adj2" fmla="val 341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have ordered the heights from tallest to smallest. </a:t>
            </a:r>
          </a:p>
        </p:txBody>
      </p:sp>
    </p:spTree>
    <p:extLst>
      <p:ext uri="{BB962C8B-B14F-4D97-AF65-F5344CB8AC3E}">
        <p14:creationId xmlns:p14="http://schemas.microsoft.com/office/powerpoint/2010/main" val="198123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Decimals </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4: Order Decimals</a:t>
            </a:r>
          </a:p>
          <a:p>
            <a:pPr lvl="0" fontAlgn="base">
              <a:defRPr/>
            </a:pPr>
            <a:endParaRPr lang="en-GB" sz="12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DCDA2C3B-FA53-44D4-A26E-AC2D54FC9F0D}"/>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3492A3D7-F0A2-4CF1-A94B-769A6AA9CB5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349380E0-271E-41ED-B276-EEE695BD2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Complete the statements by adding</a:t>
            </a:r>
          </a:p>
          <a:p>
            <a:pPr marL="88900" algn="ctr"/>
            <a:endParaRPr lang="en-GB" sz="900" dirty="0">
              <a:solidFill>
                <a:schemeClr val="tx1"/>
              </a:solidFill>
              <a:latin typeface="Century Gothic" panose="020B0502020202020204" pitchFamily="34" charset="0"/>
            </a:endParaRPr>
          </a:p>
          <a:p>
            <a:pPr marL="88900" algn="ctr"/>
            <a:r>
              <a:rPr lang="en-GB" sz="3200" dirty="0">
                <a:solidFill>
                  <a:schemeClr val="tx1"/>
                </a:solidFill>
                <a:latin typeface="Century Gothic" panose="020B0502020202020204" pitchFamily="34" charset="0"/>
              </a:rPr>
              <a:t>&lt;</a:t>
            </a:r>
            <a:r>
              <a:rPr lang="en-GB" sz="2000" dirty="0">
                <a:solidFill>
                  <a:schemeClr val="tx1"/>
                </a:solidFill>
                <a:latin typeface="Century Gothic" panose="020B0502020202020204" pitchFamily="34" charset="0"/>
              </a:rPr>
              <a:t>        </a:t>
            </a:r>
            <a:r>
              <a:rPr lang="en-GB" sz="3200" dirty="0">
                <a:solidFill>
                  <a:schemeClr val="tx1"/>
                </a:solidFill>
                <a:latin typeface="Century Gothic" panose="020B0502020202020204" pitchFamily="34" charset="0"/>
              </a:rPr>
              <a:t>&gt;</a:t>
            </a:r>
            <a:r>
              <a:rPr lang="en-GB" sz="2000"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or  </a:t>
            </a:r>
            <a:r>
              <a:rPr lang="en-GB" sz="2000" dirty="0">
                <a:solidFill>
                  <a:schemeClr val="tx1"/>
                </a:solidFill>
                <a:latin typeface="Century Gothic" panose="020B0502020202020204" pitchFamily="34" charset="0"/>
              </a:rPr>
              <a:t>   </a:t>
            </a:r>
            <a:r>
              <a:rPr lang="en-GB" sz="3200" dirty="0">
                <a:solidFill>
                  <a:schemeClr val="tx1"/>
                </a:solidFill>
                <a:latin typeface="Century Gothic" panose="020B0502020202020204" pitchFamily="34" charset="0"/>
              </a:rPr>
              <a:t>=</a:t>
            </a:r>
          </a:p>
          <a:p>
            <a:pPr marL="88900" algn="ctr"/>
            <a:endParaRPr lang="en-GB" sz="1200" dirty="0">
              <a:solidFill>
                <a:schemeClr val="bg2">
                  <a:lumMod val="25000"/>
                </a:schemeClr>
              </a:solidFill>
              <a:latin typeface="Century Gothic" panose="020B0502020202020204" pitchFamily="34" charset="0"/>
            </a:endParaRPr>
          </a:p>
          <a:p>
            <a:pPr marL="88900" algn="ctr"/>
            <a:endParaRPr lang="en-GB" sz="2400" dirty="0">
              <a:solidFill>
                <a:schemeClr val="bg2">
                  <a:lumMod val="25000"/>
                </a:schemeClr>
              </a:solidFill>
              <a:latin typeface="Century Gothic" panose="020B0502020202020204" pitchFamily="34" charset="0"/>
            </a:endParaRPr>
          </a:p>
          <a:p>
            <a:pPr marL="88900" algn="ctr"/>
            <a:endParaRPr lang="en-GB" sz="2400"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3682854B-2C8C-41D9-B244-BAD05E187E3B}"/>
              </a:ext>
            </a:extLst>
          </p:cNvPr>
          <p:cNvGraphicFramePr>
            <a:graphicFrameLocks noGrp="1"/>
          </p:cNvGraphicFramePr>
          <p:nvPr>
            <p:extLst>
              <p:ext uri="{D42A27DB-BD31-4B8C-83A1-F6EECF244321}">
                <p14:modId xmlns:p14="http://schemas.microsoft.com/office/powerpoint/2010/main" val="1071036355"/>
              </p:ext>
            </p:extLst>
          </p:nvPr>
        </p:nvGraphicFramePr>
        <p:xfrm>
          <a:off x="1071195" y="2147159"/>
          <a:ext cx="7001610" cy="2964438"/>
        </p:xfrm>
        <a:graphic>
          <a:graphicData uri="http://schemas.openxmlformats.org/drawingml/2006/table">
            <a:tbl>
              <a:tblPr firstRow="1" bandRow="1">
                <a:tableStyleId>{5C22544A-7EE6-4342-B048-85BDC9FD1C3A}</a:tableStyleId>
              </a:tblPr>
              <a:tblGrid>
                <a:gridCol w="1112322">
                  <a:extLst>
                    <a:ext uri="{9D8B030D-6E8A-4147-A177-3AD203B41FA5}">
                      <a16:colId xmlns:a16="http://schemas.microsoft.com/office/drawing/2014/main" val="417636546"/>
                    </a:ext>
                  </a:extLst>
                </a:gridCol>
                <a:gridCol w="720000">
                  <a:extLst>
                    <a:ext uri="{9D8B030D-6E8A-4147-A177-3AD203B41FA5}">
                      <a16:colId xmlns:a16="http://schemas.microsoft.com/office/drawing/2014/main" val="1091007394"/>
                    </a:ext>
                  </a:extLst>
                </a:gridCol>
                <a:gridCol w="1112322">
                  <a:extLst>
                    <a:ext uri="{9D8B030D-6E8A-4147-A177-3AD203B41FA5}">
                      <a16:colId xmlns:a16="http://schemas.microsoft.com/office/drawing/2014/main" val="284157430"/>
                    </a:ext>
                  </a:extLst>
                </a:gridCol>
                <a:gridCol w="1112322">
                  <a:extLst>
                    <a:ext uri="{9D8B030D-6E8A-4147-A177-3AD203B41FA5}">
                      <a16:colId xmlns:a16="http://schemas.microsoft.com/office/drawing/2014/main" val="923239987"/>
                    </a:ext>
                  </a:extLst>
                </a:gridCol>
                <a:gridCol w="1112322">
                  <a:extLst>
                    <a:ext uri="{9D8B030D-6E8A-4147-A177-3AD203B41FA5}">
                      <a16:colId xmlns:a16="http://schemas.microsoft.com/office/drawing/2014/main" val="3868606267"/>
                    </a:ext>
                  </a:extLst>
                </a:gridCol>
                <a:gridCol w="720000">
                  <a:extLst>
                    <a:ext uri="{9D8B030D-6E8A-4147-A177-3AD203B41FA5}">
                      <a16:colId xmlns:a16="http://schemas.microsoft.com/office/drawing/2014/main" val="980501906"/>
                    </a:ext>
                  </a:extLst>
                </a:gridCol>
                <a:gridCol w="1112322">
                  <a:extLst>
                    <a:ext uri="{9D8B030D-6E8A-4147-A177-3AD203B41FA5}">
                      <a16:colId xmlns:a16="http://schemas.microsoft.com/office/drawing/2014/main" val="3575680092"/>
                    </a:ext>
                  </a:extLst>
                </a:gridCol>
              </a:tblGrid>
              <a:tr h="748146">
                <a:tc>
                  <a:txBody>
                    <a:bodyPr/>
                    <a:lstStyle/>
                    <a:p>
                      <a:pPr algn="r"/>
                      <a:r>
                        <a:rPr lang="en-GB" sz="2400" b="1" dirty="0">
                          <a:solidFill>
                            <a:schemeClr val="tx1"/>
                          </a:solidFill>
                          <a:latin typeface="Century Gothic" panose="020B0502020202020204" pitchFamily="34" charset="0"/>
                        </a:rPr>
                        <a:t>1.5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1.5</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0.9</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0.99</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909958"/>
                  </a:ext>
                </a:extLst>
              </a:tr>
              <a:tr h="360000">
                <a:tc>
                  <a:txBody>
                    <a:bodyPr/>
                    <a:lstStyle/>
                    <a:p>
                      <a:pPr algn="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225917"/>
                  </a:ext>
                </a:extLst>
              </a:tr>
              <a:tr h="748146">
                <a:tc>
                  <a:txBody>
                    <a:bodyPr/>
                    <a:lstStyle/>
                    <a:p>
                      <a:pPr algn="r"/>
                      <a:r>
                        <a:rPr lang="en-GB" sz="2400" b="1" dirty="0">
                          <a:solidFill>
                            <a:schemeClr val="tx1"/>
                          </a:solidFill>
                          <a:latin typeface="Century Gothic" panose="020B0502020202020204" pitchFamily="34" charset="0"/>
                        </a:rPr>
                        <a:t>0.75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0.74</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3.32</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3.31</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178460"/>
                  </a:ext>
                </a:extLst>
              </a:tr>
              <a:tr h="360000">
                <a:tc>
                  <a:txBody>
                    <a:bodyPr/>
                    <a:lstStyle/>
                    <a:p>
                      <a:pPr algn="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0062093"/>
                  </a:ext>
                </a:extLst>
              </a:tr>
              <a:tr h="748146">
                <a:tc>
                  <a:txBody>
                    <a:bodyPr/>
                    <a:lstStyle/>
                    <a:p>
                      <a:pPr algn="r"/>
                      <a:r>
                        <a:rPr lang="en-GB" sz="2400" b="1" dirty="0">
                          <a:solidFill>
                            <a:schemeClr val="tx1"/>
                          </a:solidFill>
                          <a:latin typeface="Century Gothic" panose="020B0502020202020204" pitchFamily="34" charset="0"/>
                        </a:rPr>
                        <a:t>5.05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5.5</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0.01</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0.1</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5799115"/>
                  </a:ext>
                </a:extLst>
              </a:tr>
            </a:tbl>
          </a:graphicData>
        </a:graphic>
      </p:graphicFrame>
      <p:grpSp>
        <p:nvGrpSpPr>
          <p:cNvPr id="9" name="Group 8">
            <a:extLst>
              <a:ext uri="{FF2B5EF4-FFF2-40B4-BE49-F238E27FC236}">
                <a16:creationId xmlns:a16="http://schemas.microsoft.com/office/drawing/2014/main" id="{86D41FD9-04ED-4C8F-BCF6-0E3815D53833}"/>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076A0DAB-0A09-4A42-9925-F755FE9513E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E1B037BB-7DC6-40D1-B10D-7CE96FD9E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5769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Complete the statements by adding</a:t>
            </a:r>
          </a:p>
          <a:p>
            <a:pPr marL="88900" algn="ctr"/>
            <a:endParaRPr lang="en-GB" sz="900" dirty="0">
              <a:solidFill>
                <a:schemeClr val="tx1"/>
              </a:solidFill>
              <a:latin typeface="Century Gothic" panose="020B0502020202020204" pitchFamily="34" charset="0"/>
            </a:endParaRPr>
          </a:p>
          <a:p>
            <a:pPr marL="88900" algn="ctr"/>
            <a:r>
              <a:rPr lang="en-GB" sz="3200" dirty="0">
                <a:solidFill>
                  <a:schemeClr val="tx1"/>
                </a:solidFill>
                <a:latin typeface="Century Gothic" panose="020B0502020202020204" pitchFamily="34" charset="0"/>
              </a:rPr>
              <a:t>&lt;</a:t>
            </a:r>
            <a:r>
              <a:rPr lang="en-GB" sz="2000" dirty="0">
                <a:solidFill>
                  <a:schemeClr val="tx1"/>
                </a:solidFill>
                <a:latin typeface="Century Gothic" panose="020B0502020202020204" pitchFamily="34" charset="0"/>
              </a:rPr>
              <a:t>        </a:t>
            </a:r>
            <a:r>
              <a:rPr lang="en-GB" sz="3200" dirty="0">
                <a:solidFill>
                  <a:schemeClr val="tx1"/>
                </a:solidFill>
                <a:latin typeface="Century Gothic" panose="020B0502020202020204" pitchFamily="34" charset="0"/>
              </a:rPr>
              <a:t>&gt;</a:t>
            </a:r>
            <a:r>
              <a:rPr lang="en-GB" sz="2000"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or  </a:t>
            </a:r>
            <a:r>
              <a:rPr lang="en-GB" sz="2000" dirty="0">
                <a:solidFill>
                  <a:schemeClr val="tx1"/>
                </a:solidFill>
                <a:latin typeface="Century Gothic" panose="020B0502020202020204" pitchFamily="34" charset="0"/>
              </a:rPr>
              <a:t>   </a:t>
            </a:r>
            <a:r>
              <a:rPr lang="en-GB" sz="3200" dirty="0">
                <a:solidFill>
                  <a:schemeClr val="tx1"/>
                </a:solidFill>
                <a:latin typeface="Century Gothic" panose="020B0502020202020204" pitchFamily="34" charset="0"/>
              </a:rPr>
              <a:t>=</a:t>
            </a:r>
          </a:p>
          <a:p>
            <a:pPr marL="88900" algn="ctr"/>
            <a:endParaRPr lang="en-GB" sz="1200" dirty="0">
              <a:solidFill>
                <a:schemeClr val="bg2">
                  <a:lumMod val="25000"/>
                </a:schemeClr>
              </a:solidFill>
              <a:latin typeface="Century Gothic" panose="020B0502020202020204" pitchFamily="34" charset="0"/>
            </a:endParaRPr>
          </a:p>
          <a:p>
            <a:pPr marL="88900" algn="ctr"/>
            <a:endParaRPr lang="en-GB" sz="2400" dirty="0">
              <a:solidFill>
                <a:schemeClr val="bg2">
                  <a:lumMod val="25000"/>
                </a:schemeClr>
              </a:solidFill>
              <a:latin typeface="Century Gothic" panose="020B0502020202020204" pitchFamily="34" charset="0"/>
            </a:endParaRPr>
          </a:p>
          <a:p>
            <a:pPr marL="88900" algn="ctr"/>
            <a:endParaRPr lang="en-GB" sz="2400"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3682854B-2C8C-41D9-B244-BAD05E187E3B}"/>
              </a:ext>
            </a:extLst>
          </p:cNvPr>
          <p:cNvGraphicFramePr>
            <a:graphicFrameLocks noGrp="1"/>
          </p:cNvGraphicFramePr>
          <p:nvPr>
            <p:extLst>
              <p:ext uri="{D42A27DB-BD31-4B8C-83A1-F6EECF244321}">
                <p14:modId xmlns:p14="http://schemas.microsoft.com/office/powerpoint/2010/main" val="3090768939"/>
              </p:ext>
            </p:extLst>
          </p:nvPr>
        </p:nvGraphicFramePr>
        <p:xfrm>
          <a:off x="1071195" y="2147159"/>
          <a:ext cx="7001610" cy="2964438"/>
        </p:xfrm>
        <a:graphic>
          <a:graphicData uri="http://schemas.openxmlformats.org/drawingml/2006/table">
            <a:tbl>
              <a:tblPr firstRow="1" bandRow="1">
                <a:tableStyleId>{5C22544A-7EE6-4342-B048-85BDC9FD1C3A}</a:tableStyleId>
              </a:tblPr>
              <a:tblGrid>
                <a:gridCol w="1112322">
                  <a:extLst>
                    <a:ext uri="{9D8B030D-6E8A-4147-A177-3AD203B41FA5}">
                      <a16:colId xmlns:a16="http://schemas.microsoft.com/office/drawing/2014/main" val="417636546"/>
                    </a:ext>
                  </a:extLst>
                </a:gridCol>
                <a:gridCol w="720000">
                  <a:extLst>
                    <a:ext uri="{9D8B030D-6E8A-4147-A177-3AD203B41FA5}">
                      <a16:colId xmlns:a16="http://schemas.microsoft.com/office/drawing/2014/main" val="1091007394"/>
                    </a:ext>
                  </a:extLst>
                </a:gridCol>
                <a:gridCol w="1112322">
                  <a:extLst>
                    <a:ext uri="{9D8B030D-6E8A-4147-A177-3AD203B41FA5}">
                      <a16:colId xmlns:a16="http://schemas.microsoft.com/office/drawing/2014/main" val="284157430"/>
                    </a:ext>
                  </a:extLst>
                </a:gridCol>
                <a:gridCol w="1112322">
                  <a:extLst>
                    <a:ext uri="{9D8B030D-6E8A-4147-A177-3AD203B41FA5}">
                      <a16:colId xmlns:a16="http://schemas.microsoft.com/office/drawing/2014/main" val="923239987"/>
                    </a:ext>
                  </a:extLst>
                </a:gridCol>
                <a:gridCol w="1112322">
                  <a:extLst>
                    <a:ext uri="{9D8B030D-6E8A-4147-A177-3AD203B41FA5}">
                      <a16:colId xmlns:a16="http://schemas.microsoft.com/office/drawing/2014/main" val="3868606267"/>
                    </a:ext>
                  </a:extLst>
                </a:gridCol>
                <a:gridCol w="720000">
                  <a:extLst>
                    <a:ext uri="{9D8B030D-6E8A-4147-A177-3AD203B41FA5}">
                      <a16:colId xmlns:a16="http://schemas.microsoft.com/office/drawing/2014/main" val="980501906"/>
                    </a:ext>
                  </a:extLst>
                </a:gridCol>
                <a:gridCol w="1112322">
                  <a:extLst>
                    <a:ext uri="{9D8B030D-6E8A-4147-A177-3AD203B41FA5}">
                      <a16:colId xmlns:a16="http://schemas.microsoft.com/office/drawing/2014/main" val="3575680092"/>
                    </a:ext>
                  </a:extLst>
                </a:gridCol>
              </a:tblGrid>
              <a:tr h="748146">
                <a:tc>
                  <a:txBody>
                    <a:bodyPr/>
                    <a:lstStyle/>
                    <a:p>
                      <a:pPr algn="r"/>
                      <a:r>
                        <a:rPr lang="en-GB" sz="2400" b="1" dirty="0">
                          <a:solidFill>
                            <a:schemeClr val="tx1"/>
                          </a:solidFill>
                          <a:latin typeface="Century Gothic" panose="020B0502020202020204" pitchFamily="34" charset="0"/>
                        </a:rPr>
                        <a:t>1.5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1.5</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0.9</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0.99</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909958"/>
                  </a:ext>
                </a:extLst>
              </a:tr>
              <a:tr h="360000">
                <a:tc>
                  <a:txBody>
                    <a:bodyPr/>
                    <a:lstStyle/>
                    <a:p>
                      <a:pPr algn="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225917"/>
                  </a:ext>
                </a:extLst>
              </a:tr>
              <a:tr h="748146">
                <a:tc>
                  <a:txBody>
                    <a:bodyPr/>
                    <a:lstStyle/>
                    <a:p>
                      <a:pPr algn="r"/>
                      <a:r>
                        <a:rPr lang="en-GB" sz="2400" b="1" dirty="0">
                          <a:solidFill>
                            <a:schemeClr val="tx1"/>
                          </a:solidFill>
                          <a:latin typeface="Century Gothic" panose="020B0502020202020204" pitchFamily="34" charset="0"/>
                        </a:rPr>
                        <a:t>0.75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0.74</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3.32</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3.31</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178460"/>
                  </a:ext>
                </a:extLst>
              </a:tr>
              <a:tr h="360000">
                <a:tc>
                  <a:txBody>
                    <a:bodyPr/>
                    <a:lstStyle/>
                    <a:p>
                      <a:pPr algn="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0062093"/>
                  </a:ext>
                </a:extLst>
              </a:tr>
              <a:tr h="748146">
                <a:tc>
                  <a:txBody>
                    <a:bodyPr/>
                    <a:lstStyle/>
                    <a:p>
                      <a:pPr algn="r"/>
                      <a:r>
                        <a:rPr lang="en-GB" sz="2400" b="1" dirty="0">
                          <a:solidFill>
                            <a:schemeClr val="tx1"/>
                          </a:solidFill>
                          <a:latin typeface="Century Gothic" panose="020B0502020202020204" pitchFamily="34" charset="0"/>
                        </a:rPr>
                        <a:t>5.05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5.5</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0.01</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0.1</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5799115"/>
                  </a:ext>
                </a:extLst>
              </a:tr>
            </a:tbl>
          </a:graphicData>
        </a:graphic>
      </p:graphicFrame>
      <p:grpSp>
        <p:nvGrpSpPr>
          <p:cNvPr id="9" name="Group 8">
            <a:extLst>
              <a:ext uri="{FF2B5EF4-FFF2-40B4-BE49-F238E27FC236}">
                <a16:creationId xmlns:a16="http://schemas.microsoft.com/office/drawing/2014/main" id="{CDF1B4FD-9195-4342-8C7B-0DD83F35FB0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36B3D0B-E2DA-413D-86BC-6CE6E41DF4A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46A18C60-B78C-467A-8A91-17EBB31EE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11284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place value counters below make three different decimals. Write them in ascending order.</a:t>
            </a:r>
          </a:p>
        </p:txBody>
      </p:sp>
      <p:graphicFrame>
        <p:nvGraphicFramePr>
          <p:cNvPr id="11" name="Table 10">
            <a:extLst>
              <a:ext uri="{FF2B5EF4-FFF2-40B4-BE49-F238E27FC236}">
                <a16:creationId xmlns:a16="http://schemas.microsoft.com/office/drawing/2014/main" id="{CAA38B71-3106-43F5-B57D-DFEE3242EBDB}"/>
              </a:ext>
            </a:extLst>
          </p:cNvPr>
          <p:cNvGraphicFramePr>
            <a:graphicFrameLocks noGrp="1"/>
          </p:cNvGraphicFramePr>
          <p:nvPr>
            <p:extLst>
              <p:ext uri="{D42A27DB-BD31-4B8C-83A1-F6EECF244321}">
                <p14:modId xmlns:p14="http://schemas.microsoft.com/office/powerpoint/2010/main" val="2865592509"/>
              </p:ext>
            </p:extLst>
          </p:nvPr>
        </p:nvGraphicFramePr>
        <p:xfrm>
          <a:off x="1747176" y="1961671"/>
          <a:ext cx="5649649" cy="3649550"/>
        </p:xfrm>
        <a:graphic>
          <a:graphicData uri="http://schemas.openxmlformats.org/drawingml/2006/table">
            <a:tbl>
              <a:tblPr firstRow="1" bandRow="1">
                <a:tableStyleId>{F5AB1C69-6EDB-4FF4-983F-18BD219EF322}</a:tableStyleId>
              </a:tblPr>
              <a:tblGrid>
                <a:gridCol w="1894409">
                  <a:extLst>
                    <a:ext uri="{9D8B030D-6E8A-4147-A177-3AD203B41FA5}">
                      <a16:colId xmlns:a16="http://schemas.microsoft.com/office/drawing/2014/main" val="600505638"/>
                    </a:ext>
                  </a:extLst>
                </a:gridCol>
                <a:gridCol w="1877620">
                  <a:extLst>
                    <a:ext uri="{9D8B030D-6E8A-4147-A177-3AD203B41FA5}">
                      <a16:colId xmlns:a16="http://schemas.microsoft.com/office/drawing/2014/main" val="724875855"/>
                    </a:ext>
                  </a:extLst>
                </a:gridCol>
                <a:gridCol w="1877620">
                  <a:extLst>
                    <a:ext uri="{9D8B030D-6E8A-4147-A177-3AD203B41FA5}">
                      <a16:colId xmlns:a16="http://schemas.microsoft.com/office/drawing/2014/main" val="2231145486"/>
                    </a:ext>
                  </a:extLst>
                </a:gridCol>
              </a:tblGrid>
              <a:tr h="1062000">
                <a:tc>
                  <a:txBody>
                    <a:bodyPr/>
                    <a:lstStyle/>
                    <a:p>
                      <a:pPr algn="ct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4860162"/>
                  </a:ext>
                </a:extLst>
              </a:tr>
              <a:tr h="231775">
                <a:tc gridSpan="3">
                  <a:txBody>
                    <a:bodyPr/>
                    <a:lstStyle/>
                    <a:p>
                      <a:pPr algn="ctr"/>
                      <a:endParaRPr lang="en-US" sz="4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0329691"/>
                  </a:ext>
                </a:extLst>
              </a:tr>
              <a:tr h="1062000">
                <a:tc>
                  <a:txBody>
                    <a:bodyPr/>
                    <a:lstStyle/>
                    <a:p>
                      <a:pPr algn="ctr"/>
                      <a:endParaRPr lang="en-US"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77893"/>
                  </a:ext>
                </a:extLst>
              </a:tr>
              <a:tr h="231775">
                <a:tc gridSpan="3">
                  <a:txBody>
                    <a:bodyPr/>
                    <a:lstStyle/>
                    <a:p>
                      <a:pPr algn="ctr"/>
                      <a:endParaRPr lang="en-US" sz="400" b="1" dirty="0"/>
                    </a:p>
                  </a:txBody>
                  <a:tcP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9723533"/>
                  </a:ext>
                </a:extLst>
              </a:tr>
              <a:tr h="1062000">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p>
                      <a:pPr algn="ctr"/>
                      <a:endParaRPr lang="en-US" sz="1000"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505575"/>
                  </a:ext>
                </a:extLst>
              </a:tr>
            </a:tbl>
          </a:graphicData>
        </a:graphic>
      </p:graphicFrame>
      <p:sp>
        <p:nvSpPr>
          <p:cNvPr id="167" name="Oval 166">
            <a:extLst>
              <a:ext uri="{FF2B5EF4-FFF2-40B4-BE49-F238E27FC236}">
                <a16:creationId xmlns:a16="http://schemas.microsoft.com/office/drawing/2014/main" id="{A3C6B28B-04E7-40D2-AB86-BE841C05E1CC}"/>
              </a:ext>
            </a:extLst>
          </p:cNvPr>
          <p:cNvSpPr/>
          <p:nvPr/>
        </p:nvSpPr>
        <p:spPr>
          <a:xfrm>
            <a:off x="1884742" y="207692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68" name="Oval 167">
            <a:extLst>
              <a:ext uri="{FF2B5EF4-FFF2-40B4-BE49-F238E27FC236}">
                <a16:creationId xmlns:a16="http://schemas.microsoft.com/office/drawing/2014/main" id="{CD605C64-94F2-4632-B72E-E2902B96F123}"/>
              </a:ext>
            </a:extLst>
          </p:cNvPr>
          <p:cNvSpPr/>
          <p:nvPr/>
        </p:nvSpPr>
        <p:spPr>
          <a:xfrm>
            <a:off x="2257788" y="248338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69" name="Oval 168">
            <a:extLst>
              <a:ext uri="{FF2B5EF4-FFF2-40B4-BE49-F238E27FC236}">
                <a16:creationId xmlns:a16="http://schemas.microsoft.com/office/drawing/2014/main" id="{3FF86D6E-15AB-4B93-8773-91D0AAA21610}"/>
              </a:ext>
            </a:extLst>
          </p:cNvPr>
          <p:cNvSpPr/>
          <p:nvPr/>
        </p:nvSpPr>
        <p:spPr>
          <a:xfrm>
            <a:off x="2630816" y="2076512"/>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0" name="Oval 169">
            <a:extLst>
              <a:ext uri="{FF2B5EF4-FFF2-40B4-BE49-F238E27FC236}">
                <a16:creationId xmlns:a16="http://schemas.microsoft.com/office/drawing/2014/main" id="{67F041C0-3AF3-41BA-A6F5-96937A3A84C4}"/>
              </a:ext>
            </a:extLst>
          </p:cNvPr>
          <p:cNvSpPr/>
          <p:nvPr/>
        </p:nvSpPr>
        <p:spPr>
          <a:xfrm>
            <a:off x="2989414" y="247697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1" name="Oval 170">
            <a:extLst>
              <a:ext uri="{FF2B5EF4-FFF2-40B4-BE49-F238E27FC236}">
                <a16:creationId xmlns:a16="http://schemas.microsoft.com/office/drawing/2014/main" id="{F21A168B-A03F-435C-9F38-2D473DD58630}"/>
              </a:ext>
            </a:extLst>
          </p:cNvPr>
          <p:cNvSpPr/>
          <p:nvPr/>
        </p:nvSpPr>
        <p:spPr>
          <a:xfrm>
            <a:off x="2108451" y="3521463"/>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2" name="Oval 171">
            <a:extLst>
              <a:ext uri="{FF2B5EF4-FFF2-40B4-BE49-F238E27FC236}">
                <a16:creationId xmlns:a16="http://schemas.microsoft.com/office/drawing/2014/main" id="{D8749A6D-6E42-47AC-8FE6-7BE8AF446684}"/>
              </a:ext>
            </a:extLst>
          </p:cNvPr>
          <p:cNvSpPr/>
          <p:nvPr/>
        </p:nvSpPr>
        <p:spPr>
          <a:xfrm>
            <a:off x="2840077" y="351505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3" name="Oval 172">
            <a:extLst>
              <a:ext uri="{FF2B5EF4-FFF2-40B4-BE49-F238E27FC236}">
                <a16:creationId xmlns:a16="http://schemas.microsoft.com/office/drawing/2014/main" id="{BA60157D-AA3E-45C3-A696-2912833F15EC}"/>
              </a:ext>
            </a:extLst>
          </p:cNvPr>
          <p:cNvSpPr/>
          <p:nvPr/>
        </p:nvSpPr>
        <p:spPr>
          <a:xfrm>
            <a:off x="5929277" y="248338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4" name="Oval 173">
            <a:extLst>
              <a:ext uri="{FF2B5EF4-FFF2-40B4-BE49-F238E27FC236}">
                <a16:creationId xmlns:a16="http://schemas.microsoft.com/office/drawing/2014/main" id="{11392381-F797-468A-AE13-A495A6EE9E4C}"/>
              </a:ext>
            </a:extLst>
          </p:cNvPr>
          <p:cNvSpPr/>
          <p:nvPr/>
        </p:nvSpPr>
        <p:spPr>
          <a:xfrm>
            <a:off x="6302305" y="2076512"/>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5" name="Oval 174">
            <a:extLst>
              <a:ext uri="{FF2B5EF4-FFF2-40B4-BE49-F238E27FC236}">
                <a16:creationId xmlns:a16="http://schemas.microsoft.com/office/drawing/2014/main" id="{51D49F9B-22B1-46A3-827E-06B0AFD257C8}"/>
              </a:ext>
            </a:extLst>
          </p:cNvPr>
          <p:cNvSpPr/>
          <p:nvPr/>
        </p:nvSpPr>
        <p:spPr>
          <a:xfrm>
            <a:off x="6660903" y="2476977"/>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6" name="Oval 175">
            <a:extLst>
              <a:ext uri="{FF2B5EF4-FFF2-40B4-BE49-F238E27FC236}">
                <a16:creationId xmlns:a16="http://schemas.microsoft.com/office/drawing/2014/main" id="{FED9BFD3-F293-4901-954E-547DCDE00035}"/>
              </a:ext>
            </a:extLst>
          </p:cNvPr>
          <p:cNvSpPr/>
          <p:nvPr/>
        </p:nvSpPr>
        <p:spPr>
          <a:xfrm>
            <a:off x="4409406" y="3521463"/>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77" name="Oval 176">
            <a:extLst>
              <a:ext uri="{FF2B5EF4-FFF2-40B4-BE49-F238E27FC236}">
                <a16:creationId xmlns:a16="http://schemas.microsoft.com/office/drawing/2014/main" id="{5E3EBD95-BC3F-4354-9B91-3445FE5D0DFB}"/>
              </a:ext>
            </a:extLst>
          </p:cNvPr>
          <p:cNvSpPr/>
          <p:nvPr/>
        </p:nvSpPr>
        <p:spPr>
          <a:xfrm>
            <a:off x="3976101" y="2259721"/>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78" name="Oval 177">
            <a:extLst>
              <a:ext uri="{FF2B5EF4-FFF2-40B4-BE49-F238E27FC236}">
                <a16:creationId xmlns:a16="http://schemas.microsoft.com/office/drawing/2014/main" id="{019D40CE-C61C-4697-959A-F2E600340611}"/>
              </a:ext>
            </a:extLst>
          </p:cNvPr>
          <p:cNvSpPr/>
          <p:nvPr/>
        </p:nvSpPr>
        <p:spPr>
          <a:xfrm>
            <a:off x="4771437" y="2273777"/>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81" name="Oval 180">
            <a:extLst>
              <a:ext uri="{FF2B5EF4-FFF2-40B4-BE49-F238E27FC236}">
                <a16:creationId xmlns:a16="http://schemas.microsoft.com/office/drawing/2014/main" id="{939457FB-DBDC-4416-BF27-7B4D74AEE241}"/>
              </a:ext>
            </a:extLst>
          </p:cNvPr>
          <p:cNvSpPr/>
          <p:nvPr/>
        </p:nvSpPr>
        <p:spPr>
          <a:xfrm>
            <a:off x="5917003" y="3521463"/>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2" name="Oval 181">
            <a:extLst>
              <a:ext uri="{FF2B5EF4-FFF2-40B4-BE49-F238E27FC236}">
                <a16:creationId xmlns:a16="http://schemas.microsoft.com/office/drawing/2014/main" id="{838C43D8-E34C-4898-BA11-7BBC2C7C6B2E}"/>
              </a:ext>
            </a:extLst>
          </p:cNvPr>
          <p:cNvSpPr/>
          <p:nvPr/>
        </p:nvSpPr>
        <p:spPr>
          <a:xfrm>
            <a:off x="6648629" y="351505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3" name="Oval 182">
            <a:extLst>
              <a:ext uri="{FF2B5EF4-FFF2-40B4-BE49-F238E27FC236}">
                <a16:creationId xmlns:a16="http://schemas.microsoft.com/office/drawing/2014/main" id="{94714A31-379D-4A57-B539-6BB147C8D5B6}"/>
              </a:ext>
            </a:extLst>
          </p:cNvPr>
          <p:cNvSpPr/>
          <p:nvPr/>
        </p:nvSpPr>
        <p:spPr>
          <a:xfrm>
            <a:off x="5625683" y="4625422"/>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4" name="Oval 183">
            <a:extLst>
              <a:ext uri="{FF2B5EF4-FFF2-40B4-BE49-F238E27FC236}">
                <a16:creationId xmlns:a16="http://schemas.microsoft.com/office/drawing/2014/main" id="{3D42A1BD-F203-4D63-8418-A221EA1B941A}"/>
              </a:ext>
            </a:extLst>
          </p:cNvPr>
          <p:cNvSpPr/>
          <p:nvPr/>
        </p:nvSpPr>
        <p:spPr>
          <a:xfrm>
            <a:off x="6207790" y="4628169"/>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5" name="Oval 184">
            <a:extLst>
              <a:ext uri="{FF2B5EF4-FFF2-40B4-BE49-F238E27FC236}">
                <a16:creationId xmlns:a16="http://schemas.microsoft.com/office/drawing/2014/main" id="{1B801B83-A300-4D41-9719-7EE4E1A98100}"/>
              </a:ext>
            </a:extLst>
          </p:cNvPr>
          <p:cNvSpPr/>
          <p:nvPr/>
        </p:nvSpPr>
        <p:spPr>
          <a:xfrm>
            <a:off x="6789897" y="4618039"/>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6" name="Oval 185">
            <a:extLst>
              <a:ext uri="{FF2B5EF4-FFF2-40B4-BE49-F238E27FC236}">
                <a16:creationId xmlns:a16="http://schemas.microsoft.com/office/drawing/2014/main" id="{5F600C12-5591-4DB1-9999-C42862C58C61}"/>
              </a:ext>
            </a:extLst>
          </p:cNvPr>
          <p:cNvSpPr/>
          <p:nvPr/>
        </p:nvSpPr>
        <p:spPr>
          <a:xfrm>
            <a:off x="5646306" y="5130598"/>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7" name="Oval 186">
            <a:extLst>
              <a:ext uri="{FF2B5EF4-FFF2-40B4-BE49-F238E27FC236}">
                <a16:creationId xmlns:a16="http://schemas.microsoft.com/office/drawing/2014/main" id="{A1798636-8464-403E-944B-DE8513A1DFB2}"/>
              </a:ext>
            </a:extLst>
          </p:cNvPr>
          <p:cNvSpPr/>
          <p:nvPr/>
        </p:nvSpPr>
        <p:spPr>
          <a:xfrm>
            <a:off x="6228413" y="513334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8" name="Oval 187">
            <a:extLst>
              <a:ext uri="{FF2B5EF4-FFF2-40B4-BE49-F238E27FC236}">
                <a16:creationId xmlns:a16="http://schemas.microsoft.com/office/drawing/2014/main" id="{DEBA7E12-57F1-425F-924D-BFEECCA2208E}"/>
              </a:ext>
            </a:extLst>
          </p:cNvPr>
          <p:cNvSpPr/>
          <p:nvPr/>
        </p:nvSpPr>
        <p:spPr>
          <a:xfrm>
            <a:off x="6810520" y="512321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9" name="Oval 188">
            <a:extLst>
              <a:ext uri="{FF2B5EF4-FFF2-40B4-BE49-F238E27FC236}">
                <a16:creationId xmlns:a16="http://schemas.microsoft.com/office/drawing/2014/main" id="{B16732EC-4104-4FC1-9D95-217B8B607AB2}"/>
              </a:ext>
            </a:extLst>
          </p:cNvPr>
          <p:cNvSpPr/>
          <p:nvPr/>
        </p:nvSpPr>
        <p:spPr>
          <a:xfrm>
            <a:off x="2083226" y="504453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90" name="Oval 189">
            <a:extLst>
              <a:ext uri="{FF2B5EF4-FFF2-40B4-BE49-F238E27FC236}">
                <a16:creationId xmlns:a16="http://schemas.microsoft.com/office/drawing/2014/main" id="{AA123564-89DE-4847-BF3A-1FC5A07B637F}"/>
              </a:ext>
            </a:extLst>
          </p:cNvPr>
          <p:cNvSpPr/>
          <p:nvPr/>
        </p:nvSpPr>
        <p:spPr>
          <a:xfrm>
            <a:off x="2456254" y="4637662"/>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91" name="Oval 190">
            <a:extLst>
              <a:ext uri="{FF2B5EF4-FFF2-40B4-BE49-F238E27FC236}">
                <a16:creationId xmlns:a16="http://schemas.microsoft.com/office/drawing/2014/main" id="{90A50F6B-ABAD-4887-A402-1682B679F50F}"/>
              </a:ext>
            </a:extLst>
          </p:cNvPr>
          <p:cNvSpPr/>
          <p:nvPr/>
        </p:nvSpPr>
        <p:spPr>
          <a:xfrm>
            <a:off x="2814852" y="503812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grpSp>
        <p:nvGrpSpPr>
          <p:cNvPr id="31" name="Group 30">
            <a:extLst>
              <a:ext uri="{FF2B5EF4-FFF2-40B4-BE49-F238E27FC236}">
                <a16:creationId xmlns:a16="http://schemas.microsoft.com/office/drawing/2014/main" id="{E41B06BF-986B-4935-970C-2EC18F04C213}"/>
              </a:ext>
            </a:extLst>
          </p:cNvPr>
          <p:cNvGrpSpPr/>
          <p:nvPr/>
        </p:nvGrpSpPr>
        <p:grpSpPr>
          <a:xfrm>
            <a:off x="59531" y="6454317"/>
            <a:ext cx="1238534" cy="403683"/>
            <a:chOff x="68077" y="6454317"/>
            <a:chExt cx="1238534" cy="403683"/>
          </a:xfrm>
        </p:grpSpPr>
        <p:sp>
          <p:nvSpPr>
            <p:cNvPr id="32" name="TextBox 8">
              <a:extLst>
                <a:ext uri="{FF2B5EF4-FFF2-40B4-BE49-F238E27FC236}">
                  <a16:creationId xmlns:a16="http://schemas.microsoft.com/office/drawing/2014/main" id="{36D07C93-D698-4D90-BDD3-55EBD572F97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3" name="Picture 32" descr="A close up of a sign&#10;&#10;Description generated with high confidence">
              <a:extLst>
                <a:ext uri="{FF2B5EF4-FFF2-40B4-BE49-F238E27FC236}">
                  <a16:creationId xmlns:a16="http://schemas.microsoft.com/office/drawing/2014/main" id="{9CD72401-E2B2-4C77-8E36-141566F46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place value counters below make three different decimals. Write them in ascending order.</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3200" b="1" dirty="0">
              <a:solidFill>
                <a:schemeClr val="tx1"/>
              </a:solidFill>
              <a:latin typeface="Century Gothic" panose="020B0502020202020204" pitchFamily="34" charset="0"/>
            </a:endParaRPr>
          </a:p>
          <a:p>
            <a:pPr lvl="0" defTabSz="685800">
              <a:defRPr/>
            </a:pPr>
            <a:endParaRPr lang="en-GB" sz="2400" b="1" dirty="0">
              <a:solidFill>
                <a:srgbClr val="FF0000"/>
              </a:solidFill>
              <a:latin typeface="Century Gothic" panose="020B0502020202020204" pitchFamily="34" charset="0"/>
            </a:endParaRPr>
          </a:p>
          <a:p>
            <a:pPr lvl="0" defTabSz="685800">
              <a:defRPr/>
            </a:pPr>
            <a:endParaRPr lang="en-GB" sz="2400" b="1" dirty="0">
              <a:solidFill>
                <a:srgbClr val="FF0000"/>
              </a:solidFill>
              <a:latin typeface="Century Gothic" panose="020B0502020202020204" pitchFamily="34" charset="0"/>
            </a:endParaRPr>
          </a:p>
          <a:p>
            <a:pPr lvl="0" defTabSz="685800">
              <a:defRPr/>
            </a:pPr>
            <a:endParaRPr lang="en-GB" sz="2000" b="1" dirty="0">
              <a:solidFill>
                <a:srgbClr val="FF0000"/>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In ascending order: 2.12, 3.26, 4.23 </a:t>
            </a:r>
          </a:p>
        </p:txBody>
      </p:sp>
      <p:graphicFrame>
        <p:nvGraphicFramePr>
          <p:cNvPr id="11" name="Table 10">
            <a:extLst>
              <a:ext uri="{FF2B5EF4-FFF2-40B4-BE49-F238E27FC236}">
                <a16:creationId xmlns:a16="http://schemas.microsoft.com/office/drawing/2014/main" id="{CAA38B71-3106-43F5-B57D-DFEE3242EBDB}"/>
              </a:ext>
            </a:extLst>
          </p:cNvPr>
          <p:cNvGraphicFramePr>
            <a:graphicFrameLocks noGrp="1"/>
          </p:cNvGraphicFramePr>
          <p:nvPr>
            <p:extLst>
              <p:ext uri="{D42A27DB-BD31-4B8C-83A1-F6EECF244321}">
                <p14:modId xmlns:p14="http://schemas.microsoft.com/office/powerpoint/2010/main" val="418646217"/>
              </p:ext>
            </p:extLst>
          </p:nvPr>
        </p:nvGraphicFramePr>
        <p:xfrm>
          <a:off x="1747176" y="1961671"/>
          <a:ext cx="5649649" cy="3649550"/>
        </p:xfrm>
        <a:graphic>
          <a:graphicData uri="http://schemas.openxmlformats.org/drawingml/2006/table">
            <a:tbl>
              <a:tblPr firstRow="1" bandRow="1">
                <a:tableStyleId>{F5AB1C69-6EDB-4FF4-983F-18BD219EF322}</a:tableStyleId>
              </a:tblPr>
              <a:tblGrid>
                <a:gridCol w="1894409">
                  <a:extLst>
                    <a:ext uri="{9D8B030D-6E8A-4147-A177-3AD203B41FA5}">
                      <a16:colId xmlns:a16="http://schemas.microsoft.com/office/drawing/2014/main" val="600505638"/>
                    </a:ext>
                  </a:extLst>
                </a:gridCol>
                <a:gridCol w="1877620">
                  <a:extLst>
                    <a:ext uri="{9D8B030D-6E8A-4147-A177-3AD203B41FA5}">
                      <a16:colId xmlns:a16="http://schemas.microsoft.com/office/drawing/2014/main" val="724875855"/>
                    </a:ext>
                  </a:extLst>
                </a:gridCol>
                <a:gridCol w="1877620">
                  <a:extLst>
                    <a:ext uri="{9D8B030D-6E8A-4147-A177-3AD203B41FA5}">
                      <a16:colId xmlns:a16="http://schemas.microsoft.com/office/drawing/2014/main" val="2231145486"/>
                    </a:ext>
                  </a:extLst>
                </a:gridCol>
              </a:tblGrid>
              <a:tr h="1062000">
                <a:tc>
                  <a:txBody>
                    <a:bodyPr/>
                    <a:lstStyle/>
                    <a:p>
                      <a:pPr algn="ct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4860162"/>
                  </a:ext>
                </a:extLst>
              </a:tr>
              <a:tr h="231775">
                <a:tc gridSpan="3">
                  <a:txBody>
                    <a:bodyPr/>
                    <a:lstStyle/>
                    <a:p>
                      <a:pPr algn="ctr"/>
                      <a:endParaRPr lang="en-US" sz="4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0329691"/>
                  </a:ext>
                </a:extLst>
              </a:tr>
              <a:tr h="1062000">
                <a:tc>
                  <a:txBody>
                    <a:bodyPr/>
                    <a:lstStyle/>
                    <a:p>
                      <a:pPr algn="ctr"/>
                      <a:endParaRPr lang="en-US"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77893"/>
                  </a:ext>
                </a:extLst>
              </a:tr>
              <a:tr h="231775">
                <a:tc gridSpan="3">
                  <a:txBody>
                    <a:bodyPr/>
                    <a:lstStyle/>
                    <a:p>
                      <a:pPr algn="ctr"/>
                      <a:endParaRPr lang="en-US" sz="400" b="1" dirty="0"/>
                    </a:p>
                  </a:txBody>
                  <a:tcP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9723533"/>
                  </a:ext>
                </a:extLst>
              </a:tr>
              <a:tr h="1062000">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p>
                      <a:pPr algn="ctr"/>
                      <a:endParaRPr lang="en-US" sz="1000"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505575"/>
                  </a:ext>
                </a:extLst>
              </a:tr>
            </a:tbl>
          </a:graphicData>
        </a:graphic>
      </p:graphicFrame>
      <p:sp>
        <p:nvSpPr>
          <p:cNvPr id="167" name="Oval 166">
            <a:extLst>
              <a:ext uri="{FF2B5EF4-FFF2-40B4-BE49-F238E27FC236}">
                <a16:creationId xmlns:a16="http://schemas.microsoft.com/office/drawing/2014/main" id="{A3C6B28B-04E7-40D2-AB86-BE841C05E1CC}"/>
              </a:ext>
            </a:extLst>
          </p:cNvPr>
          <p:cNvSpPr/>
          <p:nvPr/>
        </p:nvSpPr>
        <p:spPr>
          <a:xfrm>
            <a:off x="1884742" y="207692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68" name="Oval 167">
            <a:extLst>
              <a:ext uri="{FF2B5EF4-FFF2-40B4-BE49-F238E27FC236}">
                <a16:creationId xmlns:a16="http://schemas.microsoft.com/office/drawing/2014/main" id="{CD605C64-94F2-4632-B72E-E2902B96F123}"/>
              </a:ext>
            </a:extLst>
          </p:cNvPr>
          <p:cNvSpPr/>
          <p:nvPr/>
        </p:nvSpPr>
        <p:spPr>
          <a:xfrm>
            <a:off x="2257788" y="248338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69" name="Oval 168">
            <a:extLst>
              <a:ext uri="{FF2B5EF4-FFF2-40B4-BE49-F238E27FC236}">
                <a16:creationId xmlns:a16="http://schemas.microsoft.com/office/drawing/2014/main" id="{3FF86D6E-15AB-4B93-8773-91D0AAA21610}"/>
              </a:ext>
            </a:extLst>
          </p:cNvPr>
          <p:cNvSpPr/>
          <p:nvPr/>
        </p:nvSpPr>
        <p:spPr>
          <a:xfrm>
            <a:off x="2630816" y="2076512"/>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0" name="Oval 169">
            <a:extLst>
              <a:ext uri="{FF2B5EF4-FFF2-40B4-BE49-F238E27FC236}">
                <a16:creationId xmlns:a16="http://schemas.microsoft.com/office/drawing/2014/main" id="{67F041C0-3AF3-41BA-A6F5-96937A3A84C4}"/>
              </a:ext>
            </a:extLst>
          </p:cNvPr>
          <p:cNvSpPr/>
          <p:nvPr/>
        </p:nvSpPr>
        <p:spPr>
          <a:xfrm>
            <a:off x="2989414" y="247697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1" name="Oval 170">
            <a:extLst>
              <a:ext uri="{FF2B5EF4-FFF2-40B4-BE49-F238E27FC236}">
                <a16:creationId xmlns:a16="http://schemas.microsoft.com/office/drawing/2014/main" id="{F21A168B-A03F-435C-9F38-2D473DD58630}"/>
              </a:ext>
            </a:extLst>
          </p:cNvPr>
          <p:cNvSpPr/>
          <p:nvPr/>
        </p:nvSpPr>
        <p:spPr>
          <a:xfrm>
            <a:off x="2108451" y="3521463"/>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2" name="Oval 171">
            <a:extLst>
              <a:ext uri="{FF2B5EF4-FFF2-40B4-BE49-F238E27FC236}">
                <a16:creationId xmlns:a16="http://schemas.microsoft.com/office/drawing/2014/main" id="{D8749A6D-6E42-47AC-8FE6-7BE8AF446684}"/>
              </a:ext>
            </a:extLst>
          </p:cNvPr>
          <p:cNvSpPr/>
          <p:nvPr/>
        </p:nvSpPr>
        <p:spPr>
          <a:xfrm>
            <a:off x="2840077" y="351505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3" name="Oval 172">
            <a:extLst>
              <a:ext uri="{FF2B5EF4-FFF2-40B4-BE49-F238E27FC236}">
                <a16:creationId xmlns:a16="http://schemas.microsoft.com/office/drawing/2014/main" id="{BA60157D-AA3E-45C3-A696-2912833F15EC}"/>
              </a:ext>
            </a:extLst>
          </p:cNvPr>
          <p:cNvSpPr/>
          <p:nvPr/>
        </p:nvSpPr>
        <p:spPr>
          <a:xfrm>
            <a:off x="5929277" y="248338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4" name="Oval 173">
            <a:extLst>
              <a:ext uri="{FF2B5EF4-FFF2-40B4-BE49-F238E27FC236}">
                <a16:creationId xmlns:a16="http://schemas.microsoft.com/office/drawing/2014/main" id="{11392381-F797-468A-AE13-A495A6EE9E4C}"/>
              </a:ext>
            </a:extLst>
          </p:cNvPr>
          <p:cNvSpPr/>
          <p:nvPr/>
        </p:nvSpPr>
        <p:spPr>
          <a:xfrm>
            <a:off x="6302305" y="2076512"/>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5" name="Oval 174">
            <a:extLst>
              <a:ext uri="{FF2B5EF4-FFF2-40B4-BE49-F238E27FC236}">
                <a16:creationId xmlns:a16="http://schemas.microsoft.com/office/drawing/2014/main" id="{51D49F9B-22B1-46A3-827E-06B0AFD257C8}"/>
              </a:ext>
            </a:extLst>
          </p:cNvPr>
          <p:cNvSpPr/>
          <p:nvPr/>
        </p:nvSpPr>
        <p:spPr>
          <a:xfrm>
            <a:off x="6660903" y="2476977"/>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6" name="Oval 175">
            <a:extLst>
              <a:ext uri="{FF2B5EF4-FFF2-40B4-BE49-F238E27FC236}">
                <a16:creationId xmlns:a16="http://schemas.microsoft.com/office/drawing/2014/main" id="{FED9BFD3-F293-4901-954E-547DCDE00035}"/>
              </a:ext>
            </a:extLst>
          </p:cNvPr>
          <p:cNvSpPr/>
          <p:nvPr/>
        </p:nvSpPr>
        <p:spPr>
          <a:xfrm>
            <a:off x="4409406" y="3521463"/>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77" name="Oval 176">
            <a:extLst>
              <a:ext uri="{FF2B5EF4-FFF2-40B4-BE49-F238E27FC236}">
                <a16:creationId xmlns:a16="http://schemas.microsoft.com/office/drawing/2014/main" id="{5E3EBD95-BC3F-4354-9B91-3445FE5D0DFB}"/>
              </a:ext>
            </a:extLst>
          </p:cNvPr>
          <p:cNvSpPr/>
          <p:nvPr/>
        </p:nvSpPr>
        <p:spPr>
          <a:xfrm>
            <a:off x="3976101" y="2259721"/>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78" name="Oval 177">
            <a:extLst>
              <a:ext uri="{FF2B5EF4-FFF2-40B4-BE49-F238E27FC236}">
                <a16:creationId xmlns:a16="http://schemas.microsoft.com/office/drawing/2014/main" id="{019D40CE-C61C-4697-959A-F2E600340611}"/>
              </a:ext>
            </a:extLst>
          </p:cNvPr>
          <p:cNvSpPr/>
          <p:nvPr/>
        </p:nvSpPr>
        <p:spPr>
          <a:xfrm>
            <a:off x="4771437" y="2273777"/>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81" name="Oval 180">
            <a:extLst>
              <a:ext uri="{FF2B5EF4-FFF2-40B4-BE49-F238E27FC236}">
                <a16:creationId xmlns:a16="http://schemas.microsoft.com/office/drawing/2014/main" id="{939457FB-DBDC-4416-BF27-7B4D74AEE241}"/>
              </a:ext>
            </a:extLst>
          </p:cNvPr>
          <p:cNvSpPr/>
          <p:nvPr/>
        </p:nvSpPr>
        <p:spPr>
          <a:xfrm>
            <a:off x="5917003" y="3521463"/>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2" name="Oval 181">
            <a:extLst>
              <a:ext uri="{FF2B5EF4-FFF2-40B4-BE49-F238E27FC236}">
                <a16:creationId xmlns:a16="http://schemas.microsoft.com/office/drawing/2014/main" id="{838C43D8-E34C-4898-BA11-7BBC2C7C6B2E}"/>
              </a:ext>
            </a:extLst>
          </p:cNvPr>
          <p:cNvSpPr/>
          <p:nvPr/>
        </p:nvSpPr>
        <p:spPr>
          <a:xfrm>
            <a:off x="6648629" y="351505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3" name="Oval 182">
            <a:extLst>
              <a:ext uri="{FF2B5EF4-FFF2-40B4-BE49-F238E27FC236}">
                <a16:creationId xmlns:a16="http://schemas.microsoft.com/office/drawing/2014/main" id="{94714A31-379D-4A57-B539-6BB147C8D5B6}"/>
              </a:ext>
            </a:extLst>
          </p:cNvPr>
          <p:cNvSpPr/>
          <p:nvPr/>
        </p:nvSpPr>
        <p:spPr>
          <a:xfrm>
            <a:off x="5625683" y="4625422"/>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4" name="Oval 183">
            <a:extLst>
              <a:ext uri="{FF2B5EF4-FFF2-40B4-BE49-F238E27FC236}">
                <a16:creationId xmlns:a16="http://schemas.microsoft.com/office/drawing/2014/main" id="{3D42A1BD-F203-4D63-8418-A221EA1B941A}"/>
              </a:ext>
            </a:extLst>
          </p:cNvPr>
          <p:cNvSpPr/>
          <p:nvPr/>
        </p:nvSpPr>
        <p:spPr>
          <a:xfrm>
            <a:off x="6207790" y="4628169"/>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5" name="Oval 184">
            <a:extLst>
              <a:ext uri="{FF2B5EF4-FFF2-40B4-BE49-F238E27FC236}">
                <a16:creationId xmlns:a16="http://schemas.microsoft.com/office/drawing/2014/main" id="{1B801B83-A300-4D41-9719-7EE4E1A98100}"/>
              </a:ext>
            </a:extLst>
          </p:cNvPr>
          <p:cNvSpPr/>
          <p:nvPr/>
        </p:nvSpPr>
        <p:spPr>
          <a:xfrm>
            <a:off x="6789897" y="4618039"/>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6" name="Oval 185">
            <a:extLst>
              <a:ext uri="{FF2B5EF4-FFF2-40B4-BE49-F238E27FC236}">
                <a16:creationId xmlns:a16="http://schemas.microsoft.com/office/drawing/2014/main" id="{5F600C12-5591-4DB1-9999-C42862C58C61}"/>
              </a:ext>
            </a:extLst>
          </p:cNvPr>
          <p:cNvSpPr/>
          <p:nvPr/>
        </p:nvSpPr>
        <p:spPr>
          <a:xfrm>
            <a:off x="5646306" y="5130598"/>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7" name="Oval 186">
            <a:extLst>
              <a:ext uri="{FF2B5EF4-FFF2-40B4-BE49-F238E27FC236}">
                <a16:creationId xmlns:a16="http://schemas.microsoft.com/office/drawing/2014/main" id="{A1798636-8464-403E-944B-DE8513A1DFB2}"/>
              </a:ext>
            </a:extLst>
          </p:cNvPr>
          <p:cNvSpPr/>
          <p:nvPr/>
        </p:nvSpPr>
        <p:spPr>
          <a:xfrm>
            <a:off x="6228413" y="513334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8" name="Oval 187">
            <a:extLst>
              <a:ext uri="{FF2B5EF4-FFF2-40B4-BE49-F238E27FC236}">
                <a16:creationId xmlns:a16="http://schemas.microsoft.com/office/drawing/2014/main" id="{DEBA7E12-57F1-425F-924D-BFEECCA2208E}"/>
              </a:ext>
            </a:extLst>
          </p:cNvPr>
          <p:cNvSpPr/>
          <p:nvPr/>
        </p:nvSpPr>
        <p:spPr>
          <a:xfrm>
            <a:off x="6810520" y="512321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9" name="Oval 188">
            <a:extLst>
              <a:ext uri="{FF2B5EF4-FFF2-40B4-BE49-F238E27FC236}">
                <a16:creationId xmlns:a16="http://schemas.microsoft.com/office/drawing/2014/main" id="{B16732EC-4104-4FC1-9D95-217B8B607AB2}"/>
              </a:ext>
            </a:extLst>
          </p:cNvPr>
          <p:cNvSpPr/>
          <p:nvPr/>
        </p:nvSpPr>
        <p:spPr>
          <a:xfrm>
            <a:off x="2083226" y="504453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90" name="Oval 189">
            <a:extLst>
              <a:ext uri="{FF2B5EF4-FFF2-40B4-BE49-F238E27FC236}">
                <a16:creationId xmlns:a16="http://schemas.microsoft.com/office/drawing/2014/main" id="{AA123564-89DE-4847-BF3A-1FC5A07B637F}"/>
              </a:ext>
            </a:extLst>
          </p:cNvPr>
          <p:cNvSpPr/>
          <p:nvPr/>
        </p:nvSpPr>
        <p:spPr>
          <a:xfrm>
            <a:off x="2456254" y="4637662"/>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91" name="Oval 190">
            <a:extLst>
              <a:ext uri="{FF2B5EF4-FFF2-40B4-BE49-F238E27FC236}">
                <a16:creationId xmlns:a16="http://schemas.microsoft.com/office/drawing/2014/main" id="{90A50F6B-ABAD-4887-A402-1682B679F50F}"/>
              </a:ext>
            </a:extLst>
          </p:cNvPr>
          <p:cNvSpPr/>
          <p:nvPr/>
        </p:nvSpPr>
        <p:spPr>
          <a:xfrm>
            <a:off x="2814852" y="503812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2" name="Rectangle 1">
            <a:extLst>
              <a:ext uri="{FF2B5EF4-FFF2-40B4-BE49-F238E27FC236}">
                <a16:creationId xmlns:a16="http://schemas.microsoft.com/office/drawing/2014/main" id="{57283FD0-6A8F-4FE0-BC54-7E3E94B50C48}"/>
              </a:ext>
            </a:extLst>
          </p:cNvPr>
          <p:cNvSpPr/>
          <p:nvPr/>
        </p:nvSpPr>
        <p:spPr>
          <a:xfrm>
            <a:off x="740570" y="4821530"/>
            <a:ext cx="886781" cy="523220"/>
          </a:xfrm>
          <a:prstGeom prst="rect">
            <a:avLst/>
          </a:prstGeom>
        </p:spPr>
        <p:txBody>
          <a:bodyPr wrap="none">
            <a:spAutoFit/>
          </a:bodyPr>
          <a:lstStyle/>
          <a:p>
            <a:r>
              <a:rPr lang="en-GB" sz="2800" b="1" dirty="0">
                <a:solidFill>
                  <a:srgbClr val="FF0000"/>
                </a:solidFill>
                <a:latin typeface="Century Gothic" panose="020B0502020202020204" pitchFamily="34" charset="0"/>
              </a:rPr>
              <a:t>3.06</a:t>
            </a:r>
          </a:p>
        </p:txBody>
      </p:sp>
      <p:sp>
        <p:nvSpPr>
          <p:cNvPr id="3" name="Rectangle 2">
            <a:extLst>
              <a:ext uri="{FF2B5EF4-FFF2-40B4-BE49-F238E27FC236}">
                <a16:creationId xmlns:a16="http://schemas.microsoft.com/office/drawing/2014/main" id="{845515FA-8C31-40F9-996A-46D88E51758F}"/>
              </a:ext>
            </a:extLst>
          </p:cNvPr>
          <p:cNvSpPr/>
          <p:nvPr/>
        </p:nvSpPr>
        <p:spPr>
          <a:xfrm>
            <a:off x="715334" y="2166586"/>
            <a:ext cx="880369" cy="523220"/>
          </a:xfrm>
          <a:prstGeom prst="rect">
            <a:avLst/>
          </a:prstGeom>
        </p:spPr>
        <p:txBody>
          <a:bodyPr wrap="none">
            <a:spAutoFit/>
          </a:bodyPr>
          <a:lstStyle/>
          <a:p>
            <a:r>
              <a:rPr lang="en-GB" sz="2800" b="1" dirty="0">
                <a:solidFill>
                  <a:srgbClr val="FF0000"/>
                </a:solidFill>
                <a:latin typeface="Century Gothic" panose="020B0502020202020204" pitchFamily="34" charset="0"/>
              </a:rPr>
              <a:t>4.23</a:t>
            </a:r>
            <a:endParaRPr lang="en-GB" sz="2800" b="1" dirty="0">
              <a:latin typeface="Century Gothic" panose="020B0502020202020204" pitchFamily="34" charset="0"/>
            </a:endParaRPr>
          </a:p>
        </p:txBody>
      </p:sp>
      <p:sp>
        <p:nvSpPr>
          <p:cNvPr id="4" name="Rectangle 3">
            <a:extLst>
              <a:ext uri="{FF2B5EF4-FFF2-40B4-BE49-F238E27FC236}">
                <a16:creationId xmlns:a16="http://schemas.microsoft.com/office/drawing/2014/main" id="{2C935F9C-FE26-44D0-9E0A-D46EA3790593}"/>
              </a:ext>
            </a:extLst>
          </p:cNvPr>
          <p:cNvSpPr/>
          <p:nvPr/>
        </p:nvSpPr>
        <p:spPr>
          <a:xfrm>
            <a:off x="726199" y="3494058"/>
            <a:ext cx="880369" cy="523220"/>
          </a:xfrm>
          <a:prstGeom prst="rect">
            <a:avLst/>
          </a:prstGeom>
        </p:spPr>
        <p:txBody>
          <a:bodyPr wrap="none">
            <a:spAutoFit/>
          </a:bodyPr>
          <a:lstStyle/>
          <a:p>
            <a:r>
              <a:rPr lang="en-GB" sz="2800" b="1" dirty="0">
                <a:solidFill>
                  <a:srgbClr val="FF0000"/>
                </a:solidFill>
                <a:latin typeface="Century Gothic" panose="020B0502020202020204" pitchFamily="34" charset="0"/>
              </a:rPr>
              <a:t>2.12</a:t>
            </a:r>
            <a:endParaRPr lang="en-GB" sz="2800" b="1" dirty="0">
              <a:latin typeface="Century Gothic" panose="020B0502020202020204" pitchFamily="34" charset="0"/>
            </a:endParaRPr>
          </a:p>
        </p:txBody>
      </p:sp>
      <p:grpSp>
        <p:nvGrpSpPr>
          <p:cNvPr id="34" name="Group 33">
            <a:extLst>
              <a:ext uri="{FF2B5EF4-FFF2-40B4-BE49-F238E27FC236}">
                <a16:creationId xmlns:a16="http://schemas.microsoft.com/office/drawing/2014/main" id="{D1166661-D9E3-4895-BC78-D3085F3794C2}"/>
              </a:ext>
            </a:extLst>
          </p:cNvPr>
          <p:cNvGrpSpPr/>
          <p:nvPr/>
        </p:nvGrpSpPr>
        <p:grpSpPr>
          <a:xfrm>
            <a:off x="59531" y="6454317"/>
            <a:ext cx="1238534" cy="403683"/>
            <a:chOff x="68077" y="6454317"/>
            <a:chExt cx="1238534" cy="403683"/>
          </a:xfrm>
        </p:grpSpPr>
        <p:sp>
          <p:nvSpPr>
            <p:cNvPr id="35" name="TextBox 8">
              <a:extLst>
                <a:ext uri="{FF2B5EF4-FFF2-40B4-BE49-F238E27FC236}">
                  <a16:creationId xmlns:a16="http://schemas.microsoft.com/office/drawing/2014/main" id="{D5147655-E72C-48E6-B981-88DFFA721D8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6" name="Picture 35" descr="A close up of a sign&#10;&#10;Description generated with high confidence">
              <a:extLst>
                <a:ext uri="{FF2B5EF4-FFF2-40B4-BE49-F238E27FC236}">
                  <a16:creationId xmlns:a16="http://schemas.microsoft.com/office/drawing/2014/main" id="{9BFDF0DF-C6BD-450E-BD87-9E0F75B29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55574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decimals below are in ascending order. </a:t>
            </a:r>
          </a:p>
          <a:p>
            <a:pPr lvl="0" defTabSz="685800">
              <a:defRPr/>
            </a:pPr>
            <a:r>
              <a:rPr lang="en-GB" sz="2000" b="1" dirty="0">
                <a:solidFill>
                  <a:schemeClr val="tx1"/>
                </a:solidFill>
                <a:latin typeface="Century Gothic" panose="020B0502020202020204" pitchFamily="34" charset="0"/>
              </a:rPr>
              <a:t>Which decimal completes the sequence? </a:t>
            </a:r>
          </a:p>
        </p:txBody>
      </p:sp>
      <p:graphicFrame>
        <p:nvGraphicFramePr>
          <p:cNvPr id="9" name="Table 8">
            <a:extLst>
              <a:ext uri="{FF2B5EF4-FFF2-40B4-BE49-F238E27FC236}">
                <a16:creationId xmlns:a16="http://schemas.microsoft.com/office/drawing/2014/main" id="{7F41F956-9260-4C13-8D72-1B993A581D00}"/>
              </a:ext>
            </a:extLst>
          </p:cNvPr>
          <p:cNvGraphicFramePr>
            <a:graphicFrameLocks noGrp="1"/>
          </p:cNvGraphicFramePr>
          <p:nvPr>
            <p:extLst>
              <p:ext uri="{D42A27DB-BD31-4B8C-83A1-F6EECF244321}">
                <p14:modId xmlns:p14="http://schemas.microsoft.com/office/powerpoint/2010/main" val="2437914801"/>
              </p:ext>
            </p:extLst>
          </p:nvPr>
        </p:nvGraphicFramePr>
        <p:xfrm>
          <a:off x="933450" y="2199022"/>
          <a:ext cx="7277100" cy="3022830"/>
        </p:xfrm>
        <a:graphic>
          <a:graphicData uri="http://schemas.openxmlformats.org/drawingml/2006/table">
            <a:tbl>
              <a:tblPr firstRow="1" bandRow="1">
                <a:tableStyleId>{F5AB1C69-6EDB-4FF4-983F-18BD219EF322}</a:tableStyleId>
              </a:tblPr>
              <a:tblGrid>
                <a:gridCol w="1819275">
                  <a:extLst>
                    <a:ext uri="{9D8B030D-6E8A-4147-A177-3AD203B41FA5}">
                      <a16:colId xmlns:a16="http://schemas.microsoft.com/office/drawing/2014/main" val="600505638"/>
                    </a:ext>
                  </a:extLst>
                </a:gridCol>
                <a:gridCol w="1819275">
                  <a:extLst>
                    <a:ext uri="{9D8B030D-6E8A-4147-A177-3AD203B41FA5}">
                      <a16:colId xmlns:a16="http://schemas.microsoft.com/office/drawing/2014/main" val="724875855"/>
                    </a:ext>
                  </a:extLst>
                </a:gridCol>
                <a:gridCol w="1819275">
                  <a:extLst>
                    <a:ext uri="{9D8B030D-6E8A-4147-A177-3AD203B41FA5}">
                      <a16:colId xmlns:a16="http://schemas.microsoft.com/office/drawing/2014/main" val="2231145486"/>
                    </a:ext>
                  </a:extLst>
                </a:gridCol>
                <a:gridCol w="1819275">
                  <a:extLst>
                    <a:ext uri="{9D8B030D-6E8A-4147-A177-3AD203B41FA5}">
                      <a16:colId xmlns:a16="http://schemas.microsoft.com/office/drawing/2014/main" val="2427155036"/>
                    </a:ext>
                  </a:extLst>
                </a:gridCol>
              </a:tblGrid>
              <a:tr h="1012232">
                <a:tc>
                  <a:txBody>
                    <a:bodyPr/>
                    <a:lstStyle/>
                    <a:p>
                      <a:pPr algn="ctr"/>
                      <a:r>
                        <a:rPr lang="en-US" sz="2800" b="1" dirty="0">
                          <a:solidFill>
                            <a:schemeClr val="tx1"/>
                          </a:solidFill>
                          <a:latin typeface="Century Gothic" panose="020B0502020202020204" pitchFamily="34" charset="0"/>
                        </a:rPr>
                        <a:t>5.14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Century Gothic" panose="020B0502020202020204" pitchFamily="34" charset="0"/>
                        </a:rPr>
                        <a:t>5.38</a:t>
                      </a:r>
                    </a:p>
                  </a:txBody>
                  <a:tcPr anchor="ctr">
                    <a:lnL w="28575" cap="flat" cmpd="sng" algn="ctr">
                      <a:solidFill>
                        <a:schemeClr val="tx1"/>
                      </a:solidFill>
                      <a:prstDash val="solid"/>
                      <a:round/>
                      <a:headEnd type="none" w="med" len="med"/>
                      <a:tailEnd type="none" w="med" len="med"/>
                    </a:lnL>
                    <a:lnR w="57150" cap="flat" cmpd="sng" algn="ctr">
                      <a:solidFill>
                        <a:srgbClr val="00B0F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Century Gothic" panose="020B0502020202020204" pitchFamily="34" charset="0"/>
                      </a:endParaRPr>
                    </a:p>
                  </a:txBody>
                  <a:tcPr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Century Gothic" panose="020B0502020202020204" pitchFamily="34" charset="0"/>
                        </a:rPr>
                        <a:t>5.62</a:t>
                      </a:r>
                    </a:p>
                  </a:txBody>
                  <a:tcPr anchor="ctr">
                    <a:lnL w="57150" cap="flat" cmpd="sng" algn="ctr">
                      <a:solidFill>
                        <a:srgbClr val="00B0F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4860162"/>
                  </a:ext>
                </a:extLst>
              </a:tr>
              <a:tr h="998366">
                <a:tc gridSpan="4">
                  <a:txBody>
                    <a:bodyPr/>
                    <a:lstStyle/>
                    <a:p>
                      <a:pPr algn="ctr"/>
                      <a:endParaRPr lang="en-US" sz="2800" b="1" dirty="0">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0329691"/>
                  </a:ext>
                </a:extLst>
              </a:tr>
              <a:tr h="1012232">
                <a:tc>
                  <a:txBody>
                    <a:bodyPr/>
                    <a:lstStyle/>
                    <a:p>
                      <a:pPr algn="ctr"/>
                      <a:r>
                        <a:rPr lang="en-US" sz="2800" b="1" dirty="0">
                          <a:latin typeface="Century Gothic" panose="020B0502020202020204" pitchFamily="34" charset="0"/>
                        </a:rPr>
                        <a:t>5.63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latin typeface="Century Gothic" panose="020B0502020202020204" pitchFamily="34" charset="0"/>
                        </a:rPr>
                        <a:t>5.47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latin typeface="Century Gothic" panose="020B0502020202020204" pitchFamily="34" charset="0"/>
                        </a:rPr>
                        <a:t>5.34</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latin typeface="Century Gothic" panose="020B0502020202020204" pitchFamily="34" charset="0"/>
                        </a:rPr>
                        <a:t>5.22</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77893"/>
                  </a:ext>
                </a:extLst>
              </a:tr>
            </a:tbl>
          </a:graphicData>
        </a:graphic>
      </p:graphicFrame>
      <p:grpSp>
        <p:nvGrpSpPr>
          <p:cNvPr id="10" name="Group 9">
            <a:extLst>
              <a:ext uri="{FF2B5EF4-FFF2-40B4-BE49-F238E27FC236}">
                <a16:creationId xmlns:a16="http://schemas.microsoft.com/office/drawing/2014/main" id="{2EB06F45-E4D6-489D-BCB4-7021CE166C4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A701B80C-8A33-4F99-92EB-3E605871528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A0433549-55E2-4D68-8FCA-3C79CB281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72527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decimals below are in ascending order. </a:t>
            </a:r>
          </a:p>
          <a:p>
            <a:pPr lvl="0" defTabSz="685800">
              <a:defRPr/>
            </a:pPr>
            <a:r>
              <a:rPr lang="en-GB" sz="2000" b="1" dirty="0">
                <a:solidFill>
                  <a:schemeClr val="tx1"/>
                </a:solidFill>
                <a:latin typeface="Century Gothic" panose="020B0502020202020204" pitchFamily="34" charset="0"/>
              </a:rPr>
              <a:t>Which decimal completes the sequence? </a:t>
            </a:r>
          </a:p>
        </p:txBody>
      </p:sp>
      <p:graphicFrame>
        <p:nvGraphicFramePr>
          <p:cNvPr id="9" name="Table 8">
            <a:extLst>
              <a:ext uri="{FF2B5EF4-FFF2-40B4-BE49-F238E27FC236}">
                <a16:creationId xmlns:a16="http://schemas.microsoft.com/office/drawing/2014/main" id="{7F41F956-9260-4C13-8D72-1B993A581D00}"/>
              </a:ext>
            </a:extLst>
          </p:cNvPr>
          <p:cNvGraphicFramePr>
            <a:graphicFrameLocks noGrp="1"/>
          </p:cNvGraphicFramePr>
          <p:nvPr>
            <p:extLst>
              <p:ext uri="{D42A27DB-BD31-4B8C-83A1-F6EECF244321}">
                <p14:modId xmlns:p14="http://schemas.microsoft.com/office/powerpoint/2010/main" val="1232224003"/>
              </p:ext>
            </p:extLst>
          </p:nvPr>
        </p:nvGraphicFramePr>
        <p:xfrm>
          <a:off x="933450" y="2199022"/>
          <a:ext cx="7277100" cy="3022830"/>
        </p:xfrm>
        <a:graphic>
          <a:graphicData uri="http://schemas.openxmlformats.org/drawingml/2006/table">
            <a:tbl>
              <a:tblPr firstRow="1" bandRow="1">
                <a:tableStyleId>{F5AB1C69-6EDB-4FF4-983F-18BD219EF322}</a:tableStyleId>
              </a:tblPr>
              <a:tblGrid>
                <a:gridCol w="1819275">
                  <a:extLst>
                    <a:ext uri="{9D8B030D-6E8A-4147-A177-3AD203B41FA5}">
                      <a16:colId xmlns:a16="http://schemas.microsoft.com/office/drawing/2014/main" val="600505638"/>
                    </a:ext>
                  </a:extLst>
                </a:gridCol>
                <a:gridCol w="1819275">
                  <a:extLst>
                    <a:ext uri="{9D8B030D-6E8A-4147-A177-3AD203B41FA5}">
                      <a16:colId xmlns:a16="http://schemas.microsoft.com/office/drawing/2014/main" val="724875855"/>
                    </a:ext>
                  </a:extLst>
                </a:gridCol>
                <a:gridCol w="1819275">
                  <a:extLst>
                    <a:ext uri="{9D8B030D-6E8A-4147-A177-3AD203B41FA5}">
                      <a16:colId xmlns:a16="http://schemas.microsoft.com/office/drawing/2014/main" val="2231145486"/>
                    </a:ext>
                  </a:extLst>
                </a:gridCol>
                <a:gridCol w="1819275">
                  <a:extLst>
                    <a:ext uri="{9D8B030D-6E8A-4147-A177-3AD203B41FA5}">
                      <a16:colId xmlns:a16="http://schemas.microsoft.com/office/drawing/2014/main" val="2427155036"/>
                    </a:ext>
                  </a:extLst>
                </a:gridCol>
              </a:tblGrid>
              <a:tr h="1012232">
                <a:tc>
                  <a:txBody>
                    <a:bodyPr/>
                    <a:lstStyle/>
                    <a:p>
                      <a:pPr algn="ctr"/>
                      <a:r>
                        <a:rPr lang="en-US" sz="2800" b="1" dirty="0">
                          <a:solidFill>
                            <a:schemeClr val="tx1"/>
                          </a:solidFill>
                          <a:latin typeface="Century Gothic" panose="020B0502020202020204" pitchFamily="34" charset="0"/>
                        </a:rPr>
                        <a:t>5.14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Century Gothic" panose="020B0502020202020204" pitchFamily="34" charset="0"/>
                        </a:rPr>
                        <a:t>5.38</a:t>
                      </a:r>
                    </a:p>
                  </a:txBody>
                  <a:tcPr anchor="ctr">
                    <a:lnL w="28575" cap="flat" cmpd="sng" algn="ctr">
                      <a:solidFill>
                        <a:schemeClr val="tx1"/>
                      </a:solidFill>
                      <a:prstDash val="solid"/>
                      <a:round/>
                      <a:headEnd type="none" w="med" len="med"/>
                      <a:tailEnd type="none" w="med" len="med"/>
                    </a:lnL>
                    <a:lnR w="57150" cap="flat" cmpd="sng" algn="ctr">
                      <a:solidFill>
                        <a:srgbClr val="00B0F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Century Gothic" panose="020B0502020202020204" pitchFamily="34" charset="0"/>
                      </a:endParaRPr>
                    </a:p>
                  </a:txBody>
                  <a:tcPr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Century Gothic" panose="020B0502020202020204" pitchFamily="34" charset="0"/>
                        </a:rPr>
                        <a:t>5.62</a:t>
                      </a:r>
                    </a:p>
                  </a:txBody>
                  <a:tcPr anchor="ctr">
                    <a:lnL w="57150" cap="flat" cmpd="sng" algn="ctr">
                      <a:solidFill>
                        <a:srgbClr val="00B0F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4860162"/>
                  </a:ext>
                </a:extLst>
              </a:tr>
              <a:tr h="998366">
                <a:tc gridSpan="4">
                  <a:txBody>
                    <a:bodyPr/>
                    <a:lstStyle/>
                    <a:p>
                      <a:pPr algn="ctr"/>
                      <a:endParaRPr lang="en-US" sz="2800" b="1" dirty="0">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0329691"/>
                  </a:ext>
                </a:extLst>
              </a:tr>
              <a:tr h="1012232">
                <a:tc>
                  <a:txBody>
                    <a:bodyPr/>
                    <a:lstStyle/>
                    <a:p>
                      <a:pPr algn="ctr"/>
                      <a:r>
                        <a:rPr lang="en-US" sz="2800" b="1" dirty="0">
                          <a:solidFill>
                            <a:schemeClr val="bg1">
                              <a:lumMod val="50000"/>
                            </a:schemeClr>
                          </a:solidFill>
                          <a:latin typeface="Century Gothic" panose="020B0502020202020204" pitchFamily="34" charset="0"/>
                        </a:rPr>
                        <a:t>5.63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rgbClr val="FF0000"/>
                          </a:solidFill>
                          <a:latin typeface="Century Gothic" panose="020B0502020202020204" pitchFamily="34" charset="0"/>
                        </a:rPr>
                        <a:t>5.47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bg1">
                              <a:lumMod val="50000"/>
                            </a:schemeClr>
                          </a:solidFill>
                          <a:latin typeface="Century Gothic" panose="020B0502020202020204" pitchFamily="34" charset="0"/>
                        </a:rPr>
                        <a:t>5.34</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bg1">
                              <a:lumMod val="50000"/>
                            </a:schemeClr>
                          </a:solidFill>
                          <a:latin typeface="Century Gothic" panose="020B0502020202020204" pitchFamily="34" charset="0"/>
                        </a:rPr>
                        <a:t>5.22</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77893"/>
                  </a:ext>
                </a:extLst>
              </a:tr>
            </a:tbl>
          </a:graphicData>
        </a:graphic>
      </p:graphicFrame>
      <p:sp>
        <p:nvSpPr>
          <p:cNvPr id="10" name="Oval 9">
            <a:extLst>
              <a:ext uri="{FF2B5EF4-FFF2-40B4-BE49-F238E27FC236}">
                <a16:creationId xmlns:a16="http://schemas.microsoft.com/office/drawing/2014/main" id="{D450044C-AD30-46C5-9904-5E886CADD343}"/>
              </a:ext>
            </a:extLst>
          </p:cNvPr>
          <p:cNvSpPr/>
          <p:nvPr/>
        </p:nvSpPr>
        <p:spPr>
          <a:xfrm>
            <a:off x="2992582" y="4110181"/>
            <a:ext cx="1311563" cy="11822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D69A8950-19E8-40C7-B3E3-6E3DA9FEBFED}"/>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5F2779F8-664A-450E-B9C5-1AB3E8E4BF5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7F7ABA53-247D-411A-A7DC-3EF4EEBF3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7029092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infopath/2007/PartnerControls"/>
    <ds:schemaRef ds:uri="86144f90-c7b6-48d0-aae5-f5e9e48cc3df"/>
    <ds:schemaRef ds:uri="http://purl.org/dc/terms/"/>
    <ds:schemaRef ds:uri="http://schemas.microsoft.com/office/2006/documentManagement/types"/>
    <ds:schemaRef ds:uri="http://schemas.openxmlformats.org/package/2006/metadata/core-properties"/>
    <ds:schemaRef ds:uri="0f0ae0ff-29c4-4766-b250-c1a9bee8d430"/>
    <ds:schemaRef ds:uri="http://purl.org/dc/elements/1.1/"/>
    <ds:schemaRef ds:uri="http://www.w3.org/XML/1998/namespace"/>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D31D893-1622-4FE3-8DC9-974D2C2B0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1405</TotalTime>
  <Words>892</Words>
  <Application>Microsoft Office PowerPoint</Application>
  <PresentationFormat>On-screen Show (4:3)</PresentationFormat>
  <Paragraphs>454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Y4 Summer Block 1 PPT Order Decimals</dc:title>
  <dc:creator>Ashleigh Sobol</dc:creator>
  <cp:lastModifiedBy>Sian Stebbings</cp:lastModifiedBy>
  <cp:revision>70</cp:revision>
  <dcterms:created xsi:type="dcterms:W3CDTF">2018-03-17T10:08:43Z</dcterms:created>
  <dcterms:modified xsi:type="dcterms:W3CDTF">2019-03-21T18:19:08Z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