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3" r:id="rId5"/>
    <p:sldId id="256" r:id="rId6"/>
    <p:sldId id="301" r:id="rId7"/>
    <p:sldId id="395" r:id="rId8"/>
    <p:sldId id="417" r:id="rId9"/>
    <p:sldId id="425" r:id="rId10"/>
    <p:sldId id="426" r:id="rId11"/>
    <p:sldId id="423" r:id="rId12"/>
    <p:sldId id="410" r:id="rId13"/>
    <p:sldId id="365" r:id="rId14"/>
    <p:sldId id="376" r:id="rId15"/>
    <p:sldId id="367" r:id="rId16"/>
    <p:sldId id="394" r:id="rId17"/>
    <p:sldId id="402" r:id="rId18"/>
    <p:sldId id="419" r:id="rId19"/>
    <p:sldId id="420" r:id="rId20"/>
    <p:sldId id="421" r:id="rId21"/>
    <p:sldId id="405" r:id="rId22"/>
    <p:sldId id="408" r:id="rId23"/>
    <p:sldId id="42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B8F5EE-B6AB-4E2E-9467-1A93D75090ED}" v="43" dt="2019-05-17T09:01:50.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660"/>
  </p:normalViewPr>
  <p:slideViewPr>
    <p:cSldViewPr snapToGrid="0">
      <p:cViewPr>
        <p:scale>
          <a:sx n="91" d="100"/>
          <a:sy n="91" d="100"/>
        </p:scale>
        <p:origin x="74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Walker" userId="ea9b7a16-6533-4bfc-968f-2b771b65ab59" providerId="ADAL" clId="{9FB8F5EE-B6AB-4E2E-9467-1A93D75090ED}"/>
    <pc:docChg chg="undo custSel addSld delSld modSld sldOrd">
      <pc:chgData name="Claire Walker" userId="ea9b7a16-6533-4bfc-968f-2b771b65ab59" providerId="ADAL" clId="{9FB8F5EE-B6AB-4E2E-9467-1A93D75090ED}" dt="2019-05-17T09:01:52.970" v="382" actId="2696"/>
      <pc:docMkLst>
        <pc:docMk/>
      </pc:docMkLst>
      <pc:sldChg chg="modSp del">
        <pc:chgData name="Claire Walker" userId="ea9b7a16-6533-4bfc-968f-2b771b65ab59" providerId="ADAL" clId="{9FB8F5EE-B6AB-4E2E-9467-1A93D75090ED}" dt="2019-05-17T08:50:39.093" v="278" actId="2696"/>
        <pc:sldMkLst>
          <pc:docMk/>
          <pc:sldMk cId="844224983" sldId="397"/>
        </pc:sldMkLst>
        <pc:spChg chg="mod">
          <ac:chgData name="Claire Walker" userId="ea9b7a16-6533-4bfc-968f-2b771b65ab59" providerId="ADAL" clId="{9FB8F5EE-B6AB-4E2E-9467-1A93D75090ED}" dt="2019-05-17T08:42:48.544" v="1" actId="1076"/>
          <ac:spMkLst>
            <pc:docMk/>
            <pc:sldMk cId="844224983" sldId="397"/>
            <ac:spMk id="24" creationId="{EC17B4E7-0826-495F-8290-C5E7A5599753}"/>
          </ac:spMkLst>
        </pc:spChg>
      </pc:sldChg>
      <pc:sldChg chg="addSp delSp modSp del ord">
        <pc:chgData name="Claire Walker" userId="ea9b7a16-6533-4bfc-968f-2b771b65ab59" providerId="ADAL" clId="{9FB8F5EE-B6AB-4E2E-9467-1A93D75090ED}" dt="2019-05-17T09:00:46.503" v="357" actId="2696"/>
        <pc:sldMkLst>
          <pc:docMk/>
          <pc:sldMk cId="4178923668" sldId="409"/>
        </pc:sldMkLst>
        <pc:spChg chg="mod">
          <ac:chgData name="Claire Walker" userId="ea9b7a16-6533-4bfc-968f-2b771b65ab59" providerId="ADAL" clId="{9FB8F5EE-B6AB-4E2E-9467-1A93D75090ED}" dt="2019-05-17T08:48:58.998" v="223" actId="404"/>
          <ac:spMkLst>
            <pc:docMk/>
            <pc:sldMk cId="4178923668" sldId="409"/>
            <ac:spMk id="19" creationId="{5252A847-DE45-4FA3-A1F8-EEBEB845FF8E}"/>
          </ac:spMkLst>
        </pc:spChg>
        <pc:graphicFrameChg chg="mod modGraphic">
          <ac:chgData name="Claire Walker" userId="ea9b7a16-6533-4bfc-968f-2b771b65ab59" providerId="ADAL" clId="{9FB8F5EE-B6AB-4E2E-9467-1A93D75090ED}" dt="2019-05-17T08:48:53.655" v="207" actId="14100"/>
          <ac:graphicFrameMkLst>
            <pc:docMk/>
            <pc:sldMk cId="4178923668" sldId="409"/>
            <ac:graphicFrameMk id="10" creationId="{6C7E6CF4-5BB7-47DC-9E42-11C1878F98BB}"/>
          </ac:graphicFrameMkLst>
        </pc:graphicFrameChg>
        <pc:picChg chg="add del mod">
          <ac:chgData name="Claire Walker" userId="ea9b7a16-6533-4bfc-968f-2b771b65ab59" providerId="ADAL" clId="{9FB8F5EE-B6AB-4E2E-9467-1A93D75090ED}" dt="2019-05-17T09:00:24.406" v="347" actId="478"/>
          <ac:picMkLst>
            <pc:docMk/>
            <pc:sldMk cId="4178923668" sldId="409"/>
            <ac:picMk id="3" creationId="{86759A3E-E28D-4CFF-B060-075AAF805FB0}"/>
          </ac:picMkLst>
        </pc:picChg>
        <pc:picChg chg="add del mod modCrop">
          <ac:chgData name="Claire Walker" userId="ea9b7a16-6533-4bfc-968f-2b771b65ab59" providerId="ADAL" clId="{9FB8F5EE-B6AB-4E2E-9467-1A93D75090ED}" dt="2019-05-17T09:00:24.812" v="348" actId="478"/>
          <ac:picMkLst>
            <pc:docMk/>
            <pc:sldMk cId="4178923668" sldId="409"/>
            <ac:picMk id="5" creationId="{49803159-C80A-47D0-AB99-C6A40BE052E9}"/>
          </ac:picMkLst>
        </pc:picChg>
        <pc:picChg chg="add del mod">
          <ac:chgData name="Claire Walker" userId="ea9b7a16-6533-4bfc-968f-2b771b65ab59" providerId="ADAL" clId="{9FB8F5EE-B6AB-4E2E-9467-1A93D75090ED}" dt="2019-05-17T09:00:25.278" v="349" actId="478"/>
          <ac:picMkLst>
            <pc:docMk/>
            <pc:sldMk cId="4178923668" sldId="409"/>
            <ac:picMk id="7" creationId="{8EE125EB-C4AB-4B94-9B30-FC1A16B3ADC1}"/>
          </ac:picMkLst>
        </pc:picChg>
        <pc:picChg chg="add del mod">
          <ac:chgData name="Claire Walker" userId="ea9b7a16-6533-4bfc-968f-2b771b65ab59" providerId="ADAL" clId="{9FB8F5EE-B6AB-4E2E-9467-1A93D75090ED}" dt="2019-05-17T09:00:25.661" v="350" actId="478"/>
          <ac:picMkLst>
            <pc:docMk/>
            <pc:sldMk cId="4178923668" sldId="409"/>
            <ac:picMk id="11" creationId="{61B16C41-6964-4401-BAAC-96E6B89CCC4E}"/>
          </ac:picMkLst>
        </pc:picChg>
        <pc:picChg chg="add del mod">
          <ac:chgData name="Claire Walker" userId="ea9b7a16-6533-4bfc-968f-2b771b65ab59" providerId="ADAL" clId="{9FB8F5EE-B6AB-4E2E-9467-1A93D75090ED}" dt="2019-05-17T09:00:26.031" v="351" actId="478"/>
          <ac:picMkLst>
            <pc:docMk/>
            <pc:sldMk cId="4178923668" sldId="409"/>
            <ac:picMk id="13" creationId="{2C86EEC5-0BD7-4D9E-862C-E0EC1A68C7B6}"/>
          </ac:picMkLst>
        </pc:picChg>
        <pc:picChg chg="add del mod">
          <ac:chgData name="Claire Walker" userId="ea9b7a16-6533-4bfc-968f-2b771b65ab59" providerId="ADAL" clId="{9FB8F5EE-B6AB-4E2E-9467-1A93D75090ED}" dt="2019-05-17T09:00:26.435" v="352" actId="478"/>
          <ac:picMkLst>
            <pc:docMk/>
            <pc:sldMk cId="4178923668" sldId="409"/>
            <ac:picMk id="15" creationId="{BBB1B830-FC3D-4CEE-AE3C-CEBC0658F9E7}"/>
          </ac:picMkLst>
        </pc:picChg>
      </pc:sldChg>
      <pc:sldChg chg="del">
        <pc:chgData name="Claire Walker" userId="ea9b7a16-6533-4bfc-968f-2b771b65ab59" providerId="ADAL" clId="{9FB8F5EE-B6AB-4E2E-9467-1A93D75090ED}" dt="2019-05-17T08:50:41.707" v="279" actId="2696"/>
        <pc:sldMkLst>
          <pc:docMk/>
          <pc:sldMk cId="3633054327" sldId="418"/>
        </pc:sldMkLst>
      </pc:sldChg>
      <pc:sldChg chg="add">
        <pc:chgData name="Claire Walker" userId="ea9b7a16-6533-4bfc-968f-2b771b65ab59" providerId="ADAL" clId="{9FB8F5EE-B6AB-4E2E-9467-1A93D75090ED}" dt="2019-05-17T08:43:22.977" v="4"/>
        <pc:sldMkLst>
          <pc:docMk/>
          <pc:sldMk cId="296990874" sldId="423"/>
        </pc:sldMkLst>
      </pc:sldChg>
      <pc:sldChg chg="add del">
        <pc:chgData name="Claire Walker" userId="ea9b7a16-6533-4bfc-968f-2b771b65ab59" providerId="ADAL" clId="{9FB8F5EE-B6AB-4E2E-9467-1A93D75090ED}" dt="2019-05-17T08:43:18.087" v="3" actId="2696"/>
        <pc:sldMkLst>
          <pc:docMk/>
          <pc:sldMk cId="1060274986" sldId="423"/>
        </pc:sldMkLst>
      </pc:sldChg>
      <pc:sldChg chg="addSp delSp modSp add del">
        <pc:chgData name="Claire Walker" userId="ea9b7a16-6533-4bfc-968f-2b771b65ab59" providerId="ADAL" clId="{9FB8F5EE-B6AB-4E2E-9467-1A93D75090ED}" dt="2019-05-17T09:01:52.970" v="382" actId="2696"/>
        <pc:sldMkLst>
          <pc:docMk/>
          <pc:sldMk cId="1317825759" sldId="424"/>
        </pc:sldMkLst>
        <pc:spChg chg="mod">
          <ac:chgData name="Claire Walker" userId="ea9b7a16-6533-4bfc-968f-2b771b65ab59" providerId="ADAL" clId="{9FB8F5EE-B6AB-4E2E-9467-1A93D75090ED}" dt="2019-05-17T08:50:57.569" v="303" actId="207"/>
          <ac:spMkLst>
            <pc:docMk/>
            <pc:sldMk cId="1317825759" sldId="424"/>
            <ac:spMk id="19" creationId="{5252A847-DE45-4FA3-A1F8-EEBEB845FF8E}"/>
          </ac:spMkLst>
        </pc:spChg>
        <pc:graphicFrameChg chg="del">
          <ac:chgData name="Claire Walker" userId="ea9b7a16-6533-4bfc-968f-2b771b65ab59" providerId="ADAL" clId="{9FB8F5EE-B6AB-4E2E-9467-1A93D75090ED}" dt="2019-05-17T09:01:39.960" v="377" actId="478"/>
          <ac:graphicFrameMkLst>
            <pc:docMk/>
            <pc:sldMk cId="1317825759" sldId="424"/>
            <ac:graphicFrameMk id="10" creationId="{6C7E6CF4-5BB7-47DC-9E42-11C1878F98BB}"/>
          </ac:graphicFrameMkLst>
        </pc:graphicFrameChg>
        <pc:picChg chg="del">
          <ac:chgData name="Claire Walker" userId="ea9b7a16-6533-4bfc-968f-2b771b65ab59" providerId="ADAL" clId="{9FB8F5EE-B6AB-4E2E-9467-1A93D75090ED}" dt="2019-05-17T09:01:42.290" v="378" actId="478"/>
          <ac:picMkLst>
            <pc:docMk/>
            <pc:sldMk cId="1317825759" sldId="424"/>
            <ac:picMk id="3" creationId="{86759A3E-E28D-4CFF-B060-075AAF805FB0}"/>
          </ac:picMkLst>
        </pc:picChg>
        <pc:picChg chg="del">
          <ac:chgData name="Claire Walker" userId="ea9b7a16-6533-4bfc-968f-2b771b65ab59" providerId="ADAL" clId="{9FB8F5EE-B6AB-4E2E-9467-1A93D75090ED}" dt="2019-05-17T09:01:42.290" v="378" actId="478"/>
          <ac:picMkLst>
            <pc:docMk/>
            <pc:sldMk cId="1317825759" sldId="424"/>
            <ac:picMk id="5" creationId="{49803159-C80A-47D0-AB99-C6A40BE052E9}"/>
          </ac:picMkLst>
        </pc:picChg>
        <pc:picChg chg="del">
          <ac:chgData name="Claire Walker" userId="ea9b7a16-6533-4bfc-968f-2b771b65ab59" providerId="ADAL" clId="{9FB8F5EE-B6AB-4E2E-9467-1A93D75090ED}" dt="2019-05-17T09:01:42.290" v="378" actId="478"/>
          <ac:picMkLst>
            <pc:docMk/>
            <pc:sldMk cId="1317825759" sldId="424"/>
            <ac:picMk id="7" creationId="{8EE125EB-C4AB-4B94-9B30-FC1A16B3ADC1}"/>
          </ac:picMkLst>
        </pc:picChg>
        <pc:picChg chg="del">
          <ac:chgData name="Claire Walker" userId="ea9b7a16-6533-4bfc-968f-2b771b65ab59" providerId="ADAL" clId="{9FB8F5EE-B6AB-4E2E-9467-1A93D75090ED}" dt="2019-05-17T09:01:42.290" v="378" actId="478"/>
          <ac:picMkLst>
            <pc:docMk/>
            <pc:sldMk cId="1317825759" sldId="424"/>
            <ac:picMk id="11" creationId="{61B16C41-6964-4401-BAAC-96E6B89CCC4E}"/>
          </ac:picMkLst>
        </pc:picChg>
        <pc:picChg chg="del">
          <ac:chgData name="Claire Walker" userId="ea9b7a16-6533-4bfc-968f-2b771b65ab59" providerId="ADAL" clId="{9FB8F5EE-B6AB-4E2E-9467-1A93D75090ED}" dt="2019-05-17T09:01:42.290" v="378" actId="478"/>
          <ac:picMkLst>
            <pc:docMk/>
            <pc:sldMk cId="1317825759" sldId="424"/>
            <ac:picMk id="13" creationId="{2C86EEC5-0BD7-4D9E-862C-E0EC1A68C7B6}"/>
          </ac:picMkLst>
        </pc:picChg>
        <pc:picChg chg="add del mod">
          <ac:chgData name="Claire Walker" userId="ea9b7a16-6533-4bfc-968f-2b771b65ab59" providerId="ADAL" clId="{9FB8F5EE-B6AB-4E2E-9467-1A93D75090ED}" dt="2019-05-17T09:01:42.290" v="378" actId="478"/>
          <ac:picMkLst>
            <pc:docMk/>
            <pc:sldMk cId="1317825759" sldId="424"/>
            <ac:picMk id="14" creationId="{A729B932-3FBE-4395-877C-1A864A279759}"/>
          </ac:picMkLst>
        </pc:picChg>
        <pc:picChg chg="del">
          <ac:chgData name="Claire Walker" userId="ea9b7a16-6533-4bfc-968f-2b771b65ab59" providerId="ADAL" clId="{9FB8F5EE-B6AB-4E2E-9467-1A93D75090ED}" dt="2019-05-17T09:01:42.290" v="378" actId="478"/>
          <ac:picMkLst>
            <pc:docMk/>
            <pc:sldMk cId="1317825759" sldId="424"/>
            <ac:picMk id="15" creationId="{BBB1B830-FC3D-4CEE-AE3C-CEBC0658F9E7}"/>
          </ac:picMkLst>
        </pc:picChg>
        <pc:picChg chg="add del mod">
          <ac:chgData name="Claire Walker" userId="ea9b7a16-6533-4bfc-968f-2b771b65ab59" providerId="ADAL" clId="{9FB8F5EE-B6AB-4E2E-9467-1A93D75090ED}" dt="2019-05-17T09:01:42.290" v="378" actId="478"/>
          <ac:picMkLst>
            <pc:docMk/>
            <pc:sldMk cId="1317825759" sldId="424"/>
            <ac:picMk id="20" creationId="{C60F1E82-94F7-4B97-B443-94E4AAA9F345}"/>
          </ac:picMkLst>
        </pc:picChg>
        <pc:picChg chg="add del mod">
          <ac:chgData name="Claire Walker" userId="ea9b7a16-6533-4bfc-968f-2b771b65ab59" providerId="ADAL" clId="{9FB8F5EE-B6AB-4E2E-9467-1A93D75090ED}" dt="2019-05-17T09:01:42.290" v="378" actId="478"/>
          <ac:picMkLst>
            <pc:docMk/>
            <pc:sldMk cId="1317825759" sldId="424"/>
            <ac:picMk id="21" creationId="{E5FBFEB8-DED7-48A0-9577-5307F4CA6EC1}"/>
          </ac:picMkLst>
        </pc:picChg>
        <pc:picChg chg="add del mod">
          <ac:chgData name="Claire Walker" userId="ea9b7a16-6533-4bfc-968f-2b771b65ab59" providerId="ADAL" clId="{9FB8F5EE-B6AB-4E2E-9467-1A93D75090ED}" dt="2019-05-17T09:01:42.290" v="378" actId="478"/>
          <ac:picMkLst>
            <pc:docMk/>
            <pc:sldMk cId="1317825759" sldId="424"/>
            <ac:picMk id="22" creationId="{D5DE0501-DD70-47F5-A473-557DB724DBC1}"/>
          </ac:picMkLst>
        </pc:picChg>
        <pc:picChg chg="add del mod">
          <ac:chgData name="Claire Walker" userId="ea9b7a16-6533-4bfc-968f-2b771b65ab59" providerId="ADAL" clId="{9FB8F5EE-B6AB-4E2E-9467-1A93D75090ED}" dt="2019-05-17T09:01:42.290" v="378" actId="478"/>
          <ac:picMkLst>
            <pc:docMk/>
            <pc:sldMk cId="1317825759" sldId="424"/>
            <ac:picMk id="23" creationId="{EFEC7664-4D7D-448E-924C-DF0EC925E2E9}"/>
          </ac:picMkLst>
        </pc:picChg>
        <pc:picChg chg="add del mod">
          <ac:chgData name="Claire Walker" userId="ea9b7a16-6533-4bfc-968f-2b771b65ab59" providerId="ADAL" clId="{9FB8F5EE-B6AB-4E2E-9467-1A93D75090ED}" dt="2019-05-17T09:01:42.290" v="378" actId="478"/>
          <ac:picMkLst>
            <pc:docMk/>
            <pc:sldMk cId="1317825759" sldId="424"/>
            <ac:picMk id="24" creationId="{D3A7EC03-4DC7-4F45-A227-E70788916334}"/>
          </ac:picMkLst>
        </pc:picChg>
        <pc:picChg chg="add del mod">
          <ac:chgData name="Claire Walker" userId="ea9b7a16-6533-4bfc-968f-2b771b65ab59" providerId="ADAL" clId="{9FB8F5EE-B6AB-4E2E-9467-1A93D75090ED}" dt="2019-05-17T09:01:42.290" v="378" actId="478"/>
          <ac:picMkLst>
            <pc:docMk/>
            <pc:sldMk cId="1317825759" sldId="424"/>
            <ac:picMk id="25" creationId="{CB0167B5-17B9-49C4-ABEA-5AAA9A956C18}"/>
          </ac:picMkLst>
        </pc:picChg>
        <pc:picChg chg="add del mod">
          <ac:chgData name="Claire Walker" userId="ea9b7a16-6533-4bfc-968f-2b771b65ab59" providerId="ADAL" clId="{9FB8F5EE-B6AB-4E2E-9467-1A93D75090ED}" dt="2019-05-17T09:01:42.290" v="378" actId="478"/>
          <ac:picMkLst>
            <pc:docMk/>
            <pc:sldMk cId="1317825759" sldId="424"/>
            <ac:picMk id="26" creationId="{D49B46F0-39BF-45A4-B1E0-C18D34BED536}"/>
          </ac:picMkLst>
        </pc:picChg>
      </pc:sldChg>
      <pc:sldChg chg="addSp delSp modSp add">
        <pc:chgData name="Claire Walker" userId="ea9b7a16-6533-4bfc-968f-2b771b65ab59" providerId="ADAL" clId="{9FB8F5EE-B6AB-4E2E-9467-1A93D75090ED}" dt="2019-05-17T09:00:44.407" v="356"/>
        <pc:sldMkLst>
          <pc:docMk/>
          <pc:sldMk cId="3589250246" sldId="425"/>
        </pc:sldMkLst>
        <pc:spChg chg="del mod">
          <ac:chgData name="Claire Walker" userId="ea9b7a16-6533-4bfc-968f-2b771b65ab59" providerId="ADAL" clId="{9FB8F5EE-B6AB-4E2E-9467-1A93D75090ED}" dt="2019-05-17T09:00:14.552" v="339" actId="478"/>
          <ac:spMkLst>
            <pc:docMk/>
            <pc:sldMk cId="3589250246" sldId="425"/>
            <ac:spMk id="19" creationId="{5252A847-DE45-4FA3-A1F8-EEBEB845FF8E}"/>
          </ac:spMkLst>
        </pc:spChg>
        <pc:spChg chg="add mod">
          <ac:chgData name="Claire Walker" userId="ea9b7a16-6533-4bfc-968f-2b771b65ab59" providerId="ADAL" clId="{9FB8F5EE-B6AB-4E2E-9467-1A93D75090ED}" dt="2019-05-17T09:00:40.306" v="355" actId="2085"/>
          <ac:spMkLst>
            <pc:docMk/>
            <pc:sldMk cId="3589250246" sldId="425"/>
            <ac:spMk id="21" creationId="{A5611564-1EF2-4689-BB4B-99A0233C0175}"/>
          </ac:spMkLst>
        </pc:spChg>
        <pc:graphicFrameChg chg="del">
          <ac:chgData name="Claire Walker" userId="ea9b7a16-6533-4bfc-968f-2b771b65ab59" providerId="ADAL" clId="{9FB8F5EE-B6AB-4E2E-9467-1A93D75090ED}" dt="2019-05-17T08:59:48.788" v="325" actId="478"/>
          <ac:graphicFrameMkLst>
            <pc:docMk/>
            <pc:sldMk cId="3589250246" sldId="425"/>
            <ac:graphicFrameMk id="10" creationId="{6C7E6CF4-5BB7-47DC-9E42-11C1878F98BB}"/>
          </ac:graphicFrameMkLst>
        </pc:graphicFrameChg>
        <pc:graphicFrameChg chg="add">
          <ac:chgData name="Claire Walker" userId="ea9b7a16-6533-4bfc-968f-2b771b65ab59" providerId="ADAL" clId="{9FB8F5EE-B6AB-4E2E-9467-1A93D75090ED}" dt="2019-05-17T09:00:44.407" v="356"/>
          <ac:graphicFrameMkLst>
            <pc:docMk/>
            <pc:sldMk cId="3589250246" sldId="425"/>
            <ac:graphicFrameMk id="22" creationId="{1FAE6898-1646-44CF-99DE-4E5F573B01BE}"/>
          </ac:graphicFrameMkLst>
        </pc:graphicFrameChg>
        <pc:picChg chg="add del mod">
          <ac:chgData name="Claire Walker" userId="ea9b7a16-6533-4bfc-968f-2b771b65ab59" providerId="ADAL" clId="{9FB8F5EE-B6AB-4E2E-9467-1A93D75090ED}" dt="2019-05-17T09:00:11.963" v="338"/>
          <ac:picMkLst>
            <pc:docMk/>
            <pc:sldMk cId="3589250246" sldId="425"/>
            <ac:picMk id="2" creationId="{84752DBB-F99F-4E54-9EDA-DD8316A7384F}"/>
          </ac:picMkLst>
        </pc:picChg>
        <pc:picChg chg="del">
          <ac:chgData name="Claire Walker" userId="ea9b7a16-6533-4bfc-968f-2b771b65ab59" providerId="ADAL" clId="{9FB8F5EE-B6AB-4E2E-9467-1A93D75090ED}" dt="2019-05-17T09:00:15.491" v="340" actId="478"/>
          <ac:picMkLst>
            <pc:docMk/>
            <pc:sldMk cId="3589250246" sldId="425"/>
            <ac:picMk id="3" creationId="{86759A3E-E28D-4CFF-B060-075AAF805FB0}"/>
          </ac:picMkLst>
        </pc:picChg>
        <pc:picChg chg="del">
          <ac:chgData name="Claire Walker" userId="ea9b7a16-6533-4bfc-968f-2b771b65ab59" providerId="ADAL" clId="{9FB8F5EE-B6AB-4E2E-9467-1A93D75090ED}" dt="2019-05-17T09:00:15.977" v="341" actId="478"/>
          <ac:picMkLst>
            <pc:docMk/>
            <pc:sldMk cId="3589250246" sldId="425"/>
            <ac:picMk id="5" creationId="{49803159-C80A-47D0-AB99-C6A40BE052E9}"/>
          </ac:picMkLst>
        </pc:picChg>
        <pc:picChg chg="del">
          <ac:chgData name="Claire Walker" userId="ea9b7a16-6533-4bfc-968f-2b771b65ab59" providerId="ADAL" clId="{9FB8F5EE-B6AB-4E2E-9467-1A93D75090ED}" dt="2019-05-17T09:00:16.482" v="342" actId="478"/>
          <ac:picMkLst>
            <pc:docMk/>
            <pc:sldMk cId="3589250246" sldId="425"/>
            <ac:picMk id="7" creationId="{8EE125EB-C4AB-4B94-9B30-FC1A16B3ADC1}"/>
          </ac:picMkLst>
        </pc:picChg>
        <pc:picChg chg="del">
          <ac:chgData name="Claire Walker" userId="ea9b7a16-6533-4bfc-968f-2b771b65ab59" providerId="ADAL" clId="{9FB8F5EE-B6AB-4E2E-9467-1A93D75090ED}" dt="2019-05-17T09:00:16.933" v="343" actId="478"/>
          <ac:picMkLst>
            <pc:docMk/>
            <pc:sldMk cId="3589250246" sldId="425"/>
            <ac:picMk id="11" creationId="{61B16C41-6964-4401-BAAC-96E6B89CCC4E}"/>
          </ac:picMkLst>
        </pc:picChg>
        <pc:picChg chg="del">
          <ac:chgData name="Claire Walker" userId="ea9b7a16-6533-4bfc-968f-2b771b65ab59" providerId="ADAL" clId="{9FB8F5EE-B6AB-4E2E-9467-1A93D75090ED}" dt="2019-05-17T09:00:17.422" v="344" actId="478"/>
          <ac:picMkLst>
            <pc:docMk/>
            <pc:sldMk cId="3589250246" sldId="425"/>
            <ac:picMk id="13" creationId="{2C86EEC5-0BD7-4D9E-862C-E0EC1A68C7B6}"/>
          </ac:picMkLst>
        </pc:picChg>
        <pc:picChg chg="del">
          <ac:chgData name="Claire Walker" userId="ea9b7a16-6533-4bfc-968f-2b771b65ab59" providerId="ADAL" clId="{9FB8F5EE-B6AB-4E2E-9467-1A93D75090ED}" dt="2019-05-17T09:00:17.889" v="345" actId="478"/>
          <ac:picMkLst>
            <pc:docMk/>
            <pc:sldMk cId="3589250246" sldId="425"/>
            <ac:picMk id="15" creationId="{BBB1B830-FC3D-4CEE-AE3C-CEBC0658F9E7}"/>
          </ac:picMkLst>
        </pc:picChg>
        <pc:picChg chg="add">
          <ac:chgData name="Claire Walker" userId="ea9b7a16-6533-4bfc-968f-2b771b65ab59" providerId="ADAL" clId="{9FB8F5EE-B6AB-4E2E-9467-1A93D75090ED}" dt="2019-05-17T09:00:18.909" v="346"/>
          <ac:picMkLst>
            <pc:docMk/>
            <pc:sldMk cId="3589250246" sldId="425"/>
            <ac:picMk id="20" creationId="{BAD7F94E-EE39-4FC6-892D-38DA2E3C8CB9}"/>
          </ac:picMkLst>
        </pc:picChg>
      </pc:sldChg>
      <pc:sldChg chg="addSp delSp modSp add">
        <pc:chgData name="Claire Walker" userId="ea9b7a16-6533-4bfc-968f-2b771b65ab59" providerId="ADAL" clId="{9FB8F5EE-B6AB-4E2E-9467-1A93D75090ED}" dt="2019-05-17T09:01:51.396" v="381" actId="2085"/>
        <pc:sldMkLst>
          <pc:docMk/>
          <pc:sldMk cId="4161794760" sldId="426"/>
        </pc:sldMkLst>
        <pc:spChg chg="del mod">
          <ac:chgData name="Claire Walker" userId="ea9b7a16-6533-4bfc-968f-2b771b65ab59" providerId="ADAL" clId="{9FB8F5EE-B6AB-4E2E-9467-1A93D75090ED}" dt="2019-05-17T09:01:27.395" v="372" actId="478"/>
          <ac:spMkLst>
            <pc:docMk/>
            <pc:sldMk cId="4161794760" sldId="426"/>
            <ac:spMk id="19" creationId="{5252A847-DE45-4FA3-A1F8-EEBEB845FF8E}"/>
          </ac:spMkLst>
        </pc:spChg>
        <pc:spChg chg="add mod">
          <ac:chgData name="Claire Walker" userId="ea9b7a16-6533-4bfc-968f-2b771b65ab59" providerId="ADAL" clId="{9FB8F5EE-B6AB-4E2E-9467-1A93D75090ED}" dt="2019-05-17T09:01:51.396" v="381" actId="2085"/>
          <ac:spMkLst>
            <pc:docMk/>
            <pc:sldMk cId="4161794760" sldId="426"/>
            <ac:spMk id="28" creationId="{59ECA9EC-5DC9-45F9-ADD8-74733C92F788}"/>
          </ac:spMkLst>
        </pc:spChg>
        <pc:graphicFrameChg chg="del">
          <ac:chgData name="Claire Walker" userId="ea9b7a16-6533-4bfc-968f-2b771b65ab59" providerId="ADAL" clId="{9FB8F5EE-B6AB-4E2E-9467-1A93D75090ED}" dt="2019-05-17T09:01:29.033" v="373" actId="478"/>
          <ac:graphicFrameMkLst>
            <pc:docMk/>
            <pc:sldMk cId="4161794760" sldId="426"/>
            <ac:graphicFrameMk id="10" creationId="{6C7E6CF4-5BB7-47DC-9E42-11C1878F98BB}"/>
          </ac:graphicFrameMkLst>
        </pc:graphicFrameChg>
        <pc:picChg chg="add del mod">
          <ac:chgData name="Claire Walker" userId="ea9b7a16-6533-4bfc-968f-2b771b65ab59" providerId="ADAL" clId="{9FB8F5EE-B6AB-4E2E-9467-1A93D75090ED}" dt="2019-05-17T09:01:23.892" v="371"/>
          <ac:picMkLst>
            <pc:docMk/>
            <pc:sldMk cId="4161794760" sldId="426"/>
            <ac:picMk id="2" creationId="{B3621363-26BD-411C-BB8E-40CCCE401C47}"/>
          </ac:picMkLst>
        </pc:picChg>
        <pc:picChg chg="del">
          <ac:chgData name="Claire Walker" userId="ea9b7a16-6533-4bfc-968f-2b771b65ab59" providerId="ADAL" clId="{9FB8F5EE-B6AB-4E2E-9467-1A93D75090ED}" dt="2019-05-17T09:01:31.335" v="374" actId="478"/>
          <ac:picMkLst>
            <pc:docMk/>
            <pc:sldMk cId="4161794760" sldId="426"/>
            <ac:picMk id="3" creationId="{86759A3E-E28D-4CFF-B060-075AAF805FB0}"/>
          </ac:picMkLst>
        </pc:picChg>
        <pc:picChg chg="del">
          <ac:chgData name="Claire Walker" userId="ea9b7a16-6533-4bfc-968f-2b771b65ab59" providerId="ADAL" clId="{9FB8F5EE-B6AB-4E2E-9467-1A93D75090ED}" dt="2019-05-17T09:01:32.986" v="375" actId="478"/>
          <ac:picMkLst>
            <pc:docMk/>
            <pc:sldMk cId="4161794760" sldId="426"/>
            <ac:picMk id="5" creationId="{49803159-C80A-47D0-AB99-C6A40BE052E9}"/>
          </ac:picMkLst>
        </pc:picChg>
        <pc:picChg chg="del">
          <ac:chgData name="Claire Walker" userId="ea9b7a16-6533-4bfc-968f-2b771b65ab59" providerId="ADAL" clId="{9FB8F5EE-B6AB-4E2E-9467-1A93D75090ED}" dt="2019-05-17T09:01:31.335" v="374" actId="478"/>
          <ac:picMkLst>
            <pc:docMk/>
            <pc:sldMk cId="4161794760" sldId="426"/>
            <ac:picMk id="7" creationId="{8EE125EB-C4AB-4B94-9B30-FC1A16B3ADC1}"/>
          </ac:picMkLst>
        </pc:picChg>
        <pc:picChg chg="del">
          <ac:chgData name="Claire Walker" userId="ea9b7a16-6533-4bfc-968f-2b771b65ab59" providerId="ADAL" clId="{9FB8F5EE-B6AB-4E2E-9467-1A93D75090ED}" dt="2019-05-17T09:01:31.335" v="374" actId="478"/>
          <ac:picMkLst>
            <pc:docMk/>
            <pc:sldMk cId="4161794760" sldId="426"/>
            <ac:picMk id="11" creationId="{61B16C41-6964-4401-BAAC-96E6B89CCC4E}"/>
          </ac:picMkLst>
        </pc:picChg>
        <pc:picChg chg="del">
          <ac:chgData name="Claire Walker" userId="ea9b7a16-6533-4bfc-968f-2b771b65ab59" providerId="ADAL" clId="{9FB8F5EE-B6AB-4E2E-9467-1A93D75090ED}" dt="2019-05-17T09:01:31.335" v="374" actId="478"/>
          <ac:picMkLst>
            <pc:docMk/>
            <pc:sldMk cId="4161794760" sldId="426"/>
            <ac:picMk id="13" creationId="{2C86EEC5-0BD7-4D9E-862C-E0EC1A68C7B6}"/>
          </ac:picMkLst>
        </pc:picChg>
        <pc:picChg chg="del">
          <ac:chgData name="Claire Walker" userId="ea9b7a16-6533-4bfc-968f-2b771b65ab59" providerId="ADAL" clId="{9FB8F5EE-B6AB-4E2E-9467-1A93D75090ED}" dt="2019-05-17T09:01:31.335" v="374" actId="478"/>
          <ac:picMkLst>
            <pc:docMk/>
            <pc:sldMk cId="4161794760" sldId="426"/>
            <ac:picMk id="14" creationId="{A729B932-3FBE-4395-877C-1A864A279759}"/>
          </ac:picMkLst>
        </pc:picChg>
        <pc:picChg chg="del">
          <ac:chgData name="Claire Walker" userId="ea9b7a16-6533-4bfc-968f-2b771b65ab59" providerId="ADAL" clId="{9FB8F5EE-B6AB-4E2E-9467-1A93D75090ED}" dt="2019-05-17T09:01:31.335" v="374" actId="478"/>
          <ac:picMkLst>
            <pc:docMk/>
            <pc:sldMk cId="4161794760" sldId="426"/>
            <ac:picMk id="15" creationId="{BBB1B830-FC3D-4CEE-AE3C-CEBC0658F9E7}"/>
          </ac:picMkLst>
        </pc:picChg>
        <pc:picChg chg="del">
          <ac:chgData name="Claire Walker" userId="ea9b7a16-6533-4bfc-968f-2b771b65ab59" providerId="ADAL" clId="{9FB8F5EE-B6AB-4E2E-9467-1A93D75090ED}" dt="2019-05-17T09:01:31.335" v="374" actId="478"/>
          <ac:picMkLst>
            <pc:docMk/>
            <pc:sldMk cId="4161794760" sldId="426"/>
            <ac:picMk id="20" creationId="{C60F1E82-94F7-4B97-B443-94E4AAA9F345}"/>
          </ac:picMkLst>
        </pc:picChg>
        <pc:picChg chg="del">
          <ac:chgData name="Claire Walker" userId="ea9b7a16-6533-4bfc-968f-2b771b65ab59" providerId="ADAL" clId="{9FB8F5EE-B6AB-4E2E-9467-1A93D75090ED}" dt="2019-05-17T09:01:31.335" v="374" actId="478"/>
          <ac:picMkLst>
            <pc:docMk/>
            <pc:sldMk cId="4161794760" sldId="426"/>
            <ac:picMk id="21" creationId="{E5FBFEB8-DED7-48A0-9577-5307F4CA6EC1}"/>
          </ac:picMkLst>
        </pc:picChg>
        <pc:picChg chg="del">
          <ac:chgData name="Claire Walker" userId="ea9b7a16-6533-4bfc-968f-2b771b65ab59" providerId="ADAL" clId="{9FB8F5EE-B6AB-4E2E-9467-1A93D75090ED}" dt="2019-05-17T09:01:31.335" v="374" actId="478"/>
          <ac:picMkLst>
            <pc:docMk/>
            <pc:sldMk cId="4161794760" sldId="426"/>
            <ac:picMk id="22" creationId="{D5DE0501-DD70-47F5-A473-557DB724DBC1}"/>
          </ac:picMkLst>
        </pc:picChg>
        <pc:picChg chg="del">
          <ac:chgData name="Claire Walker" userId="ea9b7a16-6533-4bfc-968f-2b771b65ab59" providerId="ADAL" clId="{9FB8F5EE-B6AB-4E2E-9467-1A93D75090ED}" dt="2019-05-17T09:01:31.335" v="374" actId="478"/>
          <ac:picMkLst>
            <pc:docMk/>
            <pc:sldMk cId="4161794760" sldId="426"/>
            <ac:picMk id="23" creationId="{EFEC7664-4D7D-448E-924C-DF0EC925E2E9}"/>
          </ac:picMkLst>
        </pc:picChg>
        <pc:picChg chg="del">
          <ac:chgData name="Claire Walker" userId="ea9b7a16-6533-4bfc-968f-2b771b65ab59" providerId="ADAL" clId="{9FB8F5EE-B6AB-4E2E-9467-1A93D75090ED}" dt="2019-05-17T09:01:31.335" v="374" actId="478"/>
          <ac:picMkLst>
            <pc:docMk/>
            <pc:sldMk cId="4161794760" sldId="426"/>
            <ac:picMk id="24" creationId="{D3A7EC03-4DC7-4F45-A227-E70788916334}"/>
          </ac:picMkLst>
        </pc:picChg>
        <pc:picChg chg="del">
          <ac:chgData name="Claire Walker" userId="ea9b7a16-6533-4bfc-968f-2b771b65ab59" providerId="ADAL" clId="{9FB8F5EE-B6AB-4E2E-9467-1A93D75090ED}" dt="2019-05-17T09:01:31.335" v="374" actId="478"/>
          <ac:picMkLst>
            <pc:docMk/>
            <pc:sldMk cId="4161794760" sldId="426"/>
            <ac:picMk id="25" creationId="{CB0167B5-17B9-49C4-ABEA-5AAA9A956C18}"/>
          </ac:picMkLst>
        </pc:picChg>
        <pc:picChg chg="del">
          <ac:chgData name="Claire Walker" userId="ea9b7a16-6533-4bfc-968f-2b771b65ab59" providerId="ADAL" clId="{9FB8F5EE-B6AB-4E2E-9467-1A93D75090ED}" dt="2019-05-17T09:01:31.335" v="374" actId="478"/>
          <ac:picMkLst>
            <pc:docMk/>
            <pc:sldMk cId="4161794760" sldId="426"/>
            <ac:picMk id="26" creationId="{D49B46F0-39BF-45A4-B1E0-C18D34BED536}"/>
          </ac:picMkLst>
        </pc:picChg>
        <pc:picChg chg="add">
          <ac:chgData name="Claire Walker" userId="ea9b7a16-6533-4bfc-968f-2b771b65ab59" providerId="ADAL" clId="{9FB8F5EE-B6AB-4E2E-9467-1A93D75090ED}" dt="2019-05-17T09:01:33.306" v="376"/>
          <ac:picMkLst>
            <pc:docMk/>
            <pc:sldMk cId="4161794760" sldId="426"/>
            <ac:picMk id="27" creationId="{76D84685-33FF-499F-AE1B-88E4503CCB27}"/>
          </ac:picMkLst>
        </pc:picChg>
      </pc:sldChg>
    </pc:docChg>
  </pc:docChgLst>
  <pc:docChgLst>
    <pc:chgData name="Kyle Tidswell-Brown" userId="3518c4a0-5c99-4880-b127-cb60ccf11a39" providerId="ADAL" clId="{77D8BA80-579A-4774-85BE-D29F3B146455}"/>
    <pc:docChg chg="custSel modSld">
      <pc:chgData name="Kyle Tidswell-Brown" userId="3518c4a0-5c99-4880-b127-cb60ccf11a39" providerId="ADAL" clId="{77D8BA80-579A-4774-85BE-D29F3B146455}" dt="2019-04-02T14:20:08.887" v="37" actId="20577"/>
      <pc:docMkLst>
        <pc:docMk/>
      </pc:docMkLst>
      <pc:sldChg chg="modSp">
        <pc:chgData name="Kyle Tidswell-Brown" userId="3518c4a0-5c99-4880-b127-cb60ccf11a39" providerId="ADAL" clId="{77D8BA80-579A-4774-85BE-D29F3B146455}" dt="2019-04-02T14:20:08.887" v="37" actId="20577"/>
        <pc:sldMkLst>
          <pc:docMk/>
          <pc:sldMk cId="2637481266" sldId="256"/>
        </pc:sldMkLst>
        <pc:spChg chg="mod">
          <ac:chgData name="Kyle Tidswell-Brown" userId="3518c4a0-5c99-4880-b127-cb60ccf11a39" providerId="ADAL" clId="{77D8BA80-579A-4774-85BE-D29F3B146455}" dt="2019-04-02T14:20:08.887" v="37" actId="20577"/>
          <ac:spMkLst>
            <pc:docMk/>
            <pc:sldMk cId="2637481266" sldId="256"/>
            <ac:spMk id="19" creationId="{5252A847-DE45-4FA3-A1F8-EEBEB845FF8E}"/>
          </ac:spMkLst>
        </pc:spChg>
      </pc:sldChg>
      <pc:sldChg chg="addSp delSp">
        <pc:chgData name="Kyle Tidswell-Brown" userId="3518c4a0-5c99-4880-b127-cb60ccf11a39" providerId="ADAL" clId="{77D8BA80-579A-4774-85BE-D29F3B146455}" dt="2019-04-02T13:55:08.381" v="33"/>
        <pc:sldMkLst>
          <pc:docMk/>
          <pc:sldMk cId="1876329092" sldId="408"/>
        </pc:sldMkLst>
        <pc:graphicFrameChg chg="del">
          <ac:chgData name="Kyle Tidswell-Brown" userId="3518c4a0-5c99-4880-b127-cb60ccf11a39" providerId="ADAL" clId="{77D8BA80-579A-4774-85BE-D29F3B146455}" dt="2019-04-02T13:55:07.990" v="32" actId="478"/>
          <ac:graphicFrameMkLst>
            <pc:docMk/>
            <pc:sldMk cId="1876329092" sldId="408"/>
            <ac:graphicFrameMk id="3" creationId="{2CC5E251-06D7-46CC-9E60-373BBC05C8C3}"/>
          </ac:graphicFrameMkLst>
        </pc:graphicFrameChg>
        <pc:graphicFrameChg chg="add">
          <ac:chgData name="Kyle Tidswell-Brown" userId="3518c4a0-5c99-4880-b127-cb60ccf11a39" providerId="ADAL" clId="{77D8BA80-579A-4774-85BE-D29F3B146455}" dt="2019-04-02T13:55:08.381" v="33"/>
          <ac:graphicFrameMkLst>
            <pc:docMk/>
            <pc:sldMk cId="1876329092" sldId="408"/>
            <ac:graphicFrameMk id="10" creationId="{190D6583-93A5-4CFD-9B8E-195B80643031}"/>
          </ac:graphicFrameMkLst>
        </pc:graphicFrameChg>
        <pc:picChg chg="del">
          <ac:chgData name="Kyle Tidswell-Brown" userId="3518c4a0-5c99-4880-b127-cb60ccf11a39" providerId="ADAL" clId="{77D8BA80-579A-4774-85BE-D29F3B146455}" dt="2019-04-02T13:55:07.990" v="32" actId="478"/>
          <ac:picMkLst>
            <pc:docMk/>
            <pc:sldMk cId="1876329092" sldId="408"/>
            <ac:picMk id="5" creationId="{2A2435AA-493F-4432-9736-4CAB447DE5E9}"/>
          </ac:picMkLst>
        </pc:picChg>
        <pc:picChg chg="del">
          <ac:chgData name="Kyle Tidswell-Brown" userId="3518c4a0-5c99-4880-b127-cb60ccf11a39" providerId="ADAL" clId="{77D8BA80-579A-4774-85BE-D29F3B146455}" dt="2019-04-02T13:55:07.990" v="32" actId="478"/>
          <ac:picMkLst>
            <pc:docMk/>
            <pc:sldMk cId="1876329092" sldId="408"/>
            <ac:picMk id="7" creationId="{5F54C86B-A9CA-40DD-AC64-7501D52368CF}"/>
          </ac:picMkLst>
        </pc:picChg>
        <pc:picChg chg="add">
          <ac:chgData name="Kyle Tidswell-Brown" userId="3518c4a0-5c99-4880-b127-cb60ccf11a39" providerId="ADAL" clId="{77D8BA80-579A-4774-85BE-D29F3B146455}" dt="2019-04-02T13:55:08.381" v="33"/>
          <ac:picMkLst>
            <pc:docMk/>
            <pc:sldMk cId="1876329092" sldId="408"/>
            <ac:picMk id="11" creationId="{70B91F6D-8361-41C0-9179-95508CF41EF9}"/>
          </ac:picMkLst>
        </pc:picChg>
        <pc:picChg chg="add">
          <ac:chgData name="Kyle Tidswell-Brown" userId="3518c4a0-5c99-4880-b127-cb60ccf11a39" providerId="ADAL" clId="{77D8BA80-579A-4774-85BE-D29F3B146455}" dt="2019-04-02T13:55:08.381" v="33"/>
          <ac:picMkLst>
            <pc:docMk/>
            <pc:sldMk cId="1876329092" sldId="408"/>
            <ac:picMk id="12" creationId="{DEC71305-D046-444B-B28D-98E696E90D24}"/>
          </ac:picMkLst>
        </pc:picChg>
      </pc:sldChg>
    </pc:docChg>
  </pc:docChgLst>
  <pc:docChgLst>
    <pc:chgData name="Nicola Read" userId="f4cbb50c-6e67-4402-b6bd-5fcb6a1deb83" providerId="ADAL" clId="{8AD56684-57C3-427F-B4FF-AB5E33571CE9}"/>
    <pc:docChg chg="undo redo custSel addSld delSld modSld sldOrd">
      <pc:chgData name="Nicola Read" userId="f4cbb50c-6e67-4402-b6bd-5fcb6a1deb83" providerId="ADAL" clId="{8AD56684-57C3-427F-B4FF-AB5E33571CE9}" dt="2019-03-28T14:10:00.913" v="2571" actId="2696"/>
      <pc:docMkLst>
        <pc:docMk/>
      </pc:docMkLst>
      <pc:sldChg chg="modSp">
        <pc:chgData name="Nicola Read" userId="f4cbb50c-6e67-4402-b6bd-5fcb6a1deb83" providerId="ADAL" clId="{8AD56684-57C3-427F-B4FF-AB5E33571CE9}" dt="2019-03-28T10:13:14.825" v="64" actId="255"/>
        <pc:sldMkLst>
          <pc:docMk/>
          <pc:sldMk cId="2637481266" sldId="256"/>
        </pc:sldMkLst>
        <pc:spChg chg="mod">
          <ac:chgData name="Nicola Read" userId="f4cbb50c-6e67-4402-b6bd-5fcb6a1deb83" providerId="ADAL" clId="{8AD56684-57C3-427F-B4FF-AB5E33571CE9}" dt="2019-03-28T10:13:14.825" v="64" actId="255"/>
          <ac:spMkLst>
            <pc:docMk/>
            <pc:sldMk cId="2637481266" sldId="256"/>
            <ac:spMk id="19" creationId="{5252A847-DE45-4FA3-A1F8-EEBEB845FF8E}"/>
          </ac:spMkLst>
        </pc:spChg>
      </pc:sldChg>
      <pc:sldChg chg="modSp">
        <pc:chgData name="Nicola Read" userId="f4cbb50c-6e67-4402-b6bd-5fcb6a1deb83" providerId="ADAL" clId="{8AD56684-57C3-427F-B4FF-AB5E33571CE9}" dt="2019-03-28T10:13:46.278" v="65" actId="255"/>
        <pc:sldMkLst>
          <pc:docMk/>
          <pc:sldMk cId="3855900595" sldId="301"/>
        </pc:sldMkLst>
        <pc:spChg chg="mod">
          <ac:chgData name="Nicola Read" userId="f4cbb50c-6e67-4402-b6bd-5fcb6a1deb83" providerId="ADAL" clId="{8AD56684-57C3-427F-B4FF-AB5E33571CE9}" dt="2019-03-28T10:13:46.278" v="65" actId="255"/>
          <ac:spMkLst>
            <pc:docMk/>
            <pc:sldMk cId="3855900595" sldId="301"/>
            <ac:spMk id="19" creationId="{5252A847-DE45-4FA3-A1F8-EEBEB845FF8E}"/>
          </ac:spMkLst>
        </pc:spChg>
      </pc:sldChg>
      <pc:sldChg chg="modSp">
        <pc:chgData name="Nicola Read" userId="f4cbb50c-6e67-4402-b6bd-5fcb6a1deb83" providerId="ADAL" clId="{8AD56684-57C3-427F-B4FF-AB5E33571CE9}" dt="2019-03-28T10:23:12.049" v="100" actId="2711"/>
        <pc:sldMkLst>
          <pc:docMk/>
          <pc:sldMk cId="2617273293" sldId="365"/>
        </pc:sldMkLst>
        <pc:spChg chg="mod">
          <ac:chgData name="Nicola Read" userId="f4cbb50c-6e67-4402-b6bd-5fcb6a1deb83" providerId="ADAL" clId="{8AD56684-57C3-427F-B4FF-AB5E33571CE9}" dt="2019-03-28T10:22:53.663" v="98" actId="255"/>
          <ac:spMkLst>
            <pc:docMk/>
            <pc:sldMk cId="2617273293" sldId="365"/>
            <ac:spMk id="19" creationId="{5252A847-DE45-4FA3-A1F8-EEBEB845FF8E}"/>
          </ac:spMkLst>
        </pc:spChg>
        <pc:graphicFrameChg chg="modGraphic">
          <ac:chgData name="Nicola Read" userId="f4cbb50c-6e67-4402-b6bd-5fcb6a1deb83" providerId="ADAL" clId="{8AD56684-57C3-427F-B4FF-AB5E33571CE9}" dt="2019-03-28T10:23:03.278" v="99" actId="2711"/>
          <ac:graphicFrameMkLst>
            <pc:docMk/>
            <pc:sldMk cId="2617273293" sldId="365"/>
            <ac:graphicFrameMk id="12" creationId="{91B18789-C273-4792-8FA0-1D1D8C2CE487}"/>
          </ac:graphicFrameMkLst>
        </pc:graphicFrameChg>
        <pc:graphicFrameChg chg="modGraphic">
          <ac:chgData name="Nicola Read" userId="f4cbb50c-6e67-4402-b6bd-5fcb6a1deb83" providerId="ADAL" clId="{8AD56684-57C3-427F-B4FF-AB5E33571CE9}" dt="2019-03-28T10:23:12.049" v="100" actId="2711"/>
          <ac:graphicFrameMkLst>
            <pc:docMk/>
            <pc:sldMk cId="2617273293" sldId="365"/>
            <ac:graphicFrameMk id="13" creationId="{D50419CA-D828-4CE3-8A2A-5379A9080FE1}"/>
          </ac:graphicFrameMkLst>
        </pc:graphicFrameChg>
      </pc:sldChg>
      <pc:sldChg chg="modSp">
        <pc:chgData name="Nicola Read" userId="f4cbb50c-6e67-4402-b6bd-5fcb6a1deb83" providerId="ADAL" clId="{8AD56684-57C3-427F-B4FF-AB5E33571CE9}" dt="2019-03-28T10:25:34.603" v="114" actId="1076"/>
        <pc:sldMkLst>
          <pc:docMk/>
          <pc:sldMk cId="1929505794" sldId="367"/>
        </pc:sldMkLst>
        <pc:spChg chg="mod">
          <ac:chgData name="Nicola Read" userId="f4cbb50c-6e67-4402-b6bd-5fcb6a1deb83" providerId="ADAL" clId="{8AD56684-57C3-427F-B4FF-AB5E33571CE9}" dt="2019-03-28T10:25:30.046" v="113" actId="20577"/>
          <ac:spMkLst>
            <pc:docMk/>
            <pc:sldMk cId="1929505794" sldId="367"/>
            <ac:spMk id="19" creationId="{5252A847-DE45-4FA3-A1F8-EEBEB845FF8E}"/>
          </ac:spMkLst>
        </pc:spChg>
        <pc:graphicFrameChg chg="mod modGraphic">
          <ac:chgData name="Nicola Read" userId="f4cbb50c-6e67-4402-b6bd-5fcb6a1deb83" providerId="ADAL" clId="{8AD56684-57C3-427F-B4FF-AB5E33571CE9}" dt="2019-03-28T10:25:34.603" v="114" actId="1076"/>
          <ac:graphicFrameMkLst>
            <pc:docMk/>
            <pc:sldMk cId="1929505794" sldId="367"/>
            <ac:graphicFrameMk id="9" creationId="{910F9715-5A8B-4873-A792-E3342AA87FC0}"/>
          </ac:graphicFrameMkLst>
        </pc:graphicFrameChg>
      </pc:sldChg>
      <pc:sldChg chg="modSp">
        <pc:chgData name="Nicola Read" userId="f4cbb50c-6e67-4402-b6bd-5fcb6a1deb83" providerId="ADAL" clId="{8AD56684-57C3-427F-B4FF-AB5E33571CE9}" dt="2019-03-28T10:23:54.578" v="104" actId="2711"/>
        <pc:sldMkLst>
          <pc:docMk/>
          <pc:sldMk cId="1111631013" sldId="376"/>
        </pc:sldMkLst>
        <pc:spChg chg="mod">
          <ac:chgData name="Nicola Read" userId="f4cbb50c-6e67-4402-b6bd-5fcb6a1deb83" providerId="ADAL" clId="{8AD56684-57C3-427F-B4FF-AB5E33571CE9}" dt="2019-03-28T10:23:38.792" v="102" actId="255"/>
          <ac:spMkLst>
            <pc:docMk/>
            <pc:sldMk cId="1111631013" sldId="376"/>
            <ac:spMk id="19" creationId="{5252A847-DE45-4FA3-A1F8-EEBEB845FF8E}"/>
          </ac:spMkLst>
        </pc:spChg>
        <pc:graphicFrameChg chg="modGraphic">
          <ac:chgData name="Nicola Read" userId="f4cbb50c-6e67-4402-b6bd-5fcb6a1deb83" providerId="ADAL" clId="{8AD56684-57C3-427F-B4FF-AB5E33571CE9}" dt="2019-03-28T10:23:46.769" v="103" actId="2711"/>
          <ac:graphicFrameMkLst>
            <pc:docMk/>
            <pc:sldMk cId="1111631013" sldId="376"/>
            <ac:graphicFrameMk id="12" creationId="{91B18789-C273-4792-8FA0-1D1D8C2CE487}"/>
          </ac:graphicFrameMkLst>
        </pc:graphicFrameChg>
        <pc:graphicFrameChg chg="modGraphic">
          <ac:chgData name="Nicola Read" userId="f4cbb50c-6e67-4402-b6bd-5fcb6a1deb83" providerId="ADAL" clId="{8AD56684-57C3-427F-B4FF-AB5E33571CE9}" dt="2019-03-28T10:23:54.578" v="104" actId="2711"/>
          <ac:graphicFrameMkLst>
            <pc:docMk/>
            <pc:sldMk cId="1111631013" sldId="376"/>
            <ac:graphicFrameMk id="13" creationId="{D50419CA-D828-4CE3-8A2A-5379A9080FE1}"/>
          </ac:graphicFrameMkLst>
        </pc:graphicFrameChg>
      </pc:sldChg>
      <pc:sldChg chg="addSp modSp add">
        <pc:chgData name="Nicola Read" userId="f4cbb50c-6e67-4402-b6bd-5fcb6a1deb83" providerId="ADAL" clId="{8AD56684-57C3-427F-B4FF-AB5E33571CE9}" dt="2019-03-28T10:26:44.155" v="121" actId="255"/>
        <pc:sldMkLst>
          <pc:docMk/>
          <pc:sldMk cId="1058460719" sldId="394"/>
        </pc:sldMkLst>
        <pc:spChg chg="add mod">
          <ac:chgData name="Nicola Read" userId="f4cbb50c-6e67-4402-b6bd-5fcb6a1deb83" providerId="ADAL" clId="{8AD56684-57C3-427F-B4FF-AB5E33571CE9}" dt="2019-03-28T10:26:44.155" v="121" actId="255"/>
          <ac:spMkLst>
            <pc:docMk/>
            <pc:sldMk cId="1058460719" sldId="394"/>
            <ac:spMk id="2" creationId="{B13E02F9-1942-48E1-AE9A-06A97415817A}"/>
          </ac:spMkLst>
        </pc:spChg>
      </pc:sldChg>
      <pc:sldChg chg="addSp delSp modSp add">
        <pc:chgData name="Nicola Read" userId="f4cbb50c-6e67-4402-b6bd-5fcb6a1deb83" providerId="ADAL" clId="{8AD56684-57C3-427F-B4FF-AB5E33571CE9}" dt="2019-03-28T14:03:34.629" v="2457" actId="20577"/>
        <pc:sldMkLst>
          <pc:docMk/>
          <pc:sldMk cId="2731124190" sldId="395"/>
        </pc:sldMkLst>
        <pc:spChg chg="add mod">
          <ac:chgData name="Nicola Read" userId="f4cbb50c-6e67-4402-b6bd-5fcb6a1deb83" providerId="ADAL" clId="{8AD56684-57C3-427F-B4FF-AB5E33571CE9}" dt="2019-03-28T11:33:35.043" v="860" actId="1035"/>
          <ac:spMkLst>
            <pc:docMk/>
            <pc:sldMk cId="2731124190" sldId="395"/>
            <ac:spMk id="7" creationId="{0DC1CC82-4C5B-4B28-AB08-91AD641D4F98}"/>
          </ac:spMkLst>
        </pc:spChg>
        <pc:spChg chg="add del mod">
          <ac:chgData name="Nicola Read" userId="f4cbb50c-6e67-4402-b6bd-5fcb6a1deb83" providerId="ADAL" clId="{8AD56684-57C3-427F-B4FF-AB5E33571CE9}" dt="2019-03-28T10:54:38.414" v="276" actId="478"/>
          <ac:spMkLst>
            <pc:docMk/>
            <pc:sldMk cId="2731124190" sldId="395"/>
            <ac:spMk id="9" creationId="{11642F70-2296-4EB0-B971-68E5F6124C7B}"/>
          </ac:spMkLst>
        </pc:spChg>
        <pc:spChg chg="add del mod">
          <ac:chgData name="Nicola Read" userId="f4cbb50c-6e67-4402-b6bd-5fcb6a1deb83" providerId="ADAL" clId="{8AD56684-57C3-427F-B4FF-AB5E33571CE9}" dt="2019-03-28T10:54:38.414" v="276" actId="478"/>
          <ac:spMkLst>
            <pc:docMk/>
            <pc:sldMk cId="2731124190" sldId="395"/>
            <ac:spMk id="10" creationId="{D9368D3D-44D1-4CDA-B620-B228B9F22273}"/>
          </ac:spMkLst>
        </pc:spChg>
        <pc:spChg chg="add del mod">
          <ac:chgData name="Nicola Read" userId="f4cbb50c-6e67-4402-b6bd-5fcb6a1deb83" providerId="ADAL" clId="{8AD56684-57C3-427F-B4FF-AB5E33571CE9}" dt="2019-03-28T10:54:38.414" v="276" actId="478"/>
          <ac:spMkLst>
            <pc:docMk/>
            <pc:sldMk cId="2731124190" sldId="395"/>
            <ac:spMk id="11" creationId="{A608CC6E-F4C4-4606-BFB1-D90D54EA67DE}"/>
          </ac:spMkLst>
        </pc:spChg>
        <pc:spChg chg="add del mod">
          <ac:chgData name="Nicola Read" userId="f4cbb50c-6e67-4402-b6bd-5fcb6a1deb83" providerId="ADAL" clId="{8AD56684-57C3-427F-B4FF-AB5E33571CE9}" dt="2019-03-28T10:54:38.414" v="276" actId="478"/>
          <ac:spMkLst>
            <pc:docMk/>
            <pc:sldMk cId="2731124190" sldId="395"/>
            <ac:spMk id="12" creationId="{7232571D-BBE5-4DC7-A9DD-BFF87EB131F8}"/>
          </ac:spMkLst>
        </pc:spChg>
        <pc:spChg chg="add del mod">
          <ac:chgData name="Nicola Read" userId="f4cbb50c-6e67-4402-b6bd-5fcb6a1deb83" providerId="ADAL" clId="{8AD56684-57C3-427F-B4FF-AB5E33571CE9}" dt="2019-03-28T10:54:38.414" v="276" actId="478"/>
          <ac:spMkLst>
            <pc:docMk/>
            <pc:sldMk cId="2731124190" sldId="395"/>
            <ac:spMk id="13" creationId="{830BFFD5-60B3-4BC6-8728-C4194DEBD4A7}"/>
          </ac:spMkLst>
        </pc:spChg>
        <pc:spChg chg="add mod">
          <ac:chgData name="Nicola Read" userId="f4cbb50c-6e67-4402-b6bd-5fcb6a1deb83" providerId="ADAL" clId="{8AD56684-57C3-427F-B4FF-AB5E33571CE9}" dt="2019-03-28T14:03:01.261" v="2429" actId="20577"/>
          <ac:spMkLst>
            <pc:docMk/>
            <pc:sldMk cId="2731124190" sldId="395"/>
            <ac:spMk id="14" creationId="{6A930AEB-CCBD-49FE-A08D-A0B436740561}"/>
          </ac:spMkLst>
        </pc:spChg>
        <pc:spChg chg="add mod">
          <ac:chgData name="Nicola Read" userId="f4cbb50c-6e67-4402-b6bd-5fcb6a1deb83" providerId="ADAL" clId="{8AD56684-57C3-427F-B4FF-AB5E33571CE9}" dt="2019-03-28T14:03:24.969" v="2450" actId="20577"/>
          <ac:spMkLst>
            <pc:docMk/>
            <pc:sldMk cId="2731124190" sldId="395"/>
            <ac:spMk id="15" creationId="{BA5B74ED-DB8F-4E90-A239-F188C804FCA3}"/>
          </ac:spMkLst>
        </pc:spChg>
        <pc:spChg chg="mod">
          <ac:chgData name="Nicola Read" userId="f4cbb50c-6e67-4402-b6bd-5fcb6a1deb83" providerId="ADAL" clId="{8AD56684-57C3-427F-B4FF-AB5E33571CE9}" dt="2019-03-28T11:33:16.741" v="835" actId="20577"/>
          <ac:spMkLst>
            <pc:docMk/>
            <pc:sldMk cId="2731124190" sldId="395"/>
            <ac:spMk id="19" creationId="{5252A847-DE45-4FA3-A1F8-EEBEB845FF8E}"/>
          </ac:spMkLst>
        </pc:spChg>
        <pc:spChg chg="add mod">
          <ac:chgData name="Nicola Read" userId="f4cbb50c-6e67-4402-b6bd-5fcb6a1deb83" providerId="ADAL" clId="{8AD56684-57C3-427F-B4FF-AB5E33571CE9}" dt="2019-03-28T14:03:16.219" v="2445" actId="20577"/>
          <ac:spMkLst>
            <pc:docMk/>
            <pc:sldMk cId="2731124190" sldId="395"/>
            <ac:spMk id="20" creationId="{68173E76-B01E-459A-9ACB-CC8A33FD7771}"/>
          </ac:spMkLst>
        </pc:spChg>
        <pc:spChg chg="add mod">
          <ac:chgData name="Nicola Read" userId="f4cbb50c-6e67-4402-b6bd-5fcb6a1deb83" providerId="ADAL" clId="{8AD56684-57C3-427F-B4FF-AB5E33571CE9}" dt="2019-03-28T14:03:34.629" v="2457" actId="20577"/>
          <ac:spMkLst>
            <pc:docMk/>
            <pc:sldMk cId="2731124190" sldId="395"/>
            <ac:spMk id="21" creationId="{4C931226-6540-45D0-B490-8E835A994932}"/>
          </ac:spMkLst>
        </pc:spChg>
        <pc:spChg chg="add mod">
          <ac:chgData name="Nicola Read" userId="f4cbb50c-6e67-4402-b6bd-5fcb6a1deb83" providerId="ADAL" clId="{8AD56684-57C3-427F-B4FF-AB5E33571CE9}" dt="2019-03-28T14:03:08.700" v="2438" actId="20577"/>
          <ac:spMkLst>
            <pc:docMk/>
            <pc:sldMk cId="2731124190" sldId="395"/>
            <ac:spMk id="22" creationId="{BADFFB59-5440-42E2-A367-24C4A538D424}"/>
          </ac:spMkLst>
        </pc:spChg>
        <pc:picChg chg="add del mod">
          <ac:chgData name="Nicola Read" userId="f4cbb50c-6e67-4402-b6bd-5fcb6a1deb83" providerId="ADAL" clId="{8AD56684-57C3-427F-B4FF-AB5E33571CE9}" dt="2019-03-28T11:31:16.796" v="823" actId="478"/>
          <ac:picMkLst>
            <pc:docMk/>
            <pc:sldMk cId="2731124190" sldId="395"/>
            <ac:picMk id="3" creationId="{F99C3B79-B8EA-4F1D-AC10-8793E23522DF}"/>
          </ac:picMkLst>
        </pc:picChg>
        <pc:picChg chg="add mod modCrop">
          <ac:chgData name="Nicola Read" userId="f4cbb50c-6e67-4402-b6bd-5fcb6a1deb83" providerId="ADAL" clId="{8AD56684-57C3-427F-B4FF-AB5E33571CE9}" dt="2019-03-28T11:33:35.043" v="860" actId="1035"/>
          <ac:picMkLst>
            <pc:docMk/>
            <pc:sldMk cId="2731124190" sldId="395"/>
            <ac:picMk id="5" creationId="{7772442A-12DC-43B3-94F0-2C6F5348B71E}"/>
          </ac:picMkLst>
        </pc:picChg>
        <pc:picChg chg="mod">
          <ac:chgData name="Nicola Read" userId="f4cbb50c-6e67-4402-b6bd-5fcb6a1deb83" providerId="ADAL" clId="{8AD56684-57C3-427F-B4FF-AB5E33571CE9}" dt="2019-03-28T11:12:55.804" v="690" actId="1076"/>
          <ac:picMkLst>
            <pc:docMk/>
            <pc:sldMk cId="2731124190" sldId="395"/>
            <ac:picMk id="8" creationId="{D9426B6B-94AA-4D9B-BC63-8F0BC9ED5115}"/>
          </ac:picMkLst>
        </pc:picChg>
        <pc:picChg chg="add mod modCrop">
          <ac:chgData name="Nicola Read" userId="f4cbb50c-6e67-4402-b6bd-5fcb6a1deb83" providerId="ADAL" clId="{8AD56684-57C3-427F-B4FF-AB5E33571CE9}" dt="2019-03-28T11:33:35.043" v="860" actId="1035"/>
          <ac:picMkLst>
            <pc:docMk/>
            <pc:sldMk cId="2731124190" sldId="395"/>
            <ac:picMk id="23" creationId="{9BD10735-B169-4853-8940-3A9EAA159166}"/>
          </ac:picMkLst>
        </pc:picChg>
        <pc:picChg chg="add del mod">
          <ac:chgData name="Nicola Read" userId="f4cbb50c-6e67-4402-b6bd-5fcb6a1deb83" providerId="ADAL" clId="{8AD56684-57C3-427F-B4FF-AB5E33571CE9}" dt="2019-03-28T11:31:14.874" v="822" actId="478"/>
          <ac:picMkLst>
            <pc:docMk/>
            <pc:sldMk cId="2731124190" sldId="395"/>
            <ac:picMk id="24" creationId="{A4084BC6-CF35-4128-B5BA-3D596D9CB484}"/>
          </ac:picMkLst>
        </pc:picChg>
        <pc:picChg chg="add mod modCrop">
          <ac:chgData name="Nicola Read" userId="f4cbb50c-6e67-4402-b6bd-5fcb6a1deb83" providerId="ADAL" clId="{8AD56684-57C3-427F-B4FF-AB5E33571CE9}" dt="2019-03-28T11:33:35.043" v="860" actId="1035"/>
          <ac:picMkLst>
            <pc:docMk/>
            <pc:sldMk cId="2731124190" sldId="395"/>
            <ac:picMk id="25" creationId="{5B056F50-CE63-4C92-B669-A526F7529FF5}"/>
          </ac:picMkLst>
        </pc:picChg>
        <pc:picChg chg="add mod modCrop">
          <ac:chgData name="Nicola Read" userId="f4cbb50c-6e67-4402-b6bd-5fcb6a1deb83" providerId="ADAL" clId="{8AD56684-57C3-427F-B4FF-AB5E33571CE9}" dt="2019-03-28T11:33:35.043" v="860" actId="1035"/>
          <ac:picMkLst>
            <pc:docMk/>
            <pc:sldMk cId="2731124190" sldId="395"/>
            <ac:picMk id="26" creationId="{6E315E7B-E9AF-44F1-AE3D-D964B22D37E1}"/>
          </ac:picMkLst>
        </pc:picChg>
        <pc:picChg chg="add mod modCrop">
          <ac:chgData name="Nicola Read" userId="f4cbb50c-6e67-4402-b6bd-5fcb6a1deb83" providerId="ADAL" clId="{8AD56684-57C3-427F-B4FF-AB5E33571CE9}" dt="2019-03-28T11:33:35.043" v="860" actId="1035"/>
          <ac:picMkLst>
            <pc:docMk/>
            <pc:sldMk cId="2731124190" sldId="395"/>
            <ac:picMk id="27" creationId="{0A20E4CB-3D19-42EC-AD3E-78E202C1809D}"/>
          </ac:picMkLst>
        </pc:picChg>
        <pc:picChg chg="add mod modCrop">
          <ac:chgData name="Nicola Read" userId="f4cbb50c-6e67-4402-b6bd-5fcb6a1deb83" providerId="ADAL" clId="{8AD56684-57C3-427F-B4FF-AB5E33571CE9}" dt="2019-03-28T11:33:35.043" v="860" actId="1035"/>
          <ac:picMkLst>
            <pc:docMk/>
            <pc:sldMk cId="2731124190" sldId="395"/>
            <ac:picMk id="28" creationId="{1207EB62-0177-4188-BB67-277A2FEAE68B}"/>
          </ac:picMkLst>
        </pc:picChg>
      </pc:sldChg>
      <pc:sldChg chg="delSp modSp add">
        <pc:chgData name="Nicola Read" userId="f4cbb50c-6e67-4402-b6bd-5fcb6a1deb83" providerId="ADAL" clId="{8AD56684-57C3-427F-B4FF-AB5E33571CE9}" dt="2019-03-28T14:09:56.209" v="2570" actId="20577"/>
        <pc:sldMkLst>
          <pc:docMk/>
          <pc:sldMk cId="3303343490" sldId="402"/>
        </pc:sldMkLst>
        <pc:spChg chg="mod">
          <ac:chgData name="Nicola Read" userId="f4cbb50c-6e67-4402-b6bd-5fcb6a1deb83" providerId="ADAL" clId="{8AD56684-57C3-427F-B4FF-AB5E33571CE9}" dt="2019-03-28T14:09:56.209" v="2570" actId="20577"/>
          <ac:spMkLst>
            <pc:docMk/>
            <pc:sldMk cId="3303343490" sldId="402"/>
            <ac:spMk id="2" creationId="{CED109E3-5826-4373-94C5-CBC1235207CC}"/>
          </ac:spMkLst>
        </pc:spChg>
        <pc:spChg chg="del mod">
          <ac:chgData name="Nicola Read" userId="f4cbb50c-6e67-4402-b6bd-5fcb6a1deb83" providerId="ADAL" clId="{8AD56684-57C3-427F-B4FF-AB5E33571CE9}" dt="2019-03-28T14:09:23.063" v="2562" actId="478"/>
          <ac:spMkLst>
            <pc:docMk/>
            <pc:sldMk cId="3303343490" sldId="402"/>
            <ac:spMk id="4" creationId="{DDE042F1-801F-4DB9-99A2-2C0126985FDF}"/>
          </ac:spMkLst>
        </pc:spChg>
        <pc:spChg chg="del mod">
          <ac:chgData name="Nicola Read" userId="f4cbb50c-6e67-4402-b6bd-5fcb6a1deb83" providerId="ADAL" clId="{8AD56684-57C3-427F-B4FF-AB5E33571CE9}" dt="2019-03-28T14:09:21.166" v="2561"/>
          <ac:spMkLst>
            <pc:docMk/>
            <pc:sldMk cId="3303343490" sldId="402"/>
            <ac:spMk id="22" creationId="{E631DE67-0260-4696-B275-CB526EFE058A}"/>
          </ac:spMkLst>
        </pc:spChg>
        <pc:spChg chg="del mod">
          <ac:chgData name="Nicola Read" userId="f4cbb50c-6e67-4402-b6bd-5fcb6a1deb83" providerId="ADAL" clId="{8AD56684-57C3-427F-B4FF-AB5E33571CE9}" dt="2019-03-28T14:09:21.163" v="2559" actId="478"/>
          <ac:spMkLst>
            <pc:docMk/>
            <pc:sldMk cId="3303343490" sldId="402"/>
            <ac:spMk id="23" creationId="{339BE96F-8D52-45A3-818E-8D018D48249C}"/>
          </ac:spMkLst>
        </pc:spChg>
      </pc:sldChg>
      <pc:sldChg chg="addSp delSp modSp add">
        <pc:chgData name="Nicola Read" userId="f4cbb50c-6e67-4402-b6bd-5fcb6a1deb83" providerId="ADAL" clId="{8AD56684-57C3-427F-B4FF-AB5E33571CE9}" dt="2019-03-28T12:40:45.151" v="1960"/>
        <pc:sldMkLst>
          <pc:docMk/>
          <pc:sldMk cId="3431688927" sldId="405"/>
        </pc:sldMkLst>
        <pc:spChg chg="mod">
          <ac:chgData name="Nicola Read" userId="f4cbb50c-6e67-4402-b6bd-5fcb6a1deb83" providerId="ADAL" clId="{8AD56684-57C3-427F-B4FF-AB5E33571CE9}" dt="2019-03-28T12:38:49.989" v="1915" actId="120"/>
          <ac:spMkLst>
            <pc:docMk/>
            <pc:sldMk cId="3431688927" sldId="405"/>
            <ac:spMk id="19" creationId="{5252A847-DE45-4FA3-A1F8-EEBEB845FF8E}"/>
          </ac:spMkLst>
        </pc:spChg>
        <pc:graphicFrameChg chg="mod modGraphic">
          <ac:chgData name="Nicola Read" userId="f4cbb50c-6e67-4402-b6bd-5fcb6a1deb83" providerId="ADAL" clId="{8AD56684-57C3-427F-B4FF-AB5E33571CE9}" dt="2019-03-28T12:40:45.151" v="1960"/>
          <ac:graphicFrameMkLst>
            <pc:docMk/>
            <pc:sldMk cId="3431688927" sldId="405"/>
            <ac:graphicFrameMk id="2" creationId="{BDA5EA94-17E8-4693-8202-AA72F509D651}"/>
          </ac:graphicFrameMkLst>
        </pc:graphicFrameChg>
        <pc:graphicFrameChg chg="add del mod">
          <ac:chgData name="Nicola Read" userId="f4cbb50c-6e67-4402-b6bd-5fcb6a1deb83" providerId="ADAL" clId="{8AD56684-57C3-427F-B4FF-AB5E33571CE9}" dt="2019-03-28T12:36:10.363" v="1902" actId="478"/>
          <ac:graphicFrameMkLst>
            <pc:docMk/>
            <pc:sldMk cId="3431688927" sldId="405"/>
            <ac:graphicFrameMk id="3" creationId="{737DC971-38D1-4A99-9E2B-AF76CDF1AF76}"/>
          </ac:graphicFrameMkLst>
        </pc:graphicFrameChg>
        <pc:graphicFrameChg chg="add del">
          <ac:chgData name="Nicola Read" userId="f4cbb50c-6e67-4402-b6bd-5fcb6a1deb83" providerId="ADAL" clId="{8AD56684-57C3-427F-B4FF-AB5E33571CE9}" dt="2019-03-28T12:31:14.063" v="1826" actId="478"/>
          <ac:graphicFrameMkLst>
            <pc:docMk/>
            <pc:sldMk cId="3431688927" sldId="405"/>
            <ac:graphicFrameMk id="13" creationId="{D092D40F-A37F-4C4B-8E85-D2D419837538}"/>
          </ac:graphicFrameMkLst>
        </pc:graphicFrameChg>
        <pc:graphicFrameChg chg="add mod modGraphic">
          <ac:chgData name="Nicola Read" userId="f4cbb50c-6e67-4402-b6bd-5fcb6a1deb83" providerId="ADAL" clId="{8AD56684-57C3-427F-B4FF-AB5E33571CE9}" dt="2019-03-28T12:39:18.116" v="1918" actId="1076"/>
          <ac:graphicFrameMkLst>
            <pc:docMk/>
            <pc:sldMk cId="3431688927" sldId="405"/>
            <ac:graphicFrameMk id="14" creationId="{270F3D44-D073-4F67-A0BA-AFC424F162F6}"/>
          </ac:graphicFrameMkLst>
        </pc:graphicFrameChg>
        <pc:picChg chg="mod">
          <ac:chgData name="Nicola Read" userId="f4cbb50c-6e67-4402-b6bd-5fcb6a1deb83" providerId="ADAL" clId="{8AD56684-57C3-427F-B4FF-AB5E33571CE9}" dt="2019-03-28T12:35:02.357" v="1896" actId="1076"/>
          <ac:picMkLst>
            <pc:docMk/>
            <pc:sldMk cId="3431688927" sldId="405"/>
            <ac:picMk id="9" creationId="{3823BFAA-8C3F-46CD-8111-04BF3C33EFEB}"/>
          </ac:picMkLst>
        </pc:picChg>
        <pc:picChg chg="mod">
          <ac:chgData name="Nicola Read" userId="f4cbb50c-6e67-4402-b6bd-5fcb6a1deb83" providerId="ADAL" clId="{8AD56684-57C3-427F-B4FF-AB5E33571CE9}" dt="2019-03-28T12:35:02.357" v="1896" actId="1076"/>
          <ac:picMkLst>
            <pc:docMk/>
            <pc:sldMk cId="3431688927" sldId="405"/>
            <ac:picMk id="10" creationId="{CBF1DEA2-BF20-400D-A24C-EE133472B9BC}"/>
          </ac:picMkLst>
        </pc:picChg>
        <pc:picChg chg="mod">
          <ac:chgData name="Nicola Read" userId="f4cbb50c-6e67-4402-b6bd-5fcb6a1deb83" providerId="ADAL" clId="{8AD56684-57C3-427F-B4FF-AB5E33571CE9}" dt="2019-03-28T12:35:02.357" v="1896" actId="1076"/>
          <ac:picMkLst>
            <pc:docMk/>
            <pc:sldMk cId="3431688927" sldId="405"/>
            <ac:picMk id="11" creationId="{F4AD9C1C-3B06-4072-9251-D5F24078F50C}"/>
          </ac:picMkLst>
        </pc:picChg>
        <pc:picChg chg="mod">
          <ac:chgData name="Nicola Read" userId="f4cbb50c-6e67-4402-b6bd-5fcb6a1deb83" providerId="ADAL" clId="{8AD56684-57C3-427F-B4FF-AB5E33571CE9}" dt="2019-03-28T12:35:02.357" v="1896" actId="1076"/>
          <ac:picMkLst>
            <pc:docMk/>
            <pc:sldMk cId="3431688927" sldId="405"/>
            <ac:picMk id="12" creationId="{C2043D6D-0FF6-4A5B-B827-C86798736742}"/>
          </ac:picMkLst>
        </pc:picChg>
      </pc:sldChg>
      <pc:sldChg chg="add">
        <pc:chgData name="Nicola Read" userId="f4cbb50c-6e67-4402-b6bd-5fcb6a1deb83" providerId="ADAL" clId="{8AD56684-57C3-427F-B4FF-AB5E33571CE9}" dt="2019-03-28T13:40:18.377" v="2141"/>
        <pc:sldMkLst>
          <pc:docMk/>
          <pc:sldMk cId="1876329092" sldId="408"/>
        </pc:sldMkLst>
      </pc:sldChg>
      <pc:sldChg chg="addSp delSp modSp add ord">
        <pc:chgData name="Nicola Read" userId="f4cbb50c-6e67-4402-b6bd-5fcb6a1deb83" providerId="ADAL" clId="{8AD56684-57C3-427F-B4FF-AB5E33571CE9}" dt="2019-03-28T14:06:27.324" v="2508" actId="20577"/>
        <pc:sldMkLst>
          <pc:docMk/>
          <pc:sldMk cId="4178923668" sldId="409"/>
        </pc:sldMkLst>
        <pc:spChg chg="mod">
          <ac:chgData name="Nicola Read" userId="f4cbb50c-6e67-4402-b6bd-5fcb6a1deb83" providerId="ADAL" clId="{8AD56684-57C3-427F-B4FF-AB5E33571CE9}" dt="2019-03-28T14:06:27.324" v="2508" actId="20577"/>
          <ac:spMkLst>
            <pc:docMk/>
            <pc:sldMk cId="4178923668" sldId="409"/>
            <ac:spMk id="19" creationId="{5252A847-DE45-4FA3-A1F8-EEBEB845FF8E}"/>
          </ac:spMkLst>
        </pc:spChg>
        <pc:graphicFrameChg chg="add del mod">
          <ac:chgData name="Nicola Read" userId="f4cbb50c-6e67-4402-b6bd-5fcb6a1deb83" providerId="ADAL" clId="{8AD56684-57C3-427F-B4FF-AB5E33571CE9}" dt="2019-03-28T13:53:11.583" v="2352" actId="478"/>
          <ac:graphicFrameMkLst>
            <pc:docMk/>
            <pc:sldMk cId="4178923668" sldId="409"/>
            <ac:graphicFrameMk id="6" creationId="{D6E5E3CD-3B10-4D2D-BA2E-2B01CD758F31}"/>
          </ac:graphicFrameMkLst>
        </pc:graphicFrameChg>
        <pc:graphicFrameChg chg="add del mod">
          <ac:chgData name="Nicola Read" userId="f4cbb50c-6e67-4402-b6bd-5fcb6a1deb83" providerId="ADAL" clId="{8AD56684-57C3-427F-B4FF-AB5E33571CE9}" dt="2019-03-28T13:45:01.658" v="2162"/>
          <ac:graphicFrameMkLst>
            <pc:docMk/>
            <pc:sldMk cId="4178923668" sldId="409"/>
            <ac:graphicFrameMk id="7" creationId="{F29662CF-7D01-46AE-A505-A626DD28B2DD}"/>
          </ac:graphicFrameMkLst>
        </pc:graphicFrameChg>
        <pc:graphicFrameChg chg="add mod modGraphic">
          <ac:chgData name="Nicola Read" userId="f4cbb50c-6e67-4402-b6bd-5fcb6a1deb83" providerId="ADAL" clId="{8AD56684-57C3-427F-B4FF-AB5E33571CE9}" dt="2019-03-28T13:53:24.743" v="2353" actId="207"/>
          <ac:graphicFrameMkLst>
            <pc:docMk/>
            <pc:sldMk cId="4178923668" sldId="409"/>
            <ac:graphicFrameMk id="9" creationId="{031F371A-88F0-4A4D-A6D6-66533AB48B47}"/>
          </ac:graphicFrameMkLst>
        </pc:graphicFrameChg>
        <pc:picChg chg="add mod modCrop">
          <ac:chgData name="Nicola Read" userId="f4cbb50c-6e67-4402-b6bd-5fcb6a1deb83" providerId="ADAL" clId="{8AD56684-57C3-427F-B4FF-AB5E33571CE9}" dt="2019-03-28T13:52:28.724" v="2345" actId="1076"/>
          <ac:picMkLst>
            <pc:docMk/>
            <pc:sldMk cId="4178923668" sldId="409"/>
            <ac:picMk id="3" creationId="{D514EFA2-72E3-4DC4-8986-8312D802DB8E}"/>
          </ac:picMkLst>
        </pc:picChg>
        <pc:picChg chg="add del mod">
          <ac:chgData name="Nicola Read" userId="f4cbb50c-6e67-4402-b6bd-5fcb6a1deb83" providerId="ADAL" clId="{8AD56684-57C3-427F-B4FF-AB5E33571CE9}" dt="2019-03-28T13:50:48.269" v="2329"/>
          <ac:picMkLst>
            <pc:docMk/>
            <pc:sldMk cId="4178923668" sldId="409"/>
            <ac:picMk id="5" creationId="{EF468314-3023-49CA-8B89-74446E394464}"/>
          </ac:picMkLst>
        </pc:picChg>
      </pc:sldChg>
      <pc:sldChg chg="addSp delSp modSp add del">
        <pc:chgData name="Nicola Read" userId="f4cbb50c-6e67-4402-b6bd-5fcb6a1deb83" providerId="ADAL" clId="{8AD56684-57C3-427F-B4FF-AB5E33571CE9}" dt="2019-03-28T14:06:37.700" v="2513" actId="20577"/>
        <pc:sldMkLst>
          <pc:docMk/>
          <pc:sldMk cId="3676244190" sldId="410"/>
        </pc:sldMkLst>
        <pc:spChg chg="add mod">
          <ac:chgData name="Nicola Read" userId="f4cbb50c-6e67-4402-b6bd-5fcb6a1deb83" providerId="ADAL" clId="{8AD56684-57C3-427F-B4FF-AB5E33571CE9}" dt="2019-03-28T13:54:29.612" v="2378" actId="1035"/>
          <ac:spMkLst>
            <pc:docMk/>
            <pc:sldMk cId="3676244190" sldId="410"/>
            <ac:spMk id="4" creationId="{A511FD40-77D4-427A-AD73-14F4DDEC755A}"/>
          </ac:spMkLst>
        </pc:spChg>
        <pc:spChg chg="add mod">
          <ac:chgData name="Nicola Read" userId="f4cbb50c-6e67-4402-b6bd-5fcb6a1deb83" providerId="ADAL" clId="{8AD56684-57C3-427F-B4FF-AB5E33571CE9}" dt="2019-03-28T13:56:47.516" v="2419" actId="255"/>
          <ac:spMkLst>
            <pc:docMk/>
            <pc:sldMk cId="3676244190" sldId="410"/>
            <ac:spMk id="5" creationId="{85CC1785-E62A-4991-97C7-50EEE02F2FAE}"/>
          </ac:spMkLst>
        </pc:spChg>
        <pc:spChg chg="add mod">
          <ac:chgData name="Nicola Read" userId="f4cbb50c-6e67-4402-b6bd-5fcb6a1deb83" providerId="ADAL" clId="{8AD56684-57C3-427F-B4FF-AB5E33571CE9}" dt="2019-03-28T13:55:57.236" v="2415" actId="554"/>
          <ac:spMkLst>
            <pc:docMk/>
            <pc:sldMk cId="3676244190" sldId="410"/>
            <ac:spMk id="11" creationId="{AF56DF57-7F1E-4C9C-85C8-6225AB89C7B1}"/>
          </ac:spMkLst>
        </pc:spChg>
        <pc:spChg chg="add mod">
          <ac:chgData name="Nicola Read" userId="f4cbb50c-6e67-4402-b6bd-5fcb6a1deb83" providerId="ADAL" clId="{8AD56684-57C3-427F-B4FF-AB5E33571CE9}" dt="2019-03-28T13:56:02.735" v="2416" actId="122"/>
          <ac:spMkLst>
            <pc:docMk/>
            <pc:sldMk cId="3676244190" sldId="410"/>
            <ac:spMk id="12" creationId="{69DAF43E-CE89-4B0A-A748-3E3B2DB8F77F}"/>
          </ac:spMkLst>
        </pc:spChg>
        <pc:spChg chg="mod">
          <ac:chgData name="Nicola Read" userId="f4cbb50c-6e67-4402-b6bd-5fcb6a1deb83" providerId="ADAL" clId="{8AD56684-57C3-427F-B4FF-AB5E33571CE9}" dt="2019-03-28T14:06:37.700" v="2513" actId="20577"/>
          <ac:spMkLst>
            <pc:docMk/>
            <pc:sldMk cId="3676244190" sldId="410"/>
            <ac:spMk id="19" creationId="{5252A847-DE45-4FA3-A1F8-EEBEB845FF8E}"/>
          </ac:spMkLst>
        </pc:spChg>
        <pc:graphicFrameChg chg="add del mod">
          <ac:chgData name="Nicola Read" userId="f4cbb50c-6e67-4402-b6bd-5fcb6a1deb83" providerId="ADAL" clId="{8AD56684-57C3-427F-B4FF-AB5E33571CE9}" dt="2019-03-28T13:55:43.969" v="2413" actId="478"/>
          <ac:graphicFrameMkLst>
            <pc:docMk/>
            <pc:sldMk cId="3676244190" sldId="410"/>
            <ac:graphicFrameMk id="2" creationId="{8F2D508C-FED2-4791-AD14-4C8F4C60C524}"/>
          </ac:graphicFrameMkLst>
        </pc:graphicFrameChg>
        <pc:graphicFrameChg chg="mod modGraphic">
          <ac:chgData name="Nicola Read" userId="f4cbb50c-6e67-4402-b6bd-5fcb6a1deb83" providerId="ADAL" clId="{8AD56684-57C3-427F-B4FF-AB5E33571CE9}" dt="2019-03-28T13:55:12.703" v="2395" actId="20577"/>
          <ac:graphicFrameMkLst>
            <pc:docMk/>
            <pc:sldMk cId="3676244190" sldId="410"/>
            <ac:graphicFrameMk id="9" creationId="{031F371A-88F0-4A4D-A6D6-66533AB48B47}"/>
          </ac:graphicFrameMkLst>
        </pc:graphicFrameChg>
      </pc:sldChg>
    </pc:docChg>
  </pc:docChgLst>
  <pc:docChgLst>
    <pc:chgData name="Davina Szilvasy" userId="59fb472d-eed4-4f11-9686-c2c8db02a2cd" providerId="ADAL" clId="{A40DD64A-EDE4-45D1-B83E-DDC2CA6A363C}"/>
    <pc:docChg chg="undo custSel addSld delSld modSld">
      <pc:chgData name="Davina Szilvasy" userId="59fb472d-eed4-4f11-9686-c2c8db02a2cd" providerId="ADAL" clId="{A40DD64A-EDE4-45D1-B83E-DDC2CA6A363C}" dt="2019-04-02T14:38:56.404" v="791" actId="20577"/>
      <pc:docMkLst>
        <pc:docMk/>
      </pc:docMkLst>
      <pc:sldChg chg="modSp">
        <pc:chgData name="Davina Szilvasy" userId="59fb472d-eed4-4f11-9686-c2c8db02a2cd" providerId="ADAL" clId="{A40DD64A-EDE4-45D1-B83E-DDC2CA6A363C}" dt="2019-04-02T13:17:47.635" v="785" actId="120"/>
        <pc:sldMkLst>
          <pc:docMk/>
          <pc:sldMk cId="2617273293" sldId="365"/>
        </pc:sldMkLst>
        <pc:spChg chg="mod">
          <ac:chgData name="Davina Szilvasy" userId="59fb472d-eed4-4f11-9686-c2c8db02a2cd" providerId="ADAL" clId="{A40DD64A-EDE4-45D1-B83E-DDC2CA6A363C}" dt="2019-04-02T13:17:47.635" v="785" actId="120"/>
          <ac:spMkLst>
            <pc:docMk/>
            <pc:sldMk cId="2617273293" sldId="365"/>
            <ac:spMk id="19" creationId="{5252A847-DE45-4FA3-A1F8-EEBEB845FF8E}"/>
          </ac:spMkLst>
        </pc:spChg>
      </pc:sldChg>
      <pc:sldChg chg="modSp">
        <pc:chgData name="Davina Szilvasy" userId="59fb472d-eed4-4f11-9686-c2c8db02a2cd" providerId="ADAL" clId="{A40DD64A-EDE4-45D1-B83E-DDC2CA6A363C}" dt="2019-04-02T13:18:12.213" v="789" actId="120"/>
        <pc:sldMkLst>
          <pc:docMk/>
          <pc:sldMk cId="1929505794" sldId="367"/>
        </pc:sldMkLst>
        <pc:spChg chg="mod">
          <ac:chgData name="Davina Szilvasy" userId="59fb472d-eed4-4f11-9686-c2c8db02a2cd" providerId="ADAL" clId="{A40DD64A-EDE4-45D1-B83E-DDC2CA6A363C}" dt="2019-04-02T13:18:12.213" v="789" actId="120"/>
          <ac:spMkLst>
            <pc:docMk/>
            <pc:sldMk cId="1929505794" sldId="367"/>
            <ac:spMk id="19" creationId="{5252A847-DE45-4FA3-A1F8-EEBEB845FF8E}"/>
          </ac:spMkLst>
        </pc:spChg>
      </pc:sldChg>
      <pc:sldChg chg="modSp">
        <pc:chgData name="Davina Szilvasy" userId="59fb472d-eed4-4f11-9686-c2c8db02a2cd" providerId="ADAL" clId="{A40DD64A-EDE4-45D1-B83E-DDC2CA6A363C}" dt="2019-04-02T13:17:50.832" v="786" actId="120"/>
        <pc:sldMkLst>
          <pc:docMk/>
          <pc:sldMk cId="1111631013" sldId="376"/>
        </pc:sldMkLst>
        <pc:spChg chg="mod">
          <ac:chgData name="Davina Szilvasy" userId="59fb472d-eed4-4f11-9686-c2c8db02a2cd" providerId="ADAL" clId="{A40DD64A-EDE4-45D1-B83E-DDC2CA6A363C}" dt="2019-04-02T13:17:50.832" v="786" actId="120"/>
          <ac:spMkLst>
            <pc:docMk/>
            <pc:sldMk cId="1111631013" sldId="376"/>
            <ac:spMk id="19" creationId="{5252A847-DE45-4FA3-A1F8-EEBEB845FF8E}"/>
          </ac:spMkLst>
        </pc:spChg>
        <pc:graphicFrameChg chg="mod">
          <ac:chgData name="Davina Szilvasy" userId="59fb472d-eed4-4f11-9686-c2c8db02a2cd" providerId="ADAL" clId="{A40DD64A-EDE4-45D1-B83E-DDC2CA6A363C}" dt="2019-04-02T12:54:14.320" v="34"/>
          <ac:graphicFrameMkLst>
            <pc:docMk/>
            <pc:sldMk cId="1111631013" sldId="376"/>
            <ac:graphicFrameMk id="12" creationId="{91B18789-C273-4792-8FA0-1D1D8C2CE487}"/>
          </ac:graphicFrameMkLst>
        </pc:graphicFrameChg>
        <pc:graphicFrameChg chg="mod">
          <ac:chgData name="Davina Szilvasy" userId="59fb472d-eed4-4f11-9686-c2c8db02a2cd" providerId="ADAL" clId="{A40DD64A-EDE4-45D1-B83E-DDC2CA6A363C}" dt="2019-04-02T12:54:11.730" v="33" actId="572"/>
          <ac:graphicFrameMkLst>
            <pc:docMk/>
            <pc:sldMk cId="1111631013" sldId="376"/>
            <ac:graphicFrameMk id="13" creationId="{D50419CA-D828-4CE3-8A2A-5379A9080FE1}"/>
          </ac:graphicFrameMkLst>
        </pc:graphicFrameChg>
      </pc:sldChg>
      <pc:sldChg chg="modSp">
        <pc:chgData name="Davina Szilvasy" userId="59fb472d-eed4-4f11-9686-c2c8db02a2cd" providerId="ADAL" clId="{A40DD64A-EDE4-45D1-B83E-DDC2CA6A363C}" dt="2019-04-02T13:18:16.128" v="790" actId="120"/>
        <pc:sldMkLst>
          <pc:docMk/>
          <pc:sldMk cId="1058460719" sldId="394"/>
        </pc:sldMkLst>
        <pc:spChg chg="mod">
          <ac:chgData name="Davina Szilvasy" userId="59fb472d-eed4-4f11-9686-c2c8db02a2cd" providerId="ADAL" clId="{A40DD64A-EDE4-45D1-B83E-DDC2CA6A363C}" dt="2019-04-02T13:18:16.128" v="790" actId="120"/>
          <ac:spMkLst>
            <pc:docMk/>
            <pc:sldMk cId="1058460719" sldId="394"/>
            <ac:spMk id="19" creationId="{5252A847-DE45-4FA3-A1F8-EEBEB845FF8E}"/>
          </ac:spMkLst>
        </pc:spChg>
      </pc:sldChg>
      <pc:sldChg chg="modSp">
        <pc:chgData name="Davina Szilvasy" userId="59fb472d-eed4-4f11-9686-c2c8db02a2cd" providerId="ADAL" clId="{A40DD64A-EDE4-45D1-B83E-DDC2CA6A363C}" dt="2019-04-02T12:50:57.521" v="0" actId="207"/>
        <pc:sldMkLst>
          <pc:docMk/>
          <pc:sldMk cId="2731124190" sldId="395"/>
        </pc:sldMkLst>
        <pc:spChg chg="mod">
          <ac:chgData name="Davina Szilvasy" userId="59fb472d-eed4-4f11-9686-c2c8db02a2cd" providerId="ADAL" clId="{A40DD64A-EDE4-45D1-B83E-DDC2CA6A363C}" dt="2019-04-02T12:50:57.521" v="0" actId="207"/>
          <ac:spMkLst>
            <pc:docMk/>
            <pc:sldMk cId="2731124190" sldId="395"/>
            <ac:spMk id="19" creationId="{5252A847-DE45-4FA3-A1F8-EEBEB845FF8E}"/>
          </ac:spMkLst>
        </pc:spChg>
      </pc:sldChg>
      <pc:sldChg chg="addSp delSp modSp">
        <pc:chgData name="Davina Szilvasy" userId="59fb472d-eed4-4f11-9686-c2c8db02a2cd" providerId="ADAL" clId="{A40DD64A-EDE4-45D1-B83E-DDC2CA6A363C}" dt="2019-04-02T13:07:06.476" v="489" actId="20577"/>
        <pc:sldMkLst>
          <pc:docMk/>
          <pc:sldMk cId="3303343490" sldId="402"/>
        </pc:sldMkLst>
        <pc:spChg chg="del">
          <ac:chgData name="Davina Szilvasy" userId="59fb472d-eed4-4f11-9686-c2c8db02a2cd" providerId="ADAL" clId="{A40DD64A-EDE4-45D1-B83E-DDC2CA6A363C}" dt="2019-04-02T12:59:46.276" v="161" actId="478"/>
          <ac:spMkLst>
            <pc:docMk/>
            <pc:sldMk cId="3303343490" sldId="402"/>
            <ac:spMk id="2" creationId="{CED109E3-5826-4373-94C5-CBC1235207CC}"/>
          </ac:spMkLst>
        </pc:spChg>
        <pc:spChg chg="mod">
          <ac:chgData name="Davina Szilvasy" userId="59fb472d-eed4-4f11-9686-c2c8db02a2cd" providerId="ADAL" clId="{A40DD64A-EDE4-45D1-B83E-DDC2CA6A363C}" dt="2019-04-02T13:01:42.078" v="353" actId="20577"/>
          <ac:spMkLst>
            <pc:docMk/>
            <pc:sldMk cId="3303343490" sldId="402"/>
            <ac:spMk id="9" creationId="{8B2A9FA2-90DD-4799-9E3B-7E4DAF8CF6A9}"/>
          </ac:spMkLst>
        </pc:spChg>
        <pc:spChg chg="mod">
          <ac:chgData name="Davina Szilvasy" userId="59fb472d-eed4-4f11-9686-c2c8db02a2cd" providerId="ADAL" clId="{A40DD64A-EDE4-45D1-B83E-DDC2CA6A363C}" dt="2019-04-02T13:02:02.326" v="358" actId="20577"/>
          <ac:spMkLst>
            <pc:docMk/>
            <pc:sldMk cId="3303343490" sldId="402"/>
            <ac:spMk id="10" creationId="{BB33EDC2-61FA-4506-887A-D028CDD18D94}"/>
          </ac:spMkLst>
        </pc:spChg>
        <pc:spChg chg="mod">
          <ac:chgData name="Davina Szilvasy" userId="59fb472d-eed4-4f11-9686-c2c8db02a2cd" providerId="ADAL" clId="{A40DD64A-EDE4-45D1-B83E-DDC2CA6A363C}" dt="2019-04-02T13:07:06.476" v="489" actId="20577"/>
          <ac:spMkLst>
            <pc:docMk/>
            <pc:sldMk cId="3303343490" sldId="402"/>
            <ac:spMk id="19" creationId="{5252A847-DE45-4FA3-A1F8-EEBEB845FF8E}"/>
          </ac:spMkLst>
        </pc:spChg>
        <pc:picChg chg="add del mod">
          <ac:chgData name="Davina Szilvasy" userId="59fb472d-eed4-4f11-9686-c2c8db02a2cd" providerId="ADAL" clId="{A40DD64A-EDE4-45D1-B83E-DDC2CA6A363C}" dt="2019-04-02T13:05:09.981" v="454" actId="478"/>
          <ac:picMkLst>
            <pc:docMk/>
            <pc:sldMk cId="3303343490" sldId="402"/>
            <ac:picMk id="5" creationId="{00D2F7A0-C306-4B86-8F69-462F68D61DE2}"/>
          </ac:picMkLst>
        </pc:picChg>
        <pc:picChg chg="add mod modCrop">
          <ac:chgData name="Davina Szilvasy" userId="59fb472d-eed4-4f11-9686-c2c8db02a2cd" providerId="ADAL" clId="{A40DD64A-EDE4-45D1-B83E-DDC2CA6A363C}" dt="2019-04-02T13:05:53.732" v="459" actId="1076"/>
          <ac:picMkLst>
            <pc:docMk/>
            <pc:sldMk cId="3303343490" sldId="402"/>
            <ac:picMk id="7" creationId="{478C0714-0E0A-48BE-8615-6FD7FAA69D3D}"/>
          </ac:picMkLst>
        </pc:picChg>
        <pc:picChg chg="del mod">
          <ac:chgData name="Davina Szilvasy" userId="59fb472d-eed4-4f11-9686-c2c8db02a2cd" providerId="ADAL" clId="{A40DD64A-EDE4-45D1-B83E-DDC2CA6A363C}" dt="2019-04-02T13:03:19.907" v="445" actId="478"/>
          <ac:picMkLst>
            <pc:docMk/>
            <pc:sldMk cId="3303343490" sldId="402"/>
            <ac:picMk id="11" creationId="{32EA3B27-3BA4-442C-87D5-90C8DD0041B5}"/>
          </ac:picMkLst>
        </pc:picChg>
        <pc:picChg chg="del mod">
          <ac:chgData name="Davina Szilvasy" userId="59fb472d-eed4-4f11-9686-c2c8db02a2cd" providerId="ADAL" clId="{A40DD64A-EDE4-45D1-B83E-DDC2CA6A363C}" dt="2019-04-02T13:04:31.621" v="452" actId="478"/>
          <ac:picMkLst>
            <pc:docMk/>
            <pc:sldMk cId="3303343490" sldId="402"/>
            <ac:picMk id="12" creationId="{09784631-0AA9-48D9-BD92-BEC6DB36EF21}"/>
          </ac:picMkLst>
        </pc:picChg>
        <pc:picChg chg="del mod">
          <ac:chgData name="Davina Szilvasy" userId="59fb472d-eed4-4f11-9686-c2c8db02a2cd" providerId="ADAL" clId="{A40DD64A-EDE4-45D1-B83E-DDC2CA6A363C}" dt="2019-04-02T13:04:31.621" v="452" actId="478"/>
          <ac:picMkLst>
            <pc:docMk/>
            <pc:sldMk cId="3303343490" sldId="402"/>
            <ac:picMk id="13" creationId="{76385377-C0F8-4242-966C-07875289DC7F}"/>
          </ac:picMkLst>
        </pc:picChg>
        <pc:picChg chg="del mod">
          <ac:chgData name="Davina Szilvasy" userId="59fb472d-eed4-4f11-9686-c2c8db02a2cd" providerId="ADAL" clId="{A40DD64A-EDE4-45D1-B83E-DDC2CA6A363C}" dt="2019-04-02T13:04:31.621" v="452" actId="478"/>
          <ac:picMkLst>
            <pc:docMk/>
            <pc:sldMk cId="3303343490" sldId="402"/>
            <ac:picMk id="14" creationId="{09BB97DB-410F-42AE-8B15-60DEA06DBB0C}"/>
          </ac:picMkLst>
        </pc:picChg>
        <pc:picChg chg="add del mod">
          <ac:chgData name="Davina Szilvasy" userId="59fb472d-eed4-4f11-9686-c2c8db02a2cd" providerId="ADAL" clId="{A40DD64A-EDE4-45D1-B83E-DDC2CA6A363C}" dt="2019-04-02T13:04:31.621" v="452" actId="478"/>
          <ac:picMkLst>
            <pc:docMk/>
            <pc:sldMk cId="3303343490" sldId="402"/>
            <ac:picMk id="15" creationId="{07CDA2C8-54B9-42C1-9D85-8A7E3B46BEBD}"/>
          </ac:picMkLst>
        </pc:picChg>
        <pc:picChg chg="add del mod">
          <ac:chgData name="Davina Szilvasy" userId="59fb472d-eed4-4f11-9686-c2c8db02a2cd" providerId="ADAL" clId="{A40DD64A-EDE4-45D1-B83E-DDC2CA6A363C}" dt="2019-04-02T13:04:31.621" v="452" actId="478"/>
          <ac:picMkLst>
            <pc:docMk/>
            <pc:sldMk cId="3303343490" sldId="402"/>
            <ac:picMk id="20" creationId="{94BA83F7-FB3C-4764-9A34-4D3ABDB403F2}"/>
          </ac:picMkLst>
        </pc:picChg>
        <pc:picChg chg="add del mod">
          <ac:chgData name="Davina Szilvasy" userId="59fb472d-eed4-4f11-9686-c2c8db02a2cd" providerId="ADAL" clId="{A40DD64A-EDE4-45D1-B83E-DDC2CA6A363C}" dt="2019-04-02T13:04:31.621" v="452" actId="478"/>
          <ac:picMkLst>
            <pc:docMk/>
            <pc:sldMk cId="3303343490" sldId="402"/>
            <ac:picMk id="21" creationId="{16DBB1B2-2A5B-476C-A08E-849934401B50}"/>
          </ac:picMkLst>
        </pc:picChg>
      </pc:sldChg>
      <pc:sldChg chg="modSp">
        <pc:chgData name="Davina Szilvasy" userId="59fb472d-eed4-4f11-9686-c2c8db02a2cd" providerId="ADAL" clId="{A40DD64A-EDE4-45D1-B83E-DDC2CA6A363C}" dt="2019-04-02T12:56:56.034" v="105" actId="20577"/>
        <pc:sldMkLst>
          <pc:docMk/>
          <pc:sldMk cId="3431688927" sldId="405"/>
        </pc:sldMkLst>
        <pc:spChg chg="mod">
          <ac:chgData name="Davina Szilvasy" userId="59fb472d-eed4-4f11-9686-c2c8db02a2cd" providerId="ADAL" clId="{A40DD64A-EDE4-45D1-B83E-DDC2CA6A363C}" dt="2019-04-02T12:56:56.034" v="105" actId="20577"/>
          <ac:spMkLst>
            <pc:docMk/>
            <pc:sldMk cId="3431688927" sldId="405"/>
            <ac:spMk id="19" creationId="{5252A847-DE45-4FA3-A1F8-EEBEB845FF8E}"/>
          </ac:spMkLst>
        </pc:spChg>
        <pc:graphicFrameChg chg="mod">
          <ac:chgData name="Davina Szilvasy" userId="59fb472d-eed4-4f11-9686-c2c8db02a2cd" providerId="ADAL" clId="{A40DD64A-EDE4-45D1-B83E-DDC2CA6A363C}" dt="2019-04-02T12:56:53.215" v="104" actId="1076"/>
          <ac:graphicFrameMkLst>
            <pc:docMk/>
            <pc:sldMk cId="3431688927" sldId="405"/>
            <ac:graphicFrameMk id="2" creationId="{BDA5EA94-17E8-4693-8202-AA72F509D651}"/>
          </ac:graphicFrameMkLst>
        </pc:graphicFrameChg>
        <pc:graphicFrameChg chg="mod modGraphic">
          <ac:chgData name="Davina Szilvasy" userId="59fb472d-eed4-4f11-9686-c2c8db02a2cd" providerId="ADAL" clId="{A40DD64A-EDE4-45D1-B83E-DDC2CA6A363C}" dt="2019-04-02T12:55:51.743" v="37" actId="1076"/>
          <ac:graphicFrameMkLst>
            <pc:docMk/>
            <pc:sldMk cId="3431688927" sldId="405"/>
            <ac:graphicFrameMk id="14" creationId="{270F3D44-D073-4F67-A0BA-AFC424F162F6}"/>
          </ac:graphicFrameMkLst>
        </pc:graphicFrameChg>
        <pc:picChg chg="mod">
          <ac:chgData name="Davina Szilvasy" userId="59fb472d-eed4-4f11-9686-c2c8db02a2cd" providerId="ADAL" clId="{A40DD64A-EDE4-45D1-B83E-DDC2CA6A363C}" dt="2019-04-02T12:56:53.215" v="104" actId="1076"/>
          <ac:picMkLst>
            <pc:docMk/>
            <pc:sldMk cId="3431688927" sldId="405"/>
            <ac:picMk id="9" creationId="{3823BFAA-8C3F-46CD-8111-04BF3C33EFEB}"/>
          </ac:picMkLst>
        </pc:picChg>
        <pc:picChg chg="mod">
          <ac:chgData name="Davina Szilvasy" userId="59fb472d-eed4-4f11-9686-c2c8db02a2cd" providerId="ADAL" clId="{A40DD64A-EDE4-45D1-B83E-DDC2CA6A363C}" dt="2019-04-02T12:56:53.215" v="104" actId="1076"/>
          <ac:picMkLst>
            <pc:docMk/>
            <pc:sldMk cId="3431688927" sldId="405"/>
            <ac:picMk id="10" creationId="{CBF1DEA2-BF20-400D-A24C-EE133472B9BC}"/>
          </ac:picMkLst>
        </pc:picChg>
        <pc:picChg chg="mod">
          <ac:chgData name="Davina Szilvasy" userId="59fb472d-eed4-4f11-9686-c2c8db02a2cd" providerId="ADAL" clId="{A40DD64A-EDE4-45D1-B83E-DDC2CA6A363C}" dt="2019-04-02T12:56:53.215" v="104" actId="1076"/>
          <ac:picMkLst>
            <pc:docMk/>
            <pc:sldMk cId="3431688927" sldId="405"/>
            <ac:picMk id="11" creationId="{F4AD9C1C-3B06-4072-9251-D5F24078F50C}"/>
          </ac:picMkLst>
        </pc:picChg>
        <pc:picChg chg="mod">
          <ac:chgData name="Davina Szilvasy" userId="59fb472d-eed4-4f11-9686-c2c8db02a2cd" providerId="ADAL" clId="{A40DD64A-EDE4-45D1-B83E-DDC2CA6A363C}" dt="2019-04-02T12:56:53.215" v="104" actId="1076"/>
          <ac:picMkLst>
            <pc:docMk/>
            <pc:sldMk cId="3431688927" sldId="405"/>
            <ac:picMk id="12" creationId="{C2043D6D-0FF6-4A5B-B827-C86798736742}"/>
          </ac:picMkLst>
        </pc:picChg>
      </pc:sldChg>
      <pc:sldChg chg="addSp delSp modSp">
        <pc:chgData name="Davina Szilvasy" userId="59fb472d-eed4-4f11-9686-c2c8db02a2cd" providerId="ADAL" clId="{A40DD64A-EDE4-45D1-B83E-DDC2CA6A363C}" dt="2019-04-02T13:14:42.026" v="772" actId="20577"/>
        <pc:sldMkLst>
          <pc:docMk/>
          <pc:sldMk cId="1876329092" sldId="408"/>
        </pc:sldMkLst>
        <pc:spChg chg="add del mod">
          <ac:chgData name="Davina Szilvasy" userId="59fb472d-eed4-4f11-9686-c2c8db02a2cd" providerId="ADAL" clId="{A40DD64A-EDE4-45D1-B83E-DDC2CA6A363C}" dt="2019-04-02T13:10:53.406" v="685" actId="478"/>
          <ac:spMkLst>
            <pc:docMk/>
            <pc:sldMk cId="1876329092" sldId="408"/>
            <ac:spMk id="4" creationId="{C1FD3D1C-104E-4F3E-BDB3-5AA56F988C43}"/>
          </ac:spMkLst>
        </pc:spChg>
        <pc:spChg chg="mod">
          <ac:chgData name="Davina Szilvasy" userId="59fb472d-eed4-4f11-9686-c2c8db02a2cd" providerId="ADAL" clId="{A40DD64A-EDE4-45D1-B83E-DDC2CA6A363C}" dt="2019-04-02T13:14:42.026" v="772" actId="20577"/>
          <ac:spMkLst>
            <pc:docMk/>
            <pc:sldMk cId="1876329092" sldId="408"/>
            <ac:spMk id="19" creationId="{5252A847-DE45-4FA3-A1F8-EEBEB845FF8E}"/>
          </ac:spMkLst>
        </pc:spChg>
      </pc:sldChg>
      <pc:sldChg chg="addSp delSp modSp">
        <pc:chgData name="Davina Szilvasy" userId="59fb472d-eed4-4f11-9686-c2c8db02a2cd" providerId="ADAL" clId="{A40DD64A-EDE4-45D1-B83E-DDC2CA6A363C}" dt="2019-04-02T13:17:32.570" v="782" actId="120"/>
        <pc:sldMkLst>
          <pc:docMk/>
          <pc:sldMk cId="4178923668" sldId="409"/>
        </pc:sldMkLst>
        <pc:spChg chg="mod">
          <ac:chgData name="Davina Szilvasy" userId="59fb472d-eed4-4f11-9686-c2c8db02a2cd" providerId="ADAL" clId="{A40DD64A-EDE4-45D1-B83E-DDC2CA6A363C}" dt="2019-04-02T13:17:32.570" v="782" actId="120"/>
          <ac:spMkLst>
            <pc:docMk/>
            <pc:sldMk cId="4178923668" sldId="409"/>
            <ac:spMk id="19" creationId="{5252A847-DE45-4FA3-A1F8-EEBEB845FF8E}"/>
          </ac:spMkLst>
        </pc:spChg>
        <pc:graphicFrameChg chg="del">
          <ac:chgData name="Davina Szilvasy" userId="59fb472d-eed4-4f11-9686-c2c8db02a2cd" providerId="ADAL" clId="{A40DD64A-EDE4-45D1-B83E-DDC2CA6A363C}" dt="2019-04-02T12:53:47.652" v="26" actId="478"/>
          <ac:graphicFrameMkLst>
            <pc:docMk/>
            <pc:sldMk cId="4178923668" sldId="409"/>
            <ac:graphicFrameMk id="9" creationId="{031F371A-88F0-4A4D-A6D6-66533AB48B47}"/>
          </ac:graphicFrameMkLst>
        </pc:graphicFrameChg>
        <pc:graphicFrameChg chg="add">
          <ac:chgData name="Davina Szilvasy" userId="59fb472d-eed4-4f11-9686-c2c8db02a2cd" providerId="ADAL" clId="{A40DD64A-EDE4-45D1-B83E-DDC2CA6A363C}" dt="2019-04-02T12:53:48.572" v="27"/>
          <ac:graphicFrameMkLst>
            <pc:docMk/>
            <pc:sldMk cId="4178923668" sldId="409"/>
            <ac:graphicFrameMk id="10" creationId="{6C7E6CF4-5BB7-47DC-9E42-11C1878F98BB}"/>
          </ac:graphicFrameMkLst>
        </pc:graphicFrameChg>
        <pc:picChg chg="del">
          <ac:chgData name="Davina Szilvasy" userId="59fb472d-eed4-4f11-9686-c2c8db02a2cd" providerId="ADAL" clId="{A40DD64A-EDE4-45D1-B83E-DDC2CA6A363C}" dt="2019-04-02T13:17:22.149" v="780" actId="478"/>
          <ac:picMkLst>
            <pc:docMk/>
            <pc:sldMk cId="4178923668" sldId="409"/>
            <ac:picMk id="3" creationId="{D514EFA2-72E3-4DC4-8986-8312D802DB8E}"/>
          </ac:picMkLst>
        </pc:picChg>
      </pc:sldChg>
      <pc:sldChg chg="delSp modSp">
        <pc:chgData name="Davina Szilvasy" userId="59fb472d-eed4-4f11-9686-c2c8db02a2cd" providerId="ADAL" clId="{A40DD64A-EDE4-45D1-B83E-DDC2CA6A363C}" dt="2019-04-02T13:17:37.790" v="784" actId="20577"/>
        <pc:sldMkLst>
          <pc:docMk/>
          <pc:sldMk cId="3676244190" sldId="410"/>
        </pc:sldMkLst>
        <pc:spChg chg="mod">
          <ac:chgData name="Davina Szilvasy" userId="59fb472d-eed4-4f11-9686-c2c8db02a2cd" providerId="ADAL" clId="{A40DD64A-EDE4-45D1-B83E-DDC2CA6A363C}" dt="2019-04-02T12:53:32.810" v="25" actId="1076"/>
          <ac:spMkLst>
            <pc:docMk/>
            <pc:sldMk cId="3676244190" sldId="410"/>
            <ac:spMk id="5" creationId="{85CC1785-E62A-4991-97C7-50EEE02F2FAE}"/>
          </ac:spMkLst>
        </pc:spChg>
        <pc:spChg chg="mod">
          <ac:chgData name="Davina Szilvasy" userId="59fb472d-eed4-4f11-9686-c2c8db02a2cd" providerId="ADAL" clId="{A40DD64A-EDE4-45D1-B83E-DDC2CA6A363C}" dt="2019-04-02T13:17:37.790" v="784" actId="20577"/>
          <ac:spMkLst>
            <pc:docMk/>
            <pc:sldMk cId="3676244190" sldId="410"/>
            <ac:spMk id="19" creationId="{5252A847-DE45-4FA3-A1F8-EEBEB845FF8E}"/>
          </ac:spMkLst>
        </pc:spChg>
        <pc:graphicFrameChg chg="mod">
          <ac:chgData name="Davina Szilvasy" userId="59fb472d-eed4-4f11-9686-c2c8db02a2cd" providerId="ADAL" clId="{A40DD64A-EDE4-45D1-B83E-DDC2CA6A363C}" dt="2019-04-02T12:53:18.828" v="22" actId="1076"/>
          <ac:graphicFrameMkLst>
            <pc:docMk/>
            <pc:sldMk cId="3676244190" sldId="410"/>
            <ac:graphicFrameMk id="9" creationId="{031F371A-88F0-4A4D-A6D6-66533AB48B47}"/>
          </ac:graphicFrameMkLst>
        </pc:graphicFrameChg>
        <pc:picChg chg="del">
          <ac:chgData name="Davina Szilvasy" userId="59fb472d-eed4-4f11-9686-c2c8db02a2cd" providerId="ADAL" clId="{A40DD64A-EDE4-45D1-B83E-DDC2CA6A363C}" dt="2019-04-02T13:17:14.775" v="779" actId="478"/>
          <ac:picMkLst>
            <pc:docMk/>
            <pc:sldMk cId="3676244190" sldId="410"/>
            <ac:picMk id="3" creationId="{D514EFA2-72E3-4DC4-8986-8312D802DB8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17/05/2019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17/05/2019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17/05/2019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17/05/2019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lassroomsecrets.co.uk/four-operations-year-4-money-resource-pack"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classroomsecrets.co.uk/category/maths/year-4/summer-block-2-money/" TargetMode="External"/><Relationship Id="rId5" Type="http://schemas.openxmlformats.org/officeDocument/2006/relationships/hyperlink" Target="https://classroomsecrets.co.uk/content-domain-filter/?fwp_contentdomain=4f10b" TargetMode="External"/><Relationship Id="rId4" Type="http://schemas.openxmlformats.org/officeDocument/2006/relationships/hyperlink" Target="https://classroomsecrets.co.uk/content-domain-filter/?fwp_contentdomain=4m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3"/>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Calculate the missing numbers:</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 </a:t>
            </a: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91B18789-C273-4792-8FA0-1D1D8C2CE487}"/>
              </a:ext>
            </a:extLst>
          </p:cNvPr>
          <p:cNvGraphicFramePr>
            <a:graphicFrameLocks noGrp="1"/>
          </p:cNvGraphicFramePr>
          <p:nvPr>
            <p:extLst>
              <p:ext uri="{D42A27DB-BD31-4B8C-83A1-F6EECF244321}">
                <p14:modId xmlns:p14="http://schemas.microsoft.com/office/powerpoint/2010/main" val="226165555"/>
              </p:ext>
            </p:extLst>
          </p:nvPr>
        </p:nvGraphicFramePr>
        <p:xfrm>
          <a:off x="1608128" y="1966451"/>
          <a:ext cx="5927744" cy="103239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4182681507"/>
                    </a:ext>
                  </a:extLst>
                </a:gridCol>
                <a:gridCol w="1080000">
                  <a:extLst>
                    <a:ext uri="{9D8B030D-6E8A-4147-A177-3AD203B41FA5}">
                      <a16:colId xmlns:a16="http://schemas.microsoft.com/office/drawing/2014/main" val="2544463677"/>
                    </a:ext>
                  </a:extLst>
                </a:gridCol>
                <a:gridCol w="1343872">
                  <a:extLst>
                    <a:ext uri="{9D8B030D-6E8A-4147-A177-3AD203B41FA5}">
                      <a16:colId xmlns:a16="http://schemas.microsoft.com/office/drawing/2014/main" val="2803115417"/>
                    </a:ext>
                  </a:extLst>
                </a:gridCol>
                <a:gridCol w="1080000">
                  <a:extLst>
                    <a:ext uri="{9D8B030D-6E8A-4147-A177-3AD203B41FA5}">
                      <a16:colId xmlns:a16="http://schemas.microsoft.com/office/drawing/2014/main" val="1174846944"/>
                    </a:ext>
                  </a:extLst>
                </a:gridCol>
                <a:gridCol w="1343872">
                  <a:extLst>
                    <a:ext uri="{9D8B030D-6E8A-4147-A177-3AD203B41FA5}">
                      <a16:colId xmlns:a16="http://schemas.microsoft.com/office/drawing/2014/main" val="3893917845"/>
                    </a:ext>
                  </a:extLst>
                </a:gridCol>
              </a:tblGrid>
              <a:tr h="1032390">
                <a:tc>
                  <a:txBody>
                    <a:bodyPr/>
                    <a:lstStyle/>
                    <a:p>
                      <a:pPr algn="ctr"/>
                      <a:r>
                        <a:rPr lang="en-US" sz="3200" dirty="0">
                          <a:solidFill>
                            <a:schemeClr val="tx1"/>
                          </a:solidFill>
                          <a:latin typeface="Century Gothic" panose="020B0502020202020204" pitchFamily="34" charset="0"/>
                        </a:rPr>
                        <a:t>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n-US" sz="3200" dirty="0">
                          <a:solidFill>
                            <a:schemeClr val="tx1"/>
                          </a:solidFill>
                          <a:latin typeface="Century Gothic" panose="020B0502020202020204" pitchFamily="34" charset="0"/>
                        </a:rPr>
                        <a:t>x</a:t>
                      </a:r>
                    </a:p>
                  </a:txBody>
                  <a:tcPr marL="0" marR="0" marT="0" marB="0"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endParaRPr lang="en-US" sz="3200"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£1.80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532146"/>
                  </a:ext>
                </a:extLst>
              </a:tr>
            </a:tbl>
          </a:graphicData>
        </a:graphic>
      </p:graphicFrame>
      <p:graphicFrame>
        <p:nvGraphicFramePr>
          <p:cNvPr id="13" name="Table 12">
            <a:extLst>
              <a:ext uri="{FF2B5EF4-FFF2-40B4-BE49-F238E27FC236}">
                <a16:creationId xmlns:a16="http://schemas.microsoft.com/office/drawing/2014/main" id="{D50419CA-D828-4CE3-8A2A-5379A9080FE1}"/>
              </a:ext>
            </a:extLst>
          </p:cNvPr>
          <p:cNvGraphicFramePr>
            <a:graphicFrameLocks noGrp="1"/>
          </p:cNvGraphicFramePr>
          <p:nvPr>
            <p:extLst>
              <p:ext uri="{D42A27DB-BD31-4B8C-83A1-F6EECF244321}">
                <p14:modId xmlns:p14="http://schemas.microsoft.com/office/powerpoint/2010/main" val="2361459311"/>
              </p:ext>
            </p:extLst>
          </p:nvPr>
        </p:nvGraphicFramePr>
        <p:xfrm>
          <a:off x="1613704" y="3741788"/>
          <a:ext cx="5916592" cy="1032390"/>
        </p:xfrm>
        <a:graphic>
          <a:graphicData uri="http://schemas.openxmlformats.org/drawingml/2006/table">
            <a:tbl>
              <a:tblPr firstRow="1" bandRow="1">
                <a:tableStyleId>{5C22544A-7EE6-4342-B048-85BDC9FD1C3A}</a:tableStyleId>
              </a:tblPr>
              <a:tblGrid>
                <a:gridCol w="1338296">
                  <a:extLst>
                    <a:ext uri="{9D8B030D-6E8A-4147-A177-3AD203B41FA5}">
                      <a16:colId xmlns:a16="http://schemas.microsoft.com/office/drawing/2014/main" val="4182681507"/>
                    </a:ext>
                  </a:extLst>
                </a:gridCol>
                <a:gridCol w="1080000">
                  <a:extLst>
                    <a:ext uri="{9D8B030D-6E8A-4147-A177-3AD203B41FA5}">
                      <a16:colId xmlns:a16="http://schemas.microsoft.com/office/drawing/2014/main" val="2544463677"/>
                    </a:ext>
                  </a:extLst>
                </a:gridCol>
                <a:gridCol w="1080000">
                  <a:extLst>
                    <a:ext uri="{9D8B030D-6E8A-4147-A177-3AD203B41FA5}">
                      <a16:colId xmlns:a16="http://schemas.microsoft.com/office/drawing/2014/main" val="2803115417"/>
                    </a:ext>
                  </a:extLst>
                </a:gridCol>
                <a:gridCol w="1080000">
                  <a:extLst>
                    <a:ext uri="{9D8B030D-6E8A-4147-A177-3AD203B41FA5}">
                      <a16:colId xmlns:a16="http://schemas.microsoft.com/office/drawing/2014/main" val="1174846944"/>
                    </a:ext>
                  </a:extLst>
                </a:gridCol>
                <a:gridCol w="1338296">
                  <a:extLst>
                    <a:ext uri="{9D8B030D-6E8A-4147-A177-3AD203B41FA5}">
                      <a16:colId xmlns:a16="http://schemas.microsoft.com/office/drawing/2014/main" val="3893917845"/>
                    </a:ext>
                  </a:extLst>
                </a:gridCol>
              </a:tblGrid>
              <a:tr h="1032390">
                <a:tc>
                  <a:txBody>
                    <a:bodyPr/>
                    <a:lstStyle/>
                    <a:p>
                      <a:pPr algn="ctr"/>
                      <a:endParaRPr lang="en-US" sz="3200"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tx1"/>
                          </a:solidFill>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n-US" sz="3200" dirty="0">
                          <a:solidFill>
                            <a:schemeClr val="tx1"/>
                          </a:solidFill>
                          <a:latin typeface="Century Gothic" panose="020B0502020202020204" pitchFamily="34" charset="0"/>
                        </a:rPr>
                        <a:t>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£1.40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532146"/>
                  </a:ext>
                </a:extLst>
              </a:tr>
            </a:tbl>
          </a:graphicData>
        </a:graphic>
      </p:graphicFrame>
    </p:spTree>
    <p:extLst>
      <p:ext uri="{BB962C8B-B14F-4D97-AF65-F5344CB8AC3E}">
        <p14:creationId xmlns:p14="http://schemas.microsoft.com/office/powerpoint/2010/main" val="261727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Calculate the missing numbers:</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 </a:t>
            </a: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91B18789-C273-4792-8FA0-1D1D8C2CE487}"/>
              </a:ext>
            </a:extLst>
          </p:cNvPr>
          <p:cNvGraphicFramePr>
            <a:graphicFrameLocks noGrp="1"/>
          </p:cNvGraphicFramePr>
          <p:nvPr>
            <p:extLst>
              <p:ext uri="{D42A27DB-BD31-4B8C-83A1-F6EECF244321}">
                <p14:modId xmlns:p14="http://schemas.microsoft.com/office/powerpoint/2010/main" val="3594358902"/>
              </p:ext>
            </p:extLst>
          </p:nvPr>
        </p:nvGraphicFramePr>
        <p:xfrm>
          <a:off x="1608128" y="1966451"/>
          <a:ext cx="5927744" cy="103239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4182681507"/>
                    </a:ext>
                  </a:extLst>
                </a:gridCol>
                <a:gridCol w="1080000">
                  <a:extLst>
                    <a:ext uri="{9D8B030D-6E8A-4147-A177-3AD203B41FA5}">
                      <a16:colId xmlns:a16="http://schemas.microsoft.com/office/drawing/2014/main" val="2544463677"/>
                    </a:ext>
                  </a:extLst>
                </a:gridCol>
                <a:gridCol w="1343872">
                  <a:extLst>
                    <a:ext uri="{9D8B030D-6E8A-4147-A177-3AD203B41FA5}">
                      <a16:colId xmlns:a16="http://schemas.microsoft.com/office/drawing/2014/main" val="2803115417"/>
                    </a:ext>
                  </a:extLst>
                </a:gridCol>
                <a:gridCol w="1080000">
                  <a:extLst>
                    <a:ext uri="{9D8B030D-6E8A-4147-A177-3AD203B41FA5}">
                      <a16:colId xmlns:a16="http://schemas.microsoft.com/office/drawing/2014/main" val="1174846944"/>
                    </a:ext>
                  </a:extLst>
                </a:gridCol>
                <a:gridCol w="1343872">
                  <a:extLst>
                    <a:ext uri="{9D8B030D-6E8A-4147-A177-3AD203B41FA5}">
                      <a16:colId xmlns:a16="http://schemas.microsoft.com/office/drawing/2014/main" val="3893917845"/>
                    </a:ext>
                  </a:extLst>
                </a:gridCol>
              </a:tblGrid>
              <a:tr h="1032390">
                <a:tc>
                  <a:txBody>
                    <a:bodyPr/>
                    <a:lstStyle/>
                    <a:p>
                      <a:pPr algn="ctr"/>
                      <a:r>
                        <a:rPr lang="en-US" sz="3200" dirty="0">
                          <a:solidFill>
                            <a:schemeClr val="tx1"/>
                          </a:solidFill>
                          <a:latin typeface="Century Gothic" panose="020B0502020202020204" pitchFamily="34" charset="0"/>
                        </a:rPr>
                        <a:t>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n-US" sz="3200" dirty="0">
                          <a:solidFill>
                            <a:schemeClr val="tx1"/>
                          </a:solidFill>
                          <a:latin typeface="Century Gothic" panose="020B0502020202020204" pitchFamily="34" charset="0"/>
                        </a:rPr>
                        <a:t>x</a:t>
                      </a:r>
                    </a:p>
                  </a:txBody>
                  <a:tcPr marL="0" marR="0" marT="0" marB="0" anchor="ctr">
                    <a:lnL w="952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entury Gothic" panose="020B0502020202020204" pitchFamily="34" charset="0"/>
                        </a:rPr>
                        <a:t>£0.30</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£1.80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532146"/>
                  </a:ext>
                </a:extLst>
              </a:tr>
            </a:tbl>
          </a:graphicData>
        </a:graphic>
      </p:graphicFrame>
      <p:graphicFrame>
        <p:nvGraphicFramePr>
          <p:cNvPr id="13" name="Table 12">
            <a:extLst>
              <a:ext uri="{FF2B5EF4-FFF2-40B4-BE49-F238E27FC236}">
                <a16:creationId xmlns:a16="http://schemas.microsoft.com/office/drawing/2014/main" id="{D50419CA-D828-4CE3-8A2A-5379A9080FE1}"/>
              </a:ext>
            </a:extLst>
          </p:cNvPr>
          <p:cNvGraphicFramePr>
            <a:graphicFrameLocks noGrp="1"/>
          </p:cNvGraphicFramePr>
          <p:nvPr>
            <p:extLst>
              <p:ext uri="{D42A27DB-BD31-4B8C-83A1-F6EECF244321}">
                <p14:modId xmlns:p14="http://schemas.microsoft.com/office/powerpoint/2010/main" val="3031110099"/>
              </p:ext>
            </p:extLst>
          </p:nvPr>
        </p:nvGraphicFramePr>
        <p:xfrm>
          <a:off x="1613704" y="3741788"/>
          <a:ext cx="5916592" cy="1032390"/>
        </p:xfrm>
        <a:graphic>
          <a:graphicData uri="http://schemas.openxmlformats.org/drawingml/2006/table">
            <a:tbl>
              <a:tblPr firstRow="1" bandRow="1">
                <a:tableStyleId>{5C22544A-7EE6-4342-B048-85BDC9FD1C3A}</a:tableStyleId>
              </a:tblPr>
              <a:tblGrid>
                <a:gridCol w="1338296">
                  <a:extLst>
                    <a:ext uri="{9D8B030D-6E8A-4147-A177-3AD203B41FA5}">
                      <a16:colId xmlns:a16="http://schemas.microsoft.com/office/drawing/2014/main" val="4182681507"/>
                    </a:ext>
                  </a:extLst>
                </a:gridCol>
                <a:gridCol w="1080000">
                  <a:extLst>
                    <a:ext uri="{9D8B030D-6E8A-4147-A177-3AD203B41FA5}">
                      <a16:colId xmlns:a16="http://schemas.microsoft.com/office/drawing/2014/main" val="2544463677"/>
                    </a:ext>
                  </a:extLst>
                </a:gridCol>
                <a:gridCol w="1080000">
                  <a:extLst>
                    <a:ext uri="{9D8B030D-6E8A-4147-A177-3AD203B41FA5}">
                      <a16:colId xmlns:a16="http://schemas.microsoft.com/office/drawing/2014/main" val="2803115417"/>
                    </a:ext>
                  </a:extLst>
                </a:gridCol>
                <a:gridCol w="1080000">
                  <a:extLst>
                    <a:ext uri="{9D8B030D-6E8A-4147-A177-3AD203B41FA5}">
                      <a16:colId xmlns:a16="http://schemas.microsoft.com/office/drawing/2014/main" val="1174846944"/>
                    </a:ext>
                  </a:extLst>
                </a:gridCol>
                <a:gridCol w="1338296">
                  <a:extLst>
                    <a:ext uri="{9D8B030D-6E8A-4147-A177-3AD203B41FA5}">
                      <a16:colId xmlns:a16="http://schemas.microsoft.com/office/drawing/2014/main" val="3893917845"/>
                    </a:ext>
                  </a:extLst>
                </a:gridCol>
              </a:tblGrid>
              <a:tr h="10323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entury Gothic" panose="020B0502020202020204" pitchFamily="34" charset="0"/>
                        </a:rPr>
                        <a:t>£0.20</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US" sz="3200" dirty="0">
                          <a:solidFill>
                            <a:schemeClr val="tx1"/>
                          </a:solidFill>
                          <a:latin typeface="Century Gothic" panose="020B0502020202020204" pitchFamily="34" charset="0"/>
                        </a:rPr>
                        <a:t>x</a:t>
                      </a:r>
                    </a:p>
                  </a:txBody>
                  <a:tcPr marL="0" marR="0" marT="0" marB="0" anchor="ctr">
                    <a:lnL w="28575" cap="flat" cmpd="sng" algn="ctr">
                      <a:solidFill>
                        <a:srgbClr val="FF000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n-US" sz="3200" dirty="0">
                          <a:solidFill>
                            <a:schemeClr val="tx1"/>
                          </a:solidFill>
                          <a:latin typeface="Century Gothic" panose="020B0502020202020204" pitchFamily="34" charset="0"/>
                        </a:rPr>
                        <a:t>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£1.40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532146"/>
                  </a:ext>
                </a:extLst>
              </a:tr>
            </a:tbl>
          </a:graphicData>
        </a:graphic>
      </p:graphicFrame>
    </p:spTree>
    <p:extLst>
      <p:ext uri="{BB962C8B-B14F-4D97-AF65-F5344CB8AC3E}">
        <p14:creationId xmlns:p14="http://schemas.microsoft.com/office/powerpoint/2010/main" val="111163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table below shows ticket prices for the theatre. </a:t>
            </a: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How much would it cost for two adults and two children to visit the theatre during the afternoon?</a:t>
            </a:r>
          </a:p>
        </p:txBody>
      </p:sp>
      <p:graphicFrame>
        <p:nvGraphicFramePr>
          <p:cNvPr id="9" name="Table 8">
            <a:extLst>
              <a:ext uri="{FF2B5EF4-FFF2-40B4-BE49-F238E27FC236}">
                <a16:creationId xmlns:a16="http://schemas.microsoft.com/office/drawing/2014/main" id="{910F9715-5A8B-4873-A792-E3342AA87FC0}"/>
              </a:ext>
            </a:extLst>
          </p:cNvPr>
          <p:cNvGraphicFramePr>
            <a:graphicFrameLocks noGrp="1"/>
          </p:cNvGraphicFramePr>
          <p:nvPr>
            <p:extLst>
              <p:ext uri="{D42A27DB-BD31-4B8C-83A1-F6EECF244321}">
                <p14:modId xmlns:p14="http://schemas.microsoft.com/office/powerpoint/2010/main" val="4100110149"/>
              </p:ext>
            </p:extLst>
          </p:nvPr>
        </p:nvGraphicFramePr>
        <p:xfrm>
          <a:off x="1924046" y="1571154"/>
          <a:ext cx="5436876" cy="1857846"/>
        </p:xfrm>
        <a:graphic>
          <a:graphicData uri="http://schemas.openxmlformats.org/drawingml/2006/table">
            <a:tbl>
              <a:tblPr firstRow="1" bandRow="1">
                <a:tableStyleId>{5C22544A-7EE6-4342-B048-85BDC9FD1C3A}</a:tableStyleId>
              </a:tblPr>
              <a:tblGrid>
                <a:gridCol w="1609390">
                  <a:extLst>
                    <a:ext uri="{9D8B030D-6E8A-4147-A177-3AD203B41FA5}">
                      <a16:colId xmlns:a16="http://schemas.microsoft.com/office/drawing/2014/main" val="860808856"/>
                    </a:ext>
                  </a:extLst>
                </a:gridCol>
                <a:gridCol w="1913743">
                  <a:extLst>
                    <a:ext uri="{9D8B030D-6E8A-4147-A177-3AD203B41FA5}">
                      <a16:colId xmlns:a16="http://schemas.microsoft.com/office/drawing/2014/main" val="2432373287"/>
                    </a:ext>
                  </a:extLst>
                </a:gridCol>
                <a:gridCol w="1913743">
                  <a:extLst>
                    <a:ext uri="{9D8B030D-6E8A-4147-A177-3AD203B41FA5}">
                      <a16:colId xmlns:a16="http://schemas.microsoft.com/office/drawing/2014/main" val="4223232662"/>
                    </a:ext>
                  </a:extLst>
                </a:gridCol>
              </a:tblGrid>
              <a:tr h="559569">
                <a:tc>
                  <a:txBody>
                    <a:bodyPr/>
                    <a:lstStyle/>
                    <a:p>
                      <a:pPr algn="ctr"/>
                      <a:endParaRPr lang="en-US" sz="2500" b="1" dirty="0">
                        <a:solidFill>
                          <a:schemeClr val="tx1"/>
                        </a:solidFill>
                        <a:latin typeface="Century Gothic" panose="020B0502020202020204" pitchFamily="34" charset="0"/>
                      </a:endParaRP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Afternoon</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Evening</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4072753"/>
                  </a:ext>
                </a:extLst>
              </a:tr>
              <a:tr h="645419">
                <a:tc>
                  <a:txBody>
                    <a:bodyPr/>
                    <a:lstStyle/>
                    <a:p>
                      <a:pPr algn="ctr"/>
                      <a:r>
                        <a:rPr lang="en-US" sz="2500" b="1" dirty="0">
                          <a:solidFill>
                            <a:schemeClr val="tx1"/>
                          </a:solidFill>
                          <a:latin typeface="Century Gothic" panose="020B0502020202020204" pitchFamily="34" charset="0"/>
                        </a:rPr>
                        <a:t>Adult</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£16.25</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Century Gothic" panose="020B0502020202020204" pitchFamily="34" charset="0"/>
                        </a:rPr>
                        <a:t>£20.50</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3147738"/>
                  </a:ext>
                </a:extLst>
              </a:tr>
              <a:tr h="645419">
                <a:tc>
                  <a:txBody>
                    <a:bodyPr/>
                    <a:lstStyle/>
                    <a:p>
                      <a:pPr algn="ctr"/>
                      <a:r>
                        <a:rPr lang="en-US" sz="2500" b="1" dirty="0">
                          <a:solidFill>
                            <a:schemeClr val="tx1"/>
                          </a:solidFill>
                          <a:latin typeface="Century Gothic" panose="020B0502020202020204" pitchFamily="34" charset="0"/>
                        </a:rPr>
                        <a:t>Child</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£8.75</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Century Gothic" panose="020B0502020202020204" pitchFamily="34" charset="0"/>
                        </a:rPr>
                        <a:t>£9.50</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7678329"/>
                  </a:ext>
                </a:extLst>
              </a:tr>
            </a:tbl>
          </a:graphicData>
        </a:graphic>
      </p:graphicFrame>
    </p:spTree>
    <p:extLst>
      <p:ext uri="{BB962C8B-B14F-4D97-AF65-F5344CB8AC3E}">
        <p14:creationId xmlns:p14="http://schemas.microsoft.com/office/powerpoint/2010/main" val="1929505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table below shows ticket prices for the theatre. </a:t>
            </a: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How much would it cost for two adults and two children to visit the theatre during the afternoon?</a:t>
            </a:r>
          </a:p>
        </p:txBody>
      </p:sp>
      <p:graphicFrame>
        <p:nvGraphicFramePr>
          <p:cNvPr id="9" name="Table 8">
            <a:extLst>
              <a:ext uri="{FF2B5EF4-FFF2-40B4-BE49-F238E27FC236}">
                <a16:creationId xmlns:a16="http://schemas.microsoft.com/office/drawing/2014/main" id="{910F9715-5A8B-4873-A792-E3342AA87FC0}"/>
              </a:ext>
            </a:extLst>
          </p:cNvPr>
          <p:cNvGraphicFramePr>
            <a:graphicFrameLocks noGrp="1"/>
          </p:cNvGraphicFramePr>
          <p:nvPr>
            <p:extLst/>
          </p:nvPr>
        </p:nvGraphicFramePr>
        <p:xfrm>
          <a:off x="1924046" y="1571154"/>
          <a:ext cx="5436876" cy="1857846"/>
        </p:xfrm>
        <a:graphic>
          <a:graphicData uri="http://schemas.openxmlformats.org/drawingml/2006/table">
            <a:tbl>
              <a:tblPr firstRow="1" bandRow="1">
                <a:tableStyleId>{5C22544A-7EE6-4342-B048-85BDC9FD1C3A}</a:tableStyleId>
              </a:tblPr>
              <a:tblGrid>
                <a:gridCol w="1609390">
                  <a:extLst>
                    <a:ext uri="{9D8B030D-6E8A-4147-A177-3AD203B41FA5}">
                      <a16:colId xmlns:a16="http://schemas.microsoft.com/office/drawing/2014/main" val="860808856"/>
                    </a:ext>
                  </a:extLst>
                </a:gridCol>
                <a:gridCol w="1913743">
                  <a:extLst>
                    <a:ext uri="{9D8B030D-6E8A-4147-A177-3AD203B41FA5}">
                      <a16:colId xmlns:a16="http://schemas.microsoft.com/office/drawing/2014/main" val="2432373287"/>
                    </a:ext>
                  </a:extLst>
                </a:gridCol>
                <a:gridCol w="1913743">
                  <a:extLst>
                    <a:ext uri="{9D8B030D-6E8A-4147-A177-3AD203B41FA5}">
                      <a16:colId xmlns:a16="http://schemas.microsoft.com/office/drawing/2014/main" val="4223232662"/>
                    </a:ext>
                  </a:extLst>
                </a:gridCol>
              </a:tblGrid>
              <a:tr h="559569">
                <a:tc>
                  <a:txBody>
                    <a:bodyPr/>
                    <a:lstStyle/>
                    <a:p>
                      <a:pPr algn="ctr"/>
                      <a:endParaRPr lang="en-US" sz="2500" b="1" dirty="0">
                        <a:solidFill>
                          <a:schemeClr val="tx1"/>
                        </a:solidFill>
                        <a:latin typeface="Century Gothic" panose="020B0502020202020204" pitchFamily="34" charset="0"/>
                      </a:endParaRP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Afternoon</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Evening</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4072753"/>
                  </a:ext>
                </a:extLst>
              </a:tr>
              <a:tr h="645419">
                <a:tc>
                  <a:txBody>
                    <a:bodyPr/>
                    <a:lstStyle/>
                    <a:p>
                      <a:pPr algn="ctr"/>
                      <a:r>
                        <a:rPr lang="en-US" sz="2500" b="1" dirty="0">
                          <a:solidFill>
                            <a:schemeClr val="tx1"/>
                          </a:solidFill>
                          <a:latin typeface="Century Gothic" panose="020B0502020202020204" pitchFamily="34" charset="0"/>
                        </a:rPr>
                        <a:t>Adult</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£16.25</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Century Gothic" panose="020B0502020202020204" pitchFamily="34" charset="0"/>
                        </a:rPr>
                        <a:t>£20.50</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3147738"/>
                  </a:ext>
                </a:extLst>
              </a:tr>
              <a:tr h="645419">
                <a:tc>
                  <a:txBody>
                    <a:bodyPr/>
                    <a:lstStyle/>
                    <a:p>
                      <a:pPr algn="ctr"/>
                      <a:r>
                        <a:rPr lang="en-US" sz="2500" b="1" dirty="0">
                          <a:solidFill>
                            <a:schemeClr val="tx1"/>
                          </a:solidFill>
                          <a:latin typeface="Century Gothic" panose="020B0502020202020204" pitchFamily="34" charset="0"/>
                        </a:rPr>
                        <a:t>Child</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£8.75</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Century Gothic" panose="020B0502020202020204" pitchFamily="34" charset="0"/>
                        </a:rPr>
                        <a:t>£9.50</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7678329"/>
                  </a:ext>
                </a:extLst>
              </a:tr>
            </a:tbl>
          </a:graphicData>
        </a:graphic>
      </p:graphicFrame>
      <p:sp>
        <p:nvSpPr>
          <p:cNvPr id="2" name="Rectangle 1">
            <a:extLst>
              <a:ext uri="{FF2B5EF4-FFF2-40B4-BE49-F238E27FC236}">
                <a16:creationId xmlns:a16="http://schemas.microsoft.com/office/drawing/2014/main" id="{B13E02F9-1942-48E1-AE9A-06A97415817A}"/>
              </a:ext>
            </a:extLst>
          </p:cNvPr>
          <p:cNvSpPr/>
          <p:nvPr/>
        </p:nvSpPr>
        <p:spPr>
          <a:xfrm>
            <a:off x="275303" y="4417651"/>
            <a:ext cx="4572000" cy="1015663"/>
          </a:xfrm>
          <a:prstGeom prst="rect">
            <a:avLst/>
          </a:prstGeom>
        </p:spPr>
        <p:txBody>
          <a:bodyPr>
            <a:spAutoFit/>
          </a:bodyPr>
          <a:lstStyle/>
          <a:p>
            <a:pPr lvl="0" defTabSz="685800">
              <a:defRPr/>
            </a:pPr>
            <a:r>
              <a:rPr lang="en-GB" sz="2000" b="1" dirty="0">
                <a:solidFill>
                  <a:srgbClr val="FF0000"/>
                </a:solidFill>
                <a:latin typeface="Century Gothic" panose="020B0502020202020204" pitchFamily="34" charset="0"/>
              </a:rPr>
              <a:t>£16.25 x 2 = £32.50</a:t>
            </a:r>
          </a:p>
          <a:p>
            <a:pPr lvl="0" defTabSz="685800">
              <a:defRPr/>
            </a:pPr>
            <a:r>
              <a:rPr lang="en-GB" sz="2000" b="1" dirty="0">
                <a:solidFill>
                  <a:srgbClr val="FF0000"/>
                </a:solidFill>
                <a:latin typeface="Century Gothic" panose="020B0502020202020204" pitchFamily="34" charset="0"/>
              </a:rPr>
              <a:t>£8.75 x 2 = £17.50</a:t>
            </a:r>
          </a:p>
          <a:p>
            <a:pPr lvl="0" defTabSz="685800">
              <a:defRPr/>
            </a:pPr>
            <a:r>
              <a:rPr lang="en-GB" sz="2000" b="1" dirty="0">
                <a:solidFill>
                  <a:srgbClr val="FF0000"/>
                </a:solidFill>
                <a:latin typeface="Century Gothic" panose="020B0502020202020204" pitchFamily="34" charset="0"/>
              </a:rPr>
              <a:t>£32.50 + £17.50 = £50</a:t>
            </a:r>
            <a:endParaRPr lang="en-GB" sz="2000" b="1" dirty="0">
              <a:latin typeface="Century Gothic" panose="020B0502020202020204" pitchFamily="34" charset="0"/>
            </a:endParaRPr>
          </a:p>
        </p:txBody>
      </p:sp>
    </p:spTree>
    <p:extLst>
      <p:ext uri="{BB962C8B-B14F-4D97-AF65-F5344CB8AC3E}">
        <p14:creationId xmlns:p14="http://schemas.microsoft.com/office/powerpoint/2010/main" val="1058460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769747FA-3C9D-41DF-9C46-ED0B9483F54F}"/>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3" name="Rectangle: Rounded Corners 12">
            <a:extLst>
              <a:ext uri="{FF2B5EF4-FFF2-40B4-BE49-F238E27FC236}">
                <a16:creationId xmlns:a16="http://schemas.microsoft.com/office/drawing/2014/main" id="{1C93581A-67A5-4134-9938-3508C5936679}"/>
              </a:ext>
            </a:extLst>
          </p:cNvPr>
          <p:cNvSpPr/>
          <p:nvPr/>
        </p:nvSpPr>
        <p:spPr>
          <a:xfrm>
            <a:off x="968991"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25p per cookie </a:t>
            </a:r>
          </a:p>
        </p:txBody>
      </p:sp>
      <p:sp>
        <p:nvSpPr>
          <p:cNvPr id="14" name="Rectangle: Rounded Corners 13">
            <a:extLst>
              <a:ext uri="{FF2B5EF4-FFF2-40B4-BE49-F238E27FC236}">
                <a16:creationId xmlns:a16="http://schemas.microsoft.com/office/drawing/2014/main" id="{89E31165-EB8D-4D7A-A532-731A82666C17}"/>
              </a:ext>
            </a:extLst>
          </p:cNvPr>
          <p:cNvSpPr/>
          <p:nvPr/>
        </p:nvSpPr>
        <p:spPr>
          <a:xfrm>
            <a:off x="367807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 for £1.50</a:t>
            </a:r>
          </a:p>
        </p:txBody>
      </p:sp>
      <p:sp>
        <p:nvSpPr>
          <p:cNvPr id="15" name="Rectangle: Rounded Corners 14">
            <a:extLst>
              <a:ext uri="{FF2B5EF4-FFF2-40B4-BE49-F238E27FC236}">
                <a16:creationId xmlns:a16="http://schemas.microsoft.com/office/drawing/2014/main" id="{B6F12756-CEE5-4EE0-B766-94E7D98FDDC0}"/>
              </a:ext>
            </a:extLst>
          </p:cNvPr>
          <p:cNvSpPr/>
          <p:nvPr/>
        </p:nvSpPr>
        <p:spPr>
          <a:xfrm>
            <a:off x="638715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 for £2.20</a:t>
            </a:r>
          </a:p>
        </p:txBody>
      </p:sp>
      <p:sp>
        <p:nvSpPr>
          <p:cNvPr id="20" name="Rectangle 19">
            <a:extLst>
              <a:ext uri="{FF2B5EF4-FFF2-40B4-BE49-F238E27FC236}">
                <a16:creationId xmlns:a16="http://schemas.microsoft.com/office/drawing/2014/main" id="{6B749239-C341-4C40-AF7A-E7BDBC96945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Tabitha loves to buy cookies for her friends.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plans to buy 30 cookies to share with her friends, so she decides to buy her cookies in packs of 5. Do you agree with her decision? Explain your answer.</a:t>
            </a:r>
          </a:p>
          <a:p>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30334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769747FA-3C9D-41DF-9C46-ED0B9483F54F}"/>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3" name="Rectangle: Rounded Corners 12">
            <a:extLst>
              <a:ext uri="{FF2B5EF4-FFF2-40B4-BE49-F238E27FC236}">
                <a16:creationId xmlns:a16="http://schemas.microsoft.com/office/drawing/2014/main" id="{1C93581A-67A5-4134-9938-3508C5936679}"/>
              </a:ext>
            </a:extLst>
          </p:cNvPr>
          <p:cNvSpPr/>
          <p:nvPr/>
        </p:nvSpPr>
        <p:spPr>
          <a:xfrm>
            <a:off x="968991"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25p per cookie </a:t>
            </a:r>
          </a:p>
        </p:txBody>
      </p:sp>
      <p:sp>
        <p:nvSpPr>
          <p:cNvPr id="14" name="Rectangle: Rounded Corners 13">
            <a:extLst>
              <a:ext uri="{FF2B5EF4-FFF2-40B4-BE49-F238E27FC236}">
                <a16:creationId xmlns:a16="http://schemas.microsoft.com/office/drawing/2014/main" id="{89E31165-EB8D-4D7A-A532-731A82666C17}"/>
              </a:ext>
            </a:extLst>
          </p:cNvPr>
          <p:cNvSpPr/>
          <p:nvPr/>
        </p:nvSpPr>
        <p:spPr>
          <a:xfrm>
            <a:off x="367807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 for £1.50</a:t>
            </a:r>
          </a:p>
        </p:txBody>
      </p:sp>
      <p:sp>
        <p:nvSpPr>
          <p:cNvPr id="15" name="Rectangle: Rounded Corners 14">
            <a:extLst>
              <a:ext uri="{FF2B5EF4-FFF2-40B4-BE49-F238E27FC236}">
                <a16:creationId xmlns:a16="http://schemas.microsoft.com/office/drawing/2014/main" id="{B6F12756-CEE5-4EE0-B766-94E7D98FDDC0}"/>
              </a:ext>
            </a:extLst>
          </p:cNvPr>
          <p:cNvSpPr/>
          <p:nvPr/>
        </p:nvSpPr>
        <p:spPr>
          <a:xfrm>
            <a:off x="638715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 for £2.20</a:t>
            </a:r>
          </a:p>
        </p:txBody>
      </p:sp>
      <p:sp>
        <p:nvSpPr>
          <p:cNvPr id="20" name="Rectangle 19">
            <a:extLst>
              <a:ext uri="{FF2B5EF4-FFF2-40B4-BE49-F238E27FC236}">
                <a16:creationId xmlns:a16="http://schemas.microsoft.com/office/drawing/2014/main" id="{6B749239-C341-4C40-AF7A-E7BDBC96945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Tabitha loves to buy cookies for her friends.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plans to buy 30 cookies to share with her friends, so she decides to buy her cookies in packs of 5. Do you agree with her decision? 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because….</a:t>
            </a:r>
          </a:p>
          <a:p>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406507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769747FA-3C9D-41DF-9C46-ED0B9483F54F}"/>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3" name="Rectangle: Rounded Corners 12">
            <a:extLst>
              <a:ext uri="{FF2B5EF4-FFF2-40B4-BE49-F238E27FC236}">
                <a16:creationId xmlns:a16="http://schemas.microsoft.com/office/drawing/2014/main" id="{1C93581A-67A5-4134-9938-3508C5936679}"/>
              </a:ext>
            </a:extLst>
          </p:cNvPr>
          <p:cNvSpPr/>
          <p:nvPr/>
        </p:nvSpPr>
        <p:spPr>
          <a:xfrm>
            <a:off x="968991"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25p per cookie </a:t>
            </a:r>
          </a:p>
        </p:txBody>
      </p:sp>
      <p:sp>
        <p:nvSpPr>
          <p:cNvPr id="14" name="Rectangle: Rounded Corners 13">
            <a:extLst>
              <a:ext uri="{FF2B5EF4-FFF2-40B4-BE49-F238E27FC236}">
                <a16:creationId xmlns:a16="http://schemas.microsoft.com/office/drawing/2014/main" id="{89E31165-EB8D-4D7A-A532-731A82666C17}"/>
              </a:ext>
            </a:extLst>
          </p:cNvPr>
          <p:cNvSpPr/>
          <p:nvPr/>
        </p:nvSpPr>
        <p:spPr>
          <a:xfrm>
            <a:off x="367807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 for £1.50</a:t>
            </a:r>
          </a:p>
        </p:txBody>
      </p:sp>
      <p:sp>
        <p:nvSpPr>
          <p:cNvPr id="15" name="Rectangle: Rounded Corners 14">
            <a:extLst>
              <a:ext uri="{FF2B5EF4-FFF2-40B4-BE49-F238E27FC236}">
                <a16:creationId xmlns:a16="http://schemas.microsoft.com/office/drawing/2014/main" id="{B6F12756-CEE5-4EE0-B766-94E7D98FDDC0}"/>
              </a:ext>
            </a:extLst>
          </p:cNvPr>
          <p:cNvSpPr/>
          <p:nvPr/>
        </p:nvSpPr>
        <p:spPr>
          <a:xfrm>
            <a:off x="638715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 for £2.20</a:t>
            </a:r>
          </a:p>
        </p:txBody>
      </p:sp>
      <p:sp>
        <p:nvSpPr>
          <p:cNvPr id="20" name="Rectangle 19">
            <a:extLst>
              <a:ext uri="{FF2B5EF4-FFF2-40B4-BE49-F238E27FC236}">
                <a16:creationId xmlns:a16="http://schemas.microsoft.com/office/drawing/2014/main" id="{6B749239-C341-4C40-AF7A-E7BDBC96945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Tabitha loves to buy cookies for her friends.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plans to buy 30 cookies to share with her friends, so she decides to buy her cookies in packs of 5. Do you agree with her decision? Explain your answer.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because she should buy them in packs of 10. 3 x £2.20 = £6.60. Buying in packs of 5 would cost £9 and buying individually would cost £7.50.</a:t>
            </a:r>
          </a:p>
          <a:p>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657180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3" name="Picture 12">
            <a:extLst>
              <a:ext uri="{FF2B5EF4-FFF2-40B4-BE49-F238E27FC236}">
                <a16:creationId xmlns:a16="http://schemas.microsoft.com/office/drawing/2014/main" id="{5A839828-2E74-4FE9-A920-252C8D756097}"/>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0E82C714-2573-4506-BBE3-8965663D519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At the bakery, </a:t>
            </a:r>
            <a:r>
              <a:rPr lang="en-GB" sz="2000" b="1" dirty="0" err="1">
                <a:solidFill>
                  <a:schemeClr val="tx1"/>
                </a:solidFill>
                <a:latin typeface="Century Gothic" panose="020B0502020202020204" pitchFamily="34" charset="0"/>
              </a:rPr>
              <a:t>Hernant</a:t>
            </a:r>
            <a:r>
              <a:rPr lang="en-GB" sz="2000" b="1" dirty="0">
                <a:solidFill>
                  <a:schemeClr val="tx1"/>
                </a:solidFill>
                <a:latin typeface="Century Gothic" panose="020B0502020202020204" pitchFamily="34" charset="0"/>
              </a:rPr>
              <a:t> spent £4 altogether. </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What could she have bought?</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Find more than one possibility.</a:t>
            </a:r>
          </a:p>
          <a:p>
            <a:pPr lvl="0" algn="ct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79801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5" name="Picture 14">
            <a:extLst>
              <a:ext uri="{FF2B5EF4-FFF2-40B4-BE49-F238E27FC236}">
                <a16:creationId xmlns:a16="http://schemas.microsoft.com/office/drawing/2014/main" id="{B025F253-2F96-4CD8-842E-88D6709B821A}"/>
              </a:ext>
            </a:extLst>
          </p:cNvPr>
          <p:cNvPicPr>
            <a:picLocks noChangeAspect="1"/>
          </p:cNvPicPr>
          <p:nvPr/>
        </p:nvPicPr>
        <p:blipFill>
          <a:blip r:embed="rId4"/>
          <a:stretch>
            <a:fillRect/>
          </a:stretch>
        </p:blipFill>
        <p:spPr>
          <a:xfrm>
            <a:off x="115438" y="141340"/>
            <a:ext cx="8913124" cy="6322100"/>
          </a:xfrm>
          <a:prstGeom prst="rect">
            <a:avLst/>
          </a:prstGeom>
        </p:spPr>
      </p:pic>
      <p:graphicFrame>
        <p:nvGraphicFramePr>
          <p:cNvPr id="20" name="Table 19">
            <a:extLst>
              <a:ext uri="{FF2B5EF4-FFF2-40B4-BE49-F238E27FC236}">
                <a16:creationId xmlns:a16="http://schemas.microsoft.com/office/drawing/2014/main" id="{3ACB69D9-573A-4D28-ABFD-C37C8B69C70E}"/>
              </a:ext>
            </a:extLst>
          </p:cNvPr>
          <p:cNvGraphicFramePr>
            <a:graphicFrameLocks noGrp="1"/>
          </p:cNvGraphicFramePr>
          <p:nvPr>
            <p:extLst/>
          </p:nvPr>
        </p:nvGraphicFramePr>
        <p:xfrm>
          <a:off x="680720" y="3721386"/>
          <a:ext cx="7782560" cy="1424320"/>
        </p:xfrm>
        <a:graphic>
          <a:graphicData uri="http://schemas.openxmlformats.org/drawingml/2006/table">
            <a:tbl>
              <a:tblPr firstRow="1" bandRow="1">
                <a:tableStyleId>{5C22544A-7EE6-4342-B048-85BDC9FD1C3A}</a:tableStyleId>
              </a:tblPr>
              <a:tblGrid>
                <a:gridCol w="1092015">
                  <a:extLst>
                    <a:ext uri="{9D8B030D-6E8A-4147-A177-3AD203B41FA5}">
                      <a16:colId xmlns:a16="http://schemas.microsoft.com/office/drawing/2014/main" val="1387158362"/>
                    </a:ext>
                  </a:extLst>
                </a:gridCol>
                <a:gridCol w="1338109">
                  <a:extLst>
                    <a:ext uri="{9D8B030D-6E8A-4147-A177-3AD203B41FA5}">
                      <a16:colId xmlns:a16="http://schemas.microsoft.com/office/drawing/2014/main" val="4086582132"/>
                    </a:ext>
                  </a:extLst>
                </a:gridCol>
                <a:gridCol w="1338109">
                  <a:extLst>
                    <a:ext uri="{9D8B030D-6E8A-4147-A177-3AD203B41FA5}">
                      <a16:colId xmlns:a16="http://schemas.microsoft.com/office/drawing/2014/main" val="4142110192"/>
                    </a:ext>
                  </a:extLst>
                </a:gridCol>
                <a:gridCol w="1338109">
                  <a:extLst>
                    <a:ext uri="{9D8B030D-6E8A-4147-A177-3AD203B41FA5}">
                      <a16:colId xmlns:a16="http://schemas.microsoft.com/office/drawing/2014/main" val="1625274095"/>
                    </a:ext>
                  </a:extLst>
                </a:gridCol>
                <a:gridCol w="1338109">
                  <a:extLst>
                    <a:ext uri="{9D8B030D-6E8A-4147-A177-3AD203B41FA5}">
                      <a16:colId xmlns:a16="http://schemas.microsoft.com/office/drawing/2014/main" val="3437853155"/>
                    </a:ext>
                  </a:extLst>
                </a:gridCol>
                <a:gridCol w="1338109">
                  <a:extLst>
                    <a:ext uri="{9D8B030D-6E8A-4147-A177-3AD203B41FA5}">
                      <a16:colId xmlns:a16="http://schemas.microsoft.com/office/drawing/2014/main" val="1174752541"/>
                    </a:ext>
                  </a:extLst>
                </a:gridCol>
              </a:tblGrid>
              <a:tr h="513790">
                <a:tc>
                  <a:txBody>
                    <a:bodyPr/>
                    <a:lstStyle/>
                    <a:p>
                      <a:pPr algn="ctr"/>
                      <a:r>
                        <a:rPr lang="en-US" sz="1400" b="1" dirty="0">
                          <a:solidFill>
                            <a:schemeClr val="tx1"/>
                          </a:solidFill>
                          <a:latin typeface="Century Gothic" panose="020B0502020202020204" pitchFamily="34" charset="0"/>
                        </a:rPr>
                        <a:t>Option</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Granary loaf </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Hot Cross Bun</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Baguette</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Soda Bread</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Total</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70610100"/>
                  </a:ext>
                </a:extLst>
              </a:tr>
              <a:tr h="294689">
                <a:tc>
                  <a:txBody>
                    <a:bodyPr/>
                    <a:lstStyle/>
                    <a:p>
                      <a:pPr algn="ctr"/>
                      <a:r>
                        <a:rPr lang="en-US" sz="1400" b="1" dirty="0">
                          <a:solidFill>
                            <a:schemeClr val="tx1"/>
                          </a:solidFill>
                          <a:latin typeface="Century Gothic" panose="020B0502020202020204" pitchFamily="34" charset="0"/>
                        </a:rPr>
                        <a:t>1</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2</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£4</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2984130"/>
                  </a:ext>
                </a:extLst>
              </a:tr>
              <a:tr h="294689">
                <a:tc>
                  <a:txBody>
                    <a:bodyPr/>
                    <a:lstStyle/>
                    <a:p>
                      <a:pPr algn="ctr"/>
                      <a:r>
                        <a:rPr lang="en-US" sz="1400" b="1" dirty="0">
                          <a:solidFill>
                            <a:schemeClr val="tx1"/>
                          </a:solidFill>
                          <a:latin typeface="Century Gothic" panose="020B0502020202020204" pitchFamily="34" charset="0"/>
                        </a:rPr>
                        <a:t>2</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2</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1</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£4</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2627942"/>
                  </a:ext>
                </a:extLst>
              </a:tr>
              <a:tr h="294689">
                <a:tc>
                  <a:txBody>
                    <a:bodyPr/>
                    <a:lstStyle/>
                    <a:p>
                      <a:pPr algn="ctr"/>
                      <a:r>
                        <a:rPr lang="en-US" sz="1400" b="1" dirty="0">
                          <a:solidFill>
                            <a:schemeClr val="tx1"/>
                          </a:solidFill>
                          <a:latin typeface="Century Gothic" panose="020B0502020202020204" pitchFamily="34" charset="0"/>
                        </a:rPr>
                        <a:t>3</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4</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1</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£4</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9949264"/>
                  </a:ext>
                </a:extLst>
              </a:tr>
            </a:tbl>
          </a:graphicData>
        </a:graphic>
      </p:graphicFrame>
      <p:sp>
        <p:nvSpPr>
          <p:cNvPr id="21" name="Rectangle 20">
            <a:extLst>
              <a:ext uri="{FF2B5EF4-FFF2-40B4-BE49-F238E27FC236}">
                <a16:creationId xmlns:a16="http://schemas.microsoft.com/office/drawing/2014/main" id="{6EC34220-95E8-4CFF-9BA8-45040DDAB12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At the bakery, </a:t>
            </a:r>
            <a:r>
              <a:rPr lang="en-GB" sz="2000" b="1" dirty="0" err="1">
                <a:solidFill>
                  <a:schemeClr val="tx1"/>
                </a:solidFill>
                <a:latin typeface="Century Gothic" panose="020B0502020202020204" pitchFamily="34" charset="0"/>
              </a:rPr>
              <a:t>Hernant</a:t>
            </a:r>
            <a:r>
              <a:rPr lang="en-GB" sz="2000" b="1" dirty="0">
                <a:solidFill>
                  <a:schemeClr val="tx1"/>
                </a:solidFill>
                <a:latin typeface="Century Gothic" panose="020B0502020202020204" pitchFamily="34" charset="0"/>
              </a:rPr>
              <a:t> spent £4 altogether.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What could she have bought? </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Find more than one possibility.</a:t>
            </a:r>
          </a:p>
          <a:p>
            <a:r>
              <a:rPr lang="en-GB" sz="2000" b="1" dirty="0">
                <a:solidFill>
                  <a:srgbClr val="FF0000"/>
                </a:solidFill>
                <a:latin typeface="Century Gothic" panose="020B0502020202020204" pitchFamily="34" charset="0"/>
                <a:sym typeface="Wingdings" panose="05000000000000000000" pitchFamily="2" charset="2"/>
              </a:rPr>
              <a:t>Various possible answers, including:</a:t>
            </a:r>
          </a:p>
          <a:p>
            <a:pPr lvl="0" algn="ct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43168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2E1F3256-5F6E-49E5-98BF-58FC598ACF37}"/>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15" name="Table 14">
            <a:extLst>
              <a:ext uri="{FF2B5EF4-FFF2-40B4-BE49-F238E27FC236}">
                <a16:creationId xmlns:a16="http://schemas.microsoft.com/office/drawing/2014/main" id="{1AC9DEC7-2EE9-4303-9CA7-E2660B981A32}"/>
              </a:ext>
            </a:extLst>
          </p:cNvPr>
          <p:cNvGraphicFramePr>
            <a:graphicFrameLocks noGrp="1"/>
          </p:cNvGraphicFramePr>
          <p:nvPr>
            <p:extLst/>
          </p:nvPr>
        </p:nvGraphicFramePr>
        <p:xfrm>
          <a:off x="1696375" y="1540203"/>
          <a:ext cx="5751250" cy="3286647"/>
        </p:xfrm>
        <a:graphic>
          <a:graphicData uri="http://schemas.openxmlformats.org/drawingml/2006/table">
            <a:tbl>
              <a:tblPr firstRow="1" bandRow="1">
                <a:tableStyleId>{5940675A-B579-460E-94D1-54222C63F5DA}</a:tableStyleId>
              </a:tblPr>
              <a:tblGrid>
                <a:gridCol w="2875625">
                  <a:extLst>
                    <a:ext uri="{9D8B030D-6E8A-4147-A177-3AD203B41FA5}">
                      <a16:colId xmlns:a16="http://schemas.microsoft.com/office/drawing/2014/main" val="2048961921"/>
                    </a:ext>
                  </a:extLst>
                </a:gridCol>
                <a:gridCol w="2875625">
                  <a:extLst>
                    <a:ext uri="{9D8B030D-6E8A-4147-A177-3AD203B41FA5}">
                      <a16:colId xmlns:a16="http://schemas.microsoft.com/office/drawing/2014/main" val="3444468781"/>
                    </a:ext>
                  </a:extLst>
                </a:gridCol>
              </a:tblGrid>
              <a:tr h="402559">
                <a:tc>
                  <a:txBody>
                    <a:bodyPr/>
                    <a:lstStyle/>
                    <a:p>
                      <a:pPr algn="ctr"/>
                      <a:r>
                        <a:rPr lang="en-GB" b="1" dirty="0">
                          <a:latin typeface="Century Gothic" panose="020B0502020202020204" pitchFamily="34" charset="0"/>
                        </a:rPr>
                        <a:t>Sunflower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Tulip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1203418"/>
                  </a:ext>
                </a:extLst>
              </a:tr>
              <a:tr h="2481529">
                <a:tc>
                  <a:txBody>
                    <a:bodyPr/>
                    <a:lstStyle/>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6014147"/>
                  </a:ext>
                </a:extLst>
              </a:tr>
              <a:tr h="402559">
                <a:tc>
                  <a:txBody>
                    <a:bodyPr/>
                    <a:lstStyle/>
                    <a:p>
                      <a:pPr algn="ctr"/>
                      <a:r>
                        <a:rPr lang="en-GB" b="1" dirty="0">
                          <a:latin typeface="Century Gothic" panose="020B0502020202020204" pitchFamily="34" charset="0"/>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£2.50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522026"/>
                  </a:ext>
                </a:extLst>
              </a:tr>
            </a:tbl>
          </a:graphicData>
        </a:graphic>
      </p:graphicFrame>
      <p:sp>
        <p:nvSpPr>
          <p:cNvPr id="20" name="Rectangle 19">
            <a:extLst>
              <a:ext uri="{FF2B5EF4-FFF2-40B4-BE49-F238E27FC236}">
                <a16:creationId xmlns:a16="http://schemas.microsoft.com/office/drawing/2014/main" id="{C0CAD1FB-4D04-44C2-8323-564C89CFB6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Carice buys three sunflowers and two tulips. </a:t>
            </a:r>
          </a:p>
          <a:p>
            <a:r>
              <a:rPr lang="en-GB" sz="2000" b="1" dirty="0">
                <a:solidFill>
                  <a:schemeClr val="tx1"/>
                </a:solidFill>
                <a:latin typeface="Century Gothic" panose="020B0502020202020204" pitchFamily="34" charset="0"/>
              </a:rPr>
              <a:t>She pays with £10.</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change will she receive?</a:t>
            </a: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876329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Money – Four Operations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(4M9) </a:t>
            </a:r>
            <a:r>
              <a:rPr lang="en-GB" sz="1200" b="1" dirty="0">
                <a:latin typeface="Century Gothic" panose="020B0502020202020204" pitchFamily="34" charset="0"/>
                <a:hlinkClick r:id="rId4"/>
              </a:rPr>
              <a:t>Estimate, compare and calculate different measures, including money in pounds and pence  </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4: (4F10b) </a:t>
            </a:r>
            <a:r>
              <a:rPr lang="en-GB" sz="1200" b="1" dirty="0">
                <a:latin typeface="Century Gothic" panose="020B0502020202020204" pitchFamily="34" charset="0"/>
                <a:hlinkClick r:id="rId5"/>
              </a:rPr>
              <a:t>Solve simple measure and money problems involving fractions and decimals to two </a:t>
            </a:r>
            <a:r>
              <a:rPr lang="en-GB" sz="1200" b="1">
                <a:latin typeface="Century Gothic" panose="020B0502020202020204" pitchFamily="34" charset="0"/>
                <a:hlinkClick r:id="rId5"/>
              </a:rPr>
              <a:t>decimal places</a:t>
            </a:r>
            <a:r>
              <a:rPr lang="en-GB" sz="1200" b="1">
                <a:latin typeface="Century Gothic" panose="020B0502020202020204" pitchFamily="34" charset="0"/>
              </a:rPr>
              <a:t> </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4 Money</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2E1F3256-5F6E-49E5-98BF-58FC598ACF37}"/>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15" name="Table 14">
            <a:extLst>
              <a:ext uri="{FF2B5EF4-FFF2-40B4-BE49-F238E27FC236}">
                <a16:creationId xmlns:a16="http://schemas.microsoft.com/office/drawing/2014/main" id="{1AC9DEC7-2EE9-4303-9CA7-E2660B981A32}"/>
              </a:ext>
            </a:extLst>
          </p:cNvPr>
          <p:cNvGraphicFramePr>
            <a:graphicFrameLocks noGrp="1"/>
          </p:cNvGraphicFramePr>
          <p:nvPr>
            <p:extLst/>
          </p:nvPr>
        </p:nvGraphicFramePr>
        <p:xfrm>
          <a:off x="1696375" y="1540203"/>
          <a:ext cx="5751250" cy="3286647"/>
        </p:xfrm>
        <a:graphic>
          <a:graphicData uri="http://schemas.openxmlformats.org/drawingml/2006/table">
            <a:tbl>
              <a:tblPr firstRow="1" bandRow="1">
                <a:tableStyleId>{5940675A-B579-460E-94D1-54222C63F5DA}</a:tableStyleId>
              </a:tblPr>
              <a:tblGrid>
                <a:gridCol w="2875625">
                  <a:extLst>
                    <a:ext uri="{9D8B030D-6E8A-4147-A177-3AD203B41FA5}">
                      <a16:colId xmlns:a16="http://schemas.microsoft.com/office/drawing/2014/main" val="2048961921"/>
                    </a:ext>
                  </a:extLst>
                </a:gridCol>
                <a:gridCol w="2875625">
                  <a:extLst>
                    <a:ext uri="{9D8B030D-6E8A-4147-A177-3AD203B41FA5}">
                      <a16:colId xmlns:a16="http://schemas.microsoft.com/office/drawing/2014/main" val="3444468781"/>
                    </a:ext>
                  </a:extLst>
                </a:gridCol>
              </a:tblGrid>
              <a:tr h="402559">
                <a:tc>
                  <a:txBody>
                    <a:bodyPr/>
                    <a:lstStyle/>
                    <a:p>
                      <a:pPr algn="ctr"/>
                      <a:r>
                        <a:rPr lang="en-GB" b="1" dirty="0">
                          <a:latin typeface="Century Gothic" panose="020B0502020202020204" pitchFamily="34" charset="0"/>
                        </a:rPr>
                        <a:t>Sunflower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Tulip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1203418"/>
                  </a:ext>
                </a:extLst>
              </a:tr>
              <a:tr h="2481529">
                <a:tc>
                  <a:txBody>
                    <a:bodyPr/>
                    <a:lstStyle/>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6014147"/>
                  </a:ext>
                </a:extLst>
              </a:tr>
              <a:tr h="402559">
                <a:tc>
                  <a:txBody>
                    <a:bodyPr/>
                    <a:lstStyle/>
                    <a:p>
                      <a:pPr algn="ctr"/>
                      <a:r>
                        <a:rPr lang="en-GB" b="1" dirty="0">
                          <a:latin typeface="Century Gothic" panose="020B0502020202020204" pitchFamily="34" charset="0"/>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£2.50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522026"/>
                  </a:ext>
                </a:extLst>
              </a:tr>
            </a:tbl>
          </a:graphicData>
        </a:graphic>
      </p:graphicFrame>
      <p:sp>
        <p:nvSpPr>
          <p:cNvPr id="20" name="Rectangle 19">
            <a:extLst>
              <a:ext uri="{FF2B5EF4-FFF2-40B4-BE49-F238E27FC236}">
                <a16:creationId xmlns:a16="http://schemas.microsoft.com/office/drawing/2014/main" id="{C0CAD1FB-4D04-44C2-8323-564C89CFB6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Carice buys three sunflowers and two tulips. </a:t>
            </a:r>
          </a:p>
          <a:p>
            <a:r>
              <a:rPr lang="en-GB" sz="2000" b="1" dirty="0">
                <a:solidFill>
                  <a:schemeClr val="tx1"/>
                </a:solidFill>
                <a:latin typeface="Century Gothic" panose="020B0502020202020204" pitchFamily="34" charset="0"/>
              </a:rPr>
              <a:t>She pays with £10.</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change will she receive?</a:t>
            </a:r>
          </a:p>
          <a:p>
            <a:r>
              <a:rPr lang="en-GB" sz="2000" b="1" dirty="0">
                <a:solidFill>
                  <a:srgbClr val="FF0000"/>
                </a:solidFill>
                <a:latin typeface="Century Gothic" panose="020B0502020202020204" pitchFamily="34" charset="0"/>
              </a:rPr>
              <a:t>50p</a:t>
            </a: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28625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Money</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4: Four Operations</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4" name="Picture 23">
            <a:extLst>
              <a:ext uri="{FF2B5EF4-FFF2-40B4-BE49-F238E27FC236}">
                <a16:creationId xmlns:a16="http://schemas.microsoft.com/office/drawing/2014/main" id="{9497425C-DF7B-4B91-9ED1-8E474EAFB322}"/>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9" name="Plaque 28">
            <a:extLst>
              <a:ext uri="{FF2B5EF4-FFF2-40B4-BE49-F238E27FC236}">
                <a16:creationId xmlns:a16="http://schemas.microsoft.com/office/drawing/2014/main" id="{DEC1475B-F22F-43FC-A83A-1CCFB15BEFD4}"/>
              </a:ext>
            </a:extLst>
          </p:cNvPr>
          <p:cNvSpPr/>
          <p:nvPr/>
        </p:nvSpPr>
        <p:spPr>
          <a:xfrm>
            <a:off x="524529"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Dress</a:t>
            </a:r>
          </a:p>
          <a:p>
            <a:pPr algn="ctr"/>
            <a:r>
              <a:rPr lang="en-GB" b="1" dirty="0">
                <a:solidFill>
                  <a:schemeClr val="tx1"/>
                </a:solidFill>
                <a:latin typeface="Century Gothic" panose="020B0502020202020204" pitchFamily="34" charset="0"/>
              </a:rPr>
              <a:t>£11.45</a:t>
            </a:r>
          </a:p>
        </p:txBody>
      </p:sp>
      <p:sp>
        <p:nvSpPr>
          <p:cNvPr id="30" name="Plaque 29">
            <a:extLst>
              <a:ext uri="{FF2B5EF4-FFF2-40B4-BE49-F238E27FC236}">
                <a16:creationId xmlns:a16="http://schemas.microsoft.com/office/drawing/2014/main" id="{C18C0859-26B8-4E66-948A-3609B3C90640}"/>
              </a:ext>
            </a:extLst>
          </p:cNvPr>
          <p:cNvSpPr/>
          <p:nvPr/>
        </p:nvSpPr>
        <p:spPr>
          <a:xfrm>
            <a:off x="1925412"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Jacket</a:t>
            </a:r>
          </a:p>
          <a:p>
            <a:pPr algn="ctr"/>
            <a:r>
              <a:rPr lang="en-GB" b="1" dirty="0">
                <a:solidFill>
                  <a:schemeClr val="tx1"/>
                </a:solidFill>
                <a:latin typeface="Century Gothic" panose="020B0502020202020204" pitchFamily="34" charset="0"/>
              </a:rPr>
              <a:t>£5.75</a:t>
            </a:r>
          </a:p>
        </p:txBody>
      </p:sp>
      <p:sp>
        <p:nvSpPr>
          <p:cNvPr id="31" name="Plaque 30">
            <a:extLst>
              <a:ext uri="{FF2B5EF4-FFF2-40B4-BE49-F238E27FC236}">
                <a16:creationId xmlns:a16="http://schemas.microsoft.com/office/drawing/2014/main" id="{E4ABF802-C7D2-4673-A581-09480B05E346}"/>
              </a:ext>
            </a:extLst>
          </p:cNvPr>
          <p:cNvSpPr/>
          <p:nvPr/>
        </p:nvSpPr>
        <p:spPr>
          <a:xfrm>
            <a:off x="6128061"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Hat</a:t>
            </a:r>
          </a:p>
          <a:p>
            <a:pPr algn="ctr"/>
            <a:r>
              <a:rPr lang="en-GB" b="1" dirty="0">
                <a:solidFill>
                  <a:schemeClr val="tx1"/>
                </a:solidFill>
                <a:latin typeface="Century Gothic" panose="020B0502020202020204" pitchFamily="34" charset="0"/>
              </a:rPr>
              <a:t>£4.95</a:t>
            </a:r>
          </a:p>
        </p:txBody>
      </p:sp>
      <p:sp>
        <p:nvSpPr>
          <p:cNvPr id="32" name="Plaque 31">
            <a:extLst>
              <a:ext uri="{FF2B5EF4-FFF2-40B4-BE49-F238E27FC236}">
                <a16:creationId xmlns:a16="http://schemas.microsoft.com/office/drawing/2014/main" id="{316C2577-5B6B-49FF-8604-F09B847A94F6}"/>
              </a:ext>
            </a:extLst>
          </p:cNvPr>
          <p:cNvSpPr/>
          <p:nvPr/>
        </p:nvSpPr>
        <p:spPr>
          <a:xfrm>
            <a:off x="4727178"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Scarf</a:t>
            </a:r>
          </a:p>
          <a:p>
            <a:pPr algn="ctr"/>
            <a:r>
              <a:rPr lang="en-GB" b="1" dirty="0">
                <a:solidFill>
                  <a:schemeClr val="tx1"/>
                </a:solidFill>
                <a:latin typeface="Century Gothic" panose="020B0502020202020204" pitchFamily="34" charset="0"/>
              </a:rPr>
              <a:t>£8.55</a:t>
            </a:r>
          </a:p>
        </p:txBody>
      </p:sp>
      <p:sp>
        <p:nvSpPr>
          <p:cNvPr id="33" name="Plaque 32">
            <a:extLst>
              <a:ext uri="{FF2B5EF4-FFF2-40B4-BE49-F238E27FC236}">
                <a16:creationId xmlns:a16="http://schemas.microsoft.com/office/drawing/2014/main" id="{811D7A6F-9DE3-4225-9283-2A8079D815F0}"/>
              </a:ext>
            </a:extLst>
          </p:cNvPr>
          <p:cNvSpPr/>
          <p:nvPr/>
        </p:nvSpPr>
        <p:spPr>
          <a:xfrm>
            <a:off x="7528945"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Shoes</a:t>
            </a:r>
          </a:p>
          <a:p>
            <a:pPr algn="ctr"/>
            <a:r>
              <a:rPr lang="en-GB" b="1" dirty="0">
                <a:solidFill>
                  <a:schemeClr val="tx1"/>
                </a:solidFill>
                <a:latin typeface="Century Gothic" panose="020B0502020202020204" pitchFamily="34" charset="0"/>
              </a:rPr>
              <a:t>£6.80</a:t>
            </a:r>
          </a:p>
        </p:txBody>
      </p:sp>
      <p:sp>
        <p:nvSpPr>
          <p:cNvPr id="34" name="Plaque 33">
            <a:extLst>
              <a:ext uri="{FF2B5EF4-FFF2-40B4-BE49-F238E27FC236}">
                <a16:creationId xmlns:a16="http://schemas.microsoft.com/office/drawing/2014/main" id="{A7677B1C-001F-448C-91D9-32584C810D58}"/>
              </a:ext>
            </a:extLst>
          </p:cNvPr>
          <p:cNvSpPr/>
          <p:nvPr/>
        </p:nvSpPr>
        <p:spPr>
          <a:xfrm>
            <a:off x="3326295"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Shirt</a:t>
            </a:r>
          </a:p>
          <a:p>
            <a:pPr algn="ctr"/>
            <a:r>
              <a:rPr lang="en-GB" b="1" dirty="0">
                <a:solidFill>
                  <a:schemeClr val="tx1"/>
                </a:solidFill>
                <a:latin typeface="Century Gothic" panose="020B0502020202020204" pitchFamily="34" charset="0"/>
              </a:rPr>
              <a:t>£7.30</a:t>
            </a:r>
          </a:p>
        </p:txBody>
      </p:sp>
      <p:sp>
        <p:nvSpPr>
          <p:cNvPr id="35" name="Rectangle 34">
            <a:extLst>
              <a:ext uri="{FF2B5EF4-FFF2-40B4-BE49-F238E27FC236}">
                <a16:creationId xmlns:a16="http://schemas.microsoft.com/office/drawing/2014/main" id="{43DBC1E4-E0F5-4AA7-9F86-A07C87E68D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Lana is shopping. </a:t>
            </a:r>
          </a:p>
          <a:p>
            <a:pPr marL="88900" algn="ctr"/>
            <a:r>
              <a:rPr lang="en-GB" sz="2000" b="1" dirty="0">
                <a:solidFill>
                  <a:schemeClr val="tx1"/>
                </a:solidFill>
                <a:latin typeface="Century Gothic" panose="020B0502020202020204" pitchFamily="34" charset="0"/>
              </a:rPr>
              <a:t>She has about £20 to spend. </a:t>
            </a:r>
            <a:endParaRPr lang="en-GB" sz="4400" b="1" dirty="0">
              <a:solidFill>
                <a:schemeClr val="tx1"/>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Estimate what she could purchase.</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273112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4" name="Picture 23">
            <a:extLst>
              <a:ext uri="{FF2B5EF4-FFF2-40B4-BE49-F238E27FC236}">
                <a16:creationId xmlns:a16="http://schemas.microsoft.com/office/drawing/2014/main" id="{9497425C-DF7B-4B91-9ED1-8E474EAFB322}"/>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9" name="Plaque 28">
            <a:extLst>
              <a:ext uri="{FF2B5EF4-FFF2-40B4-BE49-F238E27FC236}">
                <a16:creationId xmlns:a16="http://schemas.microsoft.com/office/drawing/2014/main" id="{DEC1475B-F22F-43FC-A83A-1CCFB15BEFD4}"/>
              </a:ext>
            </a:extLst>
          </p:cNvPr>
          <p:cNvSpPr/>
          <p:nvPr/>
        </p:nvSpPr>
        <p:spPr>
          <a:xfrm>
            <a:off x="524529"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Dress</a:t>
            </a:r>
          </a:p>
          <a:p>
            <a:pPr algn="ctr"/>
            <a:r>
              <a:rPr lang="en-GB" b="1" dirty="0">
                <a:solidFill>
                  <a:schemeClr val="tx1"/>
                </a:solidFill>
                <a:latin typeface="Century Gothic" panose="020B0502020202020204" pitchFamily="34" charset="0"/>
              </a:rPr>
              <a:t>£11.45</a:t>
            </a:r>
          </a:p>
        </p:txBody>
      </p:sp>
      <p:sp>
        <p:nvSpPr>
          <p:cNvPr id="30" name="Plaque 29">
            <a:extLst>
              <a:ext uri="{FF2B5EF4-FFF2-40B4-BE49-F238E27FC236}">
                <a16:creationId xmlns:a16="http://schemas.microsoft.com/office/drawing/2014/main" id="{C18C0859-26B8-4E66-948A-3609B3C90640}"/>
              </a:ext>
            </a:extLst>
          </p:cNvPr>
          <p:cNvSpPr/>
          <p:nvPr/>
        </p:nvSpPr>
        <p:spPr>
          <a:xfrm>
            <a:off x="1925412"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Jacket</a:t>
            </a:r>
          </a:p>
          <a:p>
            <a:pPr algn="ctr"/>
            <a:r>
              <a:rPr lang="en-GB" b="1" dirty="0">
                <a:solidFill>
                  <a:schemeClr val="tx1"/>
                </a:solidFill>
                <a:latin typeface="Century Gothic" panose="020B0502020202020204" pitchFamily="34" charset="0"/>
              </a:rPr>
              <a:t>£5.75</a:t>
            </a:r>
          </a:p>
        </p:txBody>
      </p:sp>
      <p:sp>
        <p:nvSpPr>
          <p:cNvPr id="31" name="Plaque 30">
            <a:extLst>
              <a:ext uri="{FF2B5EF4-FFF2-40B4-BE49-F238E27FC236}">
                <a16:creationId xmlns:a16="http://schemas.microsoft.com/office/drawing/2014/main" id="{E4ABF802-C7D2-4673-A581-09480B05E346}"/>
              </a:ext>
            </a:extLst>
          </p:cNvPr>
          <p:cNvSpPr/>
          <p:nvPr/>
        </p:nvSpPr>
        <p:spPr>
          <a:xfrm>
            <a:off x="6128061"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Hat</a:t>
            </a:r>
          </a:p>
          <a:p>
            <a:pPr algn="ctr"/>
            <a:r>
              <a:rPr lang="en-GB" b="1" dirty="0">
                <a:solidFill>
                  <a:schemeClr val="tx1"/>
                </a:solidFill>
                <a:latin typeface="Century Gothic" panose="020B0502020202020204" pitchFamily="34" charset="0"/>
              </a:rPr>
              <a:t>£4.95</a:t>
            </a:r>
          </a:p>
        </p:txBody>
      </p:sp>
      <p:sp>
        <p:nvSpPr>
          <p:cNvPr id="32" name="Plaque 31">
            <a:extLst>
              <a:ext uri="{FF2B5EF4-FFF2-40B4-BE49-F238E27FC236}">
                <a16:creationId xmlns:a16="http://schemas.microsoft.com/office/drawing/2014/main" id="{316C2577-5B6B-49FF-8604-F09B847A94F6}"/>
              </a:ext>
            </a:extLst>
          </p:cNvPr>
          <p:cNvSpPr/>
          <p:nvPr/>
        </p:nvSpPr>
        <p:spPr>
          <a:xfrm>
            <a:off x="4727178"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Scarf</a:t>
            </a:r>
          </a:p>
          <a:p>
            <a:pPr algn="ctr"/>
            <a:r>
              <a:rPr lang="en-GB" b="1" dirty="0">
                <a:solidFill>
                  <a:schemeClr val="tx1"/>
                </a:solidFill>
                <a:latin typeface="Century Gothic" panose="020B0502020202020204" pitchFamily="34" charset="0"/>
              </a:rPr>
              <a:t>£8.55</a:t>
            </a:r>
          </a:p>
        </p:txBody>
      </p:sp>
      <p:sp>
        <p:nvSpPr>
          <p:cNvPr id="33" name="Plaque 32">
            <a:extLst>
              <a:ext uri="{FF2B5EF4-FFF2-40B4-BE49-F238E27FC236}">
                <a16:creationId xmlns:a16="http://schemas.microsoft.com/office/drawing/2014/main" id="{811D7A6F-9DE3-4225-9283-2A8079D815F0}"/>
              </a:ext>
            </a:extLst>
          </p:cNvPr>
          <p:cNvSpPr/>
          <p:nvPr/>
        </p:nvSpPr>
        <p:spPr>
          <a:xfrm>
            <a:off x="7528945"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Shoes</a:t>
            </a:r>
          </a:p>
          <a:p>
            <a:pPr algn="ctr"/>
            <a:r>
              <a:rPr lang="en-GB" b="1" dirty="0">
                <a:solidFill>
                  <a:schemeClr val="tx1"/>
                </a:solidFill>
                <a:latin typeface="Century Gothic" panose="020B0502020202020204" pitchFamily="34" charset="0"/>
              </a:rPr>
              <a:t>£6.80</a:t>
            </a:r>
          </a:p>
        </p:txBody>
      </p:sp>
      <p:sp>
        <p:nvSpPr>
          <p:cNvPr id="34" name="Plaque 33">
            <a:extLst>
              <a:ext uri="{FF2B5EF4-FFF2-40B4-BE49-F238E27FC236}">
                <a16:creationId xmlns:a16="http://schemas.microsoft.com/office/drawing/2014/main" id="{A7677B1C-001F-448C-91D9-32584C810D58}"/>
              </a:ext>
            </a:extLst>
          </p:cNvPr>
          <p:cNvSpPr/>
          <p:nvPr/>
        </p:nvSpPr>
        <p:spPr>
          <a:xfrm>
            <a:off x="3326295"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Shirt</a:t>
            </a:r>
          </a:p>
          <a:p>
            <a:pPr algn="ctr"/>
            <a:r>
              <a:rPr lang="en-GB" b="1" dirty="0">
                <a:solidFill>
                  <a:schemeClr val="tx1"/>
                </a:solidFill>
                <a:latin typeface="Century Gothic" panose="020B0502020202020204" pitchFamily="34" charset="0"/>
              </a:rPr>
              <a:t>£7.30</a:t>
            </a:r>
          </a:p>
        </p:txBody>
      </p:sp>
      <p:sp>
        <p:nvSpPr>
          <p:cNvPr id="35" name="Rectangle 34">
            <a:extLst>
              <a:ext uri="{FF2B5EF4-FFF2-40B4-BE49-F238E27FC236}">
                <a16:creationId xmlns:a16="http://schemas.microsoft.com/office/drawing/2014/main" id="{43DBC1E4-E0F5-4AA7-9F86-A07C87E68D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Lana is shopping. </a:t>
            </a:r>
          </a:p>
          <a:p>
            <a:pPr marL="88900" algn="ctr"/>
            <a:r>
              <a:rPr lang="en-GB" sz="2000" b="1" dirty="0">
                <a:solidFill>
                  <a:schemeClr val="tx1"/>
                </a:solidFill>
                <a:latin typeface="Century Gothic" panose="020B0502020202020204" pitchFamily="34" charset="0"/>
              </a:rPr>
              <a:t>She has about £20 to spend. </a:t>
            </a:r>
            <a:endParaRPr lang="en-GB" sz="4400" b="1" dirty="0">
              <a:solidFill>
                <a:schemeClr val="tx1"/>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Estimate what she could purchase.</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
        <p:nvSpPr>
          <p:cNvPr id="14" name="Rectangle 13">
            <a:extLst>
              <a:ext uri="{FF2B5EF4-FFF2-40B4-BE49-F238E27FC236}">
                <a16:creationId xmlns:a16="http://schemas.microsoft.com/office/drawing/2014/main" id="{3FA53442-94BA-4F29-A759-5C16EF6E8DE5}"/>
              </a:ext>
            </a:extLst>
          </p:cNvPr>
          <p:cNvSpPr/>
          <p:nvPr/>
        </p:nvSpPr>
        <p:spPr>
          <a:xfrm>
            <a:off x="870048" y="4640818"/>
            <a:ext cx="7178723" cy="1519683"/>
          </a:xfrm>
          <a:prstGeom prst="rect">
            <a:avLst/>
          </a:prstGeom>
        </p:spPr>
        <p:txBody>
          <a:bodyPr wrap="square">
            <a:spAutoFit/>
          </a:bodyPr>
          <a:lstStyle/>
          <a:p>
            <a:pPr marL="88900" algn="ctr"/>
            <a:r>
              <a:rPr lang="en-GB" b="1" dirty="0">
                <a:solidFill>
                  <a:srgbClr val="FF0000"/>
                </a:solidFill>
                <a:latin typeface="Century Gothic" panose="020B0502020202020204" pitchFamily="34" charset="0"/>
              </a:rPr>
              <a:t>There are several possible combinations that, when estimated, will cost £20. For example, she could purchase:</a:t>
            </a:r>
          </a:p>
          <a:p>
            <a:pPr marL="88900" algn="ctr"/>
            <a:r>
              <a:rPr lang="en-GB" b="1" dirty="0">
                <a:solidFill>
                  <a:srgbClr val="FF0000"/>
                </a:solidFill>
                <a:latin typeface="Century Gothic" panose="020B0502020202020204" pitchFamily="34" charset="0"/>
              </a:rPr>
              <a:t>the dress and the scarf (£11 + £9 = £20)</a:t>
            </a:r>
          </a:p>
          <a:p>
            <a:pPr marL="88900" algn="ctr"/>
            <a:r>
              <a:rPr lang="en-GB" b="1" dirty="0">
                <a:solidFill>
                  <a:srgbClr val="FF0000"/>
                </a:solidFill>
                <a:latin typeface="Century Gothic" panose="020B0502020202020204" pitchFamily="34" charset="0"/>
              </a:rPr>
              <a:t>the jacket, shirt and shoes (£6 + £7 + £7 = £20)</a:t>
            </a:r>
          </a:p>
          <a:p>
            <a:pPr marL="88900" algn="ctr"/>
            <a:r>
              <a:rPr lang="en-GB" b="1" dirty="0">
                <a:solidFill>
                  <a:srgbClr val="FF0000"/>
                </a:solidFill>
                <a:latin typeface="Century Gothic" panose="020B0502020202020204" pitchFamily="34" charset="0"/>
              </a:rPr>
              <a:t>the hat, jacket and scarf (£5 + £6 + £9 = £20)</a:t>
            </a:r>
            <a:endParaRPr lang="en-GB" b="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34179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0" name="Picture 19">
            <a:extLst>
              <a:ext uri="{FF2B5EF4-FFF2-40B4-BE49-F238E27FC236}">
                <a16:creationId xmlns:a16="http://schemas.microsoft.com/office/drawing/2014/main" id="{BAD7F94E-EE39-4FC6-892D-38DA2E3C8CB9}"/>
              </a:ext>
            </a:extLst>
          </p:cNvPr>
          <p:cNvPicPr>
            <a:picLocks noChangeAspect="1"/>
          </p:cNvPicPr>
          <p:nvPr/>
        </p:nvPicPr>
        <p:blipFill>
          <a:blip r:embed="rId4"/>
          <a:stretch>
            <a:fillRect/>
          </a:stretch>
        </p:blipFill>
        <p:spPr>
          <a:xfrm>
            <a:off x="115438" y="162850"/>
            <a:ext cx="8913124" cy="6322100"/>
          </a:xfrm>
          <a:prstGeom prst="rect">
            <a:avLst/>
          </a:prstGeom>
        </p:spPr>
      </p:pic>
      <p:sp>
        <p:nvSpPr>
          <p:cNvPr id="21" name="Rectangle 20">
            <a:extLst>
              <a:ext uri="{FF2B5EF4-FFF2-40B4-BE49-F238E27FC236}">
                <a16:creationId xmlns:a16="http://schemas.microsoft.com/office/drawing/2014/main" id="{A5611564-1EF2-4689-BB4B-99A0233C01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coins would complete this bar model?</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You can use coins more than once. </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22" name="Table 21">
            <a:extLst>
              <a:ext uri="{FF2B5EF4-FFF2-40B4-BE49-F238E27FC236}">
                <a16:creationId xmlns:a16="http://schemas.microsoft.com/office/drawing/2014/main" id="{1FAE6898-1646-44CF-99DE-4E5F573B01BE}"/>
              </a:ext>
            </a:extLst>
          </p:cNvPr>
          <p:cNvGraphicFramePr>
            <a:graphicFrameLocks noGrp="1"/>
          </p:cNvGraphicFramePr>
          <p:nvPr>
            <p:extLst>
              <p:ext uri="{D42A27DB-BD31-4B8C-83A1-F6EECF244321}">
                <p14:modId xmlns:p14="http://schemas.microsoft.com/office/powerpoint/2010/main" val="1360333800"/>
              </p:ext>
            </p:extLst>
          </p:nvPr>
        </p:nvGraphicFramePr>
        <p:xfrm>
          <a:off x="1469296" y="1542602"/>
          <a:ext cx="6044688" cy="1799688"/>
        </p:xfrm>
        <a:graphic>
          <a:graphicData uri="http://schemas.openxmlformats.org/drawingml/2006/table">
            <a:tbl>
              <a:tblPr firstRow="1" bandRow="1">
                <a:tableStyleId>{5C22544A-7EE6-4342-B048-85BDC9FD1C3A}</a:tableStyleId>
              </a:tblPr>
              <a:tblGrid>
                <a:gridCol w="1511172">
                  <a:extLst>
                    <a:ext uri="{9D8B030D-6E8A-4147-A177-3AD203B41FA5}">
                      <a16:colId xmlns:a16="http://schemas.microsoft.com/office/drawing/2014/main" val="3525045284"/>
                    </a:ext>
                  </a:extLst>
                </a:gridCol>
                <a:gridCol w="1511172">
                  <a:extLst>
                    <a:ext uri="{9D8B030D-6E8A-4147-A177-3AD203B41FA5}">
                      <a16:colId xmlns:a16="http://schemas.microsoft.com/office/drawing/2014/main" val="3439511286"/>
                    </a:ext>
                  </a:extLst>
                </a:gridCol>
                <a:gridCol w="1511172">
                  <a:extLst>
                    <a:ext uri="{9D8B030D-6E8A-4147-A177-3AD203B41FA5}">
                      <a16:colId xmlns:a16="http://schemas.microsoft.com/office/drawing/2014/main" val="4077586969"/>
                    </a:ext>
                  </a:extLst>
                </a:gridCol>
                <a:gridCol w="1511172">
                  <a:extLst>
                    <a:ext uri="{9D8B030D-6E8A-4147-A177-3AD203B41FA5}">
                      <a16:colId xmlns:a16="http://schemas.microsoft.com/office/drawing/2014/main" val="3607687719"/>
                    </a:ext>
                  </a:extLst>
                </a:gridCol>
              </a:tblGrid>
              <a:tr h="553194">
                <a:tc gridSpan="4">
                  <a:txBody>
                    <a:bodyPr/>
                    <a:lstStyle/>
                    <a:p>
                      <a:pPr algn="ctr"/>
                      <a:r>
                        <a:rPr lang="en-US" sz="2400" dirty="0">
                          <a:solidFill>
                            <a:schemeClr val="tx1"/>
                          </a:solidFill>
                          <a:latin typeface="Century Gothic" panose="020B0502020202020204" pitchFamily="34" charset="0"/>
                        </a:rPr>
                        <a:t>£1.60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60985746"/>
                  </a:ext>
                </a:extLst>
              </a:tr>
              <a:tr h="1246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entury Gothic" panose="020B0502020202020204" pitchFamily="34" charset="0"/>
                        </a:rPr>
                        <a:t>    </a:t>
                      </a:r>
                      <a:endParaRPr lang="en-US" sz="4000" b="1" dirty="0">
                        <a:solidFill>
                          <a:schemeClr val="tx1"/>
                        </a:solidFill>
                        <a:latin typeface="Century Gothic" panose="020B0502020202020204" pitchFamily="34" charset="0"/>
                      </a:endParaRPr>
                    </a:p>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336208"/>
                  </a:ext>
                </a:extLst>
              </a:tr>
            </a:tbl>
          </a:graphicData>
        </a:graphic>
      </p:graphicFrame>
    </p:spTree>
    <p:extLst>
      <p:ext uri="{BB962C8B-B14F-4D97-AF65-F5344CB8AC3E}">
        <p14:creationId xmlns:p14="http://schemas.microsoft.com/office/powerpoint/2010/main" val="3589250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7" name="Picture 26">
            <a:extLst>
              <a:ext uri="{FF2B5EF4-FFF2-40B4-BE49-F238E27FC236}">
                <a16:creationId xmlns:a16="http://schemas.microsoft.com/office/drawing/2014/main" id="{76D84685-33FF-499F-AE1B-88E4503CCB27}"/>
              </a:ext>
            </a:extLst>
          </p:cNvPr>
          <p:cNvPicPr>
            <a:picLocks noChangeAspect="1"/>
          </p:cNvPicPr>
          <p:nvPr/>
        </p:nvPicPr>
        <p:blipFill>
          <a:blip r:embed="rId4"/>
          <a:stretch>
            <a:fillRect/>
          </a:stretch>
        </p:blipFill>
        <p:spPr>
          <a:xfrm>
            <a:off x="115438" y="162850"/>
            <a:ext cx="8913124" cy="6322100"/>
          </a:xfrm>
          <a:prstGeom prst="rect">
            <a:avLst/>
          </a:prstGeom>
        </p:spPr>
      </p:pic>
      <p:sp>
        <p:nvSpPr>
          <p:cNvPr id="28" name="Rectangle 27">
            <a:extLst>
              <a:ext uri="{FF2B5EF4-FFF2-40B4-BE49-F238E27FC236}">
                <a16:creationId xmlns:a16="http://schemas.microsoft.com/office/drawing/2014/main" id="{59ECA9EC-5DC9-45F9-ADD8-74733C92F78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coins would complete this bar model?</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You can use coins more than once.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Possible answer </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416179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bar model for the problem.</a:t>
            </a:r>
          </a:p>
          <a:p>
            <a:pPr algn="ctr"/>
            <a:endParaRPr lang="en-GB" sz="12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Bobby goes to the shopping centre. He spends £12.50 on a new pair of shorts and £10.80 on a t-shirt.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money does he spend altogether?</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10" name="Table 9">
            <a:extLst>
              <a:ext uri="{FF2B5EF4-FFF2-40B4-BE49-F238E27FC236}">
                <a16:creationId xmlns:a16="http://schemas.microsoft.com/office/drawing/2014/main" id="{6C7E6CF4-5BB7-47DC-9E42-11C1878F98BB}"/>
              </a:ext>
            </a:extLst>
          </p:cNvPr>
          <p:cNvGraphicFramePr>
            <a:graphicFrameLocks noGrp="1"/>
          </p:cNvGraphicFramePr>
          <p:nvPr>
            <p:extLst/>
          </p:nvPr>
        </p:nvGraphicFramePr>
        <p:xfrm>
          <a:off x="1089343" y="3835367"/>
          <a:ext cx="6417444" cy="1758406"/>
        </p:xfrm>
        <a:graphic>
          <a:graphicData uri="http://schemas.openxmlformats.org/drawingml/2006/table">
            <a:tbl>
              <a:tblPr firstRow="1" bandRow="1">
                <a:tableStyleId>{5C22544A-7EE6-4342-B048-85BDC9FD1C3A}</a:tableStyleId>
              </a:tblPr>
              <a:tblGrid>
                <a:gridCol w="3208722">
                  <a:extLst>
                    <a:ext uri="{9D8B030D-6E8A-4147-A177-3AD203B41FA5}">
                      <a16:colId xmlns:a16="http://schemas.microsoft.com/office/drawing/2014/main" val="3525045284"/>
                    </a:ext>
                  </a:extLst>
                </a:gridCol>
                <a:gridCol w="3208722">
                  <a:extLst>
                    <a:ext uri="{9D8B030D-6E8A-4147-A177-3AD203B41FA5}">
                      <a16:colId xmlns:a16="http://schemas.microsoft.com/office/drawing/2014/main" val="1674160460"/>
                    </a:ext>
                  </a:extLst>
                </a:gridCol>
              </a:tblGrid>
              <a:tr h="783046">
                <a:tc gridSpan="2">
                  <a:txBody>
                    <a:bodyPr/>
                    <a:lstStyle/>
                    <a:p>
                      <a:pPr algn="ctr"/>
                      <a:endParaRPr lang="en-US" sz="1400" dirty="0">
                        <a:solidFill>
                          <a:schemeClr val="tx1"/>
                        </a:solidFill>
                        <a:latin typeface="Century Gothic" panose="020B0502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260985746"/>
                  </a:ext>
                </a:extLst>
              </a:tr>
              <a:tr h="783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entury Gothic" panose="020B0502020202020204" pitchFamily="34" charset="0"/>
                        </a:rPr>
                        <a:t>    </a:t>
                      </a:r>
                      <a:endParaRPr lang="en-US" sz="4000" b="1" dirty="0">
                        <a:solidFill>
                          <a:schemeClr val="tx1"/>
                        </a:solidFill>
                        <a:latin typeface="Century Gothic" panose="020B0502020202020204" pitchFamily="34" charset="0"/>
                      </a:endParaRPr>
                    </a:p>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336208"/>
                  </a:ext>
                </a:extLst>
              </a:tr>
            </a:tbl>
          </a:graphicData>
        </a:graphic>
      </p:graphicFrame>
    </p:spTree>
    <p:extLst>
      <p:ext uri="{BB962C8B-B14F-4D97-AF65-F5344CB8AC3E}">
        <p14:creationId xmlns:p14="http://schemas.microsoft.com/office/powerpoint/2010/main" val="296990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bar model for the problem.</a:t>
            </a:r>
          </a:p>
          <a:p>
            <a:pPr algn="ctr"/>
            <a:endParaRPr lang="en-GB" sz="12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Bobby goes to the shopping centre. He spends £12.50 on a new pair of shorts and £10.80 on a t-shirt.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money does he spend altogether?</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031F371A-88F0-4A4D-A6D6-66533AB48B47}"/>
              </a:ext>
            </a:extLst>
          </p:cNvPr>
          <p:cNvGraphicFramePr>
            <a:graphicFrameLocks noGrp="1"/>
          </p:cNvGraphicFramePr>
          <p:nvPr>
            <p:extLst>
              <p:ext uri="{D42A27DB-BD31-4B8C-83A1-F6EECF244321}">
                <p14:modId xmlns:p14="http://schemas.microsoft.com/office/powerpoint/2010/main" val="3344881346"/>
              </p:ext>
            </p:extLst>
          </p:nvPr>
        </p:nvGraphicFramePr>
        <p:xfrm>
          <a:off x="1089343" y="3835367"/>
          <a:ext cx="6417444" cy="1758406"/>
        </p:xfrm>
        <a:graphic>
          <a:graphicData uri="http://schemas.openxmlformats.org/drawingml/2006/table">
            <a:tbl>
              <a:tblPr firstRow="1" bandRow="1">
                <a:tableStyleId>{5C22544A-7EE6-4342-B048-85BDC9FD1C3A}</a:tableStyleId>
              </a:tblPr>
              <a:tblGrid>
                <a:gridCol w="3208722">
                  <a:extLst>
                    <a:ext uri="{9D8B030D-6E8A-4147-A177-3AD203B41FA5}">
                      <a16:colId xmlns:a16="http://schemas.microsoft.com/office/drawing/2014/main" val="3525045284"/>
                    </a:ext>
                  </a:extLst>
                </a:gridCol>
                <a:gridCol w="3208722">
                  <a:extLst>
                    <a:ext uri="{9D8B030D-6E8A-4147-A177-3AD203B41FA5}">
                      <a16:colId xmlns:a16="http://schemas.microsoft.com/office/drawing/2014/main" val="1674160460"/>
                    </a:ext>
                  </a:extLst>
                </a:gridCol>
              </a:tblGrid>
              <a:tr h="783046">
                <a:tc gridSpan="2">
                  <a:txBody>
                    <a:bodyPr/>
                    <a:lstStyle/>
                    <a:p>
                      <a:pPr algn="ctr"/>
                      <a:endParaRPr lang="en-US" sz="1400" dirty="0">
                        <a:solidFill>
                          <a:schemeClr val="tx1"/>
                        </a:solidFill>
                        <a:latin typeface="Century Gothic" panose="020B0502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260985746"/>
                  </a:ext>
                </a:extLst>
              </a:tr>
              <a:tr h="783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entury Gothic" panose="020B0502020202020204" pitchFamily="34" charset="0"/>
                        </a:rPr>
                        <a:t>    </a:t>
                      </a:r>
                      <a:endParaRPr lang="en-US" sz="4000" b="1" dirty="0">
                        <a:solidFill>
                          <a:schemeClr val="tx1"/>
                        </a:solidFill>
                        <a:latin typeface="Century Gothic" panose="020B0502020202020204" pitchFamily="34" charset="0"/>
                      </a:endParaRPr>
                    </a:p>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336208"/>
                  </a:ext>
                </a:extLst>
              </a:tr>
            </a:tbl>
          </a:graphicData>
        </a:graphic>
      </p:graphicFrame>
      <p:sp>
        <p:nvSpPr>
          <p:cNvPr id="4" name="Rectangle 3">
            <a:extLst>
              <a:ext uri="{FF2B5EF4-FFF2-40B4-BE49-F238E27FC236}">
                <a16:creationId xmlns:a16="http://schemas.microsoft.com/office/drawing/2014/main" id="{A511FD40-77D4-427A-AD73-14F4DDEC755A}"/>
              </a:ext>
            </a:extLst>
          </p:cNvPr>
          <p:cNvSpPr/>
          <p:nvPr/>
        </p:nvSpPr>
        <p:spPr>
          <a:xfrm>
            <a:off x="3416253" y="3907399"/>
            <a:ext cx="1763624" cy="707886"/>
          </a:xfrm>
          <a:prstGeom prst="rect">
            <a:avLst/>
          </a:prstGeom>
        </p:spPr>
        <p:txBody>
          <a:bodyPr wrap="none">
            <a:spAutoFit/>
          </a:bodyPr>
          <a:lstStyle/>
          <a:p>
            <a:pPr lvl="0" algn="ctr" defTabSz="914400">
              <a:defRPr/>
            </a:pPr>
            <a:r>
              <a:rPr lang="en-US" sz="4000" b="1" dirty="0">
                <a:solidFill>
                  <a:srgbClr val="FF0000"/>
                </a:solidFill>
                <a:latin typeface="Century Gothic" panose="020B0502020202020204" pitchFamily="34" charset="0"/>
              </a:rPr>
              <a:t>£23.30</a:t>
            </a:r>
          </a:p>
        </p:txBody>
      </p:sp>
      <p:sp>
        <p:nvSpPr>
          <p:cNvPr id="11" name="Rectangle 10">
            <a:extLst>
              <a:ext uri="{FF2B5EF4-FFF2-40B4-BE49-F238E27FC236}">
                <a16:creationId xmlns:a16="http://schemas.microsoft.com/office/drawing/2014/main" id="{AF56DF57-7F1E-4C9C-85C8-6225AB89C7B1}"/>
              </a:ext>
            </a:extLst>
          </p:cNvPr>
          <p:cNvSpPr/>
          <p:nvPr/>
        </p:nvSpPr>
        <p:spPr>
          <a:xfrm>
            <a:off x="1998471" y="4742278"/>
            <a:ext cx="1763624" cy="707886"/>
          </a:xfrm>
          <a:prstGeom prst="rect">
            <a:avLst/>
          </a:prstGeom>
        </p:spPr>
        <p:txBody>
          <a:bodyPr wrap="none">
            <a:spAutoFit/>
          </a:bodyPr>
          <a:lstStyle/>
          <a:p>
            <a:pPr lvl="0" algn="ctr" defTabSz="914400">
              <a:defRPr/>
            </a:pPr>
            <a:r>
              <a:rPr lang="en-US" sz="4000" b="1" dirty="0">
                <a:solidFill>
                  <a:srgbClr val="FF0000"/>
                </a:solidFill>
                <a:latin typeface="Century Gothic" panose="020B0502020202020204" pitchFamily="34" charset="0"/>
              </a:rPr>
              <a:t>£12.50</a:t>
            </a:r>
          </a:p>
        </p:txBody>
      </p:sp>
      <p:sp>
        <p:nvSpPr>
          <p:cNvPr id="12" name="Rectangle 11">
            <a:extLst>
              <a:ext uri="{FF2B5EF4-FFF2-40B4-BE49-F238E27FC236}">
                <a16:creationId xmlns:a16="http://schemas.microsoft.com/office/drawing/2014/main" id="{69DAF43E-CE89-4B0A-A748-3E3B2DB8F77F}"/>
              </a:ext>
            </a:extLst>
          </p:cNvPr>
          <p:cNvSpPr/>
          <p:nvPr/>
        </p:nvSpPr>
        <p:spPr>
          <a:xfrm>
            <a:off x="4999003" y="4742278"/>
            <a:ext cx="1763624" cy="707886"/>
          </a:xfrm>
          <a:prstGeom prst="rect">
            <a:avLst/>
          </a:prstGeom>
        </p:spPr>
        <p:txBody>
          <a:bodyPr wrap="none">
            <a:spAutoFit/>
          </a:bodyPr>
          <a:lstStyle/>
          <a:p>
            <a:pPr lvl="0" algn="ctr" defTabSz="914400">
              <a:defRPr/>
            </a:pPr>
            <a:r>
              <a:rPr lang="en-US" sz="4000" b="1" dirty="0">
                <a:solidFill>
                  <a:srgbClr val="FF0000"/>
                </a:solidFill>
                <a:latin typeface="Century Gothic" panose="020B0502020202020204" pitchFamily="34" charset="0"/>
              </a:rPr>
              <a:t>£10.80</a:t>
            </a:r>
          </a:p>
        </p:txBody>
      </p:sp>
      <p:sp>
        <p:nvSpPr>
          <p:cNvPr id="5" name="Rectangle 4">
            <a:extLst>
              <a:ext uri="{FF2B5EF4-FFF2-40B4-BE49-F238E27FC236}">
                <a16:creationId xmlns:a16="http://schemas.microsoft.com/office/drawing/2014/main" id="{85CC1785-E62A-4991-97C7-50EEE02F2FAE}"/>
              </a:ext>
            </a:extLst>
          </p:cNvPr>
          <p:cNvSpPr/>
          <p:nvPr/>
        </p:nvSpPr>
        <p:spPr>
          <a:xfrm>
            <a:off x="2767596" y="5761647"/>
            <a:ext cx="3161443" cy="400110"/>
          </a:xfrm>
          <a:prstGeom prst="rect">
            <a:avLst/>
          </a:prstGeom>
        </p:spPr>
        <p:txBody>
          <a:bodyPr wrap="none">
            <a:spAutoFit/>
          </a:bodyPr>
          <a:lstStyle/>
          <a:p>
            <a:pPr algn="ctr" defTabSz="685800">
              <a:defRPr/>
            </a:pPr>
            <a:r>
              <a:rPr lang="en-GB" sz="2000" b="1" dirty="0">
                <a:solidFill>
                  <a:srgbClr val="FF0000"/>
                </a:solidFill>
                <a:latin typeface="Century Gothic" panose="020B0502020202020204" pitchFamily="34" charset="0"/>
              </a:rPr>
              <a:t>£12.50 + £10.80 = £23.30</a:t>
            </a:r>
            <a:endParaRPr lang="en-GB" sz="2000" b="1" dirty="0">
              <a:latin typeface="Century Gothic" panose="020B0502020202020204" pitchFamily="34" charset="0"/>
            </a:endParaRPr>
          </a:p>
        </p:txBody>
      </p:sp>
    </p:spTree>
    <p:extLst>
      <p:ext uri="{BB962C8B-B14F-4D97-AF65-F5344CB8AC3E}">
        <p14:creationId xmlns:p14="http://schemas.microsoft.com/office/powerpoint/2010/main" val="36762441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86144f90-c7b6-48d0-aae5-f5e9e48cc3df"/>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http://schemas.openxmlformats.org/package/2006/metadata/core-properties"/>
    <ds:schemaRef ds:uri="http://schemas.microsoft.com/office/2006/documentManagement/types"/>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EA3C35EC-4CAF-4BD2-A941-47FA12B768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1787</TotalTime>
  <Words>856</Words>
  <Application>Microsoft Office PowerPoint</Application>
  <PresentationFormat>On-screen Show (4:3)</PresentationFormat>
  <Paragraphs>381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Y4 Summer Block 2 PPT Four Operations</dc:title>
  <dc:creator>Ashleigh Sobol</dc:creator>
  <cp:lastModifiedBy>Claire Walker</cp:lastModifiedBy>
  <cp:revision>56</cp:revision>
  <dcterms:created xsi:type="dcterms:W3CDTF">2018-03-17T10:08:43Z</dcterms:created>
  <dcterms:modified xsi:type="dcterms:W3CDTF">2019-05-17T09:01:58Z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1264">
    <vt:lpwstr>268</vt:lpwstr>
  </property>
</Properties>
</file>