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80" r:id="rId6"/>
    <p:sldId id="301" r:id="rId7"/>
    <p:sldId id="361" r:id="rId8"/>
    <p:sldId id="362" r:id="rId9"/>
    <p:sldId id="360" r:id="rId10"/>
    <p:sldId id="363" r:id="rId11"/>
    <p:sldId id="364" r:id="rId12"/>
    <p:sldId id="365" r:id="rId13"/>
    <p:sldId id="391" r:id="rId14"/>
    <p:sldId id="386" r:id="rId15"/>
    <p:sldId id="368" r:id="rId16"/>
    <p:sldId id="387" r:id="rId17"/>
    <p:sldId id="314" r:id="rId18"/>
    <p:sldId id="370" r:id="rId19"/>
    <p:sldId id="383" r:id="rId20"/>
    <p:sldId id="392" r:id="rId21"/>
    <p:sldId id="393" r:id="rId22"/>
    <p:sldId id="394" r:id="rId23"/>
    <p:sldId id="355" r:id="rId24"/>
    <p:sldId id="39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7FC"/>
    <a:srgbClr val="E7F0F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5E2F0-05E2-4B7B-9A19-5811FBC041D9}" v="60" dt="2019-04-03T11:41:30.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95F705E5-70D7-444A-B9E9-6AB260FDA4D1}"/>
    <pc:docChg chg="undo custSel addSld delSld modSld">
      <pc:chgData name="Eleanor Simpson" userId="975f5492-d74c-431c-90fe-9bfc34b8124b" providerId="ADAL" clId="{95F705E5-70D7-444A-B9E9-6AB260FDA4D1}" dt="2019-04-01T14:02:17.970" v="1431" actId="20577"/>
      <pc:docMkLst>
        <pc:docMk/>
      </pc:docMkLst>
      <pc:sldChg chg="addSp delSp modSp">
        <pc:chgData name="Eleanor Simpson" userId="975f5492-d74c-431c-90fe-9bfc34b8124b" providerId="ADAL" clId="{95F705E5-70D7-444A-B9E9-6AB260FDA4D1}" dt="2019-04-01T11:07:16.845" v="338" actId="1035"/>
        <pc:sldMkLst>
          <pc:docMk/>
          <pc:sldMk cId="2637481266" sldId="256"/>
        </pc:sldMkLst>
        <pc:spChg chg="add">
          <ac:chgData name="Eleanor Simpson" userId="975f5492-d74c-431c-90fe-9bfc34b8124b" providerId="ADAL" clId="{95F705E5-70D7-444A-B9E9-6AB260FDA4D1}" dt="2019-04-01T10:49:03.465" v="15"/>
          <ac:spMkLst>
            <pc:docMk/>
            <pc:sldMk cId="2637481266" sldId="256"/>
            <ac:spMk id="7" creationId="{83FE9B8E-1B5F-4362-9AF1-5876196AE3CA}"/>
          </ac:spMkLst>
        </pc:spChg>
        <pc:spChg chg="del mod">
          <ac:chgData name="Eleanor Simpson" userId="975f5492-d74c-431c-90fe-9bfc34b8124b" providerId="ADAL" clId="{95F705E5-70D7-444A-B9E9-6AB260FDA4D1}" dt="2019-04-01T10:49:01.433" v="14" actId="478"/>
          <ac:spMkLst>
            <pc:docMk/>
            <pc:sldMk cId="2637481266" sldId="256"/>
            <ac:spMk id="19" creationId="{5252A847-DE45-4FA3-A1F8-EEBEB845FF8E}"/>
          </ac:spMkLst>
        </pc:spChg>
        <pc:grpChg chg="add mod">
          <ac:chgData name="Eleanor Simpson" userId="975f5492-d74c-431c-90fe-9bfc34b8124b" providerId="ADAL" clId="{95F705E5-70D7-444A-B9E9-6AB260FDA4D1}" dt="2019-04-01T11:07:16.845" v="338" actId="1035"/>
          <ac:grpSpMkLst>
            <pc:docMk/>
            <pc:sldMk cId="2637481266" sldId="256"/>
            <ac:grpSpMk id="10" creationId="{2B93ECBF-8209-453C-80F2-763F72A32232}"/>
          </ac:grpSpMkLst>
        </pc:grpChg>
        <pc:grpChg chg="del">
          <ac:chgData name="Eleanor Simpson" userId="975f5492-d74c-431c-90fe-9bfc34b8124b" providerId="ADAL" clId="{95F705E5-70D7-444A-B9E9-6AB260FDA4D1}" dt="2019-04-01T11:06:32.627" v="160" actId="478"/>
          <ac:grpSpMkLst>
            <pc:docMk/>
            <pc:sldMk cId="2637481266" sldId="256"/>
            <ac:grpSpMk id="16" creationId="{B31300A9-E3C5-4701-8EF1-45ED088A04DD}"/>
          </ac:grpSpMkLst>
        </pc:grpChg>
        <pc:picChg chg="add">
          <ac:chgData name="Eleanor Simpson" userId="975f5492-d74c-431c-90fe-9bfc34b8124b" providerId="ADAL" clId="{95F705E5-70D7-444A-B9E9-6AB260FDA4D1}" dt="2019-04-01T10:49:14.568" v="16"/>
          <ac:picMkLst>
            <pc:docMk/>
            <pc:sldMk cId="2637481266" sldId="256"/>
            <ac:picMk id="9" creationId="{D0A860ED-995D-4DCD-857A-E8148D91554B}"/>
          </ac:picMkLst>
        </pc:picChg>
      </pc:sldChg>
      <pc:sldChg chg="addSp delSp modSp">
        <pc:chgData name="Eleanor Simpson" userId="975f5492-d74c-431c-90fe-9bfc34b8124b" providerId="ADAL" clId="{95F705E5-70D7-444A-B9E9-6AB260FDA4D1}" dt="2019-04-01T11:07:31.912" v="342"/>
        <pc:sldMkLst>
          <pc:docMk/>
          <pc:sldMk cId="3855900595" sldId="301"/>
        </pc:sldMkLst>
        <pc:spChg chg="mod">
          <ac:chgData name="Eleanor Simpson" userId="975f5492-d74c-431c-90fe-9bfc34b8124b" providerId="ADAL" clId="{95F705E5-70D7-444A-B9E9-6AB260FDA4D1}" dt="2019-04-01T10:51:08.024" v="34" actId="207"/>
          <ac:spMkLst>
            <pc:docMk/>
            <pc:sldMk cId="3855900595" sldId="301"/>
            <ac:spMk id="19" creationId="{5252A847-DE45-4FA3-A1F8-EEBEB845FF8E}"/>
          </ac:spMkLst>
        </pc:spChg>
        <pc:grpChg chg="add">
          <ac:chgData name="Eleanor Simpson" userId="975f5492-d74c-431c-90fe-9bfc34b8124b" providerId="ADAL" clId="{95F705E5-70D7-444A-B9E9-6AB260FDA4D1}" dt="2019-04-01T11:07:31.912" v="342"/>
          <ac:grpSpMkLst>
            <pc:docMk/>
            <pc:sldMk cId="3855900595" sldId="301"/>
            <ac:grpSpMk id="7" creationId="{2D2C4669-8321-40F8-ADC5-9CFDFFC6BE1E}"/>
          </ac:grpSpMkLst>
        </pc:grpChg>
        <pc:grpChg chg="del">
          <ac:chgData name="Eleanor Simpson" userId="975f5492-d74c-431c-90fe-9bfc34b8124b" providerId="ADAL" clId="{95F705E5-70D7-444A-B9E9-6AB260FDA4D1}" dt="2019-04-01T11:07:31.321" v="341" actId="478"/>
          <ac:grpSpMkLst>
            <pc:docMk/>
            <pc:sldMk cId="3855900595" sldId="301"/>
            <ac:grpSpMk id="16" creationId="{B31300A9-E3C5-4701-8EF1-45ED088A04DD}"/>
          </ac:grpSpMkLst>
        </pc:grpChg>
      </pc:sldChg>
      <pc:sldChg chg="addSp delSp modSp">
        <pc:chgData name="Eleanor Simpson" userId="975f5492-d74c-431c-90fe-9bfc34b8124b" providerId="ADAL" clId="{95F705E5-70D7-444A-B9E9-6AB260FDA4D1}" dt="2019-04-01T12:52:22.711" v="1423" actId="1582"/>
        <pc:sldMkLst>
          <pc:docMk/>
          <pc:sldMk cId="636014570" sldId="314"/>
        </pc:sldMkLst>
        <pc:spChg chg="mod">
          <ac:chgData name="Eleanor Simpson" userId="975f5492-d74c-431c-90fe-9bfc34b8124b" providerId="ADAL" clId="{95F705E5-70D7-444A-B9E9-6AB260FDA4D1}" dt="2019-04-01T11:32:01.929" v="647" actId="1582"/>
          <ac:spMkLst>
            <pc:docMk/>
            <pc:sldMk cId="636014570" sldId="314"/>
            <ac:spMk id="11" creationId="{EF8A4EB4-7BBE-41D3-A4DD-562DD4745BA0}"/>
          </ac:spMkLst>
        </pc:spChg>
        <pc:spChg chg="mod">
          <ac:chgData name="Eleanor Simpson" userId="975f5492-d74c-431c-90fe-9bfc34b8124b" providerId="ADAL" clId="{95F705E5-70D7-444A-B9E9-6AB260FDA4D1}" dt="2019-04-01T11:32:01.929" v="647" actId="1582"/>
          <ac:spMkLst>
            <pc:docMk/>
            <pc:sldMk cId="636014570" sldId="314"/>
            <ac:spMk id="15" creationId="{0B66206D-B1FD-4124-9DEF-32CB302F85EB}"/>
          </ac:spMkLst>
        </pc:spChg>
        <pc:spChg chg="mod">
          <ac:chgData name="Eleanor Simpson" userId="975f5492-d74c-431c-90fe-9bfc34b8124b" providerId="ADAL" clId="{95F705E5-70D7-444A-B9E9-6AB260FDA4D1}" dt="2019-04-01T11:31:33.576" v="642" actId="20577"/>
          <ac:spMkLst>
            <pc:docMk/>
            <pc:sldMk cId="636014570" sldId="314"/>
            <ac:spMk id="19" creationId="{5252A847-DE45-4FA3-A1F8-EEBEB845FF8E}"/>
          </ac:spMkLst>
        </pc:spChg>
        <pc:spChg chg="add del">
          <ac:chgData name="Eleanor Simpson" userId="975f5492-d74c-431c-90fe-9bfc34b8124b" providerId="ADAL" clId="{95F705E5-70D7-444A-B9E9-6AB260FDA4D1}" dt="2019-04-01T11:09:30.429" v="369"/>
          <ac:spMkLst>
            <pc:docMk/>
            <pc:sldMk cId="636014570" sldId="314"/>
            <ac:spMk id="22" creationId="{DC57B84E-E8B4-4507-8505-347CD1D3E3E9}"/>
          </ac:spMkLst>
        </pc:spChg>
        <pc:grpChg chg="add del">
          <ac:chgData name="Eleanor Simpson" userId="975f5492-d74c-431c-90fe-9bfc34b8124b" providerId="ADAL" clId="{95F705E5-70D7-444A-B9E9-6AB260FDA4D1}" dt="2019-04-01T11:09:13.083" v="367"/>
          <ac:grpSpMkLst>
            <pc:docMk/>
            <pc:sldMk cId="636014570" sldId="314"/>
            <ac:grpSpMk id="13" creationId="{47BC4FC7-D864-4DAD-9260-D9CAC2B7C63C}"/>
          </ac:grpSpMkLst>
        </pc:grpChg>
        <pc:grpChg chg="del">
          <ac:chgData name="Eleanor Simpson" userId="975f5492-d74c-431c-90fe-9bfc34b8124b" providerId="ADAL" clId="{95F705E5-70D7-444A-B9E9-6AB260FDA4D1}" dt="2019-04-01T11:08:41.522" v="359" actId="478"/>
          <ac:grpSpMkLst>
            <pc:docMk/>
            <pc:sldMk cId="636014570" sldId="314"/>
            <ac:grpSpMk id="16" creationId="{B31300A9-E3C5-4701-8EF1-45ED088A04DD}"/>
          </ac:grpSpMkLst>
        </pc:grpChg>
        <pc:grpChg chg="add">
          <ac:chgData name="Eleanor Simpson" userId="975f5492-d74c-431c-90fe-9bfc34b8124b" providerId="ADAL" clId="{95F705E5-70D7-444A-B9E9-6AB260FDA4D1}" dt="2019-04-01T11:09:43.301" v="370"/>
          <ac:grpSpMkLst>
            <pc:docMk/>
            <pc:sldMk cId="636014570" sldId="314"/>
            <ac:grpSpMk id="23" creationId="{AC838291-3F8C-45F5-95D5-73C97BC9F42E}"/>
          </ac:grpSpMkLst>
        </pc:grpChg>
        <pc:cxnChg chg="mod">
          <ac:chgData name="Eleanor Simpson" userId="975f5492-d74c-431c-90fe-9bfc34b8124b" providerId="ADAL" clId="{95F705E5-70D7-444A-B9E9-6AB260FDA4D1}" dt="2019-04-01T12:52:22.711" v="1423" actId="1582"/>
          <ac:cxnSpMkLst>
            <pc:docMk/>
            <pc:sldMk cId="636014570" sldId="314"/>
            <ac:cxnSpMk id="9" creationId="{CFC674E5-8E44-40A0-8D21-66332540204A}"/>
          </ac:cxnSpMkLst>
        </pc:cxnChg>
        <pc:cxnChg chg="mod">
          <ac:chgData name="Eleanor Simpson" userId="975f5492-d74c-431c-90fe-9bfc34b8124b" providerId="ADAL" clId="{95F705E5-70D7-444A-B9E9-6AB260FDA4D1}" dt="2019-04-01T12:52:22.711" v="1423" actId="1582"/>
          <ac:cxnSpMkLst>
            <pc:docMk/>
            <pc:sldMk cId="636014570" sldId="314"/>
            <ac:cxnSpMk id="10" creationId="{665E8234-AA51-464A-9AE1-18E69D0B77EE}"/>
          </ac:cxnSpMkLst>
        </pc:cxnChg>
        <pc:cxnChg chg="mod">
          <ac:chgData name="Eleanor Simpson" userId="975f5492-d74c-431c-90fe-9bfc34b8124b" providerId="ADAL" clId="{95F705E5-70D7-444A-B9E9-6AB260FDA4D1}" dt="2019-04-01T12:52:22.711" v="1423" actId="1582"/>
          <ac:cxnSpMkLst>
            <pc:docMk/>
            <pc:sldMk cId="636014570" sldId="314"/>
            <ac:cxnSpMk id="14" creationId="{18F80F50-2FB5-4390-8BFD-C22F0460E1E5}"/>
          </ac:cxnSpMkLst>
        </pc:cxnChg>
      </pc:sldChg>
      <pc:sldChg chg="addSp delSp modSp">
        <pc:chgData name="Eleanor Simpson" userId="975f5492-d74c-431c-90fe-9bfc34b8124b" providerId="ADAL" clId="{95F705E5-70D7-444A-B9E9-6AB260FDA4D1}" dt="2019-04-01T11:56:17.117" v="816" actId="20577"/>
        <pc:sldMkLst>
          <pc:docMk/>
          <pc:sldMk cId="1071900124" sldId="355"/>
        </pc:sldMkLst>
        <pc:spChg chg="mod">
          <ac:chgData name="Eleanor Simpson" userId="975f5492-d74c-431c-90fe-9bfc34b8124b" providerId="ADAL" clId="{95F705E5-70D7-444A-B9E9-6AB260FDA4D1}" dt="2019-04-01T11:56:17.117" v="816" actId="20577"/>
          <ac:spMkLst>
            <pc:docMk/>
            <pc:sldMk cId="1071900124" sldId="355"/>
            <ac:spMk id="19" creationId="{5252A847-DE45-4FA3-A1F8-EEBEB845FF8E}"/>
          </ac:spMkLst>
        </pc:spChg>
        <pc:grpChg chg="add">
          <ac:chgData name="Eleanor Simpson" userId="975f5492-d74c-431c-90fe-9bfc34b8124b" providerId="ADAL" clId="{95F705E5-70D7-444A-B9E9-6AB260FDA4D1}" dt="2019-04-01T11:10:14.887" v="376"/>
          <ac:grpSpMkLst>
            <pc:docMk/>
            <pc:sldMk cId="1071900124" sldId="355"/>
            <ac:grpSpMk id="9" creationId="{34BDA58E-2630-4890-8728-681B8C82D786}"/>
          </ac:grpSpMkLst>
        </pc:grpChg>
        <pc:grpChg chg="del">
          <ac:chgData name="Eleanor Simpson" userId="975f5492-d74c-431c-90fe-9bfc34b8124b" providerId="ADAL" clId="{95F705E5-70D7-444A-B9E9-6AB260FDA4D1}" dt="2019-04-01T11:10:14.033" v="375" actId="478"/>
          <ac:grpSpMkLst>
            <pc:docMk/>
            <pc:sldMk cId="1071900124" sldId="355"/>
            <ac:grpSpMk id="16" creationId="{B31300A9-E3C5-4701-8EF1-45ED088A04DD}"/>
          </ac:grpSpMkLst>
        </pc:grpChg>
        <pc:graphicFrameChg chg="modGraphic">
          <ac:chgData name="Eleanor Simpson" userId="975f5492-d74c-431c-90fe-9bfc34b8124b" providerId="ADAL" clId="{95F705E5-70D7-444A-B9E9-6AB260FDA4D1}" dt="2019-04-01T11:56:00.013" v="814" actId="113"/>
          <ac:graphicFrameMkLst>
            <pc:docMk/>
            <pc:sldMk cId="1071900124" sldId="355"/>
            <ac:graphicFrameMk id="7" creationId="{2E749662-7609-45D1-AE96-816A04D85ADA}"/>
          </ac:graphicFrameMkLst>
        </pc:graphicFrameChg>
      </pc:sldChg>
      <pc:sldChg chg="addSp delSp modSp">
        <pc:chgData name="Eleanor Simpson" userId="975f5492-d74c-431c-90fe-9bfc34b8124b" providerId="ADAL" clId="{95F705E5-70D7-444A-B9E9-6AB260FDA4D1}" dt="2019-04-01T11:07:47.141" v="348"/>
        <pc:sldMkLst>
          <pc:docMk/>
          <pc:sldMk cId="36917022" sldId="360"/>
        </pc:sldMkLst>
        <pc:spChg chg="mod">
          <ac:chgData name="Eleanor Simpson" userId="975f5492-d74c-431c-90fe-9bfc34b8124b" providerId="ADAL" clId="{95F705E5-70D7-444A-B9E9-6AB260FDA4D1}" dt="2019-04-01T10:56:35.408" v="110" actId="1582"/>
          <ac:spMkLst>
            <pc:docMk/>
            <pc:sldMk cId="36917022" sldId="360"/>
            <ac:spMk id="11" creationId="{2885F2B5-7DF4-4A1C-A1C1-803F6E71475F}"/>
          </ac:spMkLst>
        </pc:spChg>
        <pc:spChg chg="mod">
          <ac:chgData name="Eleanor Simpson" userId="975f5492-d74c-431c-90fe-9bfc34b8124b" providerId="ADAL" clId="{95F705E5-70D7-444A-B9E9-6AB260FDA4D1}" dt="2019-04-01T10:56:19.711" v="109" actId="113"/>
          <ac:spMkLst>
            <pc:docMk/>
            <pc:sldMk cId="36917022" sldId="360"/>
            <ac:spMk id="14" creationId="{C9A3FD46-AF70-4F4B-8A7A-A726257A6495}"/>
          </ac:spMkLst>
        </pc:spChg>
        <pc:spChg chg="mod">
          <ac:chgData name="Eleanor Simpson" userId="975f5492-d74c-431c-90fe-9bfc34b8124b" providerId="ADAL" clId="{95F705E5-70D7-444A-B9E9-6AB260FDA4D1}" dt="2019-04-01T11:00:16.982" v="147" actId="207"/>
          <ac:spMkLst>
            <pc:docMk/>
            <pc:sldMk cId="36917022" sldId="360"/>
            <ac:spMk id="19" creationId="{5252A847-DE45-4FA3-A1F8-EEBEB845FF8E}"/>
          </ac:spMkLst>
        </pc:spChg>
        <pc:spChg chg="mod">
          <ac:chgData name="Eleanor Simpson" userId="975f5492-d74c-431c-90fe-9bfc34b8124b" providerId="ADAL" clId="{95F705E5-70D7-444A-B9E9-6AB260FDA4D1}" dt="2019-04-01T10:56:35.408" v="110" actId="1582"/>
          <ac:spMkLst>
            <pc:docMk/>
            <pc:sldMk cId="36917022" sldId="360"/>
            <ac:spMk id="21" creationId="{66CEE35E-F95B-4A52-B59E-DCDDB24EC86D}"/>
          </ac:spMkLst>
        </pc:spChg>
        <pc:grpChg chg="del">
          <ac:chgData name="Eleanor Simpson" userId="975f5492-d74c-431c-90fe-9bfc34b8124b" providerId="ADAL" clId="{95F705E5-70D7-444A-B9E9-6AB260FDA4D1}" dt="2019-04-01T11:07:46.356" v="347" actId="478"/>
          <ac:grpSpMkLst>
            <pc:docMk/>
            <pc:sldMk cId="36917022" sldId="360"/>
            <ac:grpSpMk id="16" creationId="{B31300A9-E3C5-4701-8EF1-45ED088A04DD}"/>
          </ac:grpSpMkLst>
        </pc:grpChg>
        <pc:grpChg chg="add">
          <ac:chgData name="Eleanor Simpson" userId="975f5492-d74c-431c-90fe-9bfc34b8124b" providerId="ADAL" clId="{95F705E5-70D7-444A-B9E9-6AB260FDA4D1}" dt="2019-04-01T11:07:47.141" v="348"/>
          <ac:grpSpMkLst>
            <pc:docMk/>
            <pc:sldMk cId="36917022" sldId="360"/>
            <ac:grpSpMk id="22" creationId="{41C8DFF9-58CA-46F7-9138-0875F0E50516}"/>
          </ac:grpSpMkLst>
        </pc:grpChg>
      </pc:sldChg>
      <pc:sldChg chg="addSp delSp modSp">
        <pc:chgData name="Eleanor Simpson" userId="975f5492-d74c-431c-90fe-9bfc34b8124b" providerId="ADAL" clId="{95F705E5-70D7-444A-B9E9-6AB260FDA4D1}" dt="2019-04-01T11:07:36.100" v="344"/>
        <pc:sldMkLst>
          <pc:docMk/>
          <pc:sldMk cId="1406538372" sldId="361"/>
        </pc:sldMkLst>
        <pc:spChg chg="mod">
          <ac:chgData name="Eleanor Simpson" userId="975f5492-d74c-431c-90fe-9bfc34b8124b" providerId="ADAL" clId="{95F705E5-70D7-444A-B9E9-6AB260FDA4D1}" dt="2019-04-01T10:54:14.223" v="79" actId="207"/>
          <ac:spMkLst>
            <pc:docMk/>
            <pc:sldMk cId="1406538372" sldId="361"/>
            <ac:spMk id="19" creationId="{5252A847-DE45-4FA3-A1F8-EEBEB845FF8E}"/>
          </ac:spMkLst>
        </pc:spChg>
        <pc:spChg chg="mod">
          <ac:chgData name="Eleanor Simpson" userId="975f5492-d74c-431c-90fe-9bfc34b8124b" providerId="ADAL" clId="{95F705E5-70D7-444A-B9E9-6AB260FDA4D1}" dt="2019-04-01T10:53:09.296" v="61" actId="207"/>
          <ac:spMkLst>
            <pc:docMk/>
            <pc:sldMk cId="1406538372" sldId="361"/>
            <ac:spMk id="26" creationId="{0CDB5533-C676-4849-8AC1-7D69A2AE8216}"/>
          </ac:spMkLst>
        </pc:spChg>
        <pc:spChg chg="mod">
          <ac:chgData name="Eleanor Simpson" userId="975f5492-d74c-431c-90fe-9bfc34b8124b" providerId="ADAL" clId="{95F705E5-70D7-444A-B9E9-6AB260FDA4D1}" dt="2019-04-01T10:52:00.664" v="45" actId="207"/>
          <ac:spMkLst>
            <pc:docMk/>
            <pc:sldMk cId="1406538372" sldId="361"/>
            <ac:spMk id="27" creationId="{A24F91AA-B1BC-4101-87BB-7CA7E070C15C}"/>
          </ac:spMkLst>
        </pc:spChg>
        <pc:spChg chg="mod">
          <ac:chgData name="Eleanor Simpson" userId="975f5492-d74c-431c-90fe-9bfc34b8124b" providerId="ADAL" clId="{95F705E5-70D7-444A-B9E9-6AB260FDA4D1}" dt="2019-04-01T10:53:20.993" v="65" actId="207"/>
          <ac:spMkLst>
            <pc:docMk/>
            <pc:sldMk cId="1406538372" sldId="361"/>
            <ac:spMk id="28" creationId="{F9661116-A582-44A2-831A-AD71CFE3D25A}"/>
          </ac:spMkLst>
        </pc:spChg>
        <pc:spChg chg="mod">
          <ac:chgData name="Eleanor Simpson" userId="975f5492-d74c-431c-90fe-9bfc34b8124b" providerId="ADAL" clId="{95F705E5-70D7-444A-B9E9-6AB260FDA4D1}" dt="2019-04-01T10:53:12.802" v="62" actId="207"/>
          <ac:spMkLst>
            <pc:docMk/>
            <pc:sldMk cId="1406538372" sldId="361"/>
            <ac:spMk id="29" creationId="{7D432EF4-AADC-4854-990D-819FB7A34396}"/>
          </ac:spMkLst>
        </pc:spChg>
        <pc:spChg chg="mod">
          <ac:chgData name="Eleanor Simpson" userId="975f5492-d74c-431c-90fe-9bfc34b8124b" providerId="ADAL" clId="{95F705E5-70D7-444A-B9E9-6AB260FDA4D1}" dt="2019-04-01T10:52:08.670" v="48" actId="207"/>
          <ac:spMkLst>
            <pc:docMk/>
            <pc:sldMk cId="1406538372" sldId="361"/>
            <ac:spMk id="30" creationId="{654628AE-9BFA-475E-8C45-8F178790B711}"/>
          </ac:spMkLst>
        </pc:spChg>
        <pc:spChg chg="mod">
          <ac:chgData name="Eleanor Simpson" userId="975f5492-d74c-431c-90fe-9bfc34b8124b" providerId="ADAL" clId="{95F705E5-70D7-444A-B9E9-6AB260FDA4D1}" dt="2019-04-01T10:53:28.635" v="68" actId="207"/>
          <ac:spMkLst>
            <pc:docMk/>
            <pc:sldMk cId="1406538372" sldId="361"/>
            <ac:spMk id="31" creationId="{C6D65F4A-109E-493C-BBEC-12BB95FE255A}"/>
          </ac:spMkLst>
        </pc:spChg>
        <pc:spChg chg="mod">
          <ac:chgData name="Eleanor Simpson" userId="975f5492-d74c-431c-90fe-9bfc34b8124b" providerId="ADAL" clId="{95F705E5-70D7-444A-B9E9-6AB260FDA4D1}" dt="2019-04-01T10:53:37.457" v="71" actId="207"/>
          <ac:spMkLst>
            <pc:docMk/>
            <pc:sldMk cId="1406538372" sldId="361"/>
            <ac:spMk id="32" creationId="{81894A09-704F-4ED2-8996-A7DFC23A2484}"/>
          </ac:spMkLst>
        </pc:spChg>
        <pc:spChg chg="mod">
          <ac:chgData name="Eleanor Simpson" userId="975f5492-d74c-431c-90fe-9bfc34b8124b" providerId="ADAL" clId="{95F705E5-70D7-444A-B9E9-6AB260FDA4D1}" dt="2019-04-01T10:52:15.357" v="50" actId="113"/>
          <ac:spMkLst>
            <pc:docMk/>
            <pc:sldMk cId="1406538372" sldId="361"/>
            <ac:spMk id="33" creationId="{D0E929B0-C7FC-40E6-83C3-65CFA24A1460}"/>
          </ac:spMkLst>
        </pc:spChg>
        <pc:spChg chg="mod">
          <ac:chgData name="Eleanor Simpson" userId="975f5492-d74c-431c-90fe-9bfc34b8124b" providerId="ADAL" clId="{95F705E5-70D7-444A-B9E9-6AB260FDA4D1}" dt="2019-04-01T10:51:50.326" v="42" actId="207"/>
          <ac:spMkLst>
            <pc:docMk/>
            <pc:sldMk cId="1406538372" sldId="361"/>
            <ac:spMk id="35" creationId="{9145C430-1204-4532-8F80-4577CD8CDCDD}"/>
          </ac:spMkLst>
        </pc:spChg>
        <pc:grpChg chg="del">
          <ac:chgData name="Eleanor Simpson" userId="975f5492-d74c-431c-90fe-9bfc34b8124b" providerId="ADAL" clId="{95F705E5-70D7-444A-B9E9-6AB260FDA4D1}" dt="2019-04-01T11:07:35.532" v="343" actId="478"/>
          <ac:grpSpMkLst>
            <pc:docMk/>
            <pc:sldMk cId="1406538372" sldId="361"/>
            <ac:grpSpMk id="16" creationId="{B31300A9-E3C5-4701-8EF1-45ED088A04DD}"/>
          </ac:grpSpMkLst>
        </pc:grpChg>
        <pc:grpChg chg="add">
          <ac:chgData name="Eleanor Simpson" userId="975f5492-d74c-431c-90fe-9bfc34b8124b" providerId="ADAL" clId="{95F705E5-70D7-444A-B9E9-6AB260FDA4D1}" dt="2019-04-01T11:07:36.100" v="344"/>
          <ac:grpSpMkLst>
            <pc:docMk/>
            <pc:sldMk cId="1406538372" sldId="361"/>
            <ac:grpSpMk id="20" creationId="{2346DB04-DCE6-4C1C-B761-CE4C442B5A63}"/>
          </ac:grpSpMkLst>
        </pc:grpChg>
        <pc:graphicFrameChg chg="mod modGraphic">
          <ac:chgData name="Eleanor Simpson" userId="975f5492-d74c-431c-90fe-9bfc34b8124b" providerId="ADAL" clId="{95F705E5-70D7-444A-B9E9-6AB260FDA4D1}" dt="2019-04-01T10:52:48.001" v="56"/>
          <ac:graphicFrameMkLst>
            <pc:docMk/>
            <pc:sldMk cId="1406538372" sldId="361"/>
            <ac:graphicFrameMk id="6" creationId="{BEFA64BA-2953-496C-9741-5417B38FA55A}"/>
          </ac:graphicFrameMkLst>
        </pc:graphicFrameChg>
      </pc:sldChg>
      <pc:sldChg chg="addSp delSp modSp">
        <pc:chgData name="Eleanor Simpson" userId="975f5492-d74c-431c-90fe-9bfc34b8124b" providerId="ADAL" clId="{95F705E5-70D7-444A-B9E9-6AB260FDA4D1}" dt="2019-04-01T11:07:42.600" v="346"/>
        <pc:sldMkLst>
          <pc:docMk/>
          <pc:sldMk cId="2399626567" sldId="362"/>
        </pc:sldMkLst>
        <pc:spChg chg="mod">
          <ac:chgData name="Eleanor Simpson" userId="975f5492-d74c-431c-90fe-9bfc34b8124b" providerId="ADAL" clId="{95F705E5-70D7-444A-B9E9-6AB260FDA4D1}" dt="2019-04-01T10:54:05.428" v="77" actId="207"/>
          <ac:spMkLst>
            <pc:docMk/>
            <pc:sldMk cId="2399626567" sldId="362"/>
            <ac:spMk id="19" creationId="{5252A847-DE45-4FA3-A1F8-EEBEB845FF8E}"/>
          </ac:spMkLst>
        </pc:spChg>
        <pc:spChg chg="mod">
          <ac:chgData name="Eleanor Simpson" userId="975f5492-d74c-431c-90fe-9bfc34b8124b" providerId="ADAL" clId="{95F705E5-70D7-444A-B9E9-6AB260FDA4D1}" dt="2019-04-01T10:54:45.165" v="85" actId="113"/>
          <ac:spMkLst>
            <pc:docMk/>
            <pc:sldMk cId="2399626567" sldId="362"/>
            <ac:spMk id="26" creationId="{0CDB5533-C676-4849-8AC1-7D69A2AE8216}"/>
          </ac:spMkLst>
        </pc:spChg>
        <pc:spChg chg="mod">
          <ac:chgData name="Eleanor Simpson" userId="975f5492-d74c-431c-90fe-9bfc34b8124b" providerId="ADAL" clId="{95F705E5-70D7-444A-B9E9-6AB260FDA4D1}" dt="2019-04-01T10:55:06.341" v="91" actId="113"/>
          <ac:spMkLst>
            <pc:docMk/>
            <pc:sldMk cId="2399626567" sldId="362"/>
            <ac:spMk id="27" creationId="{A24F91AA-B1BC-4101-87BB-7CA7E070C15C}"/>
          </ac:spMkLst>
        </pc:spChg>
        <pc:spChg chg="mod">
          <ac:chgData name="Eleanor Simpson" userId="975f5492-d74c-431c-90fe-9bfc34b8124b" providerId="ADAL" clId="{95F705E5-70D7-444A-B9E9-6AB260FDA4D1}" dt="2019-04-01T10:55:12.924" v="93" actId="113"/>
          <ac:spMkLst>
            <pc:docMk/>
            <pc:sldMk cId="2399626567" sldId="362"/>
            <ac:spMk id="28" creationId="{F9661116-A582-44A2-831A-AD71CFE3D25A}"/>
          </ac:spMkLst>
        </pc:spChg>
        <pc:spChg chg="mod">
          <ac:chgData name="Eleanor Simpson" userId="975f5492-d74c-431c-90fe-9bfc34b8124b" providerId="ADAL" clId="{95F705E5-70D7-444A-B9E9-6AB260FDA4D1}" dt="2019-04-01T10:54:59.128" v="89" actId="113"/>
          <ac:spMkLst>
            <pc:docMk/>
            <pc:sldMk cId="2399626567" sldId="362"/>
            <ac:spMk id="29" creationId="{7D432EF4-AADC-4854-990D-819FB7A34396}"/>
          </ac:spMkLst>
        </pc:spChg>
        <pc:spChg chg="mod">
          <ac:chgData name="Eleanor Simpson" userId="975f5492-d74c-431c-90fe-9bfc34b8124b" providerId="ADAL" clId="{95F705E5-70D7-444A-B9E9-6AB260FDA4D1}" dt="2019-04-01T10:55:20.075" v="95" actId="113"/>
          <ac:spMkLst>
            <pc:docMk/>
            <pc:sldMk cId="2399626567" sldId="362"/>
            <ac:spMk id="30" creationId="{654628AE-9BFA-475E-8C45-8F178790B711}"/>
          </ac:spMkLst>
        </pc:spChg>
        <pc:spChg chg="mod">
          <ac:chgData name="Eleanor Simpson" userId="975f5492-d74c-431c-90fe-9bfc34b8124b" providerId="ADAL" clId="{95F705E5-70D7-444A-B9E9-6AB260FDA4D1}" dt="2019-04-01T10:55:26.877" v="97" actId="113"/>
          <ac:spMkLst>
            <pc:docMk/>
            <pc:sldMk cId="2399626567" sldId="362"/>
            <ac:spMk id="31" creationId="{C6D65F4A-109E-493C-BBEC-12BB95FE255A}"/>
          </ac:spMkLst>
        </pc:spChg>
        <pc:spChg chg="mod">
          <ac:chgData name="Eleanor Simpson" userId="975f5492-d74c-431c-90fe-9bfc34b8124b" providerId="ADAL" clId="{95F705E5-70D7-444A-B9E9-6AB260FDA4D1}" dt="2019-04-01T10:55:36.126" v="99" actId="113"/>
          <ac:spMkLst>
            <pc:docMk/>
            <pc:sldMk cId="2399626567" sldId="362"/>
            <ac:spMk id="32" creationId="{81894A09-704F-4ED2-8996-A7DFC23A2484}"/>
          </ac:spMkLst>
        </pc:spChg>
        <pc:spChg chg="mod">
          <ac:chgData name="Eleanor Simpson" userId="975f5492-d74c-431c-90fe-9bfc34b8124b" providerId="ADAL" clId="{95F705E5-70D7-444A-B9E9-6AB260FDA4D1}" dt="2019-04-01T10:55:43.042" v="101" actId="113"/>
          <ac:spMkLst>
            <pc:docMk/>
            <pc:sldMk cId="2399626567" sldId="362"/>
            <ac:spMk id="33" creationId="{D0E929B0-C7FC-40E6-83C3-65CFA24A1460}"/>
          </ac:spMkLst>
        </pc:spChg>
        <pc:spChg chg="mod">
          <ac:chgData name="Eleanor Simpson" userId="975f5492-d74c-431c-90fe-9bfc34b8124b" providerId="ADAL" clId="{95F705E5-70D7-444A-B9E9-6AB260FDA4D1}" dt="2019-04-01T10:54:52.546" v="87" actId="113"/>
          <ac:spMkLst>
            <pc:docMk/>
            <pc:sldMk cId="2399626567" sldId="362"/>
            <ac:spMk id="35" creationId="{9145C430-1204-4532-8F80-4577CD8CDCDD}"/>
          </ac:spMkLst>
        </pc:spChg>
        <pc:grpChg chg="del">
          <ac:chgData name="Eleanor Simpson" userId="975f5492-d74c-431c-90fe-9bfc34b8124b" providerId="ADAL" clId="{95F705E5-70D7-444A-B9E9-6AB260FDA4D1}" dt="2019-04-01T11:07:42.103" v="345" actId="478"/>
          <ac:grpSpMkLst>
            <pc:docMk/>
            <pc:sldMk cId="2399626567" sldId="362"/>
            <ac:grpSpMk id="16" creationId="{B31300A9-E3C5-4701-8EF1-45ED088A04DD}"/>
          </ac:grpSpMkLst>
        </pc:grpChg>
        <pc:grpChg chg="add">
          <ac:chgData name="Eleanor Simpson" userId="975f5492-d74c-431c-90fe-9bfc34b8124b" providerId="ADAL" clId="{95F705E5-70D7-444A-B9E9-6AB260FDA4D1}" dt="2019-04-01T11:07:42.600" v="346"/>
          <ac:grpSpMkLst>
            <pc:docMk/>
            <pc:sldMk cId="2399626567" sldId="362"/>
            <ac:grpSpMk id="20" creationId="{74AF02A0-86F7-4954-9C00-1C44718A44E3}"/>
          </ac:grpSpMkLst>
        </pc:grpChg>
        <pc:graphicFrameChg chg="mod modGraphic">
          <ac:chgData name="Eleanor Simpson" userId="975f5492-d74c-431c-90fe-9bfc34b8124b" providerId="ADAL" clId="{95F705E5-70D7-444A-B9E9-6AB260FDA4D1}" dt="2019-04-01T10:54:35.677" v="83"/>
          <ac:graphicFrameMkLst>
            <pc:docMk/>
            <pc:sldMk cId="2399626567" sldId="362"/>
            <ac:graphicFrameMk id="6" creationId="{BEFA64BA-2953-496C-9741-5417B38FA55A}"/>
          </ac:graphicFrameMkLst>
        </pc:graphicFrameChg>
      </pc:sldChg>
      <pc:sldChg chg="addSp delSp modSp">
        <pc:chgData name="Eleanor Simpson" userId="975f5492-d74c-431c-90fe-9bfc34b8124b" providerId="ADAL" clId="{95F705E5-70D7-444A-B9E9-6AB260FDA4D1}" dt="2019-04-01T11:18:24.492" v="380" actId="404"/>
        <pc:sldMkLst>
          <pc:docMk/>
          <pc:sldMk cId="1291939813" sldId="363"/>
        </pc:sldMkLst>
        <pc:spChg chg="mod">
          <ac:chgData name="Eleanor Simpson" userId="975f5492-d74c-431c-90fe-9bfc34b8124b" providerId="ADAL" clId="{95F705E5-70D7-444A-B9E9-6AB260FDA4D1}" dt="2019-04-01T10:57:22.919" v="119" actId="1582"/>
          <ac:spMkLst>
            <pc:docMk/>
            <pc:sldMk cId="1291939813" sldId="363"/>
            <ac:spMk id="11" creationId="{2885F2B5-7DF4-4A1C-A1C1-803F6E71475F}"/>
          </ac:spMkLst>
        </pc:spChg>
        <pc:spChg chg="mod">
          <ac:chgData name="Eleanor Simpson" userId="975f5492-d74c-431c-90fe-9bfc34b8124b" providerId="ADAL" clId="{95F705E5-70D7-444A-B9E9-6AB260FDA4D1}" dt="2019-04-01T10:56:58.300" v="114" actId="113"/>
          <ac:spMkLst>
            <pc:docMk/>
            <pc:sldMk cId="1291939813" sldId="363"/>
            <ac:spMk id="14" creationId="{C9A3FD46-AF70-4F4B-8A7A-A726257A6495}"/>
          </ac:spMkLst>
        </pc:spChg>
        <pc:spChg chg="mod">
          <ac:chgData name="Eleanor Simpson" userId="975f5492-d74c-431c-90fe-9bfc34b8124b" providerId="ADAL" clId="{95F705E5-70D7-444A-B9E9-6AB260FDA4D1}" dt="2019-04-01T11:18:24.492" v="380" actId="404"/>
          <ac:spMkLst>
            <pc:docMk/>
            <pc:sldMk cId="1291939813" sldId="363"/>
            <ac:spMk id="19" creationId="{5252A847-DE45-4FA3-A1F8-EEBEB845FF8E}"/>
          </ac:spMkLst>
        </pc:spChg>
        <pc:spChg chg="mod">
          <ac:chgData name="Eleanor Simpson" userId="975f5492-d74c-431c-90fe-9bfc34b8124b" providerId="ADAL" clId="{95F705E5-70D7-444A-B9E9-6AB260FDA4D1}" dt="2019-04-01T10:57:22.919" v="119" actId="1582"/>
          <ac:spMkLst>
            <pc:docMk/>
            <pc:sldMk cId="1291939813" sldId="363"/>
            <ac:spMk id="21" creationId="{66CEE35E-F95B-4A52-B59E-DCDDB24EC86D}"/>
          </ac:spMkLst>
        </pc:spChg>
        <pc:grpChg chg="del mod">
          <ac:chgData name="Eleanor Simpson" userId="975f5492-d74c-431c-90fe-9bfc34b8124b" providerId="ADAL" clId="{95F705E5-70D7-444A-B9E9-6AB260FDA4D1}" dt="2019-04-01T11:07:53.267" v="349" actId="478"/>
          <ac:grpSpMkLst>
            <pc:docMk/>
            <pc:sldMk cId="1291939813" sldId="363"/>
            <ac:grpSpMk id="16" creationId="{B31300A9-E3C5-4701-8EF1-45ED088A04DD}"/>
          </ac:grpSpMkLst>
        </pc:grpChg>
        <pc:grpChg chg="add">
          <ac:chgData name="Eleanor Simpson" userId="975f5492-d74c-431c-90fe-9bfc34b8124b" providerId="ADAL" clId="{95F705E5-70D7-444A-B9E9-6AB260FDA4D1}" dt="2019-04-01T11:07:54.018" v="350"/>
          <ac:grpSpMkLst>
            <pc:docMk/>
            <pc:sldMk cId="1291939813" sldId="363"/>
            <ac:grpSpMk id="22" creationId="{410AAFF7-2C75-426B-9F07-A796EA107AEB}"/>
          </ac:grpSpMkLst>
        </pc:grpChg>
      </pc:sldChg>
      <pc:sldChg chg="addSp delSp modSp">
        <pc:chgData name="Eleanor Simpson" userId="975f5492-d74c-431c-90fe-9bfc34b8124b" providerId="ADAL" clId="{95F705E5-70D7-444A-B9E9-6AB260FDA4D1}" dt="2019-04-01T11:07:59.042" v="352"/>
        <pc:sldMkLst>
          <pc:docMk/>
          <pc:sldMk cId="529520039" sldId="364"/>
        </pc:sldMkLst>
        <pc:spChg chg="mod">
          <ac:chgData name="Eleanor Simpson" userId="975f5492-d74c-431c-90fe-9bfc34b8124b" providerId="ADAL" clId="{95F705E5-70D7-444A-B9E9-6AB260FDA4D1}" dt="2019-04-01T10:58:08.363" v="125" actId="404"/>
          <ac:spMkLst>
            <pc:docMk/>
            <pc:sldMk cId="529520039" sldId="364"/>
            <ac:spMk id="19" creationId="{5252A847-DE45-4FA3-A1F8-EEBEB845FF8E}"/>
          </ac:spMkLst>
        </pc:spChg>
        <pc:spChg chg="mod">
          <ac:chgData name="Eleanor Simpson" userId="975f5492-d74c-431c-90fe-9bfc34b8124b" providerId="ADAL" clId="{95F705E5-70D7-444A-B9E9-6AB260FDA4D1}" dt="2019-04-01T10:58:47.957" v="132" actId="113"/>
          <ac:spMkLst>
            <pc:docMk/>
            <pc:sldMk cId="529520039" sldId="364"/>
            <ac:spMk id="34" creationId="{A3B91378-6C67-4604-B160-89981645A682}"/>
          </ac:spMkLst>
        </pc:spChg>
        <pc:spChg chg="mod">
          <ac:chgData name="Eleanor Simpson" userId="975f5492-d74c-431c-90fe-9bfc34b8124b" providerId="ADAL" clId="{95F705E5-70D7-444A-B9E9-6AB260FDA4D1}" dt="2019-04-01T10:58:54.892" v="134" actId="113"/>
          <ac:spMkLst>
            <pc:docMk/>
            <pc:sldMk cId="529520039" sldId="364"/>
            <ac:spMk id="35" creationId="{98B607D9-378B-45A3-B156-2B675A630A0C}"/>
          </ac:spMkLst>
        </pc:spChg>
        <pc:spChg chg="mod">
          <ac:chgData name="Eleanor Simpson" userId="975f5492-d74c-431c-90fe-9bfc34b8124b" providerId="ADAL" clId="{95F705E5-70D7-444A-B9E9-6AB260FDA4D1}" dt="2019-04-01T10:58:28.624" v="128" actId="113"/>
          <ac:spMkLst>
            <pc:docMk/>
            <pc:sldMk cId="529520039" sldId="364"/>
            <ac:spMk id="36" creationId="{D6CFEB70-9E45-4797-BD37-9CFCAE65C4E6}"/>
          </ac:spMkLst>
        </pc:spChg>
        <pc:spChg chg="mod">
          <ac:chgData name="Eleanor Simpson" userId="975f5492-d74c-431c-90fe-9bfc34b8124b" providerId="ADAL" clId="{95F705E5-70D7-444A-B9E9-6AB260FDA4D1}" dt="2019-04-01T10:58:39.663" v="130" actId="2711"/>
          <ac:spMkLst>
            <pc:docMk/>
            <pc:sldMk cId="529520039" sldId="364"/>
            <ac:spMk id="38" creationId="{52AB5FD6-2CA2-4FE8-8277-7FB58237FF50}"/>
          </ac:spMkLst>
        </pc:spChg>
        <pc:spChg chg="mod">
          <ac:chgData name="Eleanor Simpson" userId="975f5492-d74c-431c-90fe-9bfc34b8124b" providerId="ADAL" clId="{95F705E5-70D7-444A-B9E9-6AB260FDA4D1}" dt="2019-04-01T10:58:33.524" v="129" actId="2711"/>
          <ac:spMkLst>
            <pc:docMk/>
            <pc:sldMk cId="529520039" sldId="364"/>
            <ac:spMk id="40" creationId="{C7BB4228-8533-44F0-882D-A05A3A7EE931}"/>
          </ac:spMkLst>
        </pc:spChg>
        <pc:grpChg chg="del">
          <ac:chgData name="Eleanor Simpson" userId="975f5492-d74c-431c-90fe-9bfc34b8124b" providerId="ADAL" clId="{95F705E5-70D7-444A-B9E9-6AB260FDA4D1}" dt="2019-04-01T11:07:58.473" v="351" actId="478"/>
          <ac:grpSpMkLst>
            <pc:docMk/>
            <pc:sldMk cId="529520039" sldId="364"/>
            <ac:grpSpMk id="16" creationId="{B31300A9-E3C5-4701-8EF1-45ED088A04DD}"/>
          </ac:grpSpMkLst>
        </pc:grpChg>
        <pc:grpChg chg="add">
          <ac:chgData name="Eleanor Simpson" userId="975f5492-d74c-431c-90fe-9bfc34b8124b" providerId="ADAL" clId="{95F705E5-70D7-444A-B9E9-6AB260FDA4D1}" dt="2019-04-01T11:07:59.042" v="352"/>
          <ac:grpSpMkLst>
            <pc:docMk/>
            <pc:sldMk cId="529520039" sldId="364"/>
            <ac:grpSpMk id="20" creationId="{D9C87CA5-1FB3-40C5-8DDE-6D2807E84ABA}"/>
          </ac:grpSpMkLst>
        </pc:grpChg>
        <pc:graphicFrameChg chg="modGraphic">
          <ac:chgData name="Eleanor Simpson" userId="975f5492-d74c-431c-90fe-9bfc34b8124b" providerId="ADAL" clId="{95F705E5-70D7-444A-B9E9-6AB260FDA4D1}" dt="2019-04-01T10:59:03.527" v="136" actId="113"/>
          <ac:graphicFrameMkLst>
            <pc:docMk/>
            <pc:sldMk cId="529520039" sldId="364"/>
            <ac:graphicFrameMk id="32" creationId="{E3C01FF6-D931-491E-9B4D-D58DD2629886}"/>
          </ac:graphicFrameMkLst>
        </pc:graphicFrameChg>
      </pc:sldChg>
      <pc:sldChg chg="addSp delSp modSp">
        <pc:chgData name="Eleanor Simpson" userId="975f5492-d74c-431c-90fe-9bfc34b8124b" providerId="ADAL" clId="{95F705E5-70D7-444A-B9E9-6AB260FDA4D1}" dt="2019-04-01T11:08:05.151" v="354"/>
        <pc:sldMkLst>
          <pc:docMk/>
          <pc:sldMk cId="129902769" sldId="365"/>
        </pc:sldMkLst>
        <pc:spChg chg="mod">
          <ac:chgData name="Eleanor Simpson" userId="975f5492-d74c-431c-90fe-9bfc34b8124b" providerId="ADAL" clId="{95F705E5-70D7-444A-B9E9-6AB260FDA4D1}" dt="2019-04-01T11:05:51.249" v="159" actId="403"/>
          <ac:spMkLst>
            <pc:docMk/>
            <pc:sldMk cId="129902769" sldId="365"/>
            <ac:spMk id="19" creationId="{5252A847-DE45-4FA3-A1F8-EEBEB845FF8E}"/>
          </ac:spMkLst>
        </pc:spChg>
        <pc:spChg chg="mod">
          <ac:chgData name="Eleanor Simpson" userId="975f5492-d74c-431c-90fe-9bfc34b8124b" providerId="ADAL" clId="{95F705E5-70D7-444A-B9E9-6AB260FDA4D1}" dt="2019-04-01T11:01:03.117" v="156" actId="113"/>
          <ac:spMkLst>
            <pc:docMk/>
            <pc:sldMk cId="129902769" sldId="365"/>
            <ac:spMk id="34" creationId="{A3B91378-6C67-4604-B160-89981645A682}"/>
          </ac:spMkLst>
        </pc:spChg>
        <pc:spChg chg="mod">
          <ac:chgData name="Eleanor Simpson" userId="975f5492-d74c-431c-90fe-9bfc34b8124b" providerId="ADAL" clId="{95F705E5-70D7-444A-B9E9-6AB260FDA4D1}" dt="2019-04-01T11:01:10.097" v="158" actId="113"/>
          <ac:spMkLst>
            <pc:docMk/>
            <pc:sldMk cId="129902769" sldId="365"/>
            <ac:spMk id="35" creationId="{98B607D9-378B-45A3-B156-2B675A630A0C}"/>
          </ac:spMkLst>
        </pc:spChg>
        <pc:spChg chg="mod">
          <ac:chgData name="Eleanor Simpson" userId="975f5492-d74c-431c-90fe-9bfc34b8124b" providerId="ADAL" clId="{95F705E5-70D7-444A-B9E9-6AB260FDA4D1}" dt="2019-04-01T11:00:44.449" v="152" actId="2711"/>
          <ac:spMkLst>
            <pc:docMk/>
            <pc:sldMk cId="129902769" sldId="365"/>
            <ac:spMk id="36" creationId="{D6CFEB70-9E45-4797-BD37-9CFCAE65C4E6}"/>
          </ac:spMkLst>
        </pc:spChg>
        <pc:spChg chg="mod">
          <ac:chgData name="Eleanor Simpson" userId="975f5492-d74c-431c-90fe-9bfc34b8124b" providerId="ADAL" clId="{95F705E5-70D7-444A-B9E9-6AB260FDA4D1}" dt="2019-04-01T11:00:55.561" v="154" actId="2711"/>
          <ac:spMkLst>
            <pc:docMk/>
            <pc:sldMk cId="129902769" sldId="365"/>
            <ac:spMk id="38" creationId="{52AB5FD6-2CA2-4FE8-8277-7FB58237FF50}"/>
          </ac:spMkLst>
        </pc:spChg>
        <pc:spChg chg="mod">
          <ac:chgData name="Eleanor Simpson" userId="975f5492-d74c-431c-90fe-9bfc34b8124b" providerId="ADAL" clId="{95F705E5-70D7-444A-B9E9-6AB260FDA4D1}" dt="2019-04-01T11:00:50.182" v="153" actId="2711"/>
          <ac:spMkLst>
            <pc:docMk/>
            <pc:sldMk cId="129902769" sldId="365"/>
            <ac:spMk id="40" creationId="{C7BB4228-8533-44F0-882D-A05A3A7EE931}"/>
          </ac:spMkLst>
        </pc:spChg>
        <pc:grpChg chg="del">
          <ac:chgData name="Eleanor Simpson" userId="975f5492-d74c-431c-90fe-9bfc34b8124b" providerId="ADAL" clId="{95F705E5-70D7-444A-B9E9-6AB260FDA4D1}" dt="2019-04-01T11:08:04.647" v="353" actId="478"/>
          <ac:grpSpMkLst>
            <pc:docMk/>
            <pc:sldMk cId="129902769" sldId="365"/>
            <ac:grpSpMk id="16" creationId="{B31300A9-E3C5-4701-8EF1-45ED088A04DD}"/>
          </ac:grpSpMkLst>
        </pc:grpChg>
        <pc:grpChg chg="add">
          <ac:chgData name="Eleanor Simpson" userId="975f5492-d74c-431c-90fe-9bfc34b8124b" providerId="ADAL" clId="{95F705E5-70D7-444A-B9E9-6AB260FDA4D1}" dt="2019-04-01T11:08:05.151" v="354"/>
          <ac:grpSpMkLst>
            <pc:docMk/>
            <pc:sldMk cId="129902769" sldId="365"/>
            <ac:grpSpMk id="20" creationId="{8E6C1937-B0BF-4AE8-A360-0CB16E35A225}"/>
          </ac:grpSpMkLst>
        </pc:grpChg>
        <pc:graphicFrameChg chg="modGraphic">
          <ac:chgData name="Eleanor Simpson" userId="975f5492-d74c-431c-90fe-9bfc34b8124b" providerId="ADAL" clId="{95F705E5-70D7-444A-B9E9-6AB260FDA4D1}" dt="2019-04-01T11:00:26.614" v="149" actId="113"/>
          <ac:graphicFrameMkLst>
            <pc:docMk/>
            <pc:sldMk cId="129902769" sldId="365"/>
            <ac:graphicFrameMk id="32" creationId="{E3C01FF6-D931-491E-9B4D-D58DD2629886}"/>
          </ac:graphicFrameMkLst>
        </pc:graphicFrameChg>
      </pc:sldChg>
      <pc:sldChg chg="addSp delSp modSp">
        <pc:chgData name="Eleanor Simpson" userId="975f5492-d74c-431c-90fe-9bfc34b8124b" providerId="ADAL" clId="{95F705E5-70D7-444A-B9E9-6AB260FDA4D1}" dt="2019-04-01T14:02:17.970" v="1431" actId="20577"/>
        <pc:sldMkLst>
          <pc:docMk/>
          <pc:sldMk cId="1936461580" sldId="368"/>
        </pc:sldMkLst>
        <pc:spChg chg="mod">
          <ac:chgData name="Eleanor Simpson" userId="975f5492-d74c-431c-90fe-9bfc34b8124b" providerId="ADAL" clId="{95F705E5-70D7-444A-B9E9-6AB260FDA4D1}" dt="2019-04-01T14:02:17.970" v="1431" actId="20577"/>
          <ac:spMkLst>
            <pc:docMk/>
            <pc:sldMk cId="1936461580" sldId="368"/>
            <ac:spMk id="19" creationId="{5252A847-DE45-4FA3-A1F8-EEBEB845FF8E}"/>
          </ac:spMkLst>
        </pc:spChg>
        <pc:grpChg chg="add">
          <ac:chgData name="Eleanor Simpson" userId="975f5492-d74c-431c-90fe-9bfc34b8124b" providerId="ADAL" clId="{95F705E5-70D7-444A-B9E9-6AB260FDA4D1}" dt="2019-04-01T11:08:31.037" v="356"/>
          <ac:grpSpMkLst>
            <pc:docMk/>
            <pc:sldMk cId="1936461580" sldId="368"/>
            <ac:grpSpMk id="7" creationId="{D3E14D73-45CF-4F27-8725-B26934AD083F}"/>
          </ac:grpSpMkLst>
        </pc:grpChg>
        <pc:grpChg chg="del">
          <ac:chgData name="Eleanor Simpson" userId="975f5492-d74c-431c-90fe-9bfc34b8124b" providerId="ADAL" clId="{95F705E5-70D7-444A-B9E9-6AB260FDA4D1}" dt="2019-04-01T11:08:30.494" v="355" actId="478"/>
          <ac:grpSpMkLst>
            <pc:docMk/>
            <pc:sldMk cId="1936461580" sldId="368"/>
            <ac:grpSpMk id="16" creationId="{B31300A9-E3C5-4701-8EF1-45ED088A04DD}"/>
          </ac:grpSpMkLst>
        </pc:grpChg>
      </pc:sldChg>
      <pc:sldChg chg="addSp delSp modSp">
        <pc:chgData name="Eleanor Simpson" userId="975f5492-d74c-431c-90fe-9bfc34b8124b" providerId="ADAL" clId="{95F705E5-70D7-444A-B9E9-6AB260FDA4D1}" dt="2019-04-01T12:52:35.659" v="1424" actId="1582"/>
        <pc:sldMkLst>
          <pc:docMk/>
          <pc:sldMk cId="1825757235" sldId="370"/>
        </pc:sldMkLst>
        <pc:spChg chg="mod">
          <ac:chgData name="Eleanor Simpson" userId="975f5492-d74c-431c-90fe-9bfc34b8124b" providerId="ADAL" clId="{95F705E5-70D7-444A-B9E9-6AB260FDA4D1}" dt="2019-04-01T11:32:51.448" v="656" actId="1582"/>
          <ac:spMkLst>
            <pc:docMk/>
            <pc:sldMk cId="1825757235" sldId="370"/>
            <ac:spMk id="11" creationId="{EF8A4EB4-7BBE-41D3-A4DD-562DD4745BA0}"/>
          </ac:spMkLst>
        </pc:spChg>
        <pc:spChg chg="mod">
          <ac:chgData name="Eleanor Simpson" userId="975f5492-d74c-431c-90fe-9bfc34b8124b" providerId="ADAL" clId="{95F705E5-70D7-444A-B9E9-6AB260FDA4D1}" dt="2019-04-01T11:32:51.448" v="656" actId="1582"/>
          <ac:spMkLst>
            <pc:docMk/>
            <pc:sldMk cId="1825757235" sldId="370"/>
            <ac:spMk id="15" creationId="{0B66206D-B1FD-4124-9DEF-32CB302F85EB}"/>
          </ac:spMkLst>
        </pc:spChg>
        <pc:spChg chg="mod">
          <ac:chgData name="Eleanor Simpson" userId="975f5492-d74c-431c-90fe-9bfc34b8124b" providerId="ADAL" clId="{95F705E5-70D7-444A-B9E9-6AB260FDA4D1}" dt="2019-04-01T12:38:09.448" v="1316" actId="20577"/>
          <ac:spMkLst>
            <pc:docMk/>
            <pc:sldMk cId="1825757235" sldId="370"/>
            <ac:spMk id="19" creationId="{5252A847-DE45-4FA3-A1F8-EEBEB845FF8E}"/>
          </ac:spMkLst>
        </pc:spChg>
        <pc:grpChg chg="add">
          <ac:chgData name="Eleanor Simpson" userId="975f5492-d74c-431c-90fe-9bfc34b8124b" providerId="ADAL" clId="{95F705E5-70D7-444A-B9E9-6AB260FDA4D1}" dt="2019-04-01T11:09:47.983" v="372"/>
          <ac:grpSpMkLst>
            <pc:docMk/>
            <pc:sldMk cId="1825757235" sldId="370"/>
            <ac:grpSpMk id="13" creationId="{8E7D63B1-4CB3-423E-8E82-EA12E720EB9B}"/>
          </ac:grpSpMkLst>
        </pc:grpChg>
        <pc:grpChg chg="del">
          <ac:chgData name="Eleanor Simpson" userId="975f5492-d74c-431c-90fe-9bfc34b8124b" providerId="ADAL" clId="{95F705E5-70D7-444A-B9E9-6AB260FDA4D1}" dt="2019-04-01T11:09:47.429" v="371" actId="478"/>
          <ac:grpSpMkLst>
            <pc:docMk/>
            <pc:sldMk cId="1825757235" sldId="370"/>
            <ac:grpSpMk id="16" creationId="{B31300A9-E3C5-4701-8EF1-45ED088A04DD}"/>
          </ac:grpSpMkLst>
        </pc:grpChg>
        <pc:cxnChg chg="mod">
          <ac:chgData name="Eleanor Simpson" userId="975f5492-d74c-431c-90fe-9bfc34b8124b" providerId="ADAL" clId="{95F705E5-70D7-444A-B9E9-6AB260FDA4D1}" dt="2019-04-01T12:52:35.659" v="1424" actId="1582"/>
          <ac:cxnSpMkLst>
            <pc:docMk/>
            <pc:sldMk cId="1825757235" sldId="370"/>
            <ac:cxnSpMk id="9" creationId="{CFC674E5-8E44-40A0-8D21-66332540204A}"/>
          </ac:cxnSpMkLst>
        </pc:cxnChg>
        <pc:cxnChg chg="mod">
          <ac:chgData name="Eleanor Simpson" userId="975f5492-d74c-431c-90fe-9bfc34b8124b" providerId="ADAL" clId="{95F705E5-70D7-444A-B9E9-6AB260FDA4D1}" dt="2019-04-01T12:52:35.659" v="1424" actId="1582"/>
          <ac:cxnSpMkLst>
            <pc:docMk/>
            <pc:sldMk cId="1825757235" sldId="370"/>
            <ac:cxnSpMk id="10" creationId="{665E8234-AA51-464A-9AE1-18E69D0B77EE}"/>
          </ac:cxnSpMkLst>
        </pc:cxnChg>
        <pc:cxnChg chg="mod">
          <ac:chgData name="Eleanor Simpson" userId="975f5492-d74c-431c-90fe-9bfc34b8124b" providerId="ADAL" clId="{95F705E5-70D7-444A-B9E9-6AB260FDA4D1}" dt="2019-04-01T12:52:35.659" v="1424" actId="1582"/>
          <ac:cxnSpMkLst>
            <pc:docMk/>
            <pc:sldMk cId="1825757235" sldId="370"/>
            <ac:cxnSpMk id="14" creationId="{18F80F50-2FB5-4390-8BFD-C22F0460E1E5}"/>
          </ac:cxnSpMkLst>
        </pc:cxnChg>
      </pc:sldChg>
      <pc:sldChg chg="addSp delSp modSp add">
        <pc:chgData name="Eleanor Simpson" userId="975f5492-d74c-431c-90fe-9bfc34b8124b" providerId="ADAL" clId="{95F705E5-70D7-444A-B9E9-6AB260FDA4D1}" dt="2019-04-01T11:07:27.349" v="340"/>
        <pc:sldMkLst>
          <pc:docMk/>
          <pc:sldMk cId="61764362" sldId="380"/>
        </pc:sldMkLst>
        <pc:spChg chg="mod">
          <ac:chgData name="Eleanor Simpson" userId="975f5492-d74c-431c-90fe-9bfc34b8124b" providerId="ADAL" clId="{95F705E5-70D7-444A-B9E9-6AB260FDA4D1}" dt="2019-04-01T10:50:42.178" v="29" actId="207"/>
          <ac:spMkLst>
            <pc:docMk/>
            <pc:sldMk cId="61764362" sldId="380"/>
            <ac:spMk id="19" creationId="{5252A847-DE45-4FA3-A1F8-EEBEB845FF8E}"/>
          </ac:spMkLst>
        </pc:spChg>
        <pc:grpChg chg="add">
          <ac:chgData name="Eleanor Simpson" userId="975f5492-d74c-431c-90fe-9bfc34b8124b" providerId="ADAL" clId="{95F705E5-70D7-444A-B9E9-6AB260FDA4D1}" dt="2019-04-01T11:07:27.349" v="340"/>
          <ac:grpSpMkLst>
            <pc:docMk/>
            <pc:sldMk cId="61764362" sldId="380"/>
            <ac:grpSpMk id="7" creationId="{172BD9D7-DD16-4523-8A27-03001C5C348A}"/>
          </ac:grpSpMkLst>
        </pc:grpChg>
        <pc:grpChg chg="del">
          <ac:chgData name="Eleanor Simpson" userId="975f5492-d74c-431c-90fe-9bfc34b8124b" providerId="ADAL" clId="{95F705E5-70D7-444A-B9E9-6AB260FDA4D1}" dt="2019-04-01T11:07:26.445" v="339" actId="478"/>
          <ac:grpSpMkLst>
            <pc:docMk/>
            <pc:sldMk cId="61764362" sldId="380"/>
            <ac:grpSpMk id="16" creationId="{B31300A9-E3C5-4701-8EF1-45ED088A04DD}"/>
          </ac:grpSpMkLst>
        </pc:grpChg>
      </pc:sldChg>
      <pc:sldChg chg="addSp delSp modSp add">
        <pc:chgData name="Eleanor Simpson" userId="975f5492-d74c-431c-90fe-9bfc34b8124b" providerId="ADAL" clId="{95F705E5-70D7-444A-B9E9-6AB260FDA4D1}" dt="2019-04-01T12:49:55.647" v="1386" actId="20577"/>
        <pc:sldMkLst>
          <pc:docMk/>
          <pc:sldMk cId="3316757322" sldId="381"/>
        </pc:sldMkLst>
        <pc:spChg chg="add">
          <ac:chgData name="Eleanor Simpson" userId="975f5492-d74c-431c-90fe-9bfc34b8124b" providerId="ADAL" clId="{95F705E5-70D7-444A-B9E9-6AB260FDA4D1}" dt="2019-04-01T11:21:12.084" v="399"/>
          <ac:spMkLst>
            <pc:docMk/>
            <pc:sldMk cId="3316757322" sldId="381"/>
            <ac:spMk id="17" creationId="{688F88B9-0F0C-4DEC-B8EE-9232D20F02A7}"/>
          </ac:spMkLst>
        </pc:spChg>
        <pc:spChg chg="add">
          <ac:chgData name="Eleanor Simpson" userId="975f5492-d74c-431c-90fe-9bfc34b8124b" providerId="ADAL" clId="{95F705E5-70D7-444A-B9E9-6AB260FDA4D1}" dt="2019-04-01T11:21:12.084" v="399"/>
          <ac:spMkLst>
            <pc:docMk/>
            <pc:sldMk cId="3316757322" sldId="381"/>
            <ac:spMk id="18" creationId="{5C90588E-6617-4268-9F7B-318D40CBDA14}"/>
          </ac:spMkLst>
        </pc:spChg>
        <pc:spChg chg="mod">
          <ac:chgData name="Eleanor Simpson" userId="975f5492-d74c-431c-90fe-9bfc34b8124b" providerId="ADAL" clId="{95F705E5-70D7-444A-B9E9-6AB260FDA4D1}" dt="2019-04-01T11:21:02.857" v="398"/>
          <ac:spMkLst>
            <pc:docMk/>
            <pc:sldMk cId="3316757322" sldId="381"/>
            <ac:spMk id="19" creationId="{5252A847-DE45-4FA3-A1F8-EEBEB845FF8E}"/>
          </ac:spMkLst>
        </pc:spChg>
        <pc:spChg chg="add">
          <ac:chgData name="Eleanor Simpson" userId="975f5492-d74c-431c-90fe-9bfc34b8124b" providerId="ADAL" clId="{95F705E5-70D7-444A-B9E9-6AB260FDA4D1}" dt="2019-04-01T11:21:12.084" v="399"/>
          <ac:spMkLst>
            <pc:docMk/>
            <pc:sldMk cId="3316757322" sldId="381"/>
            <ac:spMk id="23" creationId="{D0A09F03-DFC2-44F5-95DC-85D0A4640BCD}"/>
          </ac:spMkLst>
        </pc:spChg>
        <pc:spChg chg="del">
          <ac:chgData name="Eleanor Simpson" userId="975f5492-d74c-431c-90fe-9bfc34b8124b" providerId="ADAL" clId="{95F705E5-70D7-444A-B9E9-6AB260FDA4D1}" dt="2019-04-01T11:20:46.731" v="396" actId="478"/>
          <ac:spMkLst>
            <pc:docMk/>
            <pc:sldMk cId="3316757322" sldId="381"/>
            <ac:spMk id="34" creationId="{A3B91378-6C67-4604-B160-89981645A682}"/>
          </ac:spMkLst>
        </pc:spChg>
        <pc:spChg chg="del">
          <ac:chgData name="Eleanor Simpson" userId="975f5492-d74c-431c-90fe-9bfc34b8124b" providerId="ADAL" clId="{95F705E5-70D7-444A-B9E9-6AB260FDA4D1}" dt="2019-04-01T11:20:46.731" v="396" actId="478"/>
          <ac:spMkLst>
            <pc:docMk/>
            <pc:sldMk cId="3316757322" sldId="381"/>
            <ac:spMk id="35" creationId="{98B607D9-378B-45A3-B156-2B675A630A0C}"/>
          </ac:spMkLst>
        </pc:spChg>
        <pc:spChg chg="del">
          <ac:chgData name="Eleanor Simpson" userId="975f5492-d74c-431c-90fe-9bfc34b8124b" providerId="ADAL" clId="{95F705E5-70D7-444A-B9E9-6AB260FDA4D1}" dt="2019-04-01T11:20:46.731" v="396" actId="478"/>
          <ac:spMkLst>
            <pc:docMk/>
            <pc:sldMk cId="3316757322" sldId="381"/>
            <ac:spMk id="36" creationId="{D6CFEB70-9E45-4797-BD37-9CFCAE65C4E6}"/>
          </ac:spMkLst>
        </pc:spChg>
        <pc:spChg chg="del">
          <ac:chgData name="Eleanor Simpson" userId="975f5492-d74c-431c-90fe-9bfc34b8124b" providerId="ADAL" clId="{95F705E5-70D7-444A-B9E9-6AB260FDA4D1}" dt="2019-04-01T11:20:46.731" v="396" actId="478"/>
          <ac:spMkLst>
            <pc:docMk/>
            <pc:sldMk cId="3316757322" sldId="381"/>
            <ac:spMk id="38" creationId="{52AB5FD6-2CA2-4FE8-8277-7FB58237FF50}"/>
          </ac:spMkLst>
        </pc:spChg>
        <pc:spChg chg="del">
          <ac:chgData name="Eleanor Simpson" userId="975f5492-d74c-431c-90fe-9bfc34b8124b" providerId="ADAL" clId="{95F705E5-70D7-444A-B9E9-6AB260FDA4D1}" dt="2019-04-01T11:20:46.731" v="396" actId="478"/>
          <ac:spMkLst>
            <pc:docMk/>
            <pc:sldMk cId="3316757322" sldId="381"/>
            <ac:spMk id="40" creationId="{C7BB4228-8533-44F0-882D-A05A3A7EE931}"/>
          </ac:spMkLst>
        </pc:spChg>
        <pc:grpChg chg="add mod">
          <ac:chgData name="Eleanor Simpson" userId="975f5492-d74c-431c-90fe-9bfc34b8124b" providerId="ADAL" clId="{95F705E5-70D7-444A-B9E9-6AB260FDA4D1}" dt="2019-04-01T12:29:40.482" v="1135" actId="1036"/>
          <ac:grpSpMkLst>
            <pc:docMk/>
            <pc:sldMk cId="3316757322" sldId="381"/>
            <ac:grpSpMk id="7" creationId="{3471D42F-02CF-4275-AB8C-052053C33FC4}"/>
          </ac:grpSpMkLst>
        </pc:grpChg>
        <pc:graphicFrameChg chg="add mod modGraphic">
          <ac:chgData name="Eleanor Simpson" userId="975f5492-d74c-431c-90fe-9bfc34b8124b" providerId="ADAL" clId="{95F705E5-70D7-444A-B9E9-6AB260FDA4D1}" dt="2019-04-01T11:25:07.743" v="624" actId="465"/>
          <ac:graphicFrameMkLst>
            <pc:docMk/>
            <pc:sldMk cId="3316757322" sldId="381"/>
            <ac:graphicFrameMk id="2" creationId="{AB856C4A-B343-402D-9AA5-A92385143876}"/>
          </ac:graphicFrameMkLst>
        </pc:graphicFrameChg>
        <pc:graphicFrameChg chg="add">
          <ac:chgData name="Eleanor Simpson" userId="975f5492-d74c-431c-90fe-9bfc34b8124b" providerId="ADAL" clId="{95F705E5-70D7-444A-B9E9-6AB260FDA4D1}" dt="2019-04-01T11:21:12.084" v="399"/>
          <ac:graphicFrameMkLst>
            <pc:docMk/>
            <pc:sldMk cId="3316757322" sldId="381"/>
            <ac:graphicFrameMk id="24" creationId="{B81B2BC5-2F0C-4FE1-BB36-B291DE11576D}"/>
          </ac:graphicFrameMkLst>
        </pc:graphicFrameChg>
        <pc:graphicFrameChg chg="add">
          <ac:chgData name="Eleanor Simpson" userId="975f5492-d74c-431c-90fe-9bfc34b8124b" providerId="ADAL" clId="{95F705E5-70D7-444A-B9E9-6AB260FDA4D1}" dt="2019-04-01T11:21:12.084" v="399"/>
          <ac:graphicFrameMkLst>
            <pc:docMk/>
            <pc:sldMk cId="3316757322" sldId="381"/>
            <ac:graphicFrameMk id="25" creationId="{A3B5A970-24DE-4500-8C7E-661154F744A0}"/>
          </ac:graphicFrameMkLst>
        </pc:graphicFrameChg>
        <pc:graphicFrameChg chg="add modGraphic">
          <ac:chgData name="Eleanor Simpson" userId="975f5492-d74c-431c-90fe-9bfc34b8124b" providerId="ADAL" clId="{95F705E5-70D7-444A-B9E9-6AB260FDA4D1}" dt="2019-04-01T12:48:57.115" v="1378" actId="20577"/>
          <ac:graphicFrameMkLst>
            <pc:docMk/>
            <pc:sldMk cId="3316757322" sldId="381"/>
            <ac:graphicFrameMk id="26" creationId="{8FD54A3E-26A1-4959-9D3A-43B3F60A0039}"/>
          </ac:graphicFrameMkLst>
        </pc:graphicFrameChg>
        <pc:graphicFrameChg chg="add mod modGraphic">
          <ac:chgData name="Eleanor Simpson" userId="975f5492-d74c-431c-90fe-9bfc34b8124b" providerId="ADAL" clId="{95F705E5-70D7-444A-B9E9-6AB260FDA4D1}" dt="2019-04-01T12:49:55.647" v="1386" actId="20577"/>
          <ac:graphicFrameMkLst>
            <pc:docMk/>
            <pc:sldMk cId="3316757322" sldId="381"/>
            <ac:graphicFrameMk id="27" creationId="{C45CE3E2-FC2E-4855-9918-DE18493B9E53}"/>
          </ac:graphicFrameMkLst>
        </pc:graphicFrameChg>
        <pc:graphicFrameChg chg="add mod modGraphic">
          <ac:chgData name="Eleanor Simpson" userId="975f5492-d74c-431c-90fe-9bfc34b8124b" providerId="ADAL" clId="{95F705E5-70D7-444A-B9E9-6AB260FDA4D1}" dt="2019-04-01T12:26:47.727" v="1073" actId="20577"/>
          <ac:graphicFrameMkLst>
            <pc:docMk/>
            <pc:sldMk cId="3316757322" sldId="381"/>
            <ac:graphicFrameMk id="28" creationId="{34E47224-933E-4BFB-9B58-78E6E0F32DAB}"/>
          </ac:graphicFrameMkLst>
        </pc:graphicFrameChg>
        <pc:graphicFrameChg chg="del">
          <ac:chgData name="Eleanor Simpson" userId="975f5492-d74c-431c-90fe-9bfc34b8124b" providerId="ADAL" clId="{95F705E5-70D7-444A-B9E9-6AB260FDA4D1}" dt="2019-04-01T11:20:50.444" v="397" actId="478"/>
          <ac:graphicFrameMkLst>
            <pc:docMk/>
            <pc:sldMk cId="3316757322" sldId="381"/>
            <ac:graphicFrameMk id="32" creationId="{E3C01FF6-D931-491E-9B4D-D58DD2629886}"/>
          </ac:graphicFrameMkLst>
        </pc:graphicFrameChg>
        <pc:graphicFrameChg chg="del">
          <ac:chgData name="Eleanor Simpson" userId="975f5492-d74c-431c-90fe-9bfc34b8124b" providerId="ADAL" clId="{95F705E5-70D7-444A-B9E9-6AB260FDA4D1}" dt="2019-04-01T11:20:46.731" v="396" actId="478"/>
          <ac:graphicFrameMkLst>
            <pc:docMk/>
            <pc:sldMk cId="3316757322" sldId="381"/>
            <ac:graphicFrameMk id="33" creationId="{C0A073CD-1D6F-4165-BD4C-5B7B4E8C52C6}"/>
          </ac:graphicFrameMkLst>
        </pc:graphicFrameChg>
        <pc:picChg chg="add mod">
          <ac:chgData name="Eleanor Simpson" userId="975f5492-d74c-431c-90fe-9bfc34b8124b" providerId="ADAL" clId="{95F705E5-70D7-444A-B9E9-6AB260FDA4D1}" dt="2019-04-01T12:21:38.555" v="923" actId="1035"/>
          <ac:picMkLst>
            <pc:docMk/>
            <pc:sldMk cId="3316757322" sldId="381"/>
            <ac:picMk id="3" creationId="{D35B675C-CBC0-4C33-8DBA-53B5A18ACED9}"/>
          </ac:picMkLst>
        </pc:picChg>
        <pc:picChg chg="add mod">
          <ac:chgData name="Eleanor Simpson" userId="975f5492-d74c-431c-90fe-9bfc34b8124b" providerId="ADAL" clId="{95F705E5-70D7-444A-B9E9-6AB260FDA4D1}" dt="2019-04-01T12:24:34.776" v="967" actId="688"/>
          <ac:picMkLst>
            <pc:docMk/>
            <pc:sldMk cId="3316757322" sldId="381"/>
            <ac:picMk id="4" creationId="{BE7C17F2-90A5-4CFC-99EA-851056470A47}"/>
          </ac:picMkLst>
        </pc:picChg>
        <pc:picChg chg="add mod">
          <ac:chgData name="Eleanor Simpson" userId="975f5492-d74c-431c-90fe-9bfc34b8124b" providerId="ADAL" clId="{95F705E5-70D7-444A-B9E9-6AB260FDA4D1}" dt="2019-04-01T12:25:46.367" v="1046" actId="14100"/>
          <ac:picMkLst>
            <pc:docMk/>
            <pc:sldMk cId="3316757322" sldId="381"/>
            <ac:picMk id="5" creationId="{2EB39DAB-37E0-442B-B06B-84D015C03EB8}"/>
          </ac:picMkLst>
        </pc:picChg>
        <pc:picChg chg="add mod modCrop">
          <ac:chgData name="Eleanor Simpson" userId="975f5492-d74c-431c-90fe-9bfc34b8124b" providerId="ADAL" clId="{95F705E5-70D7-444A-B9E9-6AB260FDA4D1}" dt="2019-04-01T12:29:34.397" v="1133" actId="164"/>
          <ac:picMkLst>
            <pc:docMk/>
            <pc:sldMk cId="3316757322" sldId="381"/>
            <ac:picMk id="6" creationId="{8DFA7A47-12A7-40CD-9EA2-4B3452D2E0D3}"/>
          </ac:picMkLst>
        </pc:picChg>
        <pc:picChg chg="add mod modCrop">
          <ac:chgData name="Eleanor Simpson" userId="975f5492-d74c-431c-90fe-9bfc34b8124b" providerId="ADAL" clId="{95F705E5-70D7-444A-B9E9-6AB260FDA4D1}" dt="2019-04-01T12:32:35.959" v="1223" actId="1036"/>
          <ac:picMkLst>
            <pc:docMk/>
            <pc:sldMk cId="3316757322" sldId="381"/>
            <ac:picMk id="9" creationId="{83EE0BD4-A60B-4735-877C-46D8C8E54A7D}"/>
          </ac:picMkLst>
        </pc:picChg>
        <pc:picChg chg="add mod modCrop">
          <ac:chgData name="Eleanor Simpson" userId="975f5492-d74c-431c-90fe-9bfc34b8124b" providerId="ADAL" clId="{95F705E5-70D7-444A-B9E9-6AB260FDA4D1}" dt="2019-04-01T12:34:36.890" v="1281" actId="1037"/>
          <ac:picMkLst>
            <pc:docMk/>
            <pc:sldMk cId="3316757322" sldId="381"/>
            <ac:picMk id="10" creationId="{FEB094A2-6733-43D5-A462-F7D688711E4B}"/>
          </ac:picMkLst>
        </pc:picChg>
        <pc:picChg chg="add mod">
          <ac:chgData name="Eleanor Simpson" userId="975f5492-d74c-431c-90fe-9bfc34b8124b" providerId="ADAL" clId="{95F705E5-70D7-444A-B9E9-6AB260FDA4D1}" dt="2019-04-01T12:29:34.397" v="1133" actId="164"/>
          <ac:picMkLst>
            <pc:docMk/>
            <pc:sldMk cId="3316757322" sldId="381"/>
            <ac:picMk id="30" creationId="{4B21FB83-F1B5-479E-8322-7499BFFDB746}"/>
          </ac:picMkLst>
        </pc:picChg>
        <pc:cxnChg chg="del">
          <ac:chgData name="Eleanor Simpson" userId="975f5492-d74c-431c-90fe-9bfc34b8124b" providerId="ADAL" clId="{95F705E5-70D7-444A-B9E9-6AB260FDA4D1}" dt="2019-04-01T11:20:46.731" v="396" actId="478"/>
          <ac:cxnSpMkLst>
            <pc:docMk/>
            <pc:sldMk cId="3316757322" sldId="381"/>
            <ac:cxnSpMk id="37" creationId="{0CA3D338-78EC-4ED3-8AF0-9CC787006F03}"/>
          </ac:cxnSpMkLst>
        </pc:cxnChg>
        <pc:cxnChg chg="del">
          <ac:chgData name="Eleanor Simpson" userId="975f5492-d74c-431c-90fe-9bfc34b8124b" providerId="ADAL" clId="{95F705E5-70D7-444A-B9E9-6AB260FDA4D1}" dt="2019-04-01T11:20:46.731" v="396" actId="478"/>
          <ac:cxnSpMkLst>
            <pc:docMk/>
            <pc:sldMk cId="3316757322" sldId="381"/>
            <ac:cxnSpMk id="39" creationId="{94E67F6E-BC87-48B5-936F-C6066820E649}"/>
          </ac:cxnSpMkLst>
        </pc:cxnChg>
        <pc:cxnChg chg="del">
          <ac:chgData name="Eleanor Simpson" userId="975f5492-d74c-431c-90fe-9bfc34b8124b" providerId="ADAL" clId="{95F705E5-70D7-444A-B9E9-6AB260FDA4D1}" dt="2019-04-01T11:20:46.731" v="396" actId="478"/>
          <ac:cxnSpMkLst>
            <pc:docMk/>
            <pc:sldMk cId="3316757322" sldId="381"/>
            <ac:cxnSpMk id="41" creationId="{801FC8E0-8314-44BD-877E-005A067272B8}"/>
          </ac:cxnSpMkLst>
        </pc:cxnChg>
      </pc:sldChg>
      <pc:sldChg chg="modSp add">
        <pc:chgData name="Eleanor Simpson" userId="975f5492-d74c-431c-90fe-9bfc34b8124b" providerId="ADAL" clId="{95F705E5-70D7-444A-B9E9-6AB260FDA4D1}" dt="2019-04-01T12:52:47.895" v="1425" actId="1582"/>
        <pc:sldMkLst>
          <pc:docMk/>
          <pc:sldMk cId="1609400973" sldId="383"/>
        </pc:sldMkLst>
        <pc:spChg chg="mod">
          <ac:chgData name="Eleanor Simpson" userId="975f5492-d74c-431c-90fe-9bfc34b8124b" providerId="ADAL" clId="{95F705E5-70D7-444A-B9E9-6AB260FDA4D1}" dt="2019-04-01T12:38:14.541" v="1318" actId="20577"/>
          <ac:spMkLst>
            <pc:docMk/>
            <pc:sldMk cId="1609400973" sldId="383"/>
            <ac:spMk id="19" creationId="{5252A847-DE45-4FA3-A1F8-EEBEB845FF8E}"/>
          </ac:spMkLst>
        </pc:spChg>
        <pc:cxnChg chg="mod">
          <ac:chgData name="Eleanor Simpson" userId="975f5492-d74c-431c-90fe-9bfc34b8124b" providerId="ADAL" clId="{95F705E5-70D7-444A-B9E9-6AB260FDA4D1}" dt="2019-04-01T12:52:47.895" v="1425" actId="1582"/>
          <ac:cxnSpMkLst>
            <pc:docMk/>
            <pc:sldMk cId="1609400973" sldId="383"/>
            <ac:cxnSpMk id="9" creationId="{CFC674E5-8E44-40A0-8D21-66332540204A}"/>
          </ac:cxnSpMkLst>
        </pc:cxnChg>
        <pc:cxnChg chg="mod">
          <ac:chgData name="Eleanor Simpson" userId="975f5492-d74c-431c-90fe-9bfc34b8124b" providerId="ADAL" clId="{95F705E5-70D7-444A-B9E9-6AB260FDA4D1}" dt="2019-04-01T12:52:47.895" v="1425" actId="1582"/>
          <ac:cxnSpMkLst>
            <pc:docMk/>
            <pc:sldMk cId="1609400973" sldId="383"/>
            <ac:cxnSpMk id="10" creationId="{665E8234-AA51-464A-9AE1-18E69D0B77EE}"/>
          </ac:cxnSpMkLst>
        </pc:cxnChg>
        <pc:cxnChg chg="mod">
          <ac:chgData name="Eleanor Simpson" userId="975f5492-d74c-431c-90fe-9bfc34b8124b" providerId="ADAL" clId="{95F705E5-70D7-444A-B9E9-6AB260FDA4D1}" dt="2019-04-01T12:52:47.895" v="1425" actId="1582"/>
          <ac:cxnSpMkLst>
            <pc:docMk/>
            <pc:sldMk cId="1609400973" sldId="383"/>
            <ac:cxnSpMk id="14" creationId="{18F80F50-2FB5-4390-8BFD-C22F0460E1E5}"/>
          </ac:cxnSpMkLst>
        </pc:cxnChg>
      </pc:sldChg>
      <pc:sldChg chg="modSp add">
        <pc:chgData name="Eleanor Simpson" userId="975f5492-d74c-431c-90fe-9bfc34b8124b" providerId="ADAL" clId="{95F705E5-70D7-444A-B9E9-6AB260FDA4D1}" dt="2019-04-01T12:55:58.779" v="1428" actId="1036"/>
        <pc:sldMkLst>
          <pc:docMk/>
          <pc:sldMk cId="999085189" sldId="385"/>
        </pc:sldMkLst>
        <pc:spChg chg="mod">
          <ac:chgData name="Eleanor Simpson" userId="975f5492-d74c-431c-90fe-9bfc34b8124b" providerId="ADAL" clId="{95F705E5-70D7-444A-B9E9-6AB260FDA4D1}" dt="2019-04-01T12:55:58.779" v="1428" actId="1036"/>
          <ac:spMkLst>
            <pc:docMk/>
            <pc:sldMk cId="999085189" sldId="385"/>
            <ac:spMk id="19" creationId="{5252A847-DE45-4FA3-A1F8-EEBEB845FF8E}"/>
          </ac:spMkLst>
        </pc:spChg>
      </pc:sldChg>
    </pc:docChg>
  </pc:docChgLst>
  <pc:docChgLst>
    <pc:chgData name="Sian Stebbings" userId="e14ea2a2-07d0-4302-97b9-16dc822a37cc" providerId="ADAL" clId="{FA8EC660-FDEE-4AF1-ACB7-78A80E508B1D}"/>
  </pc:docChgLst>
  <pc:docChgLst>
    <pc:chgData name="Kyle Tidswell-Brown" userId="3518c4a0-5c99-4880-b127-cb60ccf11a39" providerId="ADAL" clId="{8B15E2F0-05E2-4B7B-9A19-5811FBC041D9}"/>
    <pc:docChg chg="undo custSel addSld delSld modSld">
      <pc:chgData name="Kyle Tidswell-Brown" userId="3518c4a0-5c99-4880-b127-cb60ccf11a39" providerId="ADAL" clId="{8B15E2F0-05E2-4B7B-9A19-5811FBC041D9}" dt="2019-04-03T15:49:00.634" v="928" actId="404"/>
      <pc:docMkLst>
        <pc:docMk/>
      </pc:docMkLst>
      <pc:sldChg chg="modSp">
        <pc:chgData name="Kyle Tidswell-Brown" userId="3518c4a0-5c99-4880-b127-cb60ccf11a39" providerId="ADAL" clId="{8B15E2F0-05E2-4B7B-9A19-5811FBC041D9}" dt="2019-04-03T11:42:01.859" v="927" actId="20577"/>
        <pc:sldMkLst>
          <pc:docMk/>
          <pc:sldMk cId="2637481266" sldId="256"/>
        </pc:sldMkLst>
        <pc:spChg chg="mod">
          <ac:chgData name="Kyle Tidswell-Brown" userId="3518c4a0-5c99-4880-b127-cb60ccf11a39" providerId="ADAL" clId="{8B15E2F0-05E2-4B7B-9A19-5811FBC041D9}" dt="2019-04-03T11:42:01.859" v="927" actId="20577"/>
          <ac:spMkLst>
            <pc:docMk/>
            <pc:sldMk cId="2637481266" sldId="256"/>
            <ac:spMk id="12" creationId="{A77DA39A-7909-4A9D-87B9-F070B42E8627}"/>
          </ac:spMkLst>
        </pc:spChg>
      </pc:sldChg>
      <pc:sldChg chg="modSp">
        <pc:chgData name="Kyle Tidswell-Brown" userId="3518c4a0-5c99-4880-b127-cb60ccf11a39" providerId="ADAL" clId="{8B15E2F0-05E2-4B7B-9A19-5811FBC041D9}" dt="2019-04-03T15:49:00.634" v="928" actId="404"/>
        <pc:sldMkLst>
          <pc:docMk/>
          <pc:sldMk cId="3855900595" sldId="301"/>
        </pc:sldMkLst>
        <pc:spChg chg="mod">
          <ac:chgData name="Kyle Tidswell-Brown" userId="3518c4a0-5c99-4880-b127-cb60ccf11a39" providerId="ADAL" clId="{8B15E2F0-05E2-4B7B-9A19-5811FBC041D9}" dt="2019-04-03T11:39:02.612" v="855"/>
          <ac:spMkLst>
            <pc:docMk/>
            <pc:sldMk cId="3855900595" sldId="301"/>
            <ac:spMk id="10" creationId="{A115D5CB-C1C2-48D5-8EDD-6ABC402EF6DA}"/>
          </ac:spMkLst>
        </pc:spChg>
        <pc:spChg chg="mod">
          <ac:chgData name="Kyle Tidswell-Brown" userId="3518c4a0-5c99-4880-b127-cb60ccf11a39" providerId="ADAL" clId="{8B15E2F0-05E2-4B7B-9A19-5811FBC041D9}" dt="2019-04-03T15:49:00.634" v="928" actId="404"/>
          <ac:spMkLst>
            <pc:docMk/>
            <pc:sldMk cId="3855900595" sldId="301"/>
            <ac:spMk id="19" creationId="{5252A847-DE45-4FA3-A1F8-EEBEB845FF8E}"/>
          </ac:spMkLst>
        </pc:spChg>
      </pc:sldChg>
      <pc:sldChg chg="addSp delSp modSp">
        <pc:chgData name="Kyle Tidswell-Brown" userId="3518c4a0-5c99-4880-b127-cb60ccf11a39" providerId="ADAL" clId="{8B15E2F0-05E2-4B7B-9A19-5811FBC041D9}" dt="2019-04-03T11:39:02.612" v="855"/>
        <pc:sldMkLst>
          <pc:docMk/>
          <pc:sldMk cId="636014570" sldId="314"/>
        </pc:sldMkLst>
        <pc:spChg chg="del">
          <ac:chgData name="Kyle Tidswell-Brown" userId="3518c4a0-5c99-4880-b127-cb60ccf11a39" providerId="ADAL" clId="{8B15E2F0-05E2-4B7B-9A19-5811FBC041D9}" dt="2019-04-03T11:33:18.761" v="467" actId="478"/>
          <ac:spMkLst>
            <pc:docMk/>
            <pc:sldMk cId="636014570" sldId="314"/>
            <ac:spMk id="11" creationId="{EF8A4EB4-7BBE-41D3-A4DD-562DD4745BA0}"/>
          </ac:spMkLst>
        </pc:spChg>
        <pc:spChg chg="del">
          <ac:chgData name="Kyle Tidswell-Brown" userId="3518c4a0-5c99-4880-b127-cb60ccf11a39" providerId="ADAL" clId="{8B15E2F0-05E2-4B7B-9A19-5811FBC041D9}" dt="2019-04-03T11:33:18.761" v="467" actId="478"/>
          <ac:spMkLst>
            <pc:docMk/>
            <pc:sldMk cId="636014570" sldId="314"/>
            <ac:spMk id="15" creationId="{0B66206D-B1FD-4124-9DEF-32CB302F85EB}"/>
          </ac:spMkLst>
        </pc:spChg>
        <pc:spChg chg="add del mod">
          <ac:chgData name="Kyle Tidswell-Brown" userId="3518c4a0-5c99-4880-b127-cb60ccf11a39" providerId="ADAL" clId="{8B15E2F0-05E2-4B7B-9A19-5811FBC041D9}" dt="2019-04-03T11:32:14.495" v="380"/>
          <ac:spMkLst>
            <pc:docMk/>
            <pc:sldMk cId="636014570" sldId="314"/>
            <ac:spMk id="16" creationId="{AA6632FD-A66C-486A-A0E9-B8B60116A1CD}"/>
          </ac:spMkLst>
        </pc:spChg>
        <pc:spChg chg="mod">
          <ac:chgData name="Kyle Tidswell-Brown" userId="3518c4a0-5c99-4880-b127-cb60ccf11a39" providerId="ADAL" clId="{8B15E2F0-05E2-4B7B-9A19-5811FBC041D9}" dt="2019-04-03T11:31:54.514" v="376" actId="20577"/>
          <ac:spMkLst>
            <pc:docMk/>
            <pc:sldMk cId="636014570" sldId="314"/>
            <ac:spMk id="19" creationId="{5252A847-DE45-4FA3-A1F8-EEBEB845FF8E}"/>
          </ac:spMkLst>
        </pc:spChg>
        <pc:spChg chg="mod">
          <ac:chgData name="Kyle Tidswell-Brown" userId="3518c4a0-5c99-4880-b127-cb60ccf11a39" providerId="ADAL" clId="{8B15E2F0-05E2-4B7B-9A19-5811FBC041D9}" dt="2019-04-03T11:39:02.612" v="855"/>
          <ac:spMkLst>
            <pc:docMk/>
            <pc:sldMk cId="636014570" sldId="314"/>
            <ac:spMk id="25" creationId="{613D17D2-D3F8-4521-BCF8-AB81E71A2EFF}"/>
          </ac:spMkLst>
        </pc:spChg>
        <pc:spChg chg="add mod">
          <ac:chgData name="Kyle Tidswell-Brown" userId="3518c4a0-5c99-4880-b127-cb60ccf11a39" providerId="ADAL" clId="{8B15E2F0-05E2-4B7B-9A19-5811FBC041D9}" dt="2019-04-03T11:33:37.562" v="487" actId="20577"/>
          <ac:spMkLst>
            <pc:docMk/>
            <pc:sldMk cId="636014570" sldId="314"/>
            <ac:spMk id="26" creationId="{6BADF68F-8DBD-47DF-BCDC-9FAC041B5832}"/>
          </ac:spMkLst>
        </pc:spChg>
        <pc:spChg chg="add mod">
          <ac:chgData name="Kyle Tidswell-Brown" userId="3518c4a0-5c99-4880-b127-cb60ccf11a39" providerId="ADAL" clId="{8B15E2F0-05E2-4B7B-9A19-5811FBC041D9}" dt="2019-04-03T11:33:48.324" v="557" actId="1038"/>
          <ac:spMkLst>
            <pc:docMk/>
            <pc:sldMk cId="636014570" sldId="314"/>
            <ac:spMk id="27" creationId="{26E9BF72-3486-43BD-B98C-3289ED4E8AC1}"/>
          </ac:spMkLst>
        </pc:spChg>
        <pc:grpChg chg="add del mod">
          <ac:chgData name="Kyle Tidswell-Brown" userId="3518c4a0-5c99-4880-b127-cb60ccf11a39" providerId="ADAL" clId="{8B15E2F0-05E2-4B7B-9A19-5811FBC041D9}" dt="2019-04-03T11:32:14.495" v="380"/>
          <ac:grpSpMkLst>
            <pc:docMk/>
            <pc:sldMk cId="636014570" sldId="314"/>
            <ac:grpSpMk id="17" creationId="{DB7489DC-6043-4613-BE4F-1013C45B5B02}"/>
          </ac:grpSpMkLst>
        </pc:grpChg>
        <pc:grpChg chg="add mod">
          <ac:chgData name="Kyle Tidswell-Brown" userId="3518c4a0-5c99-4880-b127-cb60ccf11a39" providerId="ADAL" clId="{8B15E2F0-05E2-4B7B-9A19-5811FBC041D9}" dt="2019-04-03T11:33:15.595" v="466" actId="1035"/>
          <ac:grpSpMkLst>
            <pc:docMk/>
            <pc:sldMk cId="636014570" sldId="314"/>
            <ac:grpSpMk id="28" creationId="{E2253AC2-A378-47B4-B549-60E5BD176F22}"/>
          </ac:grpSpMkLst>
        </pc:grpChg>
        <pc:cxnChg chg="del">
          <ac:chgData name="Kyle Tidswell-Brown" userId="3518c4a0-5c99-4880-b127-cb60ccf11a39" providerId="ADAL" clId="{8B15E2F0-05E2-4B7B-9A19-5811FBC041D9}" dt="2019-04-03T11:32:25.517" v="383" actId="478"/>
          <ac:cxnSpMkLst>
            <pc:docMk/>
            <pc:sldMk cId="636014570" sldId="314"/>
            <ac:cxnSpMk id="9" creationId="{CFC674E5-8E44-40A0-8D21-66332540204A}"/>
          </ac:cxnSpMkLst>
        </pc:cxnChg>
        <pc:cxnChg chg="del">
          <ac:chgData name="Kyle Tidswell-Brown" userId="3518c4a0-5c99-4880-b127-cb60ccf11a39" providerId="ADAL" clId="{8B15E2F0-05E2-4B7B-9A19-5811FBC041D9}" dt="2019-04-03T11:33:06.503" v="425" actId="478"/>
          <ac:cxnSpMkLst>
            <pc:docMk/>
            <pc:sldMk cId="636014570" sldId="314"/>
            <ac:cxnSpMk id="10" creationId="{665E8234-AA51-464A-9AE1-18E69D0B77EE}"/>
          </ac:cxnSpMkLst>
        </pc:cxnChg>
        <pc:cxnChg chg="add del mod">
          <ac:chgData name="Kyle Tidswell-Brown" userId="3518c4a0-5c99-4880-b127-cb60ccf11a39" providerId="ADAL" clId="{8B15E2F0-05E2-4B7B-9A19-5811FBC041D9}" dt="2019-04-03T11:32:14.495" v="380"/>
          <ac:cxnSpMkLst>
            <pc:docMk/>
            <pc:sldMk cId="636014570" sldId="314"/>
            <ac:cxnSpMk id="13" creationId="{52EC69B0-4305-40DC-AE4D-5C094AF58B67}"/>
          </ac:cxnSpMkLst>
        </pc:cxnChg>
        <pc:cxnChg chg="del">
          <ac:chgData name="Kyle Tidswell-Brown" userId="3518c4a0-5c99-4880-b127-cb60ccf11a39" providerId="ADAL" clId="{8B15E2F0-05E2-4B7B-9A19-5811FBC041D9}" dt="2019-04-03T11:33:07.160" v="426" actId="478"/>
          <ac:cxnSpMkLst>
            <pc:docMk/>
            <pc:sldMk cId="636014570" sldId="314"/>
            <ac:cxnSpMk id="14" creationId="{18F80F50-2FB5-4390-8BFD-C22F0460E1E5}"/>
          </ac:cxnSpMkLst>
        </pc:cxnChg>
        <pc:cxnChg chg="add del mod">
          <ac:chgData name="Kyle Tidswell-Brown" userId="3518c4a0-5c99-4880-b127-cb60ccf11a39" providerId="ADAL" clId="{8B15E2F0-05E2-4B7B-9A19-5811FBC041D9}" dt="2019-04-03T11:33:50.621" v="558" actId="478"/>
          <ac:cxnSpMkLst>
            <pc:docMk/>
            <pc:sldMk cId="636014570" sldId="314"/>
            <ac:cxnSpMk id="22" creationId="{3A4577EF-46AD-4857-807D-779D5138A3CF}"/>
          </ac:cxnSpMkLst>
        </pc:cxnChg>
        <pc:cxnChg chg="mod">
          <ac:chgData name="Kyle Tidswell-Brown" userId="3518c4a0-5c99-4880-b127-cb60ccf11a39" providerId="ADAL" clId="{8B15E2F0-05E2-4B7B-9A19-5811FBC041D9}" dt="2019-04-03T11:33:01.441" v="423" actId="1582"/>
          <ac:cxnSpMkLst>
            <pc:docMk/>
            <pc:sldMk cId="636014570" sldId="314"/>
            <ac:cxnSpMk id="29" creationId="{3F8645EE-EBB7-4C60-A73D-848AF07FC076}"/>
          </ac:cxnSpMkLst>
        </pc:cxnChg>
        <pc:cxnChg chg="mod">
          <ac:chgData name="Kyle Tidswell-Brown" userId="3518c4a0-5c99-4880-b127-cb60ccf11a39" providerId="ADAL" clId="{8B15E2F0-05E2-4B7B-9A19-5811FBC041D9}" dt="2019-04-03T11:33:01.441" v="423" actId="1582"/>
          <ac:cxnSpMkLst>
            <pc:docMk/>
            <pc:sldMk cId="636014570" sldId="314"/>
            <ac:cxnSpMk id="30" creationId="{0EC39DC7-3737-49AB-9AD8-91D2CA15C608}"/>
          </ac:cxnSpMkLst>
        </pc:cxnChg>
        <pc:cxnChg chg="mod">
          <ac:chgData name="Kyle Tidswell-Brown" userId="3518c4a0-5c99-4880-b127-cb60ccf11a39" providerId="ADAL" clId="{8B15E2F0-05E2-4B7B-9A19-5811FBC041D9}" dt="2019-04-03T11:33:01.441" v="423" actId="1582"/>
          <ac:cxnSpMkLst>
            <pc:docMk/>
            <pc:sldMk cId="636014570" sldId="314"/>
            <ac:cxnSpMk id="31" creationId="{61CCB4B4-36CF-4C8F-8018-15C02424C569}"/>
          </ac:cxnSpMkLst>
        </pc:cxnChg>
      </pc:sldChg>
      <pc:sldChg chg="addSp delSp modSp">
        <pc:chgData name="Kyle Tidswell-Brown" userId="3518c4a0-5c99-4880-b127-cb60ccf11a39" providerId="ADAL" clId="{8B15E2F0-05E2-4B7B-9A19-5811FBC041D9}" dt="2019-04-03T11:39:02.612" v="855"/>
        <pc:sldMkLst>
          <pc:docMk/>
          <pc:sldMk cId="1071900124" sldId="355"/>
        </pc:sldMkLst>
        <pc:spChg chg="mod">
          <ac:chgData name="Kyle Tidswell-Brown" userId="3518c4a0-5c99-4880-b127-cb60ccf11a39" providerId="ADAL" clId="{8B15E2F0-05E2-4B7B-9A19-5811FBC041D9}" dt="2019-04-03T11:39:02.612" v="855"/>
          <ac:spMkLst>
            <pc:docMk/>
            <pc:sldMk cId="1071900124" sldId="355"/>
            <ac:spMk id="11" creationId="{1456755A-817E-4068-838C-2BA659CB5A98}"/>
          </ac:spMkLst>
        </pc:spChg>
        <pc:spChg chg="mod">
          <ac:chgData name="Kyle Tidswell-Brown" userId="3518c4a0-5c99-4880-b127-cb60ccf11a39" providerId="ADAL" clId="{8B15E2F0-05E2-4B7B-9A19-5811FBC041D9}" dt="2019-04-03T11:38:01.251" v="811" actId="403"/>
          <ac:spMkLst>
            <pc:docMk/>
            <pc:sldMk cId="1071900124" sldId="355"/>
            <ac:spMk id="14" creationId="{8F2DF2C7-53CE-4E6A-B110-F5FAD0053E21}"/>
          </ac:spMkLst>
        </pc:spChg>
        <pc:spChg chg="mod">
          <ac:chgData name="Kyle Tidswell-Brown" userId="3518c4a0-5c99-4880-b127-cb60ccf11a39" providerId="ADAL" clId="{8B15E2F0-05E2-4B7B-9A19-5811FBC041D9}" dt="2019-04-03T11:38:01.251" v="811" actId="403"/>
          <ac:spMkLst>
            <pc:docMk/>
            <pc:sldMk cId="1071900124" sldId="355"/>
            <ac:spMk id="15" creationId="{40557C07-DEB3-4036-8DDB-402293114860}"/>
          </ac:spMkLst>
        </pc:spChg>
        <pc:spChg chg="mod">
          <ac:chgData name="Kyle Tidswell-Brown" userId="3518c4a0-5c99-4880-b127-cb60ccf11a39" providerId="ADAL" clId="{8B15E2F0-05E2-4B7B-9A19-5811FBC041D9}" dt="2019-04-03T11:38:01.251" v="811" actId="403"/>
          <ac:spMkLst>
            <pc:docMk/>
            <pc:sldMk cId="1071900124" sldId="355"/>
            <ac:spMk id="16" creationId="{1F24D65C-8DC3-48B3-B6C4-A5170DFA2116}"/>
          </ac:spMkLst>
        </pc:spChg>
        <pc:spChg chg="mod">
          <ac:chgData name="Kyle Tidswell-Brown" userId="3518c4a0-5c99-4880-b127-cb60ccf11a39" providerId="ADAL" clId="{8B15E2F0-05E2-4B7B-9A19-5811FBC041D9}" dt="2019-04-03T11:38:01.251" v="811" actId="403"/>
          <ac:spMkLst>
            <pc:docMk/>
            <pc:sldMk cId="1071900124" sldId="355"/>
            <ac:spMk id="17" creationId="{639E0256-5B7F-4A28-ABF5-32E50AE3A954}"/>
          </ac:spMkLst>
        </pc:spChg>
        <pc:spChg chg="mod">
          <ac:chgData name="Kyle Tidswell-Brown" userId="3518c4a0-5c99-4880-b127-cb60ccf11a39" providerId="ADAL" clId="{8B15E2F0-05E2-4B7B-9A19-5811FBC041D9}" dt="2019-04-03T11:38:31.366" v="834" actId="20577"/>
          <ac:spMkLst>
            <pc:docMk/>
            <pc:sldMk cId="1071900124" sldId="355"/>
            <ac:spMk id="19" creationId="{5252A847-DE45-4FA3-A1F8-EEBEB845FF8E}"/>
          </ac:spMkLst>
        </pc:spChg>
        <pc:grpChg chg="add mod">
          <ac:chgData name="Kyle Tidswell-Brown" userId="3518c4a0-5c99-4880-b127-cb60ccf11a39" providerId="ADAL" clId="{8B15E2F0-05E2-4B7B-9A19-5811FBC041D9}" dt="2019-04-03T11:38:34.488" v="852" actId="1036"/>
          <ac:grpSpMkLst>
            <pc:docMk/>
            <pc:sldMk cId="1071900124" sldId="355"/>
            <ac:grpSpMk id="12" creationId="{C58D503A-9AF6-4879-BA72-4B235ADC3B98}"/>
          </ac:grpSpMkLst>
        </pc:grpChg>
        <pc:grpChg chg="mod">
          <ac:chgData name="Kyle Tidswell-Brown" userId="3518c4a0-5c99-4880-b127-cb60ccf11a39" providerId="ADAL" clId="{8B15E2F0-05E2-4B7B-9A19-5811FBC041D9}" dt="2019-04-03T11:38:04.368" v="812" actId="12788"/>
          <ac:grpSpMkLst>
            <pc:docMk/>
            <pc:sldMk cId="1071900124" sldId="355"/>
            <ac:grpSpMk id="13" creationId="{AC19925F-767A-462C-8FBF-CC5E796BB357}"/>
          </ac:grpSpMkLst>
        </pc:grpChg>
        <pc:graphicFrameChg chg="del">
          <ac:chgData name="Kyle Tidswell-Brown" userId="3518c4a0-5c99-4880-b127-cb60ccf11a39" providerId="ADAL" clId="{8B15E2F0-05E2-4B7B-9A19-5811FBC041D9}" dt="2019-04-03T11:37:38.075" v="781" actId="478"/>
          <ac:graphicFrameMkLst>
            <pc:docMk/>
            <pc:sldMk cId="1071900124" sldId="355"/>
            <ac:graphicFrameMk id="7" creationId="{2E749662-7609-45D1-AE96-816A04D85ADA}"/>
          </ac:graphicFrameMkLst>
        </pc:graphicFrameChg>
      </pc:sldChg>
      <pc:sldChg chg="addSp delSp modSp">
        <pc:chgData name="Kyle Tidswell-Brown" userId="3518c4a0-5c99-4880-b127-cb60ccf11a39" providerId="ADAL" clId="{8B15E2F0-05E2-4B7B-9A19-5811FBC041D9}" dt="2019-04-03T11:39:02.612" v="855"/>
        <pc:sldMkLst>
          <pc:docMk/>
          <pc:sldMk cId="36917022" sldId="360"/>
        </pc:sldMkLst>
        <pc:spChg chg="mod topLvl">
          <ac:chgData name="Kyle Tidswell-Brown" userId="3518c4a0-5c99-4880-b127-cb60ccf11a39" providerId="ADAL" clId="{8B15E2F0-05E2-4B7B-9A19-5811FBC041D9}" dt="2019-04-03T09:47:33.194" v="18" actId="164"/>
          <ac:spMkLst>
            <pc:docMk/>
            <pc:sldMk cId="36917022" sldId="360"/>
            <ac:spMk id="11" creationId="{2885F2B5-7DF4-4A1C-A1C1-803F6E71475F}"/>
          </ac:spMkLst>
        </pc:spChg>
        <pc:spChg chg="mod topLvl">
          <ac:chgData name="Kyle Tidswell-Brown" userId="3518c4a0-5c99-4880-b127-cb60ccf11a39" providerId="ADAL" clId="{8B15E2F0-05E2-4B7B-9A19-5811FBC041D9}" dt="2019-04-03T09:47:45.637" v="35" actId="1038"/>
          <ac:spMkLst>
            <pc:docMk/>
            <pc:sldMk cId="36917022" sldId="360"/>
            <ac:spMk id="14" creationId="{C9A3FD46-AF70-4F4B-8A7A-A726257A6495}"/>
          </ac:spMkLst>
        </pc:spChg>
        <pc:spChg chg="mod">
          <ac:chgData name="Kyle Tidswell-Brown" userId="3518c4a0-5c99-4880-b127-cb60ccf11a39" providerId="ADAL" clId="{8B15E2F0-05E2-4B7B-9A19-5811FBC041D9}" dt="2019-04-03T09:48:41.690" v="60" actId="122"/>
          <ac:spMkLst>
            <pc:docMk/>
            <pc:sldMk cId="36917022" sldId="360"/>
            <ac:spMk id="19" creationId="{5252A847-DE45-4FA3-A1F8-EEBEB845FF8E}"/>
          </ac:spMkLst>
        </pc:spChg>
        <pc:spChg chg="mod topLvl">
          <ac:chgData name="Kyle Tidswell-Brown" userId="3518c4a0-5c99-4880-b127-cb60ccf11a39" providerId="ADAL" clId="{8B15E2F0-05E2-4B7B-9A19-5811FBC041D9}" dt="2019-04-03T09:47:33.194" v="18" actId="164"/>
          <ac:spMkLst>
            <pc:docMk/>
            <pc:sldMk cId="36917022" sldId="360"/>
            <ac:spMk id="21" creationId="{66CEE35E-F95B-4A52-B59E-DCDDB24EC86D}"/>
          </ac:spMkLst>
        </pc:spChg>
        <pc:spChg chg="mod">
          <ac:chgData name="Kyle Tidswell-Brown" userId="3518c4a0-5c99-4880-b127-cb60ccf11a39" providerId="ADAL" clId="{8B15E2F0-05E2-4B7B-9A19-5811FBC041D9}" dt="2019-04-03T11:39:02.612" v="855"/>
          <ac:spMkLst>
            <pc:docMk/>
            <pc:sldMk cId="36917022" sldId="360"/>
            <ac:spMk id="24" creationId="{D5C74BE8-5977-47C2-ACEF-7F210EF30434}"/>
          </ac:spMkLst>
        </pc:spChg>
        <pc:grpChg chg="add mod">
          <ac:chgData name="Kyle Tidswell-Brown" userId="3518c4a0-5c99-4880-b127-cb60ccf11a39" providerId="ADAL" clId="{8B15E2F0-05E2-4B7B-9A19-5811FBC041D9}" dt="2019-04-03T09:47:28.747" v="17" actId="12788"/>
          <ac:grpSpMkLst>
            <pc:docMk/>
            <pc:sldMk cId="36917022" sldId="360"/>
            <ac:grpSpMk id="4" creationId="{C1C15CFE-2CEE-4FC1-B4E4-FCCFE0F1CEF5}"/>
          </ac:grpSpMkLst>
        </pc:grpChg>
        <pc:grpChg chg="add mod">
          <ac:chgData name="Kyle Tidswell-Brown" userId="3518c4a0-5c99-4880-b127-cb60ccf11a39" providerId="ADAL" clId="{8B15E2F0-05E2-4B7B-9A19-5811FBC041D9}" dt="2019-04-03T09:47:34.646" v="19" actId="12788"/>
          <ac:grpSpMkLst>
            <pc:docMk/>
            <pc:sldMk cId="36917022" sldId="360"/>
            <ac:grpSpMk id="5" creationId="{0CD82017-FC22-441D-B828-3EFFC003056B}"/>
          </ac:grpSpMkLst>
        </pc:grpChg>
        <pc:grpChg chg="del">
          <ac:chgData name="Kyle Tidswell-Brown" userId="3518c4a0-5c99-4880-b127-cb60ccf11a39" providerId="ADAL" clId="{8B15E2F0-05E2-4B7B-9A19-5811FBC041D9}" dt="2019-04-03T09:46:35.053" v="2" actId="165"/>
          <ac:grpSpMkLst>
            <pc:docMk/>
            <pc:sldMk cId="36917022" sldId="360"/>
            <ac:grpSpMk id="15" creationId="{6B22C565-9DD8-491B-8C9A-7E9EC2E738C5}"/>
          </ac:grpSpMkLst>
        </pc:grpChg>
        <pc:cxnChg chg="add del mod">
          <ac:chgData name="Kyle Tidswell-Brown" userId="3518c4a0-5c99-4880-b127-cb60ccf11a39" providerId="ADAL" clId="{8B15E2F0-05E2-4B7B-9A19-5811FBC041D9}" dt="2019-04-03T09:47:08.692" v="11"/>
          <ac:cxnSpMkLst>
            <pc:docMk/>
            <pc:sldMk cId="36917022" sldId="360"/>
            <ac:cxnSpMk id="3" creationId="{5D024E31-D3CD-4694-8AD2-6A5B7CEBD1D4}"/>
          </ac:cxnSpMkLst>
        </pc:cxnChg>
        <pc:cxnChg chg="del mod topLvl">
          <ac:chgData name="Kyle Tidswell-Brown" userId="3518c4a0-5c99-4880-b127-cb60ccf11a39" providerId="ADAL" clId="{8B15E2F0-05E2-4B7B-9A19-5811FBC041D9}" dt="2019-04-03T09:47:09.937" v="12" actId="478"/>
          <ac:cxnSpMkLst>
            <pc:docMk/>
            <pc:sldMk cId="36917022" sldId="360"/>
            <ac:cxnSpMk id="7" creationId="{0ADA082B-5790-480A-BCF9-D0EAA974F907}"/>
          </ac:cxnSpMkLst>
        </pc:cxnChg>
        <pc:cxnChg chg="mod topLvl">
          <ac:chgData name="Kyle Tidswell-Brown" userId="3518c4a0-5c99-4880-b127-cb60ccf11a39" providerId="ADAL" clId="{8B15E2F0-05E2-4B7B-9A19-5811FBC041D9}" dt="2019-04-03T09:47:26.697" v="16" actId="164"/>
          <ac:cxnSpMkLst>
            <pc:docMk/>
            <pc:sldMk cId="36917022" sldId="360"/>
            <ac:cxnSpMk id="10" creationId="{6DB34D2D-402E-4B07-8A2E-22C3DF75FEF7}"/>
          </ac:cxnSpMkLst>
        </pc:cxnChg>
        <pc:cxnChg chg="mod topLvl">
          <ac:chgData name="Kyle Tidswell-Brown" userId="3518c4a0-5c99-4880-b127-cb60ccf11a39" providerId="ADAL" clId="{8B15E2F0-05E2-4B7B-9A19-5811FBC041D9}" dt="2019-04-03T09:47:45.637" v="35" actId="1038"/>
          <ac:cxnSpMkLst>
            <pc:docMk/>
            <pc:sldMk cId="36917022" sldId="360"/>
            <ac:cxnSpMk id="13" creationId="{B851BC44-A744-4B5D-BF77-C17CE84C7310}"/>
          </ac:cxnSpMkLst>
        </pc:cxnChg>
        <pc:cxnChg chg="add mod">
          <ac:chgData name="Kyle Tidswell-Brown" userId="3518c4a0-5c99-4880-b127-cb60ccf11a39" providerId="ADAL" clId="{8B15E2F0-05E2-4B7B-9A19-5811FBC041D9}" dt="2019-04-03T09:47:26.697" v="16" actId="164"/>
          <ac:cxnSpMkLst>
            <pc:docMk/>
            <pc:sldMk cId="36917022" sldId="360"/>
            <ac:cxnSpMk id="17" creationId="{9B1B98F0-34B8-4A23-90A2-95D1A1A31B34}"/>
          </ac:cxnSpMkLst>
        </pc:cxnChg>
        <pc:cxnChg chg="mod topLvl">
          <ac:chgData name="Kyle Tidswell-Brown" userId="3518c4a0-5c99-4880-b127-cb60ccf11a39" providerId="ADAL" clId="{8B15E2F0-05E2-4B7B-9A19-5811FBC041D9}" dt="2019-04-03T09:47:26.697" v="16" actId="164"/>
          <ac:cxnSpMkLst>
            <pc:docMk/>
            <pc:sldMk cId="36917022" sldId="360"/>
            <ac:cxnSpMk id="20" creationId="{57611FCB-08AD-4CCA-A0B5-99AC51221157}"/>
          </ac:cxnSpMkLst>
        </pc:cxnChg>
      </pc:sldChg>
      <pc:sldChg chg="modSp">
        <pc:chgData name="Kyle Tidswell-Brown" userId="3518c4a0-5c99-4880-b127-cb60ccf11a39" providerId="ADAL" clId="{8B15E2F0-05E2-4B7B-9A19-5811FBC041D9}" dt="2019-04-03T11:39:02.612" v="855"/>
        <pc:sldMkLst>
          <pc:docMk/>
          <pc:sldMk cId="1406538372" sldId="361"/>
        </pc:sldMkLst>
        <pc:spChg chg="mod">
          <ac:chgData name="Kyle Tidswell-Brown" userId="3518c4a0-5c99-4880-b127-cb60ccf11a39" providerId="ADAL" clId="{8B15E2F0-05E2-4B7B-9A19-5811FBC041D9}" dt="2019-04-03T09:45:52.673" v="0" actId="20577"/>
          <ac:spMkLst>
            <pc:docMk/>
            <pc:sldMk cId="1406538372" sldId="361"/>
            <ac:spMk id="19" creationId="{5252A847-DE45-4FA3-A1F8-EEBEB845FF8E}"/>
          </ac:spMkLst>
        </pc:spChg>
        <pc:spChg chg="mod">
          <ac:chgData name="Kyle Tidswell-Brown" userId="3518c4a0-5c99-4880-b127-cb60ccf11a39" providerId="ADAL" clId="{8B15E2F0-05E2-4B7B-9A19-5811FBC041D9}" dt="2019-04-03T11:39:02.612" v="855"/>
          <ac:spMkLst>
            <pc:docMk/>
            <pc:sldMk cId="1406538372" sldId="361"/>
            <ac:spMk id="22" creationId="{D61EDCF5-05D4-4742-9688-0FD734127CE3}"/>
          </ac:spMkLst>
        </pc:spChg>
      </pc:sldChg>
      <pc:sldChg chg="modSp">
        <pc:chgData name="Kyle Tidswell-Brown" userId="3518c4a0-5c99-4880-b127-cb60ccf11a39" providerId="ADAL" clId="{8B15E2F0-05E2-4B7B-9A19-5811FBC041D9}" dt="2019-04-03T11:39:02.612" v="855"/>
        <pc:sldMkLst>
          <pc:docMk/>
          <pc:sldMk cId="2399626567" sldId="362"/>
        </pc:sldMkLst>
        <pc:spChg chg="mod">
          <ac:chgData name="Kyle Tidswell-Brown" userId="3518c4a0-5c99-4880-b127-cb60ccf11a39" providerId="ADAL" clId="{8B15E2F0-05E2-4B7B-9A19-5811FBC041D9}" dt="2019-04-03T09:45:56.315" v="1" actId="20577"/>
          <ac:spMkLst>
            <pc:docMk/>
            <pc:sldMk cId="2399626567" sldId="362"/>
            <ac:spMk id="19" creationId="{5252A847-DE45-4FA3-A1F8-EEBEB845FF8E}"/>
          </ac:spMkLst>
        </pc:spChg>
        <pc:spChg chg="mod">
          <ac:chgData name="Kyle Tidswell-Brown" userId="3518c4a0-5c99-4880-b127-cb60ccf11a39" providerId="ADAL" clId="{8B15E2F0-05E2-4B7B-9A19-5811FBC041D9}" dt="2019-04-03T11:39:02.612" v="855"/>
          <ac:spMkLst>
            <pc:docMk/>
            <pc:sldMk cId="2399626567" sldId="362"/>
            <ac:spMk id="22" creationId="{A422F54C-972B-4FCF-84F6-EA40AE8C2C9A}"/>
          </ac:spMkLst>
        </pc:spChg>
      </pc:sldChg>
      <pc:sldChg chg="addSp delSp modSp">
        <pc:chgData name="Kyle Tidswell-Brown" userId="3518c4a0-5c99-4880-b127-cb60ccf11a39" providerId="ADAL" clId="{8B15E2F0-05E2-4B7B-9A19-5811FBC041D9}" dt="2019-04-03T11:39:02.612" v="855"/>
        <pc:sldMkLst>
          <pc:docMk/>
          <pc:sldMk cId="1291939813" sldId="363"/>
        </pc:sldMkLst>
        <pc:spChg chg="mod">
          <ac:chgData name="Kyle Tidswell-Brown" userId="3518c4a0-5c99-4880-b127-cb60ccf11a39" providerId="ADAL" clId="{8B15E2F0-05E2-4B7B-9A19-5811FBC041D9}" dt="2019-04-03T09:48:11.765" v="48" actId="207"/>
          <ac:spMkLst>
            <pc:docMk/>
            <pc:sldMk cId="1291939813" sldId="363"/>
            <ac:spMk id="17" creationId="{369003EA-B4CA-416A-971F-494843B74DF8}"/>
          </ac:spMkLst>
        </pc:spChg>
        <pc:spChg chg="mod">
          <ac:chgData name="Kyle Tidswell-Brown" userId="3518c4a0-5c99-4880-b127-cb60ccf11a39" providerId="ADAL" clId="{8B15E2F0-05E2-4B7B-9A19-5811FBC041D9}" dt="2019-04-03T09:48:23.113" v="53" actId="20577"/>
          <ac:spMkLst>
            <pc:docMk/>
            <pc:sldMk cId="1291939813" sldId="363"/>
            <ac:spMk id="18" creationId="{73E01DED-E6C1-4D37-B75C-7F57C628C644}"/>
          </ac:spMkLst>
        </pc:spChg>
        <pc:spChg chg="mod">
          <ac:chgData name="Kyle Tidswell-Brown" userId="3518c4a0-5c99-4880-b127-cb60ccf11a39" providerId="ADAL" clId="{8B15E2F0-05E2-4B7B-9A19-5811FBC041D9}" dt="2019-04-03T09:48:39.862" v="59" actId="122"/>
          <ac:spMkLst>
            <pc:docMk/>
            <pc:sldMk cId="1291939813" sldId="363"/>
            <ac:spMk id="19" creationId="{5252A847-DE45-4FA3-A1F8-EEBEB845FF8E}"/>
          </ac:spMkLst>
        </pc:spChg>
        <pc:spChg chg="mod">
          <ac:chgData name="Kyle Tidswell-Brown" userId="3518c4a0-5c99-4880-b127-cb60ccf11a39" providerId="ADAL" clId="{8B15E2F0-05E2-4B7B-9A19-5811FBC041D9}" dt="2019-04-03T11:39:02.612" v="855"/>
          <ac:spMkLst>
            <pc:docMk/>
            <pc:sldMk cId="1291939813" sldId="363"/>
            <ac:spMk id="24" creationId="{3E0E7307-7835-4125-84E6-713C81C5CB78}"/>
          </ac:spMkLst>
        </pc:spChg>
        <pc:grpChg chg="del">
          <ac:chgData name="Kyle Tidswell-Brown" userId="3518c4a0-5c99-4880-b127-cb60ccf11a39" providerId="ADAL" clId="{8B15E2F0-05E2-4B7B-9A19-5811FBC041D9}" dt="2019-04-03T09:47:57.661" v="36" actId="478"/>
          <ac:grpSpMkLst>
            <pc:docMk/>
            <pc:sldMk cId="1291939813" sldId="363"/>
            <ac:grpSpMk id="15" creationId="{6B22C565-9DD8-491B-8C9A-7E9EC2E738C5}"/>
          </ac:grpSpMkLst>
        </pc:grpChg>
        <pc:grpChg chg="add">
          <ac:chgData name="Kyle Tidswell-Brown" userId="3518c4a0-5c99-4880-b127-cb60ccf11a39" providerId="ADAL" clId="{8B15E2F0-05E2-4B7B-9A19-5811FBC041D9}" dt="2019-04-03T09:47:58.157" v="37"/>
          <ac:grpSpMkLst>
            <pc:docMk/>
            <pc:sldMk cId="1291939813" sldId="363"/>
            <ac:grpSpMk id="16" creationId="{9EA50968-FC28-4564-809B-8E045ECE74D4}"/>
          </ac:grpSpMkLst>
        </pc:grpChg>
        <pc:grpChg chg="add">
          <ac:chgData name="Kyle Tidswell-Brown" userId="3518c4a0-5c99-4880-b127-cb60ccf11a39" providerId="ADAL" clId="{8B15E2F0-05E2-4B7B-9A19-5811FBC041D9}" dt="2019-04-03T09:47:58.157" v="37"/>
          <ac:grpSpMkLst>
            <pc:docMk/>
            <pc:sldMk cId="1291939813" sldId="363"/>
            <ac:grpSpMk id="25" creationId="{53BBF83D-2C90-40EA-9DCC-274E6D8EC72E}"/>
          </ac:grpSpMkLst>
        </pc:grpChg>
      </pc:sldChg>
      <pc:sldChg chg="modSp">
        <pc:chgData name="Kyle Tidswell-Brown" userId="3518c4a0-5c99-4880-b127-cb60ccf11a39" providerId="ADAL" clId="{8B15E2F0-05E2-4B7B-9A19-5811FBC041D9}" dt="2019-04-03T11:39:02.612" v="855"/>
        <pc:sldMkLst>
          <pc:docMk/>
          <pc:sldMk cId="529520039" sldId="364"/>
        </pc:sldMkLst>
        <pc:spChg chg="mod">
          <ac:chgData name="Kyle Tidswell-Brown" userId="3518c4a0-5c99-4880-b127-cb60ccf11a39" providerId="ADAL" clId="{8B15E2F0-05E2-4B7B-9A19-5811FBC041D9}" dt="2019-04-03T09:48:45.889" v="61" actId="122"/>
          <ac:spMkLst>
            <pc:docMk/>
            <pc:sldMk cId="529520039" sldId="364"/>
            <ac:spMk id="19" creationId="{5252A847-DE45-4FA3-A1F8-EEBEB845FF8E}"/>
          </ac:spMkLst>
        </pc:spChg>
        <pc:spChg chg="mod">
          <ac:chgData name="Kyle Tidswell-Brown" userId="3518c4a0-5c99-4880-b127-cb60ccf11a39" providerId="ADAL" clId="{8B15E2F0-05E2-4B7B-9A19-5811FBC041D9}" dt="2019-04-03T11:39:02.612" v="855"/>
          <ac:spMkLst>
            <pc:docMk/>
            <pc:sldMk cId="529520039" sldId="364"/>
            <ac:spMk id="22" creationId="{4C117DF8-5ADD-40C0-8BDF-CA9724889E71}"/>
          </ac:spMkLst>
        </pc:spChg>
        <pc:graphicFrameChg chg="modGraphic">
          <ac:chgData name="Kyle Tidswell-Brown" userId="3518c4a0-5c99-4880-b127-cb60ccf11a39" providerId="ADAL" clId="{8B15E2F0-05E2-4B7B-9A19-5811FBC041D9}" dt="2019-04-03T09:48:50.867" v="62" actId="122"/>
          <ac:graphicFrameMkLst>
            <pc:docMk/>
            <pc:sldMk cId="529520039" sldId="364"/>
            <ac:graphicFrameMk id="32" creationId="{E3C01FF6-D931-491E-9B4D-D58DD2629886}"/>
          </ac:graphicFrameMkLst>
        </pc:graphicFrameChg>
      </pc:sldChg>
      <pc:sldChg chg="modSp">
        <pc:chgData name="Kyle Tidswell-Brown" userId="3518c4a0-5c99-4880-b127-cb60ccf11a39" providerId="ADAL" clId="{8B15E2F0-05E2-4B7B-9A19-5811FBC041D9}" dt="2019-04-03T11:39:02.612" v="855"/>
        <pc:sldMkLst>
          <pc:docMk/>
          <pc:sldMk cId="129902769" sldId="365"/>
        </pc:sldMkLst>
        <pc:spChg chg="mod">
          <ac:chgData name="Kyle Tidswell-Brown" userId="3518c4a0-5c99-4880-b127-cb60ccf11a39" providerId="ADAL" clId="{8B15E2F0-05E2-4B7B-9A19-5811FBC041D9}" dt="2019-04-03T09:48:58.060" v="63" actId="122"/>
          <ac:spMkLst>
            <pc:docMk/>
            <pc:sldMk cId="129902769" sldId="365"/>
            <ac:spMk id="19" creationId="{5252A847-DE45-4FA3-A1F8-EEBEB845FF8E}"/>
          </ac:spMkLst>
        </pc:spChg>
        <pc:spChg chg="mod">
          <ac:chgData name="Kyle Tidswell-Brown" userId="3518c4a0-5c99-4880-b127-cb60ccf11a39" providerId="ADAL" clId="{8B15E2F0-05E2-4B7B-9A19-5811FBC041D9}" dt="2019-04-03T11:39:02.612" v="855"/>
          <ac:spMkLst>
            <pc:docMk/>
            <pc:sldMk cId="129902769" sldId="365"/>
            <ac:spMk id="22" creationId="{2BF4F8CE-4A2A-4AEC-AB93-B5B2AEF41206}"/>
          </ac:spMkLst>
        </pc:spChg>
        <pc:graphicFrameChg chg="modGraphic">
          <ac:chgData name="Kyle Tidswell-Brown" userId="3518c4a0-5c99-4880-b127-cb60ccf11a39" providerId="ADAL" clId="{8B15E2F0-05E2-4B7B-9A19-5811FBC041D9}" dt="2019-04-03T09:49:05.284" v="65" actId="122"/>
          <ac:graphicFrameMkLst>
            <pc:docMk/>
            <pc:sldMk cId="129902769" sldId="365"/>
            <ac:graphicFrameMk id="32" creationId="{E3C01FF6-D931-491E-9B4D-D58DD2629886}"/>
          </ac:graphicFrameMkLst>
        </pc:graphicFrameChg>
        <pc:graphicFrameChg chg="mod">
          <ac:chgData name="Kyle Tidswell-Brown" userId="3518c4a0-5c99-4880-b127-cb60ccf11a39" providerId="ADAL" clId="{8B15E2F0-05E2-4B7B-9A19-5811FBC041D9}" dt="2019-04-03T09:49:01.728" v="64" actId="12788"/>
          <ac:graphicFrameMkLst>
            <pc:docMk/>
            <pc:sldMk cId="129902769" sldId="365"/>
            <ac:graphicFrameMk id="33" creationId="{C0A073CD-1D6F-4165-BD4C-5B7B4E8C52C6}"/>
          </ac:graphicFrameMkLst>
        </pc:graphicFrameChg>
      </pc:sldChg>
      <pc:sldChg chg="modSp">
        <pc:chgData name="Kyle Tidswell-Brown" userId="3518c4a0-5c99-4880-b127-cb60ccf11a39" providerId="ADAL" clId="{8B15E2F0-05E2-4B7B-9A19-5811FBC041D9}" dt="2019-04-03T11:39:02.612" v="855"/>
        <pc:sldMkLst>
          <pc:docMk/>
          <pc:sldMk cId="1936461580" sldId="368"/>
        </pc:sldMkLst>
        <pc:spChg chg="mod">
          <ac:chgData name="Kyle Tidswell-Brown" userId="3518c4a0-5c99-4880-b127-cb60ccf11a39" providerId="ADAL" clId="{8B15E2F0-05E2-4B7B-9A19-5811FBC041D9}" dt="2019-04-03T11:39:02.612" v="855"/>
          <ac:spMkLst>
            <pc:docMk/>
            <pc:sldMk cId="1936461580" sldId="368"/>
            <ac:spMk id="10" creationId="{CC416AD9-BC0D-4B4F-AA54-1B6D4EBBAAF0}"/>
          </ac:spMkLst>
        </pc:spChg>
        <pc:spChg chg="mod">
          <ac:chgData name="Kyle Tidswell-Brown" userId="3518c4a0-5c99-4880-b127-cb60ccf11a39" providerId="ADAL" clId="{8B15E2F0-05E2-4B7B-9A19-5811FBC041D9}" dt="2019-04-03T09:56:52.410" v="313" actId="20577"/>
          <ac:spMkLst>
            <pc:docMk/>
            <pc:sldMk cId="1936461580" sldId="368"/>
            <ac:spMk id="19" creationId="{5252A847-DE45-4FA3-A1F8-EEBEB845FF8E}"/>
          </ac:spMkLst>
        </pc:spChg>
      </pc:sldChg>
      <pc:sldChg chg="del">
        <pc:chgData name="Kyle Tidswell-Brown" userId="3518c4a0-5c99-4880-b127-cb60ccf11a39" providerId="ADAL" clId="{8B15E2F0-05E2-4B7B-9A19-5811FBC041D9}" dt="2019-04-03T09:57:21.630" v="335" actId="2696"/>
        <pc:sldMkLst>
          <pc:docMk/>
          <pc:sldMk cId="3656288968" sldId="369"/>
        </pc:sldMkLst>
      </pc:sldChg>
      <pc:sldChg chg="addSp delSp modSp">
        <pc:chgData name="Kyle Tidswell-Brown" userId="3518c4a0-5c99-4880-b127-cb60ccf11a39" providerId="ADAL" clId="{8B15E2F0-05E2-4B7B-9A19-5811FBC041D9}" dt="2019-04-03T11:39:02.612" v="855"/>
        <pc:sldMkLst>
          <pc:docMk/>
          <pc:sldMk cId="1825757235" sldId="370"/>
        </pc:sldMkLst>
        <pc:spChg chg="del">
          <ac:chgData name="Kyle Tidswell-Brown" userId="3518c4a0-5c99-4880-b127-cb60ccf11a39" providerId="ADAL" clId="{8B15E2F0-05E2-4B7B-9A19-5811FBC041D9}" dt="2019-04-03T11:33:56.157" v="559" actId="478"/>
          <ac:spMkLst>
            <pc:docMk/>
            <pc:sldMk cId="1825757235" sldId="370"/>
            <ac:spMk id="11" creationId="{EF8A4EB4-7BBE-41D3-A4DD-562DD4745BA0}"/>
          </ac:spMkLst>
        </pc:spChg>
        <pc:spChg chg="del">
          <ac:chgData name="Kyle Tidswell-Brown" userId="3518c4a0-5c99-4880-b127-cb60ccf11a39" providerId="ADAL" clId="{8B15E2F0-05E2-4B7B-9A19-5811FBC041D9}" dt="2019-04-03T11:33:56.157" v="559" actId="478"/>
          <ac:spMkLst>
            <pc:docMk/>
            <pc:sldMk cId="1825757235" sldId="370"/>
            <ac:spMk id="15" creationId="{0B66206D-B1FD-4124-9DEF-32CB302F85EB}"/>
          </ac:spMkLst>
        </pc:spChg>
        <pc:spChg chg="add">
          <ac:chgData name="Kyle Tidswell-Brown" userId="3518c4a0-5c99-4880-b127-cb60ccf11a39" providerId="ADAL" clId="{8B15E2F0-05E2-4B7B-9A19-5811FBC041D9}" dt="2019-04-03T11:33:56.585" v="560"/>
          <ac:spMkLst>
            <pc:docMk/>
            <pc:sldMk cId="1825757235" sldId="370"/>
            <ac:spMk id="17" creationId="{ABF38CD8-1A45-4C65-A812-9EF8A5EB5160}"/>
          </ac:spMkLst>
        </pc:spChg>
        <pc:spChg chg="add">
          <ac:chgData name="Kyle Tidswell-Brown" userId="3518c4a0-5c99-4880-b127-cb60ccf11a39" providerId="ADAL" clId="{8B15E2F0-05E2-4B7B-9A19-5811FBC041D9}" dt="2019-04-03T11:33:56.585" v="560"/>
          <ac:spMkLst>
            <pc:docMk/>
            <pc:sldMk cId="1825757235" sldId="370"/>
            <ac:spMk id="18" creationId="{4AB5D1D4-74F6-4E08-BB9F-BB970DA57A0A}"/>
          </ac:spMkLst>
        </pc:spChg>
        <pc:spChg chg="mod">
          <ac:chgData name="Kyle Tidswell-Brown" userId="3518c4a0-5c99-4880-b127-cb60ccf11a39" providerId="ADAL" clId="{8B15E2F0-05E2-4B7B-9A19-5811FBC041D9}" dt="2019-04-03T11:34:14.228" v="581" actId="5793"/>
          <ac:spMkLst>
            <pc:docMk/>
            <pc:sldMk cId="1825757235" sldId="370"/>
            <ac:spMk id="19" creationId="{5252A847-DE45-4FA3-A1F8-EEBEB845FF8E}"/>
          </ac:spMkLst>
        </pc:spChg>
        <pc:spChg chg="mod">
          <ac:chgData name="Kyle Tidswell-Brown" userId="3518c4a0-5c99-4880-b127-cb60ccf11a39" providerId="ADAL" clId="{8B15E2F0-05E2-4B7B-9A19-5811FBC041D9}" dt="2019-04-03T11:39:02.612" v="855"/>
          <ac:spMkLst>
            <pc:docMk/>
            <pc:sldMk cId="1825757235" sldId="370"/>
            <ac:spMk id="21" creationId="{4AA67754-B081-4AC8-A7F9-C4CFC9136789}"/>
          </ac:spMkLst>
        </pc:spChg>
        <pc:grpChg chg="add">
          <ac:chgData name="Kyle Tidswell-Brown" userId="3518c4a0-5c99-4880-b127-cb60ccf11a39" providerId="ADAL" clId="{8B15E2F0-05E2-4B7B-9A19-5811FBC041D9}" dt="2019-04-03T11:33:56.585" v="560"/>
          <ac:grpSpMkLst>
            <pc:docMk/>
            <pc:sldMk cId="1825757235" sldId="370"/>
            <ac:grpSpMk id="22" creationId="{ACDE0F68-F3AC-4D58-83C3-7138209A850C}"/>
          </ac:grpSpMkLst>
        </pc:grpChg>
        <pc:cxnChg chg="del">
          <ac:chgData name="Kyle Tidswell-Brown" userId="3518c4a0-5c99-4880-b127-cb60ccf11a39" providerId="ADAL" clId="{8B15E2F0-05E2-4B7B-9A19-5811FBC041D9}" dt="2019-04-03T11:33:56.157" v="559" actId="478"/>
          <ac:cxnSpMkLst>
            <pc:docMk/>
            <pc:sldMk cId="1825757235" sldId="370"/>
            <ac:cxnSpMk id="9" creationId="{CFC674E5-8E44-40A0-8D21-66332540204A}"/>
          </ac:cxnSpMkLst>
        </pc:cxnChg>
        <pc:cxnChg chg="del">
          <ac:chgData name="Kyle Tidswell-Brown" userId="3518c4a0-5c99-4880-b127-cb60ccf11a39" providerId="ADAL" clId="{8B15E2F0-05E2-4B7B-9A19-5811FBC041D9}" dt="2019-04-03T11:33:56.157" v="559" actId="478"/>
          <ac:cxnSpMkLst>
            <pc:docMk/>
            <pc:sldMk cId="1825757235" sldId="370"/>
            <ac:cxnSpMk id="10" creationId="{665E8234-AA51-464A-9AE1-18E69D0B77EE}"/>
          </ac:cxnSpMkLst>
        </pc:cxnChg>
        <pc:cxnChg chg="del">
          <ac:chgData name="Kyle Tidswell-Brown" userId="3518c4a0-5c99-4880-b127-cb60ccf11a39" providerId="ADAL" clId="{8B15E2F0-05E2-4B7B-9A19-5811FBC041D9}" dt="2019-04-03T11:33:56.157" v="559" actId="478"/>
          <ac:cxnSpMkLst>
            <pc:docMk/>
            <pc:sldMk cId="1825757235" sldId="370"/>
            <ac:cxnSpMk id="12" creationId="{3B14D977-F8FA-4B77-8486-45CEE977A899}"/>
          </ac:cxnSpMkLst>
        </pc:cxnChg>
        <pc:cxnChg chg="del">
          <ac:chgData name="Kyle Tidswell-Brown" userId="3518c4a0-5c99-4880-b127-cb60ccf11a39" providerId="ADAL" clId="{8B15E2F0-05E2-4B7B-9A19-5811FBC041D9}" dt="2019-04-03T11:33:56.157" v="559" actId="478"/>
          <ac:cxnSpMkLst>
            <pc:docMk/>
            <pc:sldMk cId="1825757235" sldId="370"/>
            <ac:cxnSpMk id="14" creationId="{18F80F50-2FB5-4390-8BFD-C22F0460E1E5}"/>
          </ac:cxnSpMkLst>
        </pc:cxnChg>
        <pc:cxnChg chg="add">
          <ac:chgData name="Kyle Tidswell-Brown" userId="3518c4a0-5c99-4880-b127-cb60ccf11a39" providerId="ADAL" clId="{8B15E2F0-05E2-4B7B-9A19-5811FBC041D9}" dt="2019-04-03T11:33:56.585" v="560"/>
          <ac:cxnSpMkLst>
            <pc:docMk/>
            <pc:sldMk cId="1825757235" sldId="370"/>
            <ac:cxnSpMk id="16" creationId="{B11426E1-14D5-430A-B396-B271D67B4DBC}"/>
          </ac:cxnSpMkLst>
        </pc:cxnChg>
      </pc:sldChg>
      <pc:sldChg chg="addSp delSp modSp del">
        <pc:chgData name="Kyle Tidswell-Brown" userId="3518c4a0-5c99-4880-b127-cb60ccf11a39" providerId="ADAL" clId="{8B15E2F0-05E2-4B7B-9A19-5811FBC041D9}" dt="2019-04-03T11:36:18.610" v="647" actId="2696"/>
        <pc:sldMkLst>
          <pc:docMk/>
          <pc:sldMk cId="2073583007" sldId="371"/>
        </pc:sldMkLst>
        <pc:spChg chg="add mod">
          <ac:chgData name="Kyle Tidswell-Brown" userId="3518c4a0-5c99-4880-b127-cb60ccf11a39" providerId="ADAL" clId="{8B15E2F0-05E2-4B7B-9A19-5811FBC041D9}" dt="2019-04-03T11:35:16.226" v="620" actId="1582"/>
          <ac:spMkLst>
            <pc:docMk/>
            <pc:sldMk cId="2073583007" sldId="371"/>
            <ac:spMk id="12" creationId="{5D28A01B-B962-420A-A914-5C6867A382AD}"/>
          </ac:spMkLst>
        </pc:spChg>
        <pc:spChg chg="mod">
          <ac:chgData name="Kyle Tidswell-Brown" userId="3518c4a0-5c99-4880-b127-cb60ccf11a39" providerId="ADAL" clId="{8B15E2F0-05E2-4B7B-9A19-5811FBC041D9}" dt="2019-04-03T11:35:24.768" v="623" actId="122"/>
          <ac:spMkLst>
            <pc:docMk/>
            <pc:sldMk cId="2073583007" sldId="371"/>
            <ac:spMk id="19" creationId="{5252A847-DE45-4FA3-A1F8-EEBEB845FF8E}"/>
          </ac:spMkLst>
        </pc:spChg>
        <pc:spChg chg="del">
          <ac:chgData name="Kyle Tidswell-Brown" userId="3518c4a0-5c99-4880-b127-cb60ccf11a39" providerId="ADAL" clId="{8B15E2F0-05E2-4B7B-9A19-5811FBC041D9}" dt="2019-04-03T11:35:03.538" v="610" actId="478"/>
          <ac:spMkLst>
            <pc:docMk/>
            <pc:sldMk cId="2073583007" sldId="371"/>
            <ac:spMk id="21" creationId="{1623D9F0-39A9-4F4A-82B3-686F435652DD}"/>
          </ac:spMkLst>
        </pc:spChg>
      </pc:sldChg>
      <pc:sldChg chg="del">
        <pc:chgData name="Kyle Tidswell-Brown" userId="3518c4a0-5c99-4880-b127-cb60ccf11a39" providerId="ADAL" clId="{8B15E2F0-05E2-4B7B-9A19-5811FBC041D9}" dt="2019-04-03T11:38:40.789" v="853" actId="2696"/>
        <pc:sldMkLst>
          <pc:docMk/>
          <pc:sldMk cId="2322098028" sldId="374"/>
        </pc:sldMkLst>
      </pc:sldChg>
      <pc:sldChg chg="modSp">
        <pc:chgData name="Kyle Tidswell-Brown" userId="3518c4a0-5c99-4880-b127-cb60ccf11a39" providerId="ADAL" clId="{8B15E2F0-05E2-4B7B-9A19-5811FBC041D9}" dt="2019-04-03T11:39:02.612" v="855"/>
        <pc:sldMkLst>
          <pc:docMk/>
          <pc:sldMk cId="61764362" sldId="380"/>
        </pc:sldMkLst>
        <pc:spChg chg="mod">
          <ac:chgData name="Kyle Tidswell-Brown" userId="3518c4a0-5c99-4880-b127-cb60ccf11a39" providerId="ADAL" clId="{8B15E2F0-05E2-4B7B-9A19-5811FBC041D9}" dt="2019-04-03T11:39:02.612" v="855"/>
          <ac:spMkLst>
            <pc:docMk/>
            <pc:sldMk cId="61764362" sldId="380"/>
            <ac:spMk id="10" creationId="{4E614348-A7FB-48EF-B5DE-BFEDF2F0ED84}"/>
          </ac:spMkLst>
        </pc:spChg>
      </pc:sldChg>
      <pc:sldChg chg="addSp delSp modSp">
        <pc:chgData name="Kyle Tidswell-Brown" userId="3518c4a0-5c99-4880-b127-cb60ccf11a39" providerId="ADAL" clId="{8B15E2F0-05E2-4B7B-9A19-5811FBC041D9}" dt="2019-04-03T11:39:02.612" v="855"/>
        <pc:sldMkLst>
          <pc:docMk/>
          <pc:sldMk cId="3316757322" sldId="381"/>
        </pc:sldMkLst>
        <pc:spChg chg="del">
          <ac:chgData name="Kyle Tidswell-Brown" userId="3518c4a0-5c99-4880-b127-cb60ccf11a39" providerId="ADAL" clId="{8B15E2F0-05E2-4B7B-9A19-5811FBC041D9}" dt="2019-04-03T09:49:40.211" v="69" actId="478"/>
          <ac:spMkLst>
            <pc:docMk/>
            <pc:sldMk cId="3316757322" sldId="381"/>
            <ac:spMk id="17" creationId="{688F88B9-0F0C-4DEC-B8EE-9232D20F02A7}"/>
          </ac:spMkLst>
        </pc:spChg>
        <pc:spChg chg="del">
          <ac:chgData name="Kyle Tidswell-Brown" userId="3518c4a0-5c99-4880-b127-cb60ccf11a39" providerId="ADAL" clId="{8B15E2F0-05E2-4B7B-9A19-5811FBC041D9}" dt="2019-04-03T09:49:40.756" v="70" actId="478"/>
          <ac:spMkLst>
            <pc:docMk/>
            <pc:sldMk cId="3316757322" sldId="381"/>
            <ac:spMk id="18" creationId="{5C90588E-6617-4268-9F7B-318D40CBDA14}"/>
          </ac:spMkLst>
        </pc:spChg>
        <pc:spChg chg="mod">
          <ac:chgData name="Kyle Tidswell-Brown" userId="3518c4a0-5c99-4880-b127-cb60ccf11a39" providerId="ADAL" clId="{8B15E2F0-05E2-4B7B-9A19-5811FBC041D9}" dt="2019-04-03T09:51:41.470" v="194" actId="122"/>
          <ac:spMkLst>
            <pc:docMk/>
            <pc:sldMk cId="3316757322" sldId="381"/>
            <ac:spMk id="19" creationId="{5252A847-DE45-4FA3-A1F8-EEBEB845FF8E}"/>
          </ac:spMkLst>
        </pc:spChg>
        <pc:spChg chg="mod">
          <ac:chgData name="Kyle Tidswell-Brown" userId="3518c4a0-5c99-4880-b127-cb60ccf11a39" providerId="ADAL" clId="{8B15E2F0-05E2-4B7B-9A19-5811FBC041D9}" dt="2019-04-03T11:39:02.612" v="855"/>
          <ac:spMkLst>
            <pc:docMk/>
            <pc:sldMk cId="3316757322" sldId="381"/>
            <ac:spMk id="22" creationId="{2BF4F8CE-4A2A-4AEC-AB93-B5B2AEF41206}"/>
          </ac:spMkLst>
        </pc:spChg>
        <pc:spChg chg="del">
          <ac:chgData name="Kyle Tidswell-Brown" userId="3518c4a0-5c99-4880-b127-cb60ccf11a39" providerId="ADAL" clId="{8B15E2F0-05E2-4B7B-9A19-5811FBC041D9}" dt="2019-04-03T09:49:41.195" v="71" actId="478"/>
          <ac:spMkLst>
            <pc:docMk/>
            <pc:sldMk cId="3316757322" sldId="381"/>
            <ac:spMk id="23" creationId="{D0A09F03-DFC2-44F5-95DC-85D0A4640BCD}"/>
          </ac:spMkLst>
        </pc:spChg>
        <pc:spChg chg="add del mod">
          <ac:chgData name="Kyle Tidswell-Brown" userId="3518c4a0-5c99-4880-b127-cb60ccf11a39" providerId="ADAL" clId="{8B15E2F0-05E2-4B7B-9A19-5811FBC041D9}" dt="2019-04-03T09:51:47.809" v="195" actId="478"/>
          <ac:spMkLst>
            <pc:docMk/>
            <pc:sldMk cId="3316757322" sldId="381"/>
            <ac:spMk id="31" creationId="{74BBE120-FA3F-4049-BA2C-7DCFC7738F7B}"/>
          </ac:spMkLst>
        </pc:spChg>
        <pc:spChg chg="add del mod">
          <ac:chgData name="Kyle Tidswell-Brown" userId="3518c4a0-5c99-4880-b127-cb60ccf11a39" providerId="ADAL" clId="{8B15E2F0-05E2-4B7B-9A19-5811FBC041D9}" dt="2019-04-03T09:51:47.809" v="195" actId="478"/>
          <ac:spMkLst>
            <pc:docMk/>
            <pc:sldMk cId="3316757322" sldId="381"/>
            <ac:spMk id="32" creationId="{28E07196-8390-4037-BA29-FBA605AEF2EB}"/>
          </ac:spMkLst>
        </pc:spChg>
        <pc:spChg chg="add mod">
          <ac:chgData name="Kyle Tidswell-Brown" userId="3518c4a0-5c99-4880-b127-cb60ccf11a39" providerId="ADAL" clId="{8B15E2F0-05E2-4B7B-9A19-5811FBC041D9}" dt="2019-04-03T09:53:18.863" v="252" actId="1038"/>
          <ac:spMkLst>
            <pc:docMk/>
            <pc:sldMk cId="3316757322" sldId="381"/>
            <ac:spMk id="33" creationId="{E3721932-D288-4FE0-872D-4105BAEE02F2}"/>
          </ac:spMkLst>
        </pc:spChg>
        <pc:spChg chg="add mod">
          <ac:chgData name="Kyle Tidswell-Brown" userId="3518c4a0-5c99-4880-b127-cb60ccf11a39" providerId="ADAL" clId="{8B15E2F0-05E2-4B7B-9A19-5811FBC041D9}" dt="2019-04-03T09:53:18.863" v="252" actId="1038"/>
          <ac:spMkLst>
            <pc:docMk/>
            <pc:sldMk cId="3316757322" sldId="381"/>
            <ac:spMk id="43" creationId="{851A4527-5D18-47C3-ADA4-2A4B90FC83EE}"/>
          </ac:spMkLst>
        </pc:spChg>
        <pc:spChg chg="add mod">
          <ac:chgData name="Kyle Tidswell-Brown" userId="3518c4a0-5c99-4880-b127-cb60ccf11a39" providerId="ADAL" clId="{8B15E2F0-05E2-4B7B-9A19-5811FBC041D9}" dt="2019-04-03T09:53:18.863" v="252" actId="1038"/>
          <ac:spMkLst>
            <pc:docMk/>
            <pc:sldMk cId="3316757322" sldId="381"/>
            <ac:spMk id="47" creationId="{EE4FF64F-8521-49DE-9076-80BECBCB71B3}"/>
          </ac:spMkLst>
        </pc:spChg>
        <pc:grpChg chg="mod ord">
          <ac:chgData name="Kyle Tidswell-Brown" userId="3518c4a0-5c99-4880-b127-cb60ccf11a39" providerId="ADAL" clId="{8B15E2F0-05E2-4B7B-9A19-5811FBC041D9}" dt="2019-04-03T09:53:18.863" v="252" actId="1038"/>
          <ac:grpSpMkLst>
            <pc:docMk/>
            <pc:sldMk cId="3316757322" sldId="381"/>
            <ac:grpSpMk id="7" creationId="{3471D42F-02CF-4275-AB8C-052053C33FC4}"/>
          </ac:grpSpMkLst>
        </pc:grpChg>
        <pc:graphicFrameChg chg="del mod">
          <ac:chgData name="Kyle Tidswell-Brown" userId="3518c4a0-5c99-4880-b127-cb60ccf11a39" providerId="ADAL" clId="{8B15E2F0-05E2-4B7B-9A19-5811FBC041D9}" dt="2019-04-03T09:51:38.542" v="193" actId="478"/>
          <ac:graphicFrameMkLst>
            <pc:docMk/>
            <pc:sldMk cId="3316757322" sldId="381"/>
            <ac:graphicFrameMk id="2" creationId="{AB856C4A-B343-402D-9AA5-A92385143876}"/>
          </ac:graphicFrameMkLst>
        </pc:graphicFrameChg>
        <pc:graphicFrameChg chg="del">
          <ac:chgData name="Kyle Tidswell-Brown" userId="3518c4a0-5c99-4880-b127-cb60ccf11a39" providerId="ADAL" clId="{8B15E2F0-05E2-4B7B-9A19-5811FBC041D9}" dt="2019-04-03T09:49:39.482" v="68" actId="478"/>
          <ac:graphicFrameMkLst>
            <pc:docMk/>
            <pc:sldMk cId="3316757322" sldId="381"/>
            <ac:graphicFrameMk id="24" creationId="{B81B2BC5-2F0C-4FE1-BB36-B291DE11576D}"/>
          </ac:graphicFrameMkLst>
        </pc:graphicFrameChg>
        <pc:graphicFrameChg chg="del">
          <ac:chgData name="Kyle Tidswell-Brown" userId="3518c4a0-5c99-4880-b127-cb60ccf11a39" providerId="ADAL" clId="{8B15E2F0-05E2-4B7B-9A19-5811FBC041D9}" dt="2019-04-03T09:49:39.482" v="68" actId="478"/>
          <ac:graphicFrameMkLst>
            <pc:docMk/>
            <pc:sldMk cId="3316757322" sldId="381"/>
            <ac:graphicFrameMk id="25" creationId="{A3B5A970-24DE-4500-8C7E-661154F744A0}"/>
          </ac:graphicFrameMkLst>
        </pc:graphicFrameChg>
        <pc:graphicFrameChg chg="del">
          <ac:chgData name="Kyle Tidswell-Brown" userId="3518c4a0-5c99-4880-b127-cb60ccf11a39" providerId="ADAL" clId="{8B15E2F0-05E2-4B7B-9A19-5811FBC041D9}" dt="2019-04-03T09:49:39.482" v="68" actId="478"/>
          <ac:graphicFrameMkLst>
            <pc:docMk/>
            <pc:sldMk cId="3316757322" sldId="381"/>
            <ac:graphicFrameMk id="26" creationId="{8FD54A3E-26A1-4959-9D3A-43B3F60A0039}"/>
          </ac:graphicFrameMkLst>
        </pc:graphicFrameChg>
        <pc:graphicFrameChg chg="del mod">
          <ac:chgData name="Kyle Tidswell-Brown" userId="3518c4a0-5c99-4880-b127-cb60ccf11a39" providerId="ADAL" clId="{8B15E2F0-05E2-4B7B-9A19-5811FBC041D9}" dt="2019-04-03T09:53:00.829" v="233" actId="478"/>
          <ac:graphicFrameMkLst>
            <pc:docMk/>
            <pc:sldMk cId="3316757322" sldId="381"/>
            <ac:graphicFrameMk id="27" creationId="{C45CE3E2-FC2E-4855-9918-DE18493B9E53}"/>
          </ac:graphicFrameMkLst>
        </pc:graphicFrameChg>
        <pc:graphicFrameChg chg="del mod">
          <ac:chgData name="Kyle Tidswell-Brown" userId="3518c4a0-5c99-4880-b127-cb60ccf11a39" providerId="ADAL" clId="{8B15E2F0-05E2-4B7B-9A19-5811FBC041D9}" dt="2019-04-03T09:53:00.829" v="233" actId="478"/>
          <ac:graphicFrameMkLst>
            <pc:docMk/>
            <pc:sldMk cId="3316757322" sldId="381"/>
            <ac:graphicFrameMk id="28" creationId="{34E47224-933E-4BFB-9B58-78E6E0F32DAB}"/>
          </ac:graphicFrameMkLst>
        </pc:graphicFrameChg>
        <pc:graphicFrameChg chg="add mod modGraphic">
          <ac:chgData name="Kyle Tidswell-Brown" userId="3518c4a0-5c99-4880-b127-cb60ccf11a39" providerId="ADAL" clId="{8B15E2F0-05E2-4B7B-9A19-5811FBC041D9}" dt="2019-04-03T09:53:18.863" v="252" actId="1038"/>
          <ac:graphicFrameMkLst>
            <pc:docMk/>
            <pc:sldMk cId="3316757322" sldId="381"/>
            <ac:graphicFrameMk id="29" creationId="{3A56BA87-7E4D-4830-BADA-899E28DA1666}"/>
          </ac:graphicFrameMkLst>
        </pc:graphicFrameChg>
        <pc:graphicFrameChg chg="add mod modGraphic">
          <ac:chgData name="Kyle Tidswell-Brown" userId="3518c4a0-5c99-4880-b127-cb60ccf11a39" providerId="ADAL" clId="{8B15E2F0-05E2-4B7B-9A19-5811FBC041D9}" dt="2019-04-03T09:53:18.863" v="252" actId="1038"/>
          <ac:graphicFrameMkLst>
            <pc:docMk/>
            <pc:sldMk cId="3316757322" sldId="381"/>
            <ac:graphicFrameMk id="34" creationId="{D040A8B5-AEA8-451A-95FE-707C744E49C3}"/>
          </ac:graphicFrameMkLst>
        </pc:graphicFrameChg>
        <pc:graphicFrameChg chg="add del mod">
          <ac:chgData name="Kyle Tidswell-Brown" userId="3518c4a0-5c99-4880-b127-cb60ccf11a39" providerId="ADAL" clId="{8B15E2F0-05E2-4B7B-9A19-5811FBC041D9}" dt="2019-04-03T09:51:47.809" v="195" actId="478"/>
          <ac:graphicFrameMkLst>
            <pc:docMk/>
            <pc:sldMk cId="3316757322" sldId="381"/>
            <ac:graphicFrameMk id="35" creationId="{D58C9EFA-2049-4357-8A4E-2486B8ABC2A2}"/>
          </ac:graphicFrameMkLst>
        </pc:graphicFrameChg>
        <pc:graphicFrameChg chg="add del mod">
          <ac:chgData name="Kyle Tidswell-Brown" userId="3518c4a0-5c99-4880-b127-cb60ccf11a39" providerId="ADAL" clId="{8B15E2F0-05E2-4B7B-9A19-5811FBC041D9}" dt="2019-04-03T09:51:47.809" v="195" actId="478"/>
          <ac:graphicFrameMkLst>
            <pc:docMk/>
            <pc:sldMk cId="3316757322" sldId="381"/>
            <ac:graphicFrameMk id="36" creationId="{109274CB-F770-40B3-8B7F-A9498ACF3CC3}"/>
          </ac:graphicFrameMkLst>
        </pc:graphicFrameChg>
        <pc:graphicFrameChg chg="add mod modGraphic">
          <ac:chgData name="Kyle Tidswell-Brown" userId="3518c4a0-5c99-4880-b127-cb60ccf11a39" providerId="ADAL" clId="{8B15E2F0-05E2-4B7B-9A19-5811FBC041D9}" dt="2019-04-03T09:53:18.863" v="252" actId="1038"/>
          <ac:graphicFrameMkLst>
            <pc:docMk/>
            <pc:sldMk cId="3316757322" sldId="381"/>
            <ac:graphicFrameMk id="44" creationId="{51AE28EE-E935-4F0E-B220-036DEA6631EC}"/>
          </ac:graphicFrameMkLst>
        </pc:graphicFrameChg>
        <pc:graphicFrameChg chg="add mod modGraphic">
          <ac:chgData name="Kyle Tidswell-Brown" userId="3518c4a0-5c99-4880-b127-cb60ccf11a39" providerId="ADAL" clId="{8B15E2F0-05E2-4B7B-9A19-5811FBC041D9}" dt="2019-04-03T09:53:18.863" v="252" actId="1038"/>
          <ac:graphicFrameMkLst>
            <pc:docMk/>
            <pc:sldMk cId="3316757322" sldId="381"/>
            <ac:graphicFrameMk id="48" creationId="{220B4771-3DE1-46F3-A357-66E8590E92E3}"/>
          </ac:graphicFrameMkLst>
        </pc:graphicFrameChg>
        <pc:picChg chg="mod ord">
          <ac:chgData name="Kyle Tidswell-Brown" userId="3518c4a0-5c99-4880-b127-cb60ccf11a39" providerId="ADAL" clId="{8B15E2F0-05E2-4B7B-9A19-5811FBC041D9}" dt="2019-04-03T09:53:18.863" v="252" actId="1038"/>
          <ac:picMkLst>
            <pc:docMk/>
            <pc:sldMk cId="3316757322" sldId="381"/>
            <ac:picMk id="3" creationId="{D35B675C-CBC0-4C33-8DBA-53B5A18ACED9}"/>
          </ac:picMkLst>
        </pc:picChg>
        <pc:picChg chg="mod ord">
          <ac:chgData name="Kyle Tidswell-Brown" userId="3518c4a0-5c99-4880-b127-cb60ccf11a39" providerId="ADAL" clId="{8B15E2F0-05E2-4B7B-9A19-5811FBC041D9}" dt="2019-04-03T09:53:18.863" v="252" actId="1038"/>
          <ac:picMkLst>
            <pc:docMk/>
            <pc:sldMk cId="3316757322" sldId="381"/>
            <ac:picMk id="4" creationId="{BE7C17F2-90A5-4CFC-99EA-851056470A47}"/>
          </ac:picMkLst>
        </pc:picChg>
        <pc:picChg chg="mod ord">
          <ac:chgData name="Kyle Tidswell-Brown" userId="3518c4a0-5c99-4880-b127-cb60ccf11a39" providerId="ADAL" clId="{8B15E2F0-05E2-4B7B-9A19-5811FBC041D9}" dt="2019-04-03T09:53:18.863" v="252" actId="1038"/>
          <ac:picMkLst>
            <pc:docMk/>
            <pc:sldMk cId="3316757322" sldId="381"/>
            <ac:picMk id="5" creationId="{2EB39DAB-37E0-442B-B06B-84D015C03EB8}"/>
          </ac:picMkLst>
        </pc:picChg>
        <pc:picChg chg="mod ord">
          <ac:chgData name="Kyle Tidswell-Brown" userId="3518c4a0-5c99-4880-b127-cb60ccf11a39" providerId="ADAL" clId="{8B15E2F0-05E2-4B7B-9A19-5811FBC041D9}" dt="2019-04-03T09:53:18.863" v="252" actId="1038"/>
          <ac:picMkLst>
            <pc:docMk/>
            <pc:sldMk cId="3316757322" sldId="381"/>
            <ac:picMk id="9" creationId="{83EE0BD4-A60B-4735-877C-46D8C8E54A7D}"/>
          </ac:picMkLst>
        </pc:picChg>
        <pc:picChg chg="mod ord">
          <ac:chgData name="Kyle Tidswell-Brown" userId="3518c4a0-5c99-4880-b127-cb60ccf11a39" providerId="ADAL" clId="{8B15E2F0-05E2-4B7B-9A19-5811FBC041D9}" dt="2019-04-03T09:53:18.863" v="252" actId="1038"/>
          <ac:picMkLst>
            <pc:docMk/>
            <pc:sldMk cId="3316757322" sldId="381"/>
            <ac:picMk id="10" creationId="{FEB094A2-6733-43D5-A462-F7D688711E4B}"/>
          </ac:picMkLst>
        </pc:picChg>
        <pc:picChg chg="add del mod">
          <ac:chgData name="Kyle Tidswell-Brown" userId="3518c4a0-5c99-4880-b127-cb60ccf11a39" providerId="ADAL" clId="{8B15E2F0-05E2-4B7B-9A19-5811FBC041D9}" dt="2019-04-03T09:51:14.267" v="169" actId="478"/>
          <ac:picMkLst>
            <pc:docMk/>
            <pc:sldMk cId="3316757322" sldId="381"/>
            <ac:picMk id="37" creationId="{1AD5710E-C950-4C0A-9C47-EE3D5B288E2B}"/>
          </ac:picMkLst>
        </pc:picChg>
        <pc:picChg chg="add del mod modCrop">
          <ac:chgData name="Kyle Tidswell-Brown" userId="3518c4a0-5c99-4880-b127-cb60ccf11a39" providerId="ADAL" clId="{8B15E2F0-05E2-4B7B-9A19-5811FBC041D9}" dt="2019-04-03T09:51:14.267" v="169" actId="478"/>
          <ac:picMkLst>
            <pc:docMk/>
            <pc:sldMk cId="3316757322" sldId="381"/>
            <ac:picMk id="38" creationId="{54B9C1A0-B9D8-4CB6-BE82-888E0FAB9928}"/>
          </ac:picMkLst>
        </pc:picChg>
        <pc:picChg chg="add del mod">
          <ac:chgData name="Kyle Tidswell-Brown" userId="3518c4a0-5c99-4880-b127-cb60ccf11a39" providerId="ADAL" clId="{8B15E2F0-05E2-4B7B-9A19-5811FBC041D9}" dt="2019-04-03T09:51:47.809" v="195" actId="478"/>
          <ac:picMkLst>
            <pc:docMk/>
            <pc:sldMk cId="3316757322" sldId="381"/>
            <ac:picMk id="39" creationId="{F7FFF60E-B387-4ED2-8EA8-3DA5589F635D}"/>
          </ac:picMkLst>
        </pc:picChg>
        <pc:picChg chg="add del mod">
          <ac:chgData name="Kyle Tidswell-Brown" userId="3518c4a0-5c99-4880-b127-cb60ccf11a39" providerId="ADAL" clId="{8B15E2F0-05E2-4B7B-9A19-5811FBC041D9}" dt="2019-04-03T09:51:47.809" v="195" actId="478"/>
          <ac:picMkLst>
            <pc:docMk/>
            <pc:sldMk cId="3316757322" sldId="381"/>
            <ac:picMk id="40" creationId="{9B29054B-4F06-4639-BCE8-D9FE9D9C4926}"/>
          </ac:picMkLst>
        </pc:picChg>
        <pc:picChg chg="add del mod">
          <ac:chgData name="Kyle Tidswell-Brown" userId="3518c4a0-5c99-4880-b127-cb60ccf11a39" providerId="ADAL" clId="{8B15E2F0-05E2-4B7B-9A19-5811FBC041D9}" dt="2019-04-03T09:51:47.809" v="195" actId="478"/>
          <ac:picMkLst>
            <pc:docMk/>
            <pc:sldMk cId="3316757322" sldId="381"/>
            <ac:picMk id="41" creationId="{AACFA91A-54C3-4C7D-927A-CEE69B4D7A25}"/>
          </ac:picMkLst>
        </pc:picChg>
        <pc:picChg chg="add del mod">
          <ac:chgData name="Kyle Tidswell-Brown" userId="3518c4a0-5c99-4880-b127-cb60ccf11a39" providerId="ADAL" clId="{8B15E2F0-05E2-4B7B-9A19-5811FBC041D9}" dt="2019-04-03T09:51:47.809" v="195" actId="478"/>
          <ac:picMkLst>
            <pc:docMk/>
            <pc:sldMk cId="3316757322" sldId="381"/>
            <ac:picMk id="42" creationId="{00DF9F02-E3B4-4C35-AB90-F42B341586BD}"/>
          </ac:picMkLst>
        </pc:picChg>
        <pc:picChg chg="add del mod">
          <ac:chgData name="Kyle Tidswell-Brown" userId="3518c4a0-5c99-4880-b127-cb60ccf11a39" providerId="ADAL" clId="{8B15E2F0-05E2-4B7B-9A19-5811FBC041D9}" dt="2019-04-03T09:52:07.805" v="200" actId="478"/>
          <ac:picMkLst>
            <pc:docMk/>
            <pc:sldMk cId="3316757322" sldId="381"/>
            <ac:picMk id="45" creationId="{2A24BFDF-A290-4257-9220-A4B65E084ED9}"/>
          </ac:picMkLst>
        </pc:picChg>
        <pc:picChg chg="add del mod">
          <ac:chgData name="Kyle Tidswell-Brown" userId="3518c4a0-5c99-4880-b127-cb60ccf11a39" providerId="ADAL" clId="{8B15E2F0-05E2-4B7B-9A19-5811FBC041D9}" dt="2019-04-03T09:52:08.511" v="201" actId="478"/>
          <ac:picMkLst>
            <pc:docMk/>
            <pc:sldMk cId="3316757322" sldId="381"/>
            <ac:picMk id="46" creationId="{D0593EA0-2778-4079-B99F-47DB0FCC9FE0}"/>
          </ac:picMkLst>
        </pc:picChg>
      </pc:sldChg>
      <pc:sldChg chg="del">
        <pc:chgData name="Kyle Tidswell-Brown" userId="3518c4a0-5c99-4880-b127-cb60ccf11a39" providerId="ADAL" clId="{8B15E2F0-05E2-4B7B-9A19-5811FBC041D9}" dt="2019-04-03T09:53:25.665" v="253" actId="2696"/>
        <pc:sldMkLst>
          <pc:docMk/>
          <pc:sldMk cId="2383719048" sldId="382"/>
        </pc:sldMkLst>
      </pc:sldChg>
      <pc:sldChg chg="addSp delSp modSp">
        <pc:chgData name="Kyle Tidswell-Brown" userId="3518c4a0-5c99-4880-b127-cb60ccf11a39" providerId="ADAL" clId="{8B15E2F0-05E2-4B7B-9A19-5811FBC041D9}" dt="2019-04-03T11:39:02.612" v="855"/>
        <pc:sldMkLst>
          <pc:docMk/>
          <pc:sldMk cId="1609400973" sldId="383"/>
        </pc:sldMkLst>
        <pc:spChg chg="del">
          <ac:chgData name="Kyle Tidswell-Brown" userId="3518c4a0-5c99-4880-b127-cb60ccf11a39" providerId="ADAL" clId="{8B15E2F0-05E2-4B7B-9A19-5811FBC041D9}" dt="2019-04-03T11:34:20.432" v="582" actId="478"/>
          <ac:spMkLst>
            <pc:docMk/>
            <pc:sldMk cId="1609400973" sldId="383"/>
            <ac:spMk id="11" creationId="{EF8A4EB4-7BBE-41D3-A4DD-562DD4745BA0}"/>
          </ac:spMkLst>
        </pc:spChg>
        <pc:spChg chg="del">
          <ac:chgData name="Kyle Tidswell-Brown" userId="3518c4a0-5c99-4880-b127-cb60ccf11a39" providerId="ADAL" clId="{8B15E2F0-05E2-4B7B-9A19-5811FBC041D9}" dt="2019-04-03T11:34:20.432" v="582" actId="478"/>
          <ac:spMkLst>
            <pc:docMk/>
            <pc:sldMk cId="1609400973" sldId="383"/>
            <ac:spMk id="15" creationId="{0B66206D-B1FD-4124-9DEF-32CB302F85EB}"/>
          </ac:spMkLst>
        </pc:spChg>
        <pc:spChg chg="add">
          <ac:chgData name="Kyle Tidswell-Brown" userId="3518c4a0-5c99-4880-b127-cb60ccf11a39" providerId="ADAL" clId="{8B15E2F0-05E2-4B7B-9A19-5811FBC041D9}" dt="2019-04-03T11:34:20.963" v="583"/>
          <ac:spMkLst>
            <pc:docMk/>
            <pc:sldMk cId="1609400973" sldId="383"/>
            <ac:spMk id="17" creationId="{5AC948A2-CDDD-482A-9559-5AD5741E7D04}"/>
          </ac:spMkLst>
        </pc:spChg>
        <pc:spChg chg="add">
          <ac:chgData name="Kyle Tidswell-Brown" userId="3518c4a0-5c99-4880-b127-cb60ccf11a39" providerId="ADAL" clId="{8B15E2F0-05E2-4B7B-9A19-5811FBC041D9}" dt="2019-04-03T11:34:20.963" v="583"/>
          <ac:spMkLst>
            <pc:docMk/>
            <pc:sldMk cId="1609400973" sldId="383"/>
            <ac:spMk id="18" creationId="{F5F777FA-CF1F-4A83-A5D2-BE09C907F8C3}"/>
          </ac:spMkLst>
        </pc:spChg>
        <pc:spChg chg="mod">
          <ac:chgData name="Kyle Tidswell-Brown" userId="3518c4a0-5c99-4880-b127-cb60ccf11a39" providerId="ADAL" clId="{8B15E2F0-05E2-4B7B-9A19-5811FBC041D9}" dt="2019-04-03T11:34:35.766" v="598" actId="20577"/>
          <ac:spMkLst>
            <pc:docMk/>
            <pc:sldMk cId="1609400973" sldId="383"/>
            <ac:spMk id="19" creationId="{5252A847-DE45-4FA3-A1F8-EEBEB845FF8E}"/>
          </ac:spMkLst>
        </pc:spChg>
        <pc:spChg chg="mod">
          <ac:chgData name="Kyle Tidswell-Brown" userId="3518c4a0-5c99-4880-b127-cb60ccf11a39" providerId="ADAL" clId="{8B15E2F0-05E2-4B7B-9A19-5811FBC041D9}" dt="2019-04-03T11:39:02.612" v="855"/>
          <ac:spMkLst>
            <pc:docMk/>
            <pc:sldMk cId="1609400973" sldId="383"/>
            <ac:spMk id="21" creationId="{4AA67754-B081-4AC8-A7F9-C4CFC9136789}"/>
          </ac:spMkLst>
        </pc:spChg>
        <pc:grpChg chg="add">
          <ac:chgData name="Kyle Tidswell-Brown" userId="3518c4a0-5c99-4880-b127-cb60ccf11a39" providerId="ADAL" clId="{8B15E2F0-05E2-4B7B-9A19-5811FBC041D9}" dt="2019-04-03T11:34:20.963" v="583"/>
          <ac:grpSpMkLst>
            <pc:docMk/>
            <pc:sldMk cId="1609400973" sldId="383"/>
            <ac:grpSpMk id="22" creationId="{D127C878-3034-4E03-AC0C-67D6AEE37E9A}"/>
          </ac:grpSpMkLst>
        </pc:grpChg>
        <pc:cxnChg chg="del">
          <ac:chgData name="Kyle Tidswell-Brown" userId="3518c4a0-5c99-4880-b127-cb60ccf11a39" providerId="ADAL" clId="{8B15E2F0-05E2-4B7B-9A19-5811FBC041D9}" dt="2019-04-03T11:34:20.432" v="582" actId="478"/>
          <ac:cxnSpMkLst>
            <pc:docMk/>
            <pc:sldMk cId="1609400973" sldId="383"/>
            <ac:cxnSpMk id="9" creationId="{CFC674E5-8E44-40A0-8D21-66332540204A}"/>
          </ac:cxnSpMkLst>
        </pc:cxnChg>
        <pc:cxnChg chg="del">
          <ac:chgData name="Kyle Tidswell-Brown" userId="3518c4a0-5c99-4880-b127-cb60ccf11a39" providerId="ADAL" clId="{8B15E2F0-05E2-4B7B-9A19-5811FBC041D9}" dt="2019-04-03T11:34:20.432" v="582" actId="478"/>
          <ac:cxnSpMkLst>
            <pc:docMk/>
            <pc:sldMk cId="1609400973" sldId="383"/>
            <ac:cxnSpMk id="10" creationId="{665E8234-AA51-464A-9AE1-18E69D0B77EE}"/>
          </ac:cxnSpMkLst>
        </pc:cxnChg>
        <pc:cxnChg chg="del">
          <ac:chgData name="Kyle Tidswell-Brown" userId="3518c4a0-5c99-4880-b127-cb60ccf11a39" providerId="ADAL" clId="{8B15E2F0-05E2-4B7B-9A19-5811FBC041D9}" dt="2019-04-03T11:34:20.432" v="582" actId="478"/>
          <ac:cxnSpMkLst>
            <pc:docMk/>
            <pc:sldMk cId="1609400973" sldId="383"/>
            <ac:cxnSpMk id="12" creationId="{3B14D977-F8FA-4B77-8486-45CEE977A899}"/>
          </ac:cxnSpMkLst>
        </pc:cxnChg>
        <pc:cxnChg chg="del">
          <ac:chgData name="Kyle Tidswell-Brown" userId="3518c4a0-5c99-4880-b127-cb60ccf11a39" providerId="ADAL" clId="{8B15E2F0-05E2-4B7B-9A19-5811FBC041D9}" dt="2019-04-03T11:34:20.432" v="582" actId="478"/>
          <ac:cxnSpMkLst>
            <pc:docMk/>
            <pc:sldMk cId="1609400973" sldId="383"/>
            <ac:cxnSpMk id="14" creationId="{18F80F50-2FB5-4390-8BFD-C22F0460E1E5}"/>
          </ac:cxnSpMkLst>
        </pc:cxnChg>
        <pc:cxnChg chg="add">
          <ac:chgData name="Kyle Tidswell-Brown" userId="3518c4a0-5c99-4880-b127-cb60ccf11a39" providerId="ADAL" clId="{8B15E2F0-05E2-4B7B-9A19-5811FBC041D9}" dt="2019-04-03T11:34:20.963" v="583"/>
          <ac:cxnSpMkLst>
            <pc:docMk/>
            <pc:sldMk cId="1609400973" sldId="383"/>
            <ac:cxnSpMk id="16" creationId="{0D4F2E31-18D2-4177-9D17-79C1133A737A}"/>
          </ac:cxnSpMkLst>
        </pc:cxnChg>
      </pc:sldChg>
      <pc:sldChg chg="del">
        <pc:chgData name="Kyle Tidswell-Brown" userId="3518c4a0-5c99-4880-b127-cb60ccf11a39" providerId="ADAL" clId="{8B15E2F0-05E2-4B7B-9A19-5811FBC041D9}" dt="2019-04-03T11:36:17.707" v="646" actId="2696"/>
        <pc:sldMkLst>
          <pc:docMk/>
          <pc:sldMk cId="1437756847" sldId="384"/>
        </pc:sldMkLst>
      </pc:sldChg>
      <pc:sldChg chg="addSp delSp modSp">
        <pc:chgData name="Kyle Tidswell-Brown" userId="3518c4a0-5c99-4880-b127-cb60ccf11a39" providerId="ADAL" clId="{8B15E2F0-05E2-4B7B-9A19-5811FBC041D9}" dt="2019-04-03T11:39:02.612" v="855"/>
        <pc:sldMkLst>
          <pc:docMk/>
          <pc:sldMk cId="999085189" sldId="385"/>
        </pc:sldMkLst>
        <pc:spChg chg="add mod">
          <ac:chgData name="Kyle Tidswell-Brown" userId="3518c4a0-5c99-4880-b127-cb60ccf11a39" providerId="ADAL" clId="{8B15E2F0-05E2-4B7B-9A19-5811FBC041D9}" dt="2019-04-03T11:36:05.325" v="641" actId="1076"/>
          <ac:spMkLst>
            <pc:docMk/>
            <pc:sldMk cId="999085189" sldId="385"/>
            <ac:spMk id="12" creationId="{F9ED49C4-1B58-438C-9F71-B168386DE610}"/>
          </ac:spMkLst>
        </pc:spChg>
        <pc:spChg chg="mod">
          <ac:chgData name="Kyle Tidswell-Brown" userId="3518c4a0-5c99-4880-b127-cb60ccf11a39" providerId="ADAL" clId="{8B15E2F0-05E2-4B7B-9A19-5811FBC041D9}" dt="2019-04-03T11:37:11.152" v="776" actId="20577"/>
          <ac:spMkLst>
            <pc:docMk/>
            <pc:sldMk cId="999085189" sldId="385"/>
            <ac:spMk id="19" creationId="{5252A847-DE45-4FA3-A1F8-EEBEB845FF8E}"/>
          </ac:spMkLst>
        </pc:spChg>
        <pc:spChg chg="mod">
          <ac:chgData name="Kyle Tidswell-Brown" userId="3518c4a0-5c99-4880-b127-cb60ccf11a39" providerId="ADAL" clId="{8B15E2F0-05E2-4B7B-9A19-5811FBC041D9}" dt="2019-04-03T11:36:10.032" v="644" actId="164"/>
          <ac:spMkLst>
            <pc:docMk/>
            <pc:sldMk cId="999085189" sldId="385"/>
            <ac:spMk id="20" creationId="{E3A2CD8E-65D2-4011-ADA7-E3F21C90BB7A}"/>
          </ac:spMkLst>
        </pc:spChg>
        <pc:spChg chg="del">
          <ac:chgData name="Kyle Tidswell-Brown" userId="3518c4a0-5c99-4880-b127-cb60ccf11a39" providerId="ADAL" clId="{8B15E2F0-05E2-4B7B-9A19-5811FBC041D9}" dt="2019-04-03T11:35:40.400" v="628" actId="478"/>
          <ac:spMkLst>
            <pc:docMk/>
            <pc:sldMk cId="999085189" sldId="385"/>
            <ac:spMk id="21" creationId="{1623D9F0-39A9-4F4A-82B3-686F435652DD}"/>
          </ac:spMkLst>
        </pc:spChg>
        <pc:spChg chg="mod">
          <ac:chgData name="Kyle Tidswell-Brown" userId="3518c4a0-5c99-4880-b127-cb60ccf11a39" providerId="ADAL" clId="{8B15E2F0-05E2-4B7B-9A19-5811FBC041D9}" dt="2019-04-03T11:39:02.612" v="855"/>
          <ac:spMkLst>
            <pc:docMk/>
            <pc:sldMk cId="999085189" sldId="385"/>
            <ac:spMk id="25" creationId="{B2364E93-69E9-4E16-BA2B-BD8D259F9C75}"/>
          </ac:spMkLst>
        </pc:spChg>
        <pc:spChg chg="mod">
          <ac:chgData name="Kyle Tidswell-Brown" userId="3518c4a0-5c99-4880-b127-cb60ccf11a39" providerId="ADAL" clId="{8B15E2F0-05E2-4B7B-9A19-5811FBC041D9}" dt="2019-04-03T11:37:08.378" v="774" actId="1076"/>
          <ac:spMkLst>
            <pc:docMk/>
            <pc:sldMk cId="999085189" sldId="385"/>
            <ac:spMk id="26" creationId="{7D085376-03A3-49C2-9169-74E5F1B4A3EF}"/>
          </ac:spMkLst>
        </pc:spChg>
        <pc:grpChg chg="add mod">
          <ac:chgData name="Kyle Tidswell-Brown" userId="3518c4a0-5c99-4880-b127-cb60ccf11a39" providerId="ADAL" clId="{8B15E2F0-05E2-4B7B-9A19-5811FBC041D9}" dt="2019-04-03T11:36:12.897" v="645" actId="1076"/>
          <ac:grpSpMkLst>
            <pc:docMk/>
            <pc:sldMk cId="999085189" sldId="385"/>
            <ac:grpSpMk id="2" creationId="{42C35C42-B873-4390-9607-32BD1CF81C5A}"/>
          </ac:grpSpMkLst>
        </pc:grpChg>
        <pc:picChg chg="mod">
          <ac:chgData name="Kyle Tidswell-Brown" userId="3518c4a0-5c99-4880-b127-cb60ccf11a39" providerId="ADAL" clId="{8B15E2F0-05E2-4B7B-9A19-5811FBC041D9}" dt="2019-04-03T11:36:10.032" v="644" actId="164"/>
          <ac:picMkLst>
            <pc:docMk/>
            <pc:sldMk cId="999085189" sldId="385"/>
            <ac:picMk id="13" creationId="{560CDADC-FB3B-45A5-91F4-779A8D23DD7C}"/>
          </ac:picMkLst>
        </pc:picChg>
        <pc:picChg chg="mod">
          <ac:chgData name="Kyle Tidswell-Brown" userId="3518c4a0-5c99-4880-b127-cb60ccf11a39" providerId="ADAL" clId="{8B15E2F0-05E2-4B7B-9A19-5811FBC041D9}" dt="2019-04-03T11:36:03.635" v="640" actId="1076"/>
          <ac:picMkLst>
            <pc:docMk/>
            <pc:sldMk cId="999085189" sldId="385"/>
            <ac:picMk id="22" creationId="{4A63DB17-53F1-4C37-B7EC-72C770DC6013}"/>
          </ac:picMkLst>
        </pc:picChg>
      </pc:sldChg>
      <pc:sldChg chg="addSp modSp add">
        <pc:chgData name="Kyle Tidswell-Brown" userId="3518c4a0-5c99-4880-b127-cb60ccf11a39" providerId="ADAL" clId="{8B15E2F0-05E2-4B7B-9A19-5811FBC041D9}" dt="2019-04-03T11:39:02.612" v="855"/>
        <pc:sldMkLst>
          <pc:docMk/>
          <pc:sldMk cId="3723068119" sldId="386"/>
        </pc:sldMkLst>
        <pc:spChg chg="mod">
          <ac:chgData name="Kyle Tidswell-Brown" userId="3518c4a0-5c99-4880-b127-cb60ccf11a39" providerId="ADAL" clId="{8B15E2F0-05E2-4B7B-9A19-5811FBC041D9}" dt="2019-04-03T11:39:02.612" v="855"/>
          <ac:spMkLst>
            <pc:docMk/>
            <pc:sldMk cId="3723068119" sldId="386"/>
            <ac:spMk id="22" creationId="{2BF4F8CE-4A2A-4AEC-AB93-B5B2AEF41206}"/>
          </ac:spMkLst>
        </pc:spChg>
        <pc:spChg chg="ord">
          <ac:chgData name="Kyle Tidswell-Brown" userId="3518c4a0-5c99-4880-b127-cb60ccf11a39" providerId="ADAL" clId="{8B15E2F0-05E2-4B7B-9A19-5811FBC041D9}" dt="2019-04-03T09:55:19.917" v="276" actId="166"/>
          <ac:spMkLst>
            <pc:docMk/>
            <pc:sldMk cId="3723068119" sldId="386"/>
            <ac:spMk id="33" creationId="{E3721932-D288-4FE0-872D-4105BAEE02F2}"/>
          </ac:spMkLst>
        </pc:spChg>
        <pc:spChg chg="ord">
          <ac:chgData name="Kyle Tidswell-Brown" userId="3518c4a0-5c99-4880-b127-cb60ccf11a39" providerId="ADAL" clId="{8B15E2F0-05E2-4B7B-9A19-5811FBC041D9}" dt="2019-04-03T09:55:19.917" v="276" actId="166"/>
          <ac:spMkLst>
            <pc:docMk/>
            <pc:sldMk cId="3723068119" sldId="386"/>
            <ac:spMk id="43" creationId="{851A4527-5D18-47C3-ADA4-2A4B90FC83EE}"/>
          </ac:spMkLst>
        </pc:spChg>
        <pc:spChg chg="ord">
          <ac:chgData name="Kyle Tidswell-Brown" userId="3518c4a0-5c99-4880-b127-cb60ccf11a39" providerId="ADAL" clId="{8B15E2F0-05E2-4B7B-9A19-5811FBC041D9}" dt="2019-04-03T09:55:19.917" v="276" actId="166"/>
          <ac:spMkLst>
            <pc:docMk/>
            <pc:sldMk cId="3723068119" sldId="386"/>
            <ac:spMk id="47" creationId="{EE4FF64F-8521-49DE-9076-80BECBCB71B3}"/>
          </ac:spMkLst>
        </pc:spChg>
        <pc:grpChg chg="ord">
          <ac:chgData name="Kyle Tidswell-Brown" userId="3518c4a0-5c99-4880-b127-cb60ccf11a39" providerId="ADAL" clId="{8B15E2F0-05E2-4B7B-9A19-5811FBC041D9}" dt="2019-04-03T09:55:27.021" v="277" actId="166"/>
          <ac:grpSpMkLst>
            <pc:docMk/>
            <pc:sldMk cId="3723068119" sldId="386"/>
            <ac:grpSpMk id="7" creationId="{3471D42F-02CF-4275-AB8C-052053C33FC4}"/>
          </ac:grpSpMkLst>
        </pc:grpChg>
        <pc:graphicFrameChg chg="ord modGraphic">
          <ac:chgData name="Kyle Tidswell-Brown" userId="3518c4a0-5c99-4880-b127-cb60ccf11a39" providerId="ADAL" clId="{8B15E2F0-05E2-4B7B-9A19-5811FBC041D9}" dt="2019-04-03T09:55:36.812" v="278" actId="207"/>
          <ac:graphicFrameMkLst>
            <pc:docMk/>
            <pc:sldMk cId="3723068119" sldId="386"/>
            <ac:graphicFrameMk id="29" creationId="{3A56BA87-7E4D-4830-BADA-899E28DA1666}"/>
          </ac:graphicFrameMkLst>
        </pc:graphicFrameChg>
        <pc:graphicFrameChg chg="ord">
          <ac:chgData name="Kyle Tidswell-Brown" userId="3518c4a0-5c99-4880-b127-cb60ccf11a39" providerId="ADAL" clId="{8B15E2F0-05E2-4B7B-9A19-5811FBC041D9}" dt="2019-04-03T09:55:27.021" v="277" actId="166"/>
          <ac:graphicFrameMkLst>
            <pc:docMk/>
            <pc:sldMk cId="3723068119" sldId="386"/>
            <ac:graphicFrameMk id="34" creationId="{D040A8B5-AEA8-451A-95FE-707C744E49C3}"/>
          </ac:graphicFrameMkLst>
        </pc:graphicFrameChg>
        <pc:graphicFrameChg chg="ord">
          <ac:chgData name="Kyle Tidswell-Brown" userId="3518c4a0-5c99-4880-b127-cb60ccf11a39" providerId="ADAL" clId="{8B15E2F0-05E2-4B7B-9A19-5811FBC041D9}" dt="2019-04-03T09:55:27.021" v="277" actId="166"/>
          <ac:graphicFrameMkLst>
            <pc:docMk/>
            <pc:sldMk cId="3723068119" sldId="386"/>
            <ac:graphicFrameMk id="44" creationId="{51AE28EE-E935-4F0E-B220-036DEA6631EC}"/>
          </ac:graphicFrameMkLst>
        </pc:graphicFrameChg>
        <pc:graphicFrameChg chg="ord">
          <ac:chgData name="Kyle Tidswell-Brown" userId="3518c4a0-5c99-4880-b127-cb60ccf11a39" providerId="ADAL" clId="{8B15E2F0-05E2-4B7B-9A19-5811FBC041D9}" dt="2019-04-03T09:55:27.021" v="277" actId="166"/>
          <ac:graphicFrameMkLst>
            <pc:docMk/>
            <pc:sldMk cId="3723068119" sldId="386"/>
            <ac:graphicFrameMk id="48" creationId="{220B4771-3DE1-46F3-A357-66E8590E92E3}"/>
          </ac:graphicFrameMkLst>
        </pc:graphicFrameChg>
        <pc:picChg chg="ord">
          <ac:chgData name="Kyle Tidswell-Brown" userId="3518c4a0-5c99-4880-b127-cb60ccf11a39" providerId="ADAL" clId="{8B15E2F0-05E2-4B7B-9A19-5811FBC041D9}" dt="2019-04-03T09:55:27.021" v="277" actId="166"/>
          <ac:picMkLst>
            <pc:docMk/>
            <pc:sldMk cId="3723068119" sldId="386"/>
            <ac:picMk id="3" creationId="{D35B675C-CBC0-4C33-8DBA-53B5A18ACED9}"/>
          </ac:picMkLst>
        </pc:picChg>
        <pc:picChg chg="ord">
          <ac:chgData name="Kyle Tidswell-Brown" userId="3518c4a0-5c99-4880-b127-cb60ccf11a39" providerId="ADAL" clId="{8B15E2F0-05E2-4B7B-9A19-5811FBC041D9}" dt="2019-04-03T09:55:27.021" v="277" actId="166"/>
          <ac:picMkLst>
            <pc:docMk/>
            <pc:sldMk cId="3723068119" sldId="386"/>
            <ac:picMk id="4" creationId="{BE7C17F2-90A5-4CFC-99EA-851056470A47}"/>
          </ac:picMkLst>
        </pc:picChg>
        <pc:picChg chg="ord">
          <ac:chgData name="Kyle Tidswell-Brown" userId="3518c4a0-5c99-4880-b127-cb60ccf11a39" providerId="ADAL" clId="{8B15E2F0-05E2-4B7B-9A19-5811FBC041D9}" dt="2019-04-03T09:55:27.021" v="277" actId="166"/>
          <ac:picMkLst>
            <pc:docMk/>
            <pc:sldMk cId="3723068119" sldId="386"/>
            <ac:picMk id="5" creationId="{2EB39DAB-37E0-442B-B06B-84D015C03EB8}"/>
          </ac:picMkLst>
        </pc:picChg>
        <pc:picChg chg="ord">
          <ac:chgData name="Kyle Tidswell-Brown" userId="3518c4a0-5c99-4880-b127-cb60ccf11a39" providerId="ADAL" clId="{8B15E2F0-05E2-4B7B-9A19-5811FBC041D9}" dt="2019-04-03T09:55:27.021" v="277" actId="166"/>
          <ac:picMkLst>
            <pc:docMk/>
            <pc:sldMk cId="3723068119" sldId="386"/>
            <ac:picMk id="9" creationId="{83EE0BD4-A60B-4735-877C-46D8C8E54A7D}"/>
          </ac:picMkLst>
        </pc:picChg>
        <pc:picChg chg="ord">
          <ac:chgData name="Kyle Tidswell-Brown" userId="3518c4a0-5c99-4880-b127-cb60ccf11a39" providerId="ADAL" clId="{8B15E2F0-05E2-4B7B-9A19-5811FBC041D9}" dt="2019-04-03T09:55:27.021" v="277" actId="166"/>
          <ac:picMkLst>
            <pc:docMk/>
            <pc:sldMk cId="3723068119" sldId="386"/>
            <ac:picMk id="10" creationId="{FEB094A2-6733-43D5-A462-F7D688711E4B}"/>
          </ac:picMkLst>
        </pc:picChg>
        <pc:cxnChg chg="add mod ord">
          <ac:chgData name="Kyle Tidswell-Brown" userId="3518c4a0-5c99-4880-b127-cb60ccf11a39" providerId="ADAL" clId="{8B15E2F0-05E2-4B7B-9A19-5811FBC041D9}" dt="2019-04-03T09:54:53.247" v="271" actId="167"/>
          <ac:cxnSpMkLst>
            <pc:docMk/>
            <pc:sldMk cId="3723068119" sldId="386"/>
            <ac:cxnSpMk id="11" creationId="{52758056-A41C-47F7-8ECC-80FAB06A34A7}"/>
          </ac:cxnSpMkLst>
        </pc:cxnChg>
        <pc:cxnChg chg="add mod">
          <ac:chgData name="Kyle Tidswell-Brown" userId="3518c4a0-5c99-4880-b127-cb60ccf11a39" providerId="ADAL" clId="{8B15E2F0-05E2-4B7B-9A19-5811FBC041D9}" dt="2019-04-03T09:54:33.004" v="267" actId="14100"/>
          <ac:cxnSpMkLst>
            <pc:docMk/>
            <pc:sldMk cId="3723068119" sldId="386"/>
            <ac:cxnSpMk id="24" creationId="{DEF75309-C27D-4F40-8F59-5F2984B818C3}"/>
          </ac:cxnSpMkLst>
        </pc:cxnChg>
        <pc:cxnChg chg="add mod">
          <ac:chgData name="Kyle Tidswell-Brown" userId="3518c4a0-5c99-4880-b127-cb60ccf11a39" providerId="ADAL" clId="{8B15E2F0-05E2-4B7B-9A19-5811FBC041D9}" dt="2019-04-03T09:54:25.816" v="265" actId="14100"/>
          <ac:cxnSpMkLst>
            <pc:docMk/>
            <pc:sldMk cId="3723068119" sldId="386"/>
            <ac:cxnSpMk id="27" creationId="{FB762E85-59D0-4379-82E6-74C89F6EA786}"/>
          </ac:cxnSpMkLst>
        </pc:cxnChg>
      </pc:sldChg>
      <pc:sldChg chg="modSp add">
        <pc:chgData name="Kyle Tidswell-Brown" userId="3518c4a0-5c99-4880-b127-cb60ccf11a39" providerId="ADAL" clId="{8B15E2F0-05E2-4B7B-9A19-5811FBC041D9}" dt="2019-04-03T11:39:02.612" v="855"/>
        <pc:sldMkLst>
          <pc:docMk/>
          <pc:sldMk cId="3406196367" sldId="387"/>
        </pc:sldMkLst>
        <pc:spChg chg="mod">
          <ac:chgData name="Kyle Tidswell-Brown" userId="3518c4a0-5c99-4880-b127-cb60ccf11a39" providerId="ADAL" clId="{8B15E2F0-05E2-4B7B-9A19-5811FBC041D9}" dt="2019-04-03T11:39:02.612" v="855"/>
          <ac:spMkLst>
            <pc:docMk/>
            <pc:sldMk cId="3406196367" sldId="387"/>
            <ac:spMk id="10" creationId="{CC416AD9-BC0D-4B4F-AA54-1B6D4EBBAAF0}"/>
          </ac:spMkLst>
        </pc:spChg>
        <pc:spChg chg="mod">
          <ac:chgData name="Kyle Tidswell-Brown" userId="3518c4a0-5c99-4880-b127-cb60ccf11a39" providerId="ADAL" clId="{8B15E2F0-05E2-4B7B-9A19-5811FBC041D9}" dt="2019-04-03T09:57:54.284" v="363" actId="207"/>
          <ac:spMkLst>
            <pc:docMk/>
            <pc:sldMk cId="3406196367" sldId="387"/>
            <ac:spMk id="19" creationId="{5252A847-DE45-4FA3-A1F8-EEBEB845FF8E}"/>
          </ac:spMkLst>
        </pc:spChg>
      </pc:sldChg>
      <pc:sldChg chg="modSp add">
        <pc:chgData name="Kyle Tidswell-Brown" userId="3518c4a0-5c99-4880-b127-cb60ccf11a39" providerId="ADAL" clId="{8B15E2F0-05E2-4B7B-9A19-5811FBC041D9}" dt="2019-04-03T11:39:02.612" v="855"/>
        <pc:sldMkLst>
          <pc:docMk/>
          <pc:sldMk cId="124999095" sldId="388"/>
        </pc:sldMkLst>
        <pc:spChg chg="mod">
          <ac:chgData name="Kyle Tidswell-Brown" userId="3518c4a0-5c99-4880-b127-cb60ccf11a39" providerId="ADAL" clId="{8B15E2F0-05E2-4B7B-9A19-5811FBC041D9}" dt="2019-04-03T11:37:03.512" v="772" actId="207"/>
          <ac:spMkLst>
            <pc:docMk/>
            <pc:sldMk cId="124999095" sldId="388"/>
            <ac:spMk id="19" creationId="{5252A847-DE45-4FA3-A1F8-EEBEB845FF8E}"/>
          </ac:spMkLst>
        </pc:spChg>
        <pc:spChg chg="mod">
          <ac:chgData name="Kyle Tidswell-Brown" userId="3518c4a0-5c99-4880-b127-cb60ccf11a39" providerId="ADAL" clId="{8B15E2F0-05E2-4B7B-9A19-5811FBC041D9}" dt="2019-04-03T11:39:02.612" v="855"/>
          <ac:spMkLst>
            <pc:docMk/>
            <pc:sldMk cId="124999095" sldId="388"/>
            <ac:spMk id="25" creationId="{B2364E93-69E9-4E16-BA2B-BD8D259F9C75}"/>
          </ac:spMkLst>
        </pc:spChg>
      </pc:sldChg>
      <pc:sldChg chg="modSp add">
        <pc:chgData name="Kyle Tidswell-Brown" userId="3518c4a0-5c99-4880-b127-cb60ccf11a39" providerId="ADAL" clId="{8B15E2F0-05E2-4B7B-9A19-5811FBC041D9}" dt="2019-04-03T11:39:02.612" v="855"/>
        <pc:sldMkLst>
          <pc:docMk/>
          <pc:sldMk cId="2894705863" sldId="389"/>
        </pc:sldMkLst>
        <pc:spChg chg="mod">
          <ac:chgData name="Kyle Tidswell-Brown" userId="3518c4a0-5c99-4880-b127-cb60ccf11a39" providerId="ADAL" clId="{8B15E2F0-05E2-4B7B-9A19-5811FBC041D9}" dt="2019-04-03T11:39:02.612" v="855"/>
          <ac:spMkLst>
            <pc:docMk/>
            <pc:sldMk cId="2894705863" sldId="389"/>
            <ac:spMk id="25" creationId="{B2364E93-69E9-4E16-BA2B-BD8D259F9C75}"/>
          </ac:spMkLst>
        </pc:spChg>
      </pc:sldChg>
      <pc:sldChg chg="modSp add">
        <pc:chgData name="Kyle Tidswell-Brown" userId="3518c4a0-5c99-4880-b127-cb60ccf11a39" providerId="ADAL" clId="{8B15E2F0-05E2-4B7B-9A19-5811FBC041D9}" dt="2019-04-03T11:41:30.818" v="925" actId="207"/>
        <pc:sldMkLst>
          <pc:docMk/>
          <pc:sldMk cId="1120780169" sldId="390"/>
        </pc:sldMkLst>
        <pc:spChg chg="mod">
          <ac:chgData name="Kyle Tidswell-Brown" userId="3518c4a0-5c99-4880-b127-cb60ccf11a39" providerId="ADAL" clId="{8B15E2F0-05E2-4B7B-9A19-5811FBC041D9}" dt="2019-04-03T11:39:02.612" v="855"/>
          <ac:spMkLst>
            <pc:docMk/>
            <pc:sldMk cId="1120780169" sldId="390"/>
            <ac:spMk id="11" creationId="{1456755A-817E-4068-838C-2BA659CB5A98}"/>
          </ac:spMkLst>
        </pc:spChg>
        <pc:spChg chg="mod">
          <ac:chgData name="Kyle Tidswell-Brown" userId="3518c4a0-5c99-4880-b127-cb60ccf11a39" providerId="ADAL" clId="{8B15E2F0-05E2-4B7B-9A19-5811FBC041D9}" dt="2019-04-03T11:41:30.818" v="925" actId="207"/>
          <ac:spMkLst>
            <pc:docMk/>
            <pc:sldMk cId="1120780169" sldId="39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classroomsecrets.co.uk/content-domain-filter/?fwp_contentdomain=4m1" TargetMode="External"/><Relationship Id="rId7" Type="http://schemas.openxmlformats.org/officeDocument/2006/relationships/hyperlink" Target="https://classroomsecrets.co.uk/using-rounding-to-estimate-money-year-4-money-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4/summer-block-2-money/" TargetMode="External"/><Relationship Id="rId5" Type="http://schemas.openxmlformats.org/officeDocument/2006/relationships/hyperlink" Target="https://classroomsecrets.co.uk/content-domain-filter/?fwp_contentdomain=4m9" TargetMode="External"/><Relationship Id="rId4" Type="http://schemas.openxmlformats.org/officeDocument/2006/relationships/hyperlink" Target="https://classroomsecrets.co.uk/content-domain-filter/?fwp_contentdomain=4m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83FE9B8E-1B5F-4362-9AF1-5876196AE3CA}"/>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en-GB" sz="1600" b="1" u="sng" dirty="0">
                <a:solidFill>
                  <a:schemeClr val="bg2">
                    <a:lumMod val="50000"/>
                  </a:schemeClr>
                </a:solidFill>
                <a:latin typeface="Century Gothic" panose="020B0502020202020204" pitchFamily="34" charset="0"/>
              </a:rPr>
              <a:t>LIFE/work balance</a:t>
            </a:r>
            <a:r>
              <a:rPr lang="en-GB" sz="1600" b="1" dirty="0">
                <a:solidFill>
                  <a:schemeClr val="bg2">
                    <a:lumMod val="50000"/>
                  </a:schemeClr>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algn="ctr" fontAlgn="base"/>
            <a:r>
              <a:rPr lang="en-GB" sz="1600" b="1" dirty="0">
                <a:solidFill>
                  <a:schemeClr val="tx1"/>
                </a:solidFill>
                <a:latin typeface="Century Gothic" panose="020B0502020202020204" pitchFamily="34" charset="0"/>
              </a:rPr>
              <a:t>​</a:t>
            </a:r>
          </a:p>
          <a:p>
            <a:pPr fontAlgn="base"/>
            <a:r>
              <a:rPr lang="en-GB" sz="1600" b="1" dirty="0">
                <a:solidFill>
                  <a:schemeClr val="tx1"/>
                </a:solidFill>
                <a:latin typeface="Century Gothic" panose="020B0502020202020204" pitchFamily="34" charset="0"/>
              </a:rPr>
              <a:t>We have started a #</a:t>
            </a:r>
            <a:r>
              <a:rPr lang="en-GB" sz="1600" b="1" dirty="0" err="1">
                <a:solidFill>
                  <a:schemeClr val="tx1"/>
                </a:solidFill>
                <a:latin typeface="Century Gothic" panose="020B0502020202020204" pitchFamily="34" charset="0"/>
              </a:rPr>
              <a:t>LIFEworkbalance</a:t>
            </a:r>
            <a:r>
              <a:rPr lang="en-GB" sz="1600" b="1" dirty="0">
                <a:solidFill>
                  <a:schemeClr val="tx1"/>
                </a:solidFill>
                <a:latin typeface="Century Gothic" panose="020B0502020202020204" pitchFamily="34" charset="0"/>
              </a:rPr>
              <a:t> campaign and we need your help to complete our LIFE/work balance survey.</a:t>
            </a:r>
            <a:r>
              <a:rPr lang="en-US" sz="1600" b="1" dirty="0">
                <a:solidFill>
                  <a:schemeClr val="tx1"/>
                </a:solidFill>
                <a:latin typeface="Century Gothic" panose="020B0502020202020204" pitchFamily="34" charset="0"/>
              </a:rPr>
              <a:t>​</a:t>
            </a:r>
          </a:p>
          <a:p>
            <a:pPr fontAlgn="base"/>
            <a:r>
              <a:rPr lang="en-GB" sz="1600" b="1" dirty="0">
                <a:solidFill>
                  <a:schemeClr val="tx1"/>
                </a:solidFill>
                <a:latin typeface="Century Gothic" panose="020B0502020202020204" pitchFamily="34" charset="0"/>
              </a:rPr>
              <a:t>​</a:t>
            </a:r>
          </a:p>
          <a:p>
            <a:pPr fontAlgn="base"/>
            <a:r>
              <a:rPr lang="en-US" sz="1600" b="1" dirty="0">
                <a:solidFill>
                  <a:schemeClr val="tx1"/>
                </a:solidFill>
                <a:latin typeface="Century Gothic" panose="020B0502020202020204" pitchFamily="34" charset="0"/>
              </a:rPr>
              <a:t>​</a:t>
            </a:r>
            <a:br>
              <a:rPr lang="en-US" sz="1600" b="1" dirty="0">
                <a:solidFill>
                  <a:schemeClr val="tx1"/>
                </a:solidFill>
                <a:latin typeface="Century Gothic" panose="020B0502020202020204" pitchFamily="34" charset="0"/>
              </a:rPr>
            </a:br>
            <a:r>
              <a:rPr lang="en-GB" sz="1600" b="1" dirty="0">
                <a:solidFill>
                  <a:schemeClr val="tx1"/>
                </a:solidFill>
                <a:latin typeface="Century Gothic" panose="020B0502020202020204" pitchFamily="34" charset="0"/>
              </a:rPr>
              <a:t>We hope to publish the results soon, so please give 15 minutes of your time to help us get a true picture of school life.</a:t>
            </a:r>
            <a:r>
              <a:rPr lang="en-US" sz="1600" b="1" dirty="0">
                <a:solidFill>
                  <a:schemeClr val="tx1"/>
                </a:solidFill>
                <a:latin typeface="Century Gothic" panose="020B0502020202020204" pitchFamily="34" charset="0"/>
              </a:rPr>
              <a:t>​</a:t>
            </a:r>
          </a:p>
          <a:p>
            <a:pPr fontAlgn="base"/>
            <a:r>
              <a:rPr lang="en-GB" sz="1600" b="1" dirty="0">
                <a:solidFill>
                  <a:schemeClr val="tx1"/>
                </a:solidFill>
                <a:latin typeface="Century Gothic" panose="020B0502020202020204" pitchFamily="34" charset="0"/>
              </a:rPr>
              <a:t>​</a:t>
            </a:r>
          </a:p>
          <a:p>
            <a:pPr fontAlgn="base"/>
            <a:r>
              <a:rPr lang="en-GB" sz="1600" b="1" dirty="0">
                <a:solidFill>
                  <a:schemeClr val="tx1"/>
                </a:solidFill>
                <a:latin typeface="Century Gothic" panose="020B0502020202020204" pitchFamily="34" charset="0"/>
              </a:rPr>
              <a:t>​</a:t>
            </a:r>
          </a:p>
          <a:p>
            <a:pPr fontAlgn="base"/>
            <a:r>
              <a:rPr lang="en-GB" sz="1600" b="1" dirty="0">
                <a:solidFill>
                  <a:schemeClr val="tx1"/>
                </a:solidFill>
                <a:latin typeface="Century Gothic" panose="020B0502020202020204" pitchFamily="34" charset="0"/>
              </a:rPr>
              <a:t>Want to be a part of this campaign? Take the</a:t>
            </a:r>
            <a:r>
              <a:rPr lang="en-GB" sz="1600" b="1" dirty="0">
                <a:latin typeface="Century Gothic" panose="020B0502020202020204" pitchFamily="34" charset="0"/>
              </a:rPr>
              <a:t> </a:t>
            </a:r>
            <a:r>
              <a:rPr lang="en-GB" sz="1600" b="1" u="sng" dirty="0">
                <a:latin typeface="Century Gothic" panose="020B0502020202020204" pitchFamily="34" charset="0"/>
                <a:hlinkClick r:id="rId3"/>
              </a:rPr>
              <a:t>survey</a:t>
            </a:r>
            <a:r>
              <a:rPr lang="en-GB" sz="1600" b="1" dirty="0">
                <a:latin typeface="Century Gothic" panose="020B0502020202020204" pitchFamily="34" charset="0"/>
              </a:rPr>
              <a:t> </a:t>
            </a:r>
            <a:r>
              <a:rPr lang="en-GB" sz="1600" b="1" dirty="0">
                <a:solidFill>
                  <a:schemeClr val="tx1"/>
                </a:solidFill>
                <a:latin typeface="Century Gothic" panose="020B0502020202020204" pitchFamily="34" charset="0"/>
              </a:rPr>
              <a:t>on our website and share it with your colleagues!</a:t>
            </a:r>
            <a:endParaRPr lang="en-GB" sz="1400" b="1" dirty="0">
              <a:solidFill>
                <a:schemeClr val="tx1"/>
              </a:solidFill>
              <a:latin typeface="Century Gothic" panose="020B0502020202020204" pitchFamily="34" charset="0"/>
            </a:endParaRPr>
          </a:p>
        </p:txBody>
      </p:sp>
      <p:pic>
        <p:nvPicPr>
          <p:cNvPr id="9" name="Picture 2">
            <a:extLst>
              <a:ext uri="{FF2B5EF4-FFF2-40B4-BE49-F238E27FC236}">
                <a16:creationId xmlns:a16="http://schemas.microsoft.com/office/drawing/2014/main" id="{D0A860ED-995D-4DCD-857A-E8148D915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79" y="811458"/>
            <a:ext cx="7048843" cy="209183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3">
            <a:extLst>
              <a:ext uri="{FF2B5EF4-FFF2-40B4-BE49-F238E27FC236}">
                <a16:creationId xmlns:a16="http://schemas.microsoft.com/office/drawing/2014/main" id="{2B93ECBF-8209-453C-80F2-763F72A32232}"/>
              </a:ext>
            </a:extLst>
          </p:cNvPr>
          <p:cNvGrpSpPr>
            <a:grpSpLocks/>
          </p:cNvGrpSpPr>
          <p:nvPr/>
        </p:nvGrpSpPr>
        <p:grpSpPr bwMode="auto">
          <a:xfrm>
            <a:off x="52388" y="6435725"/>
            <a:ext cx="1260476" cy="368300"/>
            <a:chOff x="1" y="6007"/>
            <a:chExt cx="794" cy="232"/>
          </a:xfrm>
        </p:grpSpPr>
        <p:pic>
          <p:nvPicPr>
            <p:cNvPr id="11" name="Picture 4">
              <a:extLst>
                <a:ext uri="{FF2B5EF4-FFF2-40B4-BE49-F238E27FC236}">
                  <a16:creationId xmlns:a16="http://schemas.microsoft.com/office/drawing/2014/main" id="{477A64C2-F468-471D-8FD6-DC307F8BF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77DA39A-7909-4A9D-87B9-F070B42E862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8E6C1937-B0BF-4AE8-A360-0CB16E35A225}"/>
              </a:ext>
            </a:extLst>
          </p:cNvPr>
          <p:cNvGrpSpPr>
            <a:grpSpLocks/>
          </p:cNvGrpSpPr>
          <p:nvPr/>
        </p:nvGrpSpPr>
        <p:grpSpPr bwMode="auto">
          <a:xfrm>
            <a:off x="52388" y="6435725"/>
            <a:ext cx="1260476" cy="368300"/>
            <a:chOff x="1" y="6007"/>
            <a:chExt cx="794" cy="232"/>
          </a:xfrm>
        </p:grpSpPr>
        <p:pic>
          <p:nvPicPr>
            <p:cNvPr id="21" name="Picture 4">
              <a:extLst>
                <a:ext uri="{FF2B5EF4-FFF2-40B4-BE49-F238E27FC236}">
                  <a16:creationId xmlns:a16="http://schemas.microsoft.com/office/drawing/2014/main" id="{FE2FCFF2-B2D3-4AAC-AAC4-0F6CE83BC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2BF4F8CE-4A2A-4AEC-AB93-B5B2AEF4120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pic>
        <p:nvPicPr>
          <p:cNvPr id="23" name="Picture 22">
            <a:extLst>
              <a:ext uri="{FF2B5EF4-FFF2-40B4-BE49-F238E27FC236}">
                <a16:creationId xmlns:a16="http://schemas.microsoft.com/office/drawing/2014/main" id="{752B0A9B-8605-4E4B-8EFC-1A8243A1F92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4" name="Rectangle 23">
            <a:extLst>
              <a:ext uri="{FF2B5EF4-FFF2-40B4-BE49-F238E27FC236}">
                <a16:creationId xmlns:a16="http://schemas.microsoft.com/office/drawing/2014/main" id="{8E639BFF-8030-47DB-91F4-E9F6545B88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items to the rounded totals.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5" name="Table 24">
            <a:extLst>
              <a:ext uri="{FF2B5EF4-FFF2-40B4-BE49-F238E27FC236}">
                <a16:creationId xmlns:a16="http://schemas.microsoft.com/office/drawing/2014/main" id="{1436A24B-D758-4C95-8E3A-1EB5D7190F67}"/>
              </a:ext>
            </a:extLst>
          </p:cNvPr>
          <p:cNvGraphicFramePr>
            <a:graphicFrameLocks noGrp="1"/>
          </p:cNvGraphicFramePr>
          <p:nvPr>
            <p:extLst>
              <p:ext uri="{D42A27DB-BD31-4B8C-83A1-F6EECF244321}">
                <p14:modId xmlns:p14="http://schemas.microsoft.com/office/powerpoint/2010/main" val="3897082462"/>
              </p:ext>
            </p:extLst>
          </p:nvPr>
        </p:nvGraphicFramePr>
        <p:xfrm>
          <a:off x="6521104" y="2357199"/>
          <a:ext cx="1643118" cy="2627775"/>
        </p:xfrm>
        <a:graphic>
          <a:graphicData uri="http://schemas.openxmlformats.org/drawingml/2006/table">
            <a:tbl>
              <a:tblPr firstRow="1" bandRow="1">
                <a:tableStyleId>{5940675A-B579-460E-94D1-54222C63F5DA}</a:tableStyleId>
              </a:tblPr>
              <a:tblGrid>
                <a:gridCol w="1643118">
                  <a:extLst>
                    <a:ext uri="{9D8B030D-6E8A-4147-A177-3AD203B41FA5}">
                      <a16:colId xmlns:a16="http://schemas.microsoft.com/office/drawing/2014/main" val="2908511168"/>
                    </a:ext>
                  </a:extLst>
                </a:gridCol>
              </a:tblGrid>
              <a:tr h="616762">
                <a:tc>
                  <a:txBody>
                    <a:bodyPr/>
                    <a:lstStyle/>
                    <a:p>
                      <a:pPr algn="ctr"/>
                      <a:r>
                        <a:rPr lang="en-GB" sz="2800" b="1" dirty="0">
                          <a:latin typeface="Century Gothic" panose="020B0502020202020204" pitchFamily="34" charset="0"/>
                        </a:rPr>
                        <a:t>£4.00</a:t>
                      </a:r>
                    </a:p>
                  </a:txBody>
                  <a:tcPr marL="196010" marR="196010" marT="89095" marB="89095" anchor="ctr">
                    <a:solidFill>
                      <a:schemeClr val="bg1"/>
                    </a:solidFill>
                  </a:tcPr>
                </a:tc>
                <a:extLst>
                  <a:ext uri="{0D108BD9-81ED-4DB2-BD59-A6C34878D82A}">
                    <a16:rowId xmlns:a16="http://schemas.microsoft.com/office/drawing/2014/main" val="585510874"/>
                  </a:ext>
                </a:extLst>
              </a:tr>
              <a:tr h="350769">
                <a:tc>
                  <a:txBody>
                    <a:bodyPr/>
                    <a:lstStyle/>
                    <a:p>
                      <a:pPr algn="ctr"/>
                      <a:endParaRPr lang="en-GB" sz="1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10364266"/>
                  </a:ext>
                </a:extLst>
              </a:tr>
              <a:tr h="616762">
                <a:tc>
                  <a:txBody>
                    <a:bodyPr/>
                    <a:lstStyle/>
                    <a:p>
                      <a:pPr algn="ctr"/>
                      <a:r>
                        <a:rPr lang="en-GB" sz="2800" b="1" dirty="0">
                          <a:latin typeface="Century Gothic" panose="020B0502020202020204" pitchFamily="34" charset="0"/>
                        </a:rPr>
                        <a:t>£7.00</a:t>
                      </a:r>
                    </a:p>
                  </a:txBody>
                  <a:tcPr marL="196010" marR="196010" marT="89095" marB="89095" anchor="ctr">
                    <a:solidFill>
                      <a:schemeClr val="bg1"/>
                    </a:solidFill>
                  </a:tcPr>
                </a:tc>
                <a:extLst>
                  <a:ext uri="{0D108BD9-81ED-4DB2-BD59-A6C34878D82A}">
                    <a16:rowId xmlns:a16="http://schemas.microsoft.com/office/drawing/2014/main" val="890101562"/>
                  </a:ext>
                </a:extLst>
              </a:tr>
              <a:tr h="425973">
                <a:tc>
                  <a:txBody>
                    <a:bodyPr/>
                    <a:lstStyle/>
                    <a:p>
                      <a:pPr algn="ctr"/>
                      <a:endParaRPr lang="en-GB" sz="28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07634019"/>
                  </a:ext>
                </a:extLst>
              </a:tr>
              <a:tr h="616762">
                <a:tc>
                  <a:txBody>
                    <a:bodyPr/>
                    <a:lstStyle/>
                    <a:p>
                      <a:pPr algn="ctr"/>
                      <a:r>
                        <a:rPr lang="en-GB" sz="2800" b="1" dirty="0">
                          <a:latin typeface="Century Gothic" panose="020B0502020202020204" pitchFamily="34" charset="0"/>
                        </a:rPr>
                        <a:t>£9.00</a:t>
                      </a:r>
                    </a:p>
                  </a:txBody>
                  <a:tcPr marL="196010" marR="196010" marT="89095" marB="89095" anchor="ctr">
                    <a:solidFill>
                      <a:schemeClr val="bg1"/>
                    </a:solidFill>
                  </a:tcPr>
                </a:tc>
                <a:extLst>
                  <a:ext uri="{0D108BD9-81ED-4DB2-BD59-A6C34878D82A}">
                    <a16:rowId xmlns:a16="http://schemas.microsoft.com/office/drawing/2014/main" val="1978638763"/>
                  </a:ext>
                </a:extLst>
              </a:tr>
            </a:tbl>
          </a:graphicData>
        </a:graphic>
      </p:graphicFrame>
      <p:graphicFrame>
        <p:nvGraphicFramePr>
          <p:cNvPr id="26" name="Table 25">
            <a:extLst>
              <a:ext uri="{FF2B5EF4-FFF2-40B4-BE49-F238E27FC236}">
                <a16:creationId xmlns:a16="http://schemas.microsoft.com/office/drawing/2014/main" id="{6421A3BC-F7BD-4DBA-A583-5CF90E228BAC}"/>
              </a:ext>
            </a:extLst>
          </p:cNvPr>
          <p:cNvGraphicFramePr>
            <a:graphicFrameLocks noGrp="1"/>
          </p:cNvGraphicFramePr>
          <p:nvPr>
            <p:extLst>
              <p:ext uri="{D42A27DB-BD31-4B8C-83A1-F6EECF244321}">
                <p14:modId xmlns:p14="http://schemas.microsoft.com/office/powerpoint/2010/main" val="2772271326"/>
              </p:ext>
            </p:extLst>
          </p:nvPr>
        </p:nvGraphicFramePr>
        <p:xfrm>
          <a:off x="990042" y="1677234"/>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468p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£1.67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27" name="Table 26">
            <a:extLst>
              <a:ext uri="{FF2B5EF4-FFF2-40B4-BE49-F238E27FC236}">
                <a16:creationId xmlns:a16="http://schemas.microsoft.com/office/drawing/2014/main" id="{41390C85-1EC8-4A59-8BF7-F27BE046432C}"/>
              </a:ext>
            </a:extLst>
          </p:cNvPr>
          <p:cNvGraphicFramePr>
            <a:graphicFrameLocks noGrp="1"/>
          </p:cNvGraphicFramePr>
          <p:nvPr>
            <p:extLst>
              <p:ext uri="{D42A27DB-BD31-4B8C-83A1-F6EECF244321}">
                <p14:modId xmlns:p14="http://schemas.microsoft.com/office/powerpoint/2010/main" val="594476279"/>
              </p:ext>
            </p:extLst>
          </p:nvPr>
        </p:nvGraphicFramePr>
        <p:xfrm>
          <a:off x="990042" y="3056619"/>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225p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£6.89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28" name="Table 27">
            <a:extLst>
              <a:ext uri="{FF2B5EF4-FFF2-40B4-BE49-F238E27FC236}">
                <a16:creationId xmlns:a16="http://schemas.microsoft.com/office/drawing/2014/main" id="{04A434F9-6FA7-4D28-BFF9-342CE7F63B5C}"/>
              </a:ext>
            </a:extLst>
          </p:cNvPr>
          <p:cNvGraphicFramePr>
            <a:graphicFrameLocks noGrp="1"/>
          </p:cNvGraphicFramePr>
          <p:nvPr>
            <p:extLst>
              <p:ext uri="{D42A27DB-BD31-4B8C-83A1-F6EECF244321}">
                <p14:modId xmlns:p14="http://schemas.microsoft.com/office/powerpoint/2010/main" val="1497882413"/>
              </p:ext>
            </p:extLst>
          </p:nvPr>
        </p:nvGraphicFramePr>
        <p:xfrm>
          <a:off x="978343" y="4457010"/>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£3.44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72p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spTree>
    <p:extLst>
      <p:ext uri="{BB962C8B-B14F-4D97-AF65-F5344CB8AC3E}">
        <p14:creationId xmlns:p14="http://schemas.microsoft.com/office/powerpoint/2010/main" val="172599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8E6C1937-B0BF-4AE8-A360-0CB16E35A225}"/>
              </a:ext>
            </a:extLst>
          </p:cNvPr>
          <p:cNvGrpSpPr>
            <a:grpSpLocks/>
          </p:cNvGrpSpPr>
          <p:nvPr/>
        </p:nvGrpSpPr>
        <p:grpSpPr bwMode="auto">
          <a:xfrm>
            <a:off x="52388" y="6435725"/>
            <a:ext cx="1260476" cy="368300"/>
            <a:chOff x="1" y="6007"/>
            <a:chExt cx="794" cy="232"/>
          </a:xfrm>
        </p:grpSpPr>
        <p:pic>
          <p:nvPicPr>
            <p:cNvPr id="21" name="Picture 4">
              <a:extLst>
                <a:ext uri="{FF2B5EF4-FFF2-40B4-BE49-F238E27FC236}">
                  <a16:creationId xmlns:a16="http://schemas.microsoft.com/office/drawing/2014/main" id="{FE2FCFF2-B2D3-4AAC-AAC4-0F6CE83BC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2BF4F8CE-4A2A-4AEC-AB93-B5B2AEF4120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pic>
        <p:nvPicPr>
          <p:cNvPr id="26" name="Picture 25">
            <a:extLst>
              <a:ext uri="{FF2B5EF4-FFF2-40B4-BE49-F238E27FC236}">
                <a16:creationId xmlns:a16="http://schemas.microsoft.com/office/drawing/2014/main" id="{CEC6A1F7-A7AF-4AC9-8289-D1EB053FE7F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8" name="Rectangle 27">
            <a:extLst>
              <a:ext uri="{FF2B5EF4-FFF2-40B4-BE49-F238E27FC236}">
                <a16:creationId xmlns:a16="http://schemas.microsoft.com/office/drawing/2014/main" id="{FF1BD48C-84C6-4F0A-B564-C6712449E3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items to the rounded totals.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31" name="Table 30">
            <a:extLst>
              <a:ext uri="{FF2B5EF4-FFF2-40B4-BE49-F238E27FC236}">
                <a16:creationId xmlns:a16="http://schemas.microsoft.com/office/drawing/2014/main" id="{1D4C609F-E5B9-4901-9A05-E15B5ED1E41B}"/>
              </a:ext>
            </a:extLst>
          </p:cNvPr>
          <p:cNvGraphicFramePr>
            <a:graphicFrameLocks noGrp="1"/>
          </p:cNvGraphicFramePr>
          <p:nvPr>
            <p:extLst/>
          </p:nvPr>
        </p:nvGraphicFramePr>
        <p:xfrm>
          <a:off x="6521104" y="2357199"/>
          <a:ext cx="1643118" cy="2627775"/>
        </p:xfrm>
        <a:graphic>
          <a:graphicData uri="http://schemas.openxmlformats.org/drawingml/2006/table">
            <a:tbl>
              <a:tblPr firstRow="1" bandRow="1">
                <a:tableStyleId>{5940675A-B579-460E-94D1-54222C63F5DA}</a:tableStyleId>
              </a:tblPr>
              <a:tblGrid>
                <a:gridCol w="1643118">
                  <a:extLst>
                    <a:ext uri="{9D8B030D-6E8A-4147-A177-3AD203B41FA5}">
                      <a16:colId xmlns:a16="http://schemas.microsoft.com/office/drawing/2014/main" val="2908511168"/>
                    </a:ext>
                  </a:extLst>
                </a:gridCol>
              </a:tblGrid>
              <a:tr h="616762">
                <a:tc>
                  <a:txBody>
                    <a:bodyPr/>
                    <a:lstStyle/>
                    <a:p>
                      <a:pPr algn="ctr"/>
                      <a:r>
                        <a:rPr lang="en-GB" sz="2800" b="1" dirty="0">
                          <a:solidFill>
                            <a:srgbClr val="FF0000"/>
                          </a:solidFill>
                          <a:latin typeface="Century Gothic" panose="020B0502020202020204" pitchFamily="34" charset="0"/>
                        </a:rPr>
                        <a:t>£4.00</a:t>
                      </a:r>
                    </a:p>
                  </a:txBody>
                  <a:tcPr marL="196010" marR="196010" marT="89095" marB="89095" anchor="ctr">
                    <a:solidFill>
                      <a:schemeClr val="bg1"/>
                    </a:solidFill>
                  </a:tcPr>
                </a:tc>
                <a:extLst>
                  <a:ext uri="{0D108BD9-81ED-4DB2-BD59-A6C34878D82A}">
                    <a16:rowId xmlns:a16="http://schemas.microsoft.com/office/drawing/2014/main" val="585510874"/>
                  </a:ext>
                </a:extLst>
              </a:tr>
              <a:tr h="350769">
                <a:tc>
                  <a:txBody>
                    <a:bodyPr/>
                    <a:lstStyle/>
                    <a:p>
                      <a:pPr algn="ctr"/>
                      <a:endParaRPr lang="en-GB" sz="1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10364266"/>
                  </a:ext>
                </a:extLst>
              </a:tr>
              <a:tr h="616762">
                <a:tc>
                  <a:txBody>
                    <a:bodyPr/>
                    <a:lstStyle/>
                    <a:p>
                      <a:pPr algn="ctr"/>
                      <a:r>
                        <a:rPr lang="en-GB" sz="2800" b="1" dirty="0">
                          <a:solidFill>
                            <a:srgbClr val="FF0000"/>
                          </a:solidFill>
                          <a:latin typeface="Century Gothic" panose="020B0502020202020204" pitchFamily="34" charset="0"/>
                        </a:rPr>
                        <a:t>£7.00</a:t>
                      </a:r>
                    </a:p>
                  </a:txBody>
                  <a:tcPr marL="196010" marR="196010" marT="89095" marB="89095" anchor="ctr">
                    <a:solidFill>
                      <a:schemeClr val="bg1"/>
                    </a:solidFill>
                  </a:tcPr>
                </a:tc>
                <a:extLst>
                  <a:ext uri="{0D108BD9-81ED-4DB2-BD59-A6C34878D82A}">
                    <a16:rowId xmlns:a16="http://schemas.microsoft.com/office/drawing/2014/main" val="890101562"/>
                  </a:ext>
                </a:extLst>
              </a:tr>
              <a:tr h="425973">
                <a:tc>
                  <a:txBody>
                    <a:bodyPr/>
                    <a:lstStyle/>
                    <a:p>
                      <a:pPr algn="ctr"/>
                      <a:endParaRPr lang="en-GB" sz="28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07634019"/>
                  </a:ext>
                </a:extLst>
              </a:tr>
              <a:tr h="616762">
                <a:tc>
                  <a:txBody>
                    <a:bodyPr/>
                    <a:lstStyle/>
                    <a:p>
                      <a:pPr algn="ctr"/>
                      <a:r>
                        <a:rPr lang="en-GB" sz="2800" b="1" dirty="0">
                          <a:solidFill>
                            <a:srgbClr val="FF0000"/>
                          </a:solidFill>
                          <a:latin typeface="Century Gothic" panose="020B0502020202020204" pitchFamily="34" charset="0"/>
                        </a:rPr>
                        <a:t>£9.00</a:t>
                      </a:r>
                    </a:p>
                  </a:txBody>
                  <a:tcPr marL="196010" marR="196010" marT="89095" marB="89095" anchor="ctr">
                    <a:solidFill>
                      <a:schemeClr val="bg1"/>
                    </a:solidFill>
                  </a:tcPr>
                </a:tc>
                <a:extLst>
                  <a:ext uri="{0D108BD9-81ED-4DB2-BD59-A6C34878D82A}">
                    <a16:rowId xmlns:a16="http://schemas.microsoft.com/office/drawing/2014/main" val="1978638763"/>
                  </a:ext>
                </a:extLst>
              </a:tr>
            </a:tbl>
          </a:graphicData>
        </a:graphic>
      </p:graphicFrame>
      <p:graphicFrame>
        <p:nvGraphicFramePr>
          <p:cNvPr id="32" name="Table 31">
            <a:extLst>
              <a:ext uri="{FF2B5EF4-FFF2-40B4-BE49-F238E27FC236}">
                <a16:creationId xmlns:a16="http://schemas.microsoft.com/office/drawing/2014/main" id="{14EA0C4B-1402-47F5-922F-DE7C5BA9150A}"/>
              </a:ext>
            </a:extLst>
          </p:cNvPr>
          <p:cNvGraphicFramePr>
            <a:graphicFrameLocks noGrp="1"/>
          </p:cNvGraphicFramePr>
          <p:nvPr>
            <p:extLst/>
          </p:nvPr>
        </p:nvGraphicFramePr>
        <p:xfrm>
          <a:off x="990042" y="1677234"/>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468p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£1.67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35" name="Table 34">
            <a:extLst>
              <a:ext uri="{FF2B5EF4-FFF2-40B4-BE49-F238E27FC236}">
                <a16:creationId xmlns:a16="http://schemas.microsoft.com/office/drawing/2014/main" id="{D2FB5329-CCC7-4EC1-BF8A-3CA77F73EF49}"/>
              </a:ext>
            </a:extLst>
          </p:cNvPr>
          <p:cNvGraphicFramePr>
            <a:graphicFrameLocks noGrp="1"/>
          </p:cNvGraphicFramePr>
          <p:nvPr>
            <p:extLst/>
          </p:nvPr>
        </p:nvGraphicFramePr>
        <p:xfrm>
          <a:off x="990042" y="3056619"/>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225p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£6.89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graphicFrame>
        <p:nvGraphicFramePr>
          <p:cNvPr id="36" name="Table 35">
            <a:extLst>
              <a:ext uri="{FF2B5EF4-FFF2-40B4-BE49-F238E27FC236}">
                <a16:creationId xmlns:a16="http://schemas.microsoft.com/office/drawing/2014/main" id="{7F3911B0-5D07-4CC5-9A1D-C2228DF207AC}"/>
              </a:ext>
            </a:extLst>
          </p:cNvPr>
          <p:cNvGraphicFramePr>
            <a:graphicFrameLocks noGrp="1"/>
          </p:cNvGraphicFramePr>
          <p:nvPr>
            <p:extLst/>
          </p:nvPr>
        </p:nvGraphicFramePr>
        <p:xfrm>
          <a:off x="978343" y="4457010"/>
          <a:ext cx="3977027" cy="1207928"/>
        </p:xfrm>
        <a:graphic>
          <a:graphicData uri="http://schemas.openxmlformats.org/drawingml/2006/table">
            <a:tbl>
              <a:tblPr firstRow="1" bandRow="1">
                <a:tableStyleId>{5940675A-B579-460E-94D1-54222C63F5DA}</a:tableStyleId>
              </a:tblPr>
              <a:tblGrid>
                <a:gridCol w="1398517">
                  <a:extLst>
                    <a:ext uri="{9D8B030D-6E8A-4147-A177-3AD203B41FA5}">
                      <a16:colId xmlns:a16="http://schemas.microsoft.com/office/drawing/2014/main" val="2490771312"/>
                    </a:ext>
                  </a:extLst>
                </a:gridCol>
                <a:gridCol w="1179993">
                  <a:extLst>
                    <a:ext uri="{9D8B030D-6E8A-4147-A177-3AD203B41FA5}">
                      <a16:colId xmlns:a16="http://schemas.microsoft.com/office/drawing/2014/main" val="3319478138"/>
                    </a:ext>
                  </a:extLst>
                </a:gridCol>
                <a:gridCol w="1398517">
                  <a:extLst>
                    <a:ext uri="{9D8B030D-6E8A-4147-A177-3AD203B41FA5}">
                      <a16:colId xmlns:a16="http://schemas.microsoft.com/office/drawing/2014/main" val="887769656"/>
                    </a:ext>
                  </a:extLst>
                </a:gridCol>
              </a:tblGrid>
              <a:tr h="603964">
                <a:tc>
                  <a:txBody>
                    <a:bodyPr/>
                    <a:lstStyle/>
                    <a:p>
                      <a:pPr algn="ctr"/>
                      <a:endParaRPr lang="en-GB" sz="25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5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608963"/>
                  </a:ext>
                </a:extLst>
              </a:tr>
              <a:tr h="603964">
                <a:tc>
                  <a:txBody>
                    <a:bodyPr/>
                    <a:lstStyle/>
                    <a:p>
                      <a:pPr algn="ctr"/>
                      <a:r>
                        <a:rPr lang="en-GB" sz="2500" b="1" dirty="0">
                          <a:latin typeface="Century Gothic" panose="020B0502020202020204" pitchFamily="34" charset="0"/>
                        </a:rPr>
                        <a:t>£3.44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500" b="1" dirty="0">
                          <a:latin typeface="Century Gothic" panose="020B0502020202020204" pitchFamily="34" charset="0"/>
                        </a:rPr>
                        <a:t>72p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239412"/>
                  </a:ext>
                </a:extLst>
              </a:tr>
            </a:tbl>
          </a:graphicData>
        </a:graphic>
      </p:graphicFrame>
    </p:spTree>
    <p:extLst>
      <p:ext uri="{BB962C8B-B14F-4D97-AF65-F5344CB8AC3E}">
        <p14:creationId xmlns:p14="http://schemas.microsoft.com/office/powerpoint/2010/main" val="372306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James wants to buy a pair of shorts for £4.54 </a:t>
            </a:r>
          </a:p>
          <a:p>
            <a:pPr lvl="0" algn="ctr" defTabSz="685800">
              <a:defRPr/>
            </a:pPr>
            <a:r>
              <a:rPr lang="en-GB" sz="2000" b="1" dirty="0">
                <a:solidFill>
                  <a:schemeClr val="tx1"/>
                </a:solidFill>
                <a:latin typeface="Century Gothic" panose="020B0502020202020204" pitchFamily="34" charset="0"/>
              </a:rPr>
              <a:t>and a t-shirt for £5.28.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does each amount round to?</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 has £12.00.</a:t>
            </a:r>
          </a:p>
          <a:p>
            <a:pPr lvl="0" algn="ctr" defTabSz="685800">
              <a:defRPr/>
            </a:pPr>
            <a:r>
              <a:rPr lang="en-GB" sz="2000" b="1" dirty="0">
                <a:solidFill>
                  <a:schemeClr val="tx1"/>
                </a:solidFill>
                <a:latin typeface="Century Gothic" panose="020B0502020202020204" pitchFamily="34" charset="0"/>
              </a:rPr>
              <a:t>How much change will he receive approximately?</a:t>
            </a:r>
          </a:p>
          <a:p>
            <a:pPr algn="ctr"/>
            <a:endParaRPr lang="en-GB" sz="2000" u="sng" dirty="0">
              <a:solidFill>
                <a:schemeClr val="bg2">
                  <a:lumMod val="50000"/>
                </a:schemeClr>
              </a:solidFill>
              <a:latin typeface="SassoonCRInfantMedium" panose="02000603020000020003" pitchFamily="2" charset="0"/>
            </a:endParaRPr>
          </a:p>
        </p:txBody>
      </p:sp>
      <p:grpSp>
        <p:nvGrpSpPr>
          <p:cNvPr id="7" name="Group 3">
            <a:extLst>
              <a:ext uri="{FF2B5EF4-FFF2-40B4-BE49-F238E27FC236}">
                <a16:creationId xmlns:a16="http://schemas.microsoft.com/office/drawing/2014/main" id="{D3E14D73-45CF-4F27-8725-B26934AD083F}"/>
              </a:ext>
            </a:extLst>
          </p:cNvPr>
          <p:cNvGrpSpPr>
            <a:grpSpLocks/>
          </p:cNvGrpSpPr>
          <p:nvPr/>
        </p:nvGrpSpPr>
        <p:grpSpPr bwMode="auto">
          <a:xfrm>
            <a:off x="52388" y="6435725"/>
            <a:ext cx="1260476" cy="368300"/>
            <a:chOff x="1" y="6007"/>
            <a:chExt cx="794" cy="232"/>
          </a:xfrm>
        </p:grpSpPr>
        <p:pic>
          <p:nvPicPr>
            <p:cNvPr id="9" name="Picture 4">
              <a:extLst>
                <a:ext uri="{FF2B5EF4-FFF2-40B4-BE49-F238E27FC236}">
                  <a16:creationId xmlns:a16="http://schemas.microsoft.com/office/drawing/2014/main" id="{F828B238-038B-4CD2-8BED-CF26FB762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CC416AD9-BC0D-4B4F-AA54-1B6D4EBBAAF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93646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James wants to buy a pair of shorts for £4.54 </a:t>
            </a:r>
          </a:p>
          <a:p>
            <a:pPr lvl="0" algn="ctr" defTabSz="685800">
              <a:defRPr/>
            </a:pPr>
            <a:r>
              <a:rPr lang="en-GB" sz="2000" b="1" dirty="0">
                <a:solidFill>
                  <a:schemeClr val="tx1"/>
                </a:solidFill>
                <a:latin typeface="Century Gothic" panose="020B0502020202020204" pitchFamily="34" charset="0"/>
              </a:rPr>
              <a:t>and a t-shirt for £5.28.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does each amount round to?</a:t>
            </a:r>
          </a:p>
          <a:p>
            <a:pPr lvl="0" algn="ctr" defTabSz="685800">
              <a:defRPr/>
            </a:pPr>
            <a:r>
              <a:rPr lang="en-GB" sz="2000" b="1" dirty="0">
                <a:solidFill>
                  <a:srgbClr val="FF0000"/>
                </a:solidFill>
                <a:latin typeface="Century Gothic" panose="020B0502020202020204" pitchFamily="34" charset="0"/>
              </a:rPr>
              <a:t>£5.00 and £5.00</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 has £12.00.</a:t>
            </a:r>
          </a:p>
          <a:p>
            <a:pPr lvl="0" algn="ctr" defTabSz="685800">
              <a:defRPr/>
            </a:pPr>
            <a:r>
              <a:rPr lang="en-GB" sz="2000" b="1" dirty="0">
                <a:solidFill>
                  <a:schemeClr val="tx1"/>
                </a:solidFill>
                <a:latin typeface="Century Gothic" panose="020B0502020202020204" pitchFamily="34" charset="0"/>
              </a:rPr>
              <a:t>How much change will he receive approximately?</a:t>
            </a:r>
          </a:p>
          <a:p>
            <a:pPr lvl="0" algn="ctr" defTabSz="685800">
              <a:defRPr/>
            </a:pPr>
            <a:r>
              <a:rPr lang="en-GB" sz="2000" b="1" dirty="0">
                <a:solidFill>
                  <a:srgbClr val="FF0000"/>
                </a:solidFill>
                <a:latin typeface="Century Gothic" panose="020B0502020202020204" pitchFamily="34" charset="0"/>
              </a:rPr>
              <a:t>£12 – £10 = £2.00</a:t>
            </a:r>
            <a:endParaRPr lang="en-GB" sz="2000" b="1" dirty="0">
              <a:solidFill>
                <a:srgbClr val="FF0000"/>
              </a:solidFill>
              <a:latin typeface="SassoonCRInfantMedium" panose="02000603020000020003" pitchFamily="2" charset="0"/>
            </a:endParaRPr>
          </a:p>
        </p:txBody>
      </p:sp>
      <p:grpSp>
        <p:nvGrpSpPr>
          <p:cNvPr id="7" name="Group 3">
            <a:extLst>
              <a:ext uri="{FF2B5EF4-FFF2-40B4-BE49-F238E27FC236}">
                <a16:creationId xmlns:a16="http://schemas.microsoft.com/office/drawing/2014/main" id="{D3E14D73-45CF-4F27-8725-B26934AD083F}"/>
              </a:ext>
            </a:extLst>
          </p:cNvPr>
          <p:cNvGrpSpPr>
            <a:grpSpLocks/>
          </p:cNvGrpSpPr>
          <p:nvPr/>
        </p:nvGrpSpPr>
        <p:grpSpPr bwMode="auto">
          <a:xfrm>
            <a:off x="52388" y="6435725"/>
            <a:ext cx="1260476" cy="368300"/>
            <a:chOff x="1" y="6007"/>
            <a:chExt cx="794" cy="232"/>
          </a:xfrm>
        </p:grpSpPr>
        <p:pic>
          <p:nvPicPr>
            <p:cNvPr id="9" name="Picture 4">
              <a:extLst>
                <a:ext uri="{FF2B5EF4-FFF2-40B4-BE49-F238E27FC236}">
                  <a16:creationId xmlns:a16="http://schemas.microsoft.com/office/drawing/2014/main" id="{F828B238-038B-4CD2-8BED-CF26FB762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CC416AD9-BC0D-4B4F-AA54-1B6D4EBBAAF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40619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amount could the arrow be pointing to?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p:txBody>
      </p:sp>
      <p:cxnSp>
        <p:nvCxnSpPr>
          <p:cNvPr id="12" name="Straight Arrow Connector 11">
            <a:extLst>
              <a:ext uri="{FF2B5EF4-FFF2-40B4-BE49-F238E27FC236}">
                <a16:creationId xmlns:a16="http://schemas.microsoft.com/office/drawing/2014/main" id="{3B14D977-F8FA-4B77-8486-45CEE977A899}"/>
              </a:ext>
            </a:extLst>
          </p:cNvPr>
          <p:cNvCxnSpPr>
            <a:cxnSpLocks/>
          </p:cNvCxnSpPr>
          <p:nvPr/>
        </p:nvCxnSpPr>
        <p:spPr>
          <a:xfrm>
            <a:off x="2554040" y="1552859"/>
            <a:ext cx="0" cy="909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3">
            <a:extLst>
              <a:ext uri="{FF2B5EF4-FFF2-40B4-BE49-F238E27FC236}">
                <a16:creationId xmlns:a16="http://schemas.microsoft.com/office/drawing/2014/main" id="{AC838291-3F8C-45F5-95D5-73C97BC9F42E}"/>
              </a:ext>
            </a:extLst>
          </p:cNvPr>
          <p:cNvGrpSpPr>
            <a:grpSpLocks/>
          </p:cNvGrpSpPr>
          <p:nvPr/>
        </p:nvGrpSpPr>
        <p:grpSpPr bwMode="auto">
          <a:xfrm>
            <a:off x="52388" y="6435725"/>
            <a:ext cx="1260476" cy="368300"/>
            <a:chOff x="1" y="6007"/>
            <a:chExt cx="794" cy="232"/>
          </a:xfrm>
        </p:grpSpPr>
        <p:pic>
          <p:nvPicPr>
            <p:cNvPr id="24" name="Picture 4">
              <a:extLst>
                <a:ext uri="{FF2B5EF4-FFF2-40B4-BE49-F238E27FC236}">
                  <a16:creationId xmlns:a16="http://schemas.microsoft.com/office/drawing/2014/main" id="{44AB1608-A186-48F2-825E-EB9CBD78B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613D17D2-D3F8-4521-BCF8-AB81E71A2EFF}"/>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26" name="TextBox 25">
            <a:extLst>
              <a:ext uri="{FF2B5EF4-FFF2-40B4-BE49-F238E27FC236}">
                <a16:creationId xmlns:a16="http://schemas.microsoft.com/office/drawing/2014/main" id="{6BADF68F-8DBD-47DF-BCDC-9FAC041B5832}"/>
              </a:ext>
            </a:extLst>
          </p:cNvPr>
          <p:cNvSpPr txBox="1"/>
          <p:nvPr/>
        </p:nvSpPr>
        <p:spPr>
          <a:xfrm>
            <a:off x="1034269"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500p</a:t>
            </a:r>
          </a:p>
        </p:txBody>
      </p:sp>
      <p:sp>
        <p:nvSpPr>
          <p:cNvPr id="27" name="TextBox 26">
            <a:extLst>
              <a:ext uri="{FF2B5EF4-FFF2-40B4-BE49-F238E27FC236}">
                <a16:creationId xmlns:a16="http://schemas.microsoft.com/office/drawing/2014/main" id="{26E9BF72-3486-43BD-B98C-3289ED4E8AC1}"/>
              </a:ext>
            </a:extLst>
          </p:cNvPr>
          <p:cNvSpPr txBox="1"/>
          <p:nvPr/>
        </p:nvSpPr>
        <p:spPr>
          <a:xfrm>
            <a:off x="6837067"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600p</a:t>
            </a:r>
          </a:p>
        </p:txBody>
      </p:sp>
      <p:grpSp>
        <p:nvGrpSpPr>
          <p:cNvPr id="28" name="Group 27">
            <a:extLst>
              <a:ext uri="{FF2B5EF4-FFF2-40B4-BE49-F238E27FC236}">
                <a16:creationId xmlns:a16="http://schemas.microsoft.com/office/drawing/2014/main" id="{E2253AC2-A378-47B4-B549-60E5BD176F22}"/>
              </a:ext>
            </a:extLst>
          </p:cNvPr>
          <p:cNvGrpSpPr/>
          <p:nvPr/>
        </p:nvGrpSpPr>
        <p:grpSpPr>
          <a:xfrm>
            <a:off x="1675218" y="2184270"/>
            <a:ext cx="5793565" cy="607470"/>
            <a:chOff x="506672" y="1360789"/>
            <a:chExt cx="2599200" cy="342900"/>
          </a:xfrm>
        </p:grpSpPr>
        <p:cxnSp>
          <p:nvCxnSpPr>
            <p:cNvPr id="29" name="Straight Connector 28">
              <a:extLst>
                <a:ext uri="{FF2B5EF4-FFF2-40B4-BE49-F238E27FC236}">
                  <a16:creationId xmlns:a16="http://schemas.microsoft.com/office/drawing/2014/main" id="{3F8645EE-EBB7-4C60-A73D-848AF07FC076}"/>
                </a:ext>
              </a:extLst>
            </p:cNvPr>
            <p:cNvCxnSpPr>
              <a:cxnSpLocks/>
            </p:cNvCxnSpPr>
            <p:nvPr/>
          </p:nvCxnSpPr>
          <p:spPr>
            <a:xfrm>
              <a:off x="5066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C39DC7-3737-49AB-9AD8-91D2CA15C608}"/>
                </a:ext>
              </a:extLst>
            </p:cNvPr>
            <p:cNvCxnSpPr>
              <a:cxnSpLocks/>
            </p:cNvCxnSpPr>
            <p:nvPr/>
          </p:nvCxnSpPr>
          <p:spPr>
            <a:xfrm>
              <a:off x="31058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CCB4B4-36CF-4C8F-8018-15C02424C569}"/>
                </a:ext>
              </a:extLst>
            </p:cNvPr>
            <p:cNvCxnSpPr/>
            <p:nvPr/>
          </p:nvCxnSpPr>
          <p:spPr>
            <a:xfrm>
              <a:off x="506672" y="1532239"/>
              <a:ext cx="259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amount could the arrow be pointing to?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The arrow is pointing to less than a quarter of the way along the number line, so the amount must be less than…</a:t>
            </a:r>
          </a:p>
        </p:txBody>
      </p:sp>
      <p:grpSp>
        <p:nvGrpSpPr>
          <p:cNvPr id="13" name="Group 3">
            <a:extLst>
              <a:ext uri="{FF2B5EF4-FFF2-40B4-BE49-F238E27FC236}">
                <a16:creationId xmlns:a16="http://schemas.microsoft.com/office/drawing/2014/main" id="{8E7D63B1-4CB3-423E-8E82-EA12E720EB9B}"/>
              </a:ext>
            </a:extLst>
          </p:cNvPr>
          <p:cNvGrpSpPr>
            <a:grpSpLocks/>
          </p:cNvGrpSpPr>
          <p:nvPr/>
        </p:nvGrpSpPr>
        <p:grpSpPr bwMode="auto">
          <a:xfrm>
            <a:off x="52388" y="6435725"/>
            <a:ext cx="1260476" cy="368300"/>
            <a:chOff x="1" y="6007"/>
            <a:chExt cx="794" cy="232"/>
          </a:xfrm>
        </p:grpSpPr>
        <p:pic>
          <p:nvPicPr>
            <p:cNvPr id="20" name="Picture 4">
              <a:extLst>
                <a:ext uri="{FF2B5EF4-FFF2-40B4-BE49-F238E27FC236}">
                  <a16:creationId xmlns:a16="http://schemas.microsoft.com/office/drawing/2014/main" id="{33695987-2ED9-456E-B3EE-777387D6E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5">
              <a:extLst>
                <a:ext uri="{FF2B5EF4-FFF2-40B4-BE49-F238E27FC236}">
                  <a16:creationId xmlns:a16="http://schemas.microsoft.com/office/drawing/2014/main" id="{4AA67754-B081-4AC8-A7F9-C4CFC913678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cxnSp>
        <p:nvCxnSpPr>
          <p:cNvPr id="16" name="Straight Arrow Connector 15">
            <a:extLst>
              <a:ext uri="{FF2B5EF4-FFF2-40B4-BE49-F238E27FC236}">
                <a16:creationId xmlns:a16="http://schemas.microsoft.com/office/drawing/2014/main" id="{B11426E1-14D5-430A-B396-B271D67B4DBC}"/>
              </a:ext>
            </a:extLst>
          </p:cNvPr>
          <p:cNvCxnSpPr>
            <a:cxnSpLocks/>
          </p:cNvCxnSpPr>
          <p:nvPr/>
        </p:nvCxnSpPr>
        <p:spPr>
          <a:xfrm>
            <a:off x="2554040" y="1552859"/>
            <a:ext cx="0" cy="909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F38CD8-1A45-4C65-A812-9EF8A5EB5160}"/>
              </a:ext>
            </a:extLst>
          </p:cNvPr>
          <p:cNvSpPr txBox="1"/>
          <p:nvPr/>
        </p:nvSpPr>
        <p:spPr>
          <a:xfrm>
            <a:off x="1034269"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500p</a:t>
            </a:r>
          </a:p>
        </p:txBody>
      </p:sp>
      <p:sp>
        <p:nvSpPr>
          <p:cNvPr id="18" name="TextBox 17">
            <a:extLst>
              <a:ext uri="{FF2B5EF4-FFF2-40B4-BE49-F238E27FC236}">
                <a16:creationId xmlns:a16="http://schemas.microsoft.com/office/drawing/2014/main" id="{4AB5D1D4-74F6-4E08-BB9F-BB970DA57A0A}"/>
              </a:ext>
            </a:extLst>
          </p:cNvPr>
          <p:cNvSpPr txBox="1"/>
          <p:nvPr/>
        </p:nvSpPr>
        <p:spPr>
          <a:xfrm>
            <a:off x="6837067"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600p</a:t>
            </a:r>
          </a:p>
        </p:txBody>
      </p:sp>
      <p:grpSp>
        <p:nvGrpSpPr>
          <p:cNvPr id="22" name="Group 21">
            <a:extLst>
              <a:ext uri="{FF2B5EF4-FFF2-40B4-BE49-F238E27FC236}">
                <a16:creationId xmlns:a16="http://schemas.microsoft.com/office/drawing/2014/main" id="{ACDE0F68-F3AC-4D58-83C3-7138209A850C}"/>
              </a:ext>
            </a:extLst>
          </p:cNvPr>
          <p:cNvGrpSpPr/>
          <p:nvPr/>
        </p:nvGrpSpPr>
        <p:grpSpPr>
          <a:xfrm>
            <a:off x="1675218" y="2184270"/>
            <a:ext cx="5793565" cy="607470"/>
            <a:chOff x="506672" y="1360789"/>
            <a:chExt cx="2599200" cy="342900"/>
          </a:xfrm>
        </p:grpSpPr>
        <p:cxnSp>
          <p:nvCxnSpPr>
            <p:cNvPr id="23" name="Straight Connector 22">
              <a:extLst>
                <a:ext uri="{FF2B5EF4-FFF2-40B4-BE49-F238E27FC236}">
                  <a16:creationId xmlns:a16="http://schemas.microsoft.com/office/drawing/2014/main" id="{8251AD39-070C-4A19-9E73-CD055FBEDB3A}"/>
                </a:ext>
              </a:extLst>
            </p:cNvPr>
            <p:cNvCxnSpPr>
              <a:cxnSpLocks/>
            </p:cNvCxnSpPr>
            <p:nvPr/>
          </p:nvCxnSpPr>
          <p:spPr>
            <a:xfrm>
              <a:off x="5066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E1289F-CED1-4524-9507-FD7749AB527F}"/>
                </a:ext>
              </a:extLst>
            </p:cNvPr>
            <p:cNvCxnSpPr>
              <a:cxnSpLocks/>
            </p:cNvCxnSpPr>
            <p:nvPr/>
          </p:nvCxnSpPr>
          <p:spPr>
            <a:xfrm>
              <a:off x="31058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4ECC9F-7C65-4A63-9072-87682D0EECDF}"/>
                </a:ext>
              </a:extLst>
            </p:cNvPr>
            <p:cNvCxnSpPr/>
            <p:nvPr/>
          </p:nvCxnSpPr>
          <p:spPr>
            <a:xfrm>
              <a:off x="506672" y="1532239"/>
              <a:ext cx="259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575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amount could the arrow be pointing to?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The arrow is pointing to less than a quarter of the way along the number line, so the amount must be less than 525p or £5.25. The price could be between £5.10 or 510p and £5.20 or 520p.</a:t>
            </a:r>
            <a:endParaRPr lang="en-GB" sz="2000" b="1" dirty="0">
              <a:solidFill>
                <a:srgbClr val="E7E6E6">
                  <a:lumMod val="25000"/>
                </a:srgbClr>
              </a:solidFill>
              <a:latin typeface="Century Gothic" panose="020B0502020202020204" pitchFamily="34" charset="0"/>
            </a:endParaRPr>
          </a:p>
        </p:txBody>
      </p:sp>
      <p:grpSp>
        <p:nvGrpSpPr>
          <p:cNvPr id="13" name="Group 3">
            <a:extLst>
              <a:ext uri="{FF2B5EF4-FFF2-40B4-BE49-F238E27FC236}">
                <a16:creationId xmlns:a16="http://schemas.microsoft.com/office/drawing/2014/main" id="{8E7D63B1-4CB3-423E-8E82-EA12E720EB9B}"/>
              </a:ext>
            </a:extLst>
          </p:cNvPr>
          <p:cNvGrpSpPr>
            <a:grpSpLocks/>
          </p:cNvGrpSpPr>
          <p:nvPr/>
        </p:nvGrpSpPr>
        <p:grpSpPr bwMode="auto">
          <a:xfrm>
            <a:off x="52388" y="6435725"/>
            <a:ext cx="1260476" cy="368300"/>
            <a:chOff x="1" y="6007"/>
            <a:chExt cx="794" cy="232"/>
          </a:xfrm>
        </p:grpSpPr>
        <p:pic>
          <p:nvPicPr>
            <p:cNvPr id="20" name="Picture 4">
              <a:extLst>
                <a:ext uri="{FF2B5EF4-FFF2-40B4-BE49-F238E27FC236}">
                  <a16:creationId xmlns:a16="http://schemas.microsoft.com/office/drawing/2014/main" id="{33695987-2ED9-456E-B3EE-777387D6E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5">
              <a:extLst>
                <a:ext uri="{FF2B5EF4-FFF2-40B4-BE49-F238E27FC236}">
                  <a16:creationId xmlns:a16="http://schemas.microsoft.com/office/drawing/2014/main" id="{4AA67754-B081-4AC8-A7F9-C4CFC913678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cxnSp>
        <p:nvCxnSpPr>
          <p:cNvPr id="16" name="Straight Arrow Connector 15">
            <a:extLst>
              <a:ext uri="{FF2B5EF4-FFF2-40B4-BE49-F238E27FC236}">
                <a16:creationId xmlns:a16="http://schemas.microsoft.com/office/drawing/2014/main" id="{0D4F2E31-18D2-4177-9D17-79C1133A737A}"/>
              </a:ext>
            </a:extLst>
          </p:cNvPr>
          <p:cNvCxnSpPr>
            <a:cxnSpLocks/>
          </p:cNvCxnSpPr>
          <p:nvPr/>
        </p:nvCxnSpPr>
        <p:spPr>
          <a:xfrm>
            <a:off x="2554040" y="1552859"/>
            <a:ext cx="0" cy="909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AC948A2-CDDD-482A-9559-5AD5741E7D04}"/>
              </a:ext>
            </a:extLst>
          </p:cNvPr>
          <p:cNvSpPr txBox="1"/>
          <p:nvPr/>
        </p:nvSpPr>
        <p:spPr>
          <a:xfrm>
            <a:off x="1034269"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500p</a:t>
            </a:r>
          </a:p>
        </p:txBody>
      </p:sp>
      <p:sp>
        <p:nvSpPr>
          <p:cNvPr id="18" name="TextBox 17">
            <a:extLst>
              <a:ext uri="{FF2B5EF4-FFF2-40B4-BE49-F238E27FC236}">
                <a16:creationId xmlns:a16="http://schemas.microsoft.com/office/drawing/2014/main" id="{F5F777FA-CF1F-4A83-A5D2-BE09C907F8C3}"/>
              </a:ext>
            </a:extLst>
          </p:cNvPr>
          <p:cNvSpPr txBox="1"/>
          <p:nvPr/>
        </p:nvSpPr>
        <p:spPr>
          <a:xfrm>
            <a:off x="6837067" y="2897814"/>
            <a:ext cx="1279348" cy="523220"/>
          </a:xfrm>
          <a:prstGeom prst="rect">
            <a:avLst/>
          </a:prstGeom>
          <a:noFill/>
        </p:spPr>
        <p:txBody>
          <a:bodyPr wrap="square" rtlCol="0" anchor="ctr">
            <a:spAutoFit/>
          </a:bodyPr>
          <a:lstStyle/>
          <a:p>
            <a:pPr algn="ctr"/>
            <a:r>
              <a:rPr lang="en-GB" sz="2800" b="1" dirty="0">
                <a:latin typeface="Century Gothic" panose="020B0502020202020204" pitchFamily="34" charset="0"/>
              </a:rPr>
              <a:t>600p</a:t>
            </a:r>
          </a:p>
        </p:txBody>
      </p:sp>
      <p:grpSp>
        <p:nvGrpSpPr>
          <p:cNvPr id="22" name="Group 21">
            <a:extLst>
              <a:ext uri="{FF2B5EF4-FFF2-40B4-BE49-F238E27FC236}">
                <a16:creationId xmlns:a16="http://schemas.microsoft.com/office/drawing/2014/main" id="{D127C878-3034-4E03-AC0C-67D6AEE37E9A}"/>
              </a:ext>
            </a:extLst>
          </p:cNvPr>
          <p:cNvGrpSpPr/>
          <p:nvPr/>
        </p:nvGrpSpPr>
        <p:grpSpPr>
          <a:xfrm>
            <a:off x="1675218" y="2184270"/>
            <a:ext cx="5793565" cy="607470"/>
            <a:chOff x="506672" y="1360789"/>
            <a:chExt cx="2599200" cy="342900"/>
          </a:xfrm>
        </p:grpSpPr>
        <p:cxnSp>
          <p:nvCxnSpPr>
            <p:cNvPr id="23" name="Straight Connector 22">
              <a:extLst>
                <a:ext uri="{FF2B5EF4-FFF2-40B4-BE49-F238E27FC236}">
                  <a16:creationId xmlns:a16="http://schemas.microsoft.com/office/drawing/2014/main" id="{73AF055B-6CFB-4238-8A73-7EC0FF9DA9D5}"/>
                </a:ext>
              </a:extLst>
            </p:cNvPr>
            <p:cNvCxnSpPr>
              <a:cxnSpLocks/>
            </p:cNvCxnSpPr>
            <p:nvPr/>
          </p:nvCxnSpPr>
          <p:spPr>
            <a:xfrm>
              <a:off x="5066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5F99BE-F1FE-48FD-88C4-1D08EB7AEA71}"/>
                </a:ext>
              </a:extLst>
            </p:cNvPr>
            <p:cNvCxnSpPr>
              <a:cxnSpLocks/>
            </p:cNvCxnSpPr>
            <p:nvPr/>
          </p:nvCxnSpPr>
          <p:spPr>
            <a:xfrm>
              <a:off x="3105872" y="1360789"/>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0450FD-68D0-4BEA-B14A-1593A5D2502C}"/>
                </a:ext>
              </a:extLst>
            </p:cNvPr>
            <p:cNvCxnSpPr/>
            <p:nvPr/>
          </p:nvCxnSpPr>
          <p:spPr>
            <a:xfrm>
              <a:off x="506672" y="1532239"/>
              <a:ext cx="259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940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sym typeface="Wingdings" panose="05000000000000000000" pitchFamily="2" charset="2"/>
            </a:endParaRPr>
          </a:p>
        </p:txBody>
      </p:sp>
      <p:grpSp>
        <p:nvGrpSpPr>
          <p:cNvPr id="23" name="Group 3">
            <a:extLst>
              <a:ext uri="{FF2B5EF4-FFF2-40B4-BE49-F238E27FC236}">
                <a16:creationId xmlns:a16="http://schemas.microsoft.com/office/drawing/2014/main" id="{F3E5A4CF-2E97-4032-B80D-1AD8EC8A93F8}"/>
              </a:ext>
            </a:extLst>
          </p:cNvPr>
          <p:cNvGrpSpPr>
            <a:grpSpLocks/>
          </p:cNvGrpSpPr>
          <p:nvPr/>
        </p:nvGrpSpPr>
        <p:grpSpPr bwMode="auto">
          <a:xfrm>
            <a:off x="52388" y="6435725"/>
            <a:ext cx="1260476" cy="368300"/>
            <a:chOff x="1" y="6007"/>
            <a:chExt cx="794" cy="232"/>
          </a:xfrm>
        </p:grpSpPr>
        <p:pic>
          <p:nvPicPr>
            <p:cNvPr id="24" name="Picture 4">
              <a:extLst>
                <a:ext uri="{FF2B5EF4-FFF2-40B4-BE49-F238E27FC236}">
                  <a16:creationId xmlns:a16="http://schemas.microsoft.com/office/drawing/2014/main" id="{E78C5340-90BA-4AC1-B7C7-E3A70F13A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B2364E93-69E9-4E16-BA2B-BD8D259F9C7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pic>
        <p:nvPicPr>
          <p:cNvPr id="14" name="Picture 13">
            <a:extLst>
              <a:ext uri="{FF2B5EF4-FFF2-40B4-BE49-F238E27FC236}">
                <a16:creationId xmlns:a16="http://schemas.microsoft.com/office/drawing/2014/main" id="{40AB3C82-54DE-4CA4-96EC-565DFC63DE6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7BE974D-DE94-4117-B642-9BA32ED312BD}"/>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Cleo has: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Explain why.</a:t>
            </a:r>
          </a:p>
        </p:txBody>
      </p:sp>
      <p:sp>
        <p:nvSpPr>
          <p:cNvPr id="21" name="Speech Bubble: Rectangle with Corners Rounded 20">
            <a:extLst>
              <a:ext uri="{FF2B5EF4-FFF2-40B4-BE49-F238E27FC236}">
                <a16:creationId xmlns:a16="http://schemas.microsoft.com/office/drawing/2014/main" id="{3AE5B042-2E18-4888-A965-C119C04F52C4}"/>
              </a:ext>
            </a:extLst>
          </p:cNvPr>
          <p:cNvSpPr/>
          <p:nvPr/>
        </p:nvSpPr>
        <p:spPr>
          <a:xfrm>
            <a:off x="2943097" y="3285801"/>
            <a:ext cx="2645682" cy="1150100"/>
          </a:xfrm>
          <a:prstGeom prst="wedgeRoundRectCallout">
            <a:avLst>
              <a:gd name="adj1" fmla="val -58750"/>
              <a:gd name="adj2" fmla="val 102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amount rounds to £3.</a:t>
            </a:r>
          </a:p>
        </p:txBody>
      </p:sp>
      <p:sp>
        <p:nvSpPr>
          <p:cNvPr id="27" name="TextBox 26">
            <a:extLst>
              <a:ext uri="{FF2B5EF4-FFF2-40B4-BE49-F238E27FC236}">
                <a16:creationId xmlns:a16="http://schemas.microsoft.com/office/drawing/2014/main" id="{A261C77C-AB05-4026-8B42-FD0708055C9C}"/>
              </a:ext>
            </a:extLst>
          </p:cNvPr>
          <p:cNvSpPr txBox="1"/>
          <p:nvPr/>
        </p:nvSpPr>
        <p:spPr>
          <a:xfrm>
            <a:off x="1745958" y="1609712"/>
            <a:ext cx="1879182" cy="553998"/>
          </a:xfrm>
          <a:prstGeom prst="rect">
            <a:avLst/>
          </a:prstGeom>
          <a:noFill/>
        </p:spPr>
        <p:txBody>
          <a:bodyPr wrap="square" rtlCol="0" anchor="ctr">
            <a:spAutoFit/>
          </a:bodyPr>
          <a:lstStyle/>
          <a:p>
            <a:pPr algn="ctr"/>
            <a:r>
              <a:rPr lang="en-GB" sz="3000" b="1" dirty="0">
                <a:latin typeface="Century Gothic" panose="020B0502020202020204" pitchFamily="34" charset="0"/>
              </a:rPr>
              <a:t>£2.32</a:t>
            </a:r>
          </a:p>
        </p:txBody>
      </p:sp>
    </p:spTree>
    <p:extLst>
      <p:ext uri="{BB962C8B-B14F-4D97-AF65-F5344CB8AC3E}">
        <p14:creationId xmlns:p14="http://schemas.microsoft.com/office/powerpoint/2010/main" val="279310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sym typeface="Wingdings" panose="05000000000000000000" pitchFamily="2" charset="2"/>
            </a:endParaRPr>
          </a:p>
        </p:txBody>
      </p:sp>
      <p:grpSp>
        <p:nvGrpSpPr>
          <p:cNvPr id="23" name="Group 3">
            <a:extLst>
              <a:ext uri="{FF2B5EF4-FFF2-40B4-BE49-F238E27FC236}">
                <a16:creationId xmlns:a16="http://schemas.microsoft.com/office/drawing/2014/main" id="{F3E5A4CF-2E97-4032-B80D-1AD8EC8A93F8}"/>
              </a:ext>
            </a:extLst>
          </p:cNvPr>
          <p:cNvGrpSpPr>
            <a:grpSpLocks/>
          </p:cNvGrpSpPr>
          <p:nvPr/>
        </p:nvGrpSpPr>
        <p:grpSpPr bwMode="auto">
          <a:xfrm>
            <a:off x="52388" y="6435725"/>
            <a:ext cx="1260476" cy="368300"/>
            <a:chOff x="1" y="6007"/>
            <a:chExt cx="794" cy="232"/>
          </a:xfrm>
        </p:grpSpPr>
        <p:pic>
          <p:nvPicPr>
            <p:cNvPr id="24" name="Picture 4">
              <a:extLst>
                <a:ext uri="{FF2B5EF4-FFF2-40B4-BE49-F238E27FC236}">
                  <a16:creationId xmlns:a16="http://schemas.microsoft.com/office/drawing/2014/main" id="{E78C5340-90BA-4AC1-B7C7-E3A70F13A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B2364E93-69E9-4E16-BA2B-BD8D259F9C7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pic>
        <p:nvPicPr>
          <p:cNvPr id="14" name="Picture 13">
            <a:extLst>
              <a:ext uri="{FF2B5EF4-FFF2-40B4-BE49-F238E27FC236}">
                <a16:creationId xmlns:a16="http://schemas.microsoft.com/office/drawing/2014/main" id="{40AB3C82-54DE-4CA4-96EC-565DFC63DE6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7BE974D-DE94-4117-B642-9BA32ED312BD}"/>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Cleo has: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Explain why.</a:t>
            </a:r>
          </a:p>
          <a:p>
            <a:pPr lvl="0"/>
            <a:r>
              <a:rPr lang="en-GB" sz="2000" b="1" dirty="0">
                <a:solidFill>
                  <a:schemeClr val="tx1"/>
                </a:solidFill>
                <a:latin typeface="Century Gothic" panose="020B0502020202020204" pitchFamily="34" charset="0"/>
              </a:rPr>
              <a:t>I disagree because… </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1" name="Speech Bubble: Rectangle with Corners Rounded 20">
            <a:extLst>
              <a:ext uri="{FF2B5EF4-FFF2-40B4-BE49-F238E27FC236}">
                <a16:creationId xmlns:a16="http://schemas.microsoft.com/office/drawing/2014/main" id="{3AE5B042-2E18-4888-A965-C119C04F52C4}"/>
              </a:ext>
            </a:extLst>
          </p:cNvPr>
          <p:cNvSpPr/>
          <p:nvPr/>
        </p:nvSpPr>
        <p:spPr>
          <a:xfrm>
            <a:off x="2943097" y="3285801"/>
            <a:ext cx="2645682" cy="1150100"/>
          </a:xfrm>
          <a:prstGeom prst="wedgeRoundRectCallout">
            <a:avLst>
              <a:gd name="adj1" fmla="val -58750"/>
              <a:gd name="adj2" fmla="val 102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amount rounds to £3.</a:t>
            </a:r>
          </a:p>
        </p:txBody>
      </p:sp>
      <p:sp>
        <p:nvSpPr>
          <p:cNvPr id="27" name="TextBox 26">
            <a:extLst>
              <a:ext uri="{FF2B5EF4-FFF2-40B4-BE49-F238E27FC236}">
                <a16:creationId xmlns:a16="http://schemas.microsoft.com/office/drawing/2014/main" id="{A261C77C-AB05-4026-8B42-FD0708055C9C}"/>
              </a:ext>
            </a:extLst>
          </p:cNvPr>
          <p:cNvSpPr txBox="1"/>
          <p:nvPr/>
        </p:nvSpPr>
        <p:spPr>
          <a:xfrm>
            <a:off x="1745958" y="1609712"/>
            <a:ext cx="1879182" cy="553998"/>
          </a:xfrm>
          <a:prstGeom prst="rect">
            <a:avLst/>
          </a:prstGeom>
          <a:noFill/>
        </p:spPr>
        <p:txBody>
          <a:bodyPr wrap="square" rtlCol="0" anchor="ctr">
            <a:spAutoFit/>
          </a:bodyPr>
          <a:lstStyle/>
          <a:p>
            <a:pPr algn="ctr"/>
            <a:r>
              <a:rPr lang="en-GB" sz="3000" b="1" dirty="0">
                <a:latin typeface="Century Gothic" panose="020B0502020202020204" pitchFamily="34" charset="0"/>
              </a:rPr>
              <a:t>£2.32</a:t>
            </a:r>
          </a:p>
        </p:txBody>
      </p:sp>
    </p:spTree>
    <p:extLst>
      <p:ext uri="{BB962C8B-B14F-4D97-AF65-F5344CB8AC3E}">
        <p14:creationId xmlns:p14="http://schemas.microsoft.com/office/powerpoint/2010/main" val="426044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chemeClr val="tx1"/>
              </a:solidFill>
              <a:latin typeface="Century Gothic" panose="020B0502020202020204" pitchFamily="34" charset="0"/>
              <a:sym typeface="Wingdings" panose="05000000000000000000" pitchFamily="2" charset="2"/>
            </a:endParaRPr>
          </a:p>
        </p:txBody>
      </p:sp>
      <p:grpSp>
        <p:nvGrpSpPr>
          <p:cNvPr id="23" name="Group 3">
            <a:extLst>
              <a:ext uri="{FF2B5EF4-FFF2-40B4-BE49-F238E27FC236}">
                <a16:creationId xmlns:a16="http://schemas.microsoft.com/office/drawing/2014/main" id="{F3E5A4CF-2E97-4032-B80D-1AD8EC8A93F8}"/>
              </a:ext>
            </a:extLst>
          </p:cNvPr>
          <p:cNvGrpSpPr>
            <a:grpSpLocks/>
          </p:cNvGrpSpPr>
          <p:nvPr/>
        </p:nvGrpSpPr>
        <p:grpSpPr bwMode="auto">
          <a:xfrm>
            <a:off x="52388" y="6435725"/>
            <a:ext cx="1260476" cy="368300"/>
            <a:chOff x="1" y="6007"/>
            <a:chExt cx="794" cy="232"/>
          </a:xfrm>
        </p:grpSpPr>
        <p:pic>
          <p:nvPicPr>
            <p:cNvPr id="24" name="Picture 4">
              <a:extLst>
                <a:ext uri="{FF2B5EF4-FFF2-40B4-BE49-F238E27FC236}">
                  <a16:creationId xmlns:a16="http://schemas.microsoft.com/office/drawing/2014/main" id="{E78C5340-90BA-4AC1-B7C7-E3A70F13A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B2364E93-69E9-4E16-BA2B-BD8D259F9C7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pic>
        <p:nvPicPr>
          <p:cNvPr id="14" name="Picture 13">
            <a:extLst>
              <a:ext uri="{FF2B5EF4-FFF2-40B4-BE49-F238E27FC236}">
                <a16:creationId xmlns:a16="http://schemas.microsoft.com/office/drawing/2014/main" id="{40AB3C82-54DE-4CA4-96EC-565DFC63DE6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7BE974D-DE94-4117-B642-9BA32ED312BD}"/>
              </a:ext>
            </a:extLst>
          </p:cNvPr>
          <p:cNvSpPr/>
          <p:nvPr/>
        </p:nvSpPr>
        <p:spPr>
          <a:xfrm>
            <a:off x="265176" y="273128"/>
            <a:ext cx="8603521" cy="60644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Cleo has: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Explain why.</a:t>
            </a:r>
          </a:p>
          <a:p>
            <a:pPr lvl="0"/>
            <a:r>
              <a:rPr lang="en-GB" sz="2000" b="1" dirty="0">
                <a:solidFill>
                  <a:srgbClr val="FF0000"/>
                </a:solidFill>
                <a:latin typeface="Century Gothic" panose="020B0502020202020204" pitchFamily="34" charset="0"/>
              </a:rPr>
              <a:t>I disagree because any amount less than £2.50 rounds down to £2.00. £2.32 is less than £2.50 and is nearer to £2.00 than £3.00.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1" name="Speech Bubble: Rectangle with Corners Rounded 20">
            <a:extLst>
              <a:ext uri="{FF2B5EF4-FFF2-40B4-BE49-F238E27FC236}">
                <a16:creationId xmlns:a16="http://schemas.microsoft.com/office/drawing/2014/main" id="{3AE5B042-2E18-4888-A965-C119C04F52C4}"/>
              </a:ext>
            </a:extLst>
          </p:cNvPr>
          <p:cNvSpPr/>
          <p:nvPr/>
        </p:nvSpPr>
        <p:spPr>
          <a:xfrm>
            <a:off x="2943097" y="3285801"/>
            <a:ext cx="2645682" cy="1150100"/>
          </a:xfrm>
          <a:prstGeom prst="wedgeRoundRectCallout">
            <a:avLst>
              <a:gd name="adj1" fmla="val -58750"/>
              <a:gd name="adj2" fmla="val 102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amount rounds to £3.</a:t>
            </a:r>
          </a:p>
        </p:txBody>
      </p:sp>
      <p:sp>
        <p:nvSpPr>
          <p:cNvPr id="27" name="TextBox 26">
            <a:extLst>
              <a:ext uri="{FF2B5EF4-FFF2-40B4-BE49-F238E27FC236}">
                <a16:creationId xmlns:a16="http://schemas.microsoft.com/office/drawing/2014/main" id="{A261C77C-AB05-4026-8B42-FD0708055C9C}"/>
              </a:ext>
            </a:extLst>
          </p:cNvPr>
          <p:cNvSpPr txBox="1"/>
          <p:nvPr/>
        </p:nvSpPr>
        <p:spPr>
          <a:xfrm>
            <a:off x="1745958" y="1609712"/>
            <a:ext cx="1879182" cy="553998"/>
          </a:xfrm>
          <a:prstGeom prst="rect">
            <a:avLst/>
          </a:prstGeom>
          <a:noFill/>
        </p:spPr>
        <p:txBody>
          <a:bodyPr wrap="square" rtlCol="0" anchor="ctr">
            <a:spAutoFit/>
          </a:bodyPr>
          <a:lstStyle/>
          <a:p>
            <a:pPr algn="ctr"/>
            <a:r>
              <a:rPr lang="en-GB" sz="3000" b="1" dirty="0">
                <a:latin typeface="Century Gothic" panose="020B0502020202020204" pitchFamily="34" charset="0"/>
              </a:rPr>
              <a:t>£2.32</a:t>
            </a:r>
          </a:p>
        </p:txBody>
      </p:sp>
    </p:spTree>
    <p:extLst>
      <p:ext uri="{BB962C8B-B14F-4D97-AF65-F5344CB8AC3E}">
        <p14:creationId xmlns:p14="http://schemas.microsoft.com/office/powerpoint/2010/main" val="225746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Money – Using Rounding to Estimate Money</a:t>
            </a:r>
          </a:p>
          <a:p>
            <a:pPr lvl="0" algn="ctr"/>
            <a:endParaRPr lang="en-GB" sz="1200" b="1" dirty="0">
              <a:solidFill>
                <a:srgbClr val="E7E6E6">
                  <a:lumMod val="25000"/>
                </a:srgbClr>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About This Resource:</a:t>
            </a:r>
          </a:p>
          <a:p>
            <a:pPr lvl="0" defTabSz="457200">
              <a:defRPr/>
            </a:pPr>
            <a:endParaRPr lang="en-GB" sz="1200" b="1" dirty="0">
              <a:solidFill>
                <a:schemeClr val="tx1"/>
              </a:solidFill>
              <a:latin typeface="Century Gothic" panose="020B0502020202020204" pitchFamily="34" charset="0"/>
            </a:endParaRPr>
          </a:p>
          <a:p>
            <a:pPr lvl="0" defTabSz="457200">
              <a:defRPr/>
            </a:pPr>
            <a:r>
              <a:rPr lang="en-GB" sz="1200" b="1" dirty="0">
                <a:solidFill>
                  <a:schemeClr val="tx1"/>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schemeClr val="tx1"/>
              </a:solidFill>
              <a:latin typeface="Century Gothic" panose="020B0502020202020204" pitchFamily="34" charset="0"/>
            </a:endParaRPr>
          </a:p>
          <a:p>
            <a:pPr lvl="0" defTabSz="457200">
              <a:defRPr/>
            </a:pPr>
            <a:endParaRPr lang="en-GB" sz="1200" b="1" dirty="0">
              <a:solidFill>
                <a:schemeClr val="tx1"/>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National Curriculum Objectives:</a:t>
            </a: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(4M1) </a:t>
            </a:r>
            <a:r>
              <a:rPr lang="en-GB" sz="1200" b="1" dirty="0">
                <a:latin typeface="Century Gothic" panose="020B0502020202020204" pitchFamily="34" charset="0"/>
                <a:hlinkClick r:id="rId3"/>
              </a:rPr>
              <a:t>Compare different measures, including money in pounds and pence</a:t>
            </a:r>
            <a:endParaRPr lang="en-GB" sz="1200" b="1" dirty="0">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(4M2) </a:t>
            </a:r>
            <a:r>
              <a:rPr lang="en-GB" sz="1200" b="1" dirty="0">
                <a:latin typeface="Century Gothic" panose="020B0502020202020204" pitchFamily="34" charset="0"/>
                <a:hlinkClick r:id="rId4"/>
              </a:rPr>
              <a:t>Estimate different measures, including money in pounds and pence</a:t>
            </a:r>
            <a:endParaRPr lang="en-GB" sz="1200" b="1" dirty="0">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(4M9) </a:t>
            </a:r>
            <a:r>
              <a:rPr lang="en-GB" sz="1200" b="1" dirty="0">
                <a:latin typeface="Century Gothic" panose="020B0502020202020204" pitchFamily="34" charset="0"/>
                <a:hlinkClick r:id="rId5"/>
              </a:rPr>
              <a:t>Calculate different measures, including money in pounds and pence</a:t>
            </a:r>
            <a:r>
              <a:rPr lang="en-GB" sz="1200" b="1" dirty="0">
                <a:latin typeface="Century Gothic" panose="020B0502020202020204" pitchFamily="34" charset="0"/>
              </a:rPr>
              <a:t> 	</a:t>
            </a: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grpSp>
        <p:nvGrpSpPr>
          <p:cNvPr id="7" name="Group 3">
            <a:extLst>
              <a:ext uri="{FF2B5EF4-FFF2-40B4-BE49-F238E27FC236}">
                <a16:creationId xmlns:a16="http://schemas.microsoft.com/office/drawing/2014/main" id="{172BD9D7-DD16-4523-8A27-03001C5C348A}"/>
              </a:ext>
            </a:extLst>
          </p:cNvPr>
          <p:cNvGrpSpPr>
            <a:grpSpLocks/>
          </p:cNvGrpSpPr>
          <p:nvPr/>
        </p:nvGrpSpPr>
        <p:grpSpPr bwMode="auto">
          <a:xfrm>
            <a:off x="52388" y="6435725"/>
            <a:ext cx="1260476" cy="368300"/>
            <a:chOff x="1" y="6007"/>
            <a:chExt cx="794" cy="232"/>
          </a:xfrm>
        </p:grpSpPr>
        <p:pic>
          <p:nvPicPr>
            <p:cNvPr id="9" name="Picture 4">
              <a:extLst>
                <a:ext uri="{FF2B5EF4-FFF2-40B4-BE49-F238E27FC236}">
                  <a16:creationId xmlns:a16="http://schemas.microsoft.com/office/drawing/2014/main" id="{093B486C-C7FC-4F01-A825-6226AC92EE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4E614348-A7FB-48EF-B5DE-BFEDF2F0ED8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6176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err="1">
                <a:solidFill>
                  <a:schemeClr val="tx1"/>
                </a:solidFill>
                <a:latin typeface="Century Gothic" panose="020B0502020202020204" pitchFamily="34" charset="0"/>
              </a:rPr>
              <a:t>Kaylum</a:t>
            </a:r>
            <a:r>
              <a:rPr lang="en-GB" sz="2000" b="1" dirty="0">
                <a:solidFill>
                  <a:schemeClr val="tx1"/>
                </a:solidFill>
                <a:latin typeface="Century Gothic" panose="020B0502020202020204" pitchFamily="34" charset="0"/>
              </a:rPr>
              <a:t> has these digit cards: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the amounts he can make which round to 500p.</a:t>
            </a:r>
          </a:p>
          <a:p>
            <a:pPr algn="ctr"/>
            <a:endParaRPr lang="en-GB" sz="2800" dirty="0">
              <a:solidFill>
                <a:srgbClr val="FF0000"/>
              </a:solidFill>
              <a:latin typeface="SassoonCRInfantMedium" panose="02000603020000020003" pitchFamily="2" charset="0"/>
            </a:endParaRPr>
          </a:p>
        </p:txBody>
      </p:sp>
      <p:grpSp>
        <p:nvGrpSpPr>
          <p:cNvPr id="9" name="Group 3">
            <a:extLst>
              <a:ext uri="{FF2B5EF4-FFF2-40B4-BE49-F238E27FC236}">
                <a16:creationId xmlns:a16="http://schemas.microsoft.com/office/drawing/2014/main" id="{34BDA58E-2630-4890-8728-681B8C82D786}"/>
              </a:ext>
            </a:extLst>
          </p:cNvPr>
          <p:cNvGrpSpPr>
            <a:grpSpLocks/>
          </p:cNvGrpSpPr>
          <p:nvPr/>
        </p:nvGrpSpPr>
        <p:grpSpPr bwMode="auto">
          <a:xfrm>
            <a:off x="52388" y="6435725"/>
            <a:ext cx="1260476" cy="368300"/>
            <a:chOff x="1" y="6007"/>
            <a:chExt cx="794" cy="232"/>
          </a:xfrm>
        </p:grpSpPr>
        <p:pic>
          <p:nvPicPr>
            <p:cNvPr id="10" name="Picture 4">
              <a:extLst>
                <a:ext uri="{FF2B5EF4-FFF2-40B4-BE49-F238E27FC236}">
                  <a16:creationId xmlns:a16="http://schemas.microsoft.com/office/drawing/2014/main" id="{F0A7334B-F060-4340-A93F-98382146A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1456755A-817E-4068-838C-2BA659CB5A9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grpSp>
        <p:nvGrpSpPr>
          <p:cNvPr id="12" name="Group 11">
            <a:extLst>
              <a:ext uri="{FF2B5EF4-FFF2-40B4-BE49-F238E27FC236}">
                <a16:creationId xmlns:a16="http://schemas.microsoft.com/office/drawing/2014/main" id="{C58D503A-9AF6-4879-BA72-4B235ADC3B98}"/>
              </a:ext>
            </a:extLst>
          </p:cNvPr>
          <p:cNvGrpSpPr/>
          <p:nvPr/>
        </p:nvGrpSpPr>
        <p:grpSpPr>
          <a:xfrm>
            <a:off x="2290507" y="2063592"/>
            <a:ext cx="4562986" cy="1403234"/>
            <a:chOff x="309043" y="6936529"/>
            <a:chExt cx="2341533" cy="720080"/>
          </a:xfrm>
        </p:grpSpPr>
        <p:grpSp>
          <p:nvGrpSpPr>
            <p:cNvPr id="13" name="Group 12">
              <a:extLst>
                <a:ext uri="{FF2B5EF4-FFF2-40B4-BE49-F238E27FC236}">
                  <a16:creationId xmlns:a16="http://schemas.microsoft.com/office/drawing/2014/main" id="{AC19925F-767A-462C-8FBF-CC5E796BB357}"/>
                </a:ext>
              </a:extLst>
            </p:cNvPr>
            <p:cNvGrpSpPr/>
            <p:nvPr/>
          </p:nvGrpSpPr>
          <p:grpSpPr>
            <a:xfrm>
              <a:off x="920912" y="6936529"/>
              <a:ext cx="1729664" cy="720080"/>
              <a:chOff x="823792" y="6936529"/>
              <a:chExt cx="1729664" cy="720080"/>
            </a:xfrm>
          </p:grpSpPr>
          <p:sp>
            <p:nvSpPr>
              <p:cNvPr id="15" name="Rectangle: Rounded Corners 14">
                <a:extLst>
                  <a:ext uri="{FF2B5EF4-FFF2-40B4-BE49-F238E27FC236}">
                    <a16:creationId xmlns:a16="http://schemas.microsoft.com/office/drawing/2014/main" id="{40557C07-DEB3-4036-8DDB-402293114860}"/>
                  </a:ext>
                </a:extLst>
              </p:cNvPr>
              <p:cNvSpPr/>
              <p:nvPr/>
            </p:nvSpPr>
            <p:spPr>
              <a:xfrm>
                <a:off x="823792"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4</a:t>
                </a:r>
              </a:p>
            </p:txBody>
          </p:sp>
          <p:sp>
            <p:nvSpPr>
              <p:cNvPr id="16" name="Rectangle: Rounded Corners 15">
                <a:extLst>
                  <a:ext uri="{FF2B5EF4-FFF2-40B4-BE49-F238E27FC236}">
                    <a16:creationId xmlns:a16="http://schemas.microsoft.com/office/drawing/2014/main" id="{1F24D65C-8DC3-48B3-B6C4-A5170DFA2116}"/>
                  </a:ext>
                </a:extLst>
              </p:cNvPr>
              <p:cNvSpPr/>
              <p:nvPr/>
            </p:nvSpPr>
            <p:spPr>
              <a:xfrm>
                <a:off x="1435661"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1</a:t>
                </a:r>
              </a:p>
            </p:txBody>
          </p:sp>
          <p:sp>
            <p:nvSpPr>
              <p:cNvPr id="17" name="Rectangle: Rounded Corners 16">
                <a:extLst>
                  <a:ext uri="{FF2B5EF4-FFF2-40B4-BE49-F238E27FC236}">
                    <a16:creationId xmlns:a16="http://schemas.microsoft.com/office/drawing/2014/main" id="{639E0256-5B7F-4A28-ABF5-32E50AE3A954}"/>
                  </a:ext>
                </a:extLst>
              </p:cNvPr>
              <p:cNvSpPr/>
              <p:nvPr/>
            </p:nvSpPr>
            <p:spPr>
              <a:xfrm>
                <a:off x="2047530"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9</a:t>
                </a:r>
              </a:p>
            </p:txBody>
          </p:sp>
        </p:grpSp>
        <p:sp>
          <p:nvSpPr>
            <p:cNvPr id="14" name="Rectangle: Rounded Corners 13">
              <a:extLst>
                <a:ext uri="{FF2B5EF4-FFF2-40B4-BE49-F238E27FC236}">
                  <a16:creationId xmlns:a16="http://schemas.microsoft.com/office/drawing/2014/main" id="{8F2DF2C7-53CE-4E6A-B110-F5FAD0053E21}"/>
                </a:ext>
              </a:extLst>
            </p:cNvPr>
            <p:cNvSpPr/>
            <p:nvPr/>
          </p:nvSpPr>
          <p:spPr>
            <a:xfrm>
              <a:off x="309043"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5</a:t>
              </a:r>
            </a:p>
          </p:txBody>
        </p:sp>
      </p:grpSp>
    </p:spTree>
    <p:extLst>
      <p:ext uri="{BB962C8B-B14F-4D97-AF65-F5344CB8AC3E}">
        <p14:creationId xmlns:p14="http://schemas.microsoft.com/office/powerpoint/2010/main" val="107190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err="1">
                <a:solidFill>
                  <a:schemeClr val="tx1"/>
                </a:solidFill>
                <a:latin typeface="Century Gothic" panose="020B0502020202020204" pitchFamily="34" charset="0"/>
              </a:rPr>
              <a:t>Kaylum</a:t>
            </a:r>
            <a:r>
              <a:rPr lang="en-GB" sz="2000" b="1" dirty="0">
                <a:solidFill>
                  <a:schemeClr val="tx1"/>
                </a:solidFill>
                <a:latin typeface="Century Gothic" panose="020B0502020202020204" pitchFamily="34" charset="0"/>
              </a:rPr>
              <a:t> has these digit cards: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the amounts he can make which round to 500p.</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491p      514p</a:t>
            </a:r>
          </a:p>
          <a:p>
            <a:pPr algn="ctr"/>
            <a:r>
              <a:rPr lang="en-GB" sz="2000" b="1" dirty="0">
                <a:solidFill>
                  <a:srgbClr val="FF0000"/>
                </a:solidFill>
                <a:latin typeface="Century Gothic" panose="020B0502020202020204" pitchFamily="34" charset="0"/>
              </a:rPr>
              <a:t>495p      519p</a:t>
            </a:r>
          </a:p>
          <a:p>
            <a:pPr algn="ctr"/>
            <a:r>
              <a:rPr lang="en-GB" sz="2000" b="1" dirty="0">
                <a:solidFill>
                  <a:srgbClr val="FF0000"/>
                </a:solidFill>
                <a:latin typeface="Century Gothic" panose="020B0502020202020204" pitchFamily="34" charset="0"/>
              </a:rPr>
              <a:t>451p      541p</a:t>
            </a:r>
          </a:p>
          <a:p>
            <a:pPr algn="ctr"/>
            <a:r>
              <a:rPr lang="en-GB" sz="2000" b="1" dirty="0">
                <a:solidFill>
                  <a:srgbClr val="FF0000"/>
                </a:solidFill>
                <a:latin typeface="Century Gothic" panose="020B0502020202020204" pitchFamily="34" charset="0"/>
              </a:rPr>
              <a:t>459p      549p</a:t>
            </a:r>
          </a:p>
          <a:p>
            <a:pPr algn="ctr"/>
            <a:endParaRPr lang="en-GB" sz="2800" dirty="0">
              <a:solidFill>
                <a:srgbClr val="FF0000"/>
              </a:solidFill>
              <a:latin typeface="SassoonCRInfantMedium" panose="02000603020000020003" pitchFamily="2" charset="0"/>
            </a:endParaRPr>
          </a:p>
        </p:txBody>
      </p:sp>
      <p:grpSp>
        <p:nvGrpSpPr>
          <p:cNvPr id="9" name="Group 3">
            <a:extLst>
              <a:ext uri="{FF2B5EF4-FFF2-40B4-BE49-F238E27FC236}">
                <a16:creationId xmlns:a16="http://schemas.microsoft.com/office/drawing/2014/main" id="{34BDA58E-2630-4890-8728-681B8C82D786}"/>
              </a:ext>
            </a:extLst>
          </p:cNvPr>
          <p:cNvGrpSpPr>
            <a:grpSpLocks/>
          </p:cNvGrpSpPr>
          <p:nvPr/>
        </p:nvGrpSpPr>
        <p:grpSpPr bwMode="auto">
          <a:xfrm>
            <a:off x="52388" y="6435725"/>
            <a:ext cx="1260476" cy="368300"/>
            <a:chOff x="1" y="6007"/>
            <a:chExt cx="794" cy="232"/>
          </a:xfrm>
        </p:grpSpPr>
        <p:pic>
          <p:nvPicPr>
            <p:cNvPr id="10" name="Picture 4">
              <a:extLst>
                <a:ext uri="{FF2B5EF4-FFF2-40B4-BE49-F238E27FC236}">
                  <a16:creationId xmlns:a16="http://schemas.microsoft.com/office/drawing/2014/main" id="{F0A7334B-F060-4340-A93F-98382146A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1456755A-817E-4068-838C-2BA659CB5A9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grpSp>
        <p:nvGrpSpPr>
          <p:cNvPr id="12" name="Group 11">
            <a:extLst>
              <a:ext uri="{FF2B5EF4-FFF2-40B4-BE49-F238E27FC236}">
                <a16:creationId xmlns:a16="http://schemas.microsoft.com/office/drawing/2014/main" id="{C58D503A-9AF6-4879-BA72-4B235ADC3B98}"/>
              </a:ext>
            </a:extLst>
          </p:cNvPr>
          <p:cNvGrpSpPr/>
          <p:nvPr/>
        </p:nvGrpSpPr>
        <p:grpSpPr>
          <a:xfrm>
            <a:off x="2290507" y="2063592"/>
            <a:ext cx="4562986" cy="1403234"/>
            <a:chOff x="309043" y="6936529"/>
            <a:chExt cx="2341533" cy="720080"/>
          </a:xfrm>
        </p:grpSpPr>
        <p:grpSp>
          <p:nvGrpSpPr>
            <p:cNvPr id="13" name="Group 12">
              <a:extLst>
                <a:ext uri="{FF2B5EF4-FFF2-40B4-BE49-F238E27FC236}">
                  <a16:creationId xmlns:a16="http://schemas.microsoft.com/office/drawing/2014/main" id="{AC19925F-767A-462C-8FBF-CC5E796BB357}"/>
                </a:ext>
              </a:extLst>
            </p:cNvPr>
            <p:cNvGrpSpPr/>
            <p:nvPr/>
          </p:nvGrpSpPr>
          <p:grpSpPr>
            <a:xfrm>
              <a:off x="920912" y="6936529"/>
              <a:ext cx="1729664" cy="720080"/>
              <a:chOff x="823792" y="6936529"/>
              <a:chExt cx="1729664" cy="720080"/>
            </a:xfrm>
          </p:grpSpPr>
          <p:sp>
            <p:nvSpPr>
              <p:cNvPr id="15" name="Rectangle: Rounded Corners 14">
                <a:extLst>
                  <a:ext uri="{FF2B5EF4-FFF2-40B4-BE49-F238E27FC236}">
                    <a16:creationId xmlns:a16="http://schemas.microsoft.com/office/drawing/2014/main" id="{40557C07-DEB3-4036-8DDB-402293114860}"/>
                  </a:ext>
                </a:extLst>
              </p:cNvPr>
              <p:cNvSpPr/>
              <p:nvPr/>
            </p:nvSpPr>
            <p:spPr>
              <a:xfrm>
                <a:off x="823792"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4</a:t>
                </a:r>
              </a:p>
            </p:txBody>
          </p:sp>
          <p:sp>
            <p:nvSpPr>
              <p:cNvPr id="16" name="Rectangle: Rounded Corners 15">
                <a:extLst>
                  <a:ext uri="{FF2B5EF4-FFF2-40B4-BE49-F238E27FC236}">
                    <a16:creationId xmlns:a16="http://schemas.microsoft.com/office/drawing/2014/main" id="{1F24D65C-8DC3-48B3-B6C4-A5170DFA2116}"/>
                  </a:ext>
                </a:extLst>
              </p:cNvPr>
              <p:cNvSpPr/>
              <p:nvPr/>
            </p:nvSpPr>
            <p:spPr>
              <a:xfrm>
                <a:off x="1435661"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1</a:t>
                </a:r>
              </a:p>
            </p:txBody>
          </p:sp>
          <p:sp>
            <p:nvSpPr>
              <p:cNvPr id="17" name="Rectangle: Rounded Corners 16">
                <a:extLst>
                  <a:ext uri="{FF2B5EF4-FFF2-40B4-BE49-F238E27FC236}">
                    <a16:creationId xmlns:a16="http://schemas.microsoft.com/office/drawing/2014/main" id="{639E0256-5B7F-4A28-ABF5-32E50AE3A954}"/>
                  </a:ext>
                </a:extLst>
              </p:cNvPr>
              <p:cNvSpPr/>
              <p:nvPr/>
            </p:nvSpPr>
            <p:spPr>
              <a:xfrm>
                <a:off x="2047530"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9</a:t>
                </a:r>
              </a:p>
            </p:txBody>
          </p:sp>
        </p:grpSp>
        <p:sp>
          <p:nvSpPr>
            <p:cNvPr id="14" name="Rectangle: Rounded Corners 13">
              <a:extLst>
                <a:ext uri="{FF2B5EF4-FFF2-40B4-BE49-F238E27FC236}">
                  <a16:creationId xmlns:a16="http://schemas.microsoft.com/office/drawing/2014/main" id="{8F2DF2C7-53CE-4E6A-B110-F5FAD0053E21}"/>
                </a:ext>
              </a:extLst>
            </p:cNvPr>
            <p:cNvSpPr/>
            <p:nvPr/>
          </p:nvSpPr>
          <p:spPr>
            <a:xfrm>
              <a:off x="309043" y="6936529"/>
              <a:ext cx="505926" cy="72008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5</a:t>
              </a:r>
            </a:p>
          </p:txBody>
        </p:sp>
      </p:grpSp>
    </p:spTree>
    <p:extLst>
      <p:ext uri="{BB962C8B-B14F-4D97-AF65-F5344CB8AC3E}">
        <p14:creationId xmlns:p14="http://schemas.microsoft.com/office/powerpoint/2010/main" val="112078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Money</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Using Rounding to Estimate Money</a:t>
            </a:r>
            <a:endParaRPr lang="en-GB" sz="1200" b="1" dirty="0">
              <a:solidFill>
                <a:schemeClr val="bg2">
                  <a:lumMod val="25000"/>
                </a:schemeClr>
              </a:solidFill>
              <a:latin typeface="Century Gothic" panose="020B0502020202020204" pitchFamily="34" charset="0"/>
            </a:endParaRPr>
          </a:p>
        </p:txBody>
      </p:sp>
      <p:grpSp>
        <p:nvGrpSpPr>
          <p:cNvPr id="7" name="Group 3">
            <a:extLst>
              <a:ext uri="{FF2B5EF4-FFF2-40B4-BE49-F238E27FC236}">
                <a16:creationId xmlns:a16="http://schemas.microsoft.com/office/drawing/2014/main" id="{2D2C4669-8321-40F8-ADC5-9CFDFFC6BE1E}"/>
              </a:ext>
            </a:extLst>
          </p:cNvPr>
          <p:cNvGrpSpPr>
            <a:grpSpLocks/>
          </p:cNvGrpSpPr>
          <p:nvPr/>
        </p:nvGrpSpPr>
        <p:grpSpPr bwMode="auto">
          <a:xfrm>
            <a:off x="52388" y="6435725"/>
            <a:ext cx="1260476" cy="368300"/>
            <a:chOff x="1" y="6007"/>
            <a:chExt cx="794" cy="232"/>
          </a:xfrm>
        </p:grpSpPr>
        <p:pic>
          <p:nvPicPr>
            <p:cNvPr id="9" name="Picture 4">
              <a:extLst>
                <a:ext uri="{FF2B5EF4-FFF2-40B4-BE49-F238E27FC236}">
                  <a16:creationId xmlns:a16="http://schemas.microsoft.com/office/drawing/2014/main" id="{4B2CAEB2-10E4-4D4B-82A0-5564752BD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A115D5CB-C1C2-48D5-8EDD-6ABC402EF6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each number to the nearest 100 and match </a:t>
            </a:r>
          </a:p>
          <a:p>
            <a:pPr algn="ctr"/>
            <a:r>
              <a:rPr lang="en-GB" sz="2000" b="1" dirty="0">
                <a:solidFill>
                  <a:schemeClr val="tx1"/>
                </a:solidFill>
                <a:latin typeface="Century Gothic" panose="020B0502020202020204" pitchFamily="34" charset="0"/>
              </a:rPr>
              <a:t>it to the number line.</a:t>
            </a:r>
          </a:p>
          <a:p>
            <a:pPr algn="ctr"/>
            <a:endParaRPr lang="en-GB" sz="24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BEFA64BA-2953-496C-9741-5417B38FA55A}"/>
              </a:ext>
            </a:extLst>
          </p:cNvPr>
          <p:cNvGraphicFramePr>
            <a:graphicFrameLocks noGrp="1"/>
          </p:cNvGraphicFramePr>
          <p:nvPr>
            <p:extLst>
              <p:ext uri="{D42A27DB-BD31-4B8C-83A1-F6EECF244321}">
                <p14:modId xmlns:p14="http://schemas.microsoft.com/office/powerpoint/2010/main" val="4116620493"/>
              </p:ext>
            </p:extLst>
          </p:nvPr>
        </p:nvGraphicFramePr>
        <p:xfrm>
          <a:off x="457200" y="3149224"/>
          <a:ext cx="8229600" cy="5486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3830287639"/>
                    </a:ext>
                  </a:extLst>
                </a:gridCol>
                <a:gridCol w="914400">
                  <a:extLst>
                    <a:ext uri="{9D8B030D-6E8A-4147-A177-3AD203B41FA5}">
                      <a16:colId xmlns:a16="http://schemas.microsoft.com/office/drawing/2014/main" val="107590825"/>
                    </a:ext>
                  </a:extLst>
                </a:gridCol>
                <a:gridCol w="914400">
                  <a:extLst>
                    <a:ext uri="{9D8B030D-6E8A-4147-A177-3AD203B41FA5}">
                      <a16:colId xmlns:a16="http://schemas.microsoft.com/office/drawing/2014/main" val="3284903101"/>
                    </a:ext>
                  </a:extLst>
                </a:gridCol>
                <a:gridCol w="914400">
                  <a:extLst>
                    <a:ext uri="{9D8B030D-6E8A-4147-A177-3AD203B41FA5}">
                      <a16:colId xmlns:a16="http://schemas.microsoft.com/office/drawing/2014/main" val="2162105265"/>
                    </a:ext>
                  </a:extLst>
                </a:gridCol>
                <a:gridCol w="914400">
                  <a:extLst>
                    <a:ext uri="{9D8B030D-6E8A-4147-A177-3AD203B41FA5}">
                      <a16:colId xmlns:a16="http://schemas.microsoft.com/office/drawing/2014/main" val="723228738"/>
                    </a:ext>
                  </a:extLst>
                </a:gridCol>
                <a:gridCol w="914400">
                  <a:extLst>
                    <a:ext uri="{9D8B030D-6E8A-4147-A177-3AD203B41FA5}">
                      <a16:colId xmlns:a16="http://schemas.microsoft.com/office/drawing/2014/main" val="3038493116"/>
                    </a:ext>
                  </a:extLst>
                </a:gridCol>
                <a:gridCol w="914400">
                  <a:extLst>
                    <a:ext uri="{9D8B030D-6E8A-4147-A177-3AD203B41FA5}">
                      <a16:colId xmlns:a16="http://schemas.microsoft.com/office/drawing/2014/main" val="1522263113"/>
                    </a:ext>
                  </a:extLst>
                </a:gridCol>
                <a:gridCol w="914400">
                  <a:extLst>
                    <a:ext uri="{9D8B030D-6E8A-4147-A177-3AD203B41FA5}">
                      <a16:colId xmlns:a16="http://schemas.microsoft.com/office/drawing/2014/main" val="2909862909"/>
                    </a:ext>
                  </a:extLst>
                </a:gridCol>
                <a:gridCol w="914400">
                  <a:extLst>
                    <a:ext uri="{9D8B030D-6E8A-4147-A177-3AD203B41FA5}">
                      <a16:colId xmlns:a16="http://schemas.microsoft.com/office/drawing/2014/main" val="3311632277"/>
                    </a:ext>
                  </a:extLst>
                </a:gridCol>
              </a:tblGrid>
              <a:tr h="548640">
                <a:tc>
                  <a:txBody>
                    <a:bodyPr/>
                    <a:lstStyle/>
                    <a:p>
                      <a:pPr algn="ctr"/>
                      <a:r>
                        <a:rPr lang="en-GB" sz="2400" b="1" dirty="0">
                          <a:latin typeface="Century Gothic" panose="020B0502020202020204" pitchFamily="34" charset="0"/>
                        </a:rPr>
                        <a:t>100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200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300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400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500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600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700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800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900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5893380"/>
                  </a:ext>
                </a:extLst>
              </a:tr>
            </a:tbl>
          </a:graphicData>
        </a:graphic>
      </p:graphicFrame>
      <p:sp>
        <p:nvSpPr>
          <p:cNvPr id="26" name="TextBox 25">
            <a:extLst>
              <a:ext uri="{FF2B5EF4-FFF2-40B4-BE49-F238E27FC236}">
                <a16:creationId xmlns:a16="http://schemas.microsoft.com/office/drawing/2014/main" id="{0CDB5533-C676-4849-8AC1-7D69A2AE8216}"/>
              </a:ext>
            </a:extLst>
          </p:cNvPr>
          <p:cNvSpPr txBox="1"/>
          <p:nvPr/>
        </p:nvSpPr>
        <p:spPr>
          <a:xfrm>
            <a:off x="2319325" y="4600817"/>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164</a:t>
            </a:r>
            <a:endParaRPr lang="en-US" sz="2800" b="1" dirty="0">
              <a:latin typeface="Century Gothic" panose="020B0502020202020204" pitchFamily="34" charset="0"/>
            </a:endParaRPr>
          </a:p>
        </p:txBody>
      </p:sp>
      <p:sp>
        <p:nvSpPr>
          <p:cNvPr id="27" name="TextBox 26">
            <a:extLst>
              <a:ext uri="{FF2B5EF4-FFF2-40B4-BE49-F238E27FC236}">
                <a16:creationId xmlns:a16="http://schemas.microsoft.com/office/drawing/2014/main" id="{A24F91AA-B1BC-4101-87BB-7CA7E070C15C}"/>
              </a:ext>
            </a:extLst>
          </p:cNvPr>
          <p:cNvSpPr txBox="1"/>
          <p:nvPr/>
        </p:nvSpPr>
        <p:spPr>
          <a:xfrm>
            <a:off x="3591534" y="2158082"/>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386</a:t>
            </a:r>
            <a:endParaRPr lang="en-US" sz="2800" b="1" dirty="0">
              <a:latin typeface="Century Gothic" panose="020B0502020202020204" pitchFamily="34" charset="0"/>
            </a:endParaRPr>
          </a:p>
        </p:txBody>
      </p:sp>
      <p:sp>
        <p:nvSpPr>
          <p:cNvPr id="28" name="TextBox 27">
            <a:extLst>
              <a:ext uri="{FF2B5EF4-FFF2-40B4-BE49-F238E27FC236}">
                <a16:creationId xmlns:a16="http://schemas.microsoft.com/office/drawing/2014/main" id="{F9661116-A582-44A2-831A-AD71CFE3D25A}"/>
              </a:ext>
            </a:extLst>
          </p:cNvPr>
          <p:cNvSpPr txBox="1"/>
          <p:nvPr/>
        </p:nvSpPr>
        <p:spPr>
          <a:xfrm>
            <a:off x="3877727" y="5156929"/>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548</a:t>
            </a:r>
            <a:endParaRPr lang="en-US" sz="2800" b="1" dirty="0">
              <a:latin typeface="Century Gothic" panose="020B0502020202020204" pitchFamily="34" charset="0"/>
            </a:endParaRPr>
          </a:p>
        </p:txBody>
      </p:sp>
      <p:sp>
        <p:nvSpPr>
          <p:cNvPr id="29" name="TextBox 28">
            <a:extLst>
              <a:ext uri="{FF2B5EF4-FFF2-40B4-BE49-F238E27FC236}">
                <a16:creationId xmlns:a16="http://schemas.microsoft.com/office/drawing/2014/main" id="{7D432EF4-AADC-4854-990D-819FB7A34396}"/>
              </a:ext>
            </a:extLst>
          </p:cNvPr>
          <p:cNvSpPr txBox="1"/>
          <p:nvPr/>
        </p:nvSpPr>
        <p:spPr>
          <a:xfrm>
            <a:off x="665151" y="5099494"/>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270</a:t>
            </a:r>
            <a:endParaRPr lang="en-US" sz="2800" b="1" dirty="0">
              <a:latin typeface="Century Gothic" panose="020B0502020202020204" pitchFamily="34" charset="0"/>
            </a:endParaRPr>
          </a:p>
        </p:txBody>
      </p:sp>
      <p:sp>
        <p:nvSpPr>
          <p:cNvPr id="30" name="TextBox 29">
            <a:extLst>
              <a:ext uri="{FF2B5EF4-FFF2-40B4-BE49-F238E27FC236}">
                <a16:creationId xmlns:a16="http://schemas.microsoft.com/office/drawing/2014/main" id="{654628AE-9BFA-475E-8C45-8F178790B711}"/>
              </a:ext>
            </a:extLst>
          </p:cNvPr>
          <p:cNvSpPr txBox="1"/>
          <p:nvPr/>
        </p:nvSpPr>
        <p:spPr>
          <a:xfrm>
            <a:off x="7368361" y="1974978"/>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575</a:t>
            </a:r>
            <a:endParaRPr lang="en-US" sz="2800" b="1" dirty="0">
              <a:latin typeface="Century Gothic" panose="020B0502020202020204" pitchFamily="34" charset="0"/>
            </a:endParaRPr>
          </a:p>
        </p:txBody>
      </p:sp>
      <p:sp>
        <p:nvSpPr>
          <p:cNvPr id="31" name="TextBox 30">
            <a:extLst>
              <a:ext uri="{FF2B5EF4-FFF2-40B4-BE49-F238E27FC236}">
                <a16:creationId xmlns:a16="http://schemas.microsoft.com/office/drawing/2014/main" id="{C6D65F4A-109E-493C-BBEC-12BB95FE255A}"/>
              </a:ext>
            </a:extLst>
          </p:cNvPr>
          <p:cNvSpPr txBox="1"/>
          <p:nvPr/>
        </p:nvSpPr>
        <p:spPr>
          <a:xfrm>
            <a:off x="7368361" y="5156928"/>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655</a:t>
            </a:r>
            <a:endParaRPr lang="en-US" sz="2800" b="1" dirty="0">
              <a:latin typeface="Century Gothic" panose="020B0502020202020204" pitchFamily="34" charset="0"/>
            </a:endParaRPr>
          </a:p>
        </p:txBody>
      </p:sp>
      <p:sp>
        <p:nvSpPr>
          <p:cNvPr id="32" name="TextBox 31">
            <a:extLst>
              <a:ext uri="{FF2B5EF4-FFF2-40B4-BE49-F238E27FC236}">
                <a16:creationId xmlns:a16="http://schemas.microsoft.com/office/drawing/2014/main" id="{81894A09-704F-4ED2-8996-A7DFC23A2484}"/>
              </a:ext>
            </a:extLst>
          </p:cNvPr>
          <p:cNvSpPr txBox="1"/>
          <p:nvPr/>
        </p:nvSpPr>
        <p:spPr>
          <a:xfrm>
            <a:off x="5611469" y="4700171"/>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849</a:t>
            </a:r>
            <a:endParaRPr lang="en-US" sz="2800" b="1" dirty="0">
              <a:latin typeface="Century Gothic" panose="020B0502020202020204" pitchFamily="34" charset="0"/>
            </a:endParaRPr>
          </a:p>
        </p:txBody>
      </p:sp>
      <p:sp>
        <p:nvSpPr>
          <p:cNvPr id="33" name="TextBox 32">
            <a:extLst>
              <a:ext uri="{FF2B5EF4-FFF2-40B4-BE49-F238E27FC236}">
                <a16:creationId xmlns:a16="http://schemas.microsoft.com/office/drawing/2014/main" id="{D0E929B0-C7FC-40E6-83C3-65CFA24A1460}"/>
              </a:ext>
            </a:extLst>
          </p:cNvPr>
          <p:cNvSpPr txBox="1"/>
          <p:nvPr/>
        </p:nvSpPr>
        <p:spPr>
          <a:xfrm>
            <a:off x="5739881" y="1794192"/>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851</a:t>
            </a:r>
            <a:endParaRPr lang="en-US" sz="2800" b="1" dirty="0">
              <a:latin typeface="Century Gothic" panose="020B0502020202020204" pitchFamily="34" charset="0"/>
            </a:endParaRPr>
          </a:p>
        </p:txBody>
      </p:sp>
      <p:sp>
        <p:nvSpPr>
          <p:cNvPr id="35" name="TextBox 34">
            <a:extLst>
              <a:ext uri="{FF2B5EF4-FFF2-40B4-BE49-F238E27FC236}">
                <a16:creationId xmlns:a16="http://schemas.microsoft.com/office/drawing/2014/main" id="{9145C430-1204-4532-8F80-4577CD8CDCDD}"/>
              </a:ext>
            </a:extLst>
          </p:cNvPr>
          <p:cNvSpPr txBox="1"/>
          <p:nvPr/>
        </p:nvSpPr>
        <p:spPr>
          <a:xfrm>
            <a:off x="1259151" y="1974977"/>
            <a:ext cx="980466" cy="523220"/>
          </a:xfrm>
          <a:prstGeom prst="rect">
            <a:avLst/>
          </a:prstGeom>
          <a:noFill/>
        </p:spPr>
        <p:txBody>
          <a:bodyPr wrap="square" rtlCol="0" anchor="ctr">
            <a:spAutoFit/>
          </a:bodyPr>
          <a:lstStyle/>
          <a:p>
            <a:pPr algn="ctr"/>
            <a:r>
              <a:rPr lang="en-GB" sz="2800" b="1" dirty="0">
                <a:latin typeface="Century Gothic" panose="020B0502020202020204" pitchFamily="34" charset="0"/>
              </a:rPr>
              <a:t>126</a:t>
            </a:r>
            <a:endParaRPr lang="en-US" sz="2800" b="1" dirty="0">
              <a:latin typeface="Century Gothic" panose="020B0502020202020204" pitchFamily="34" charset="0"/>
            </a:endParaRPr>
          </a:p>
        </p:txBody>
      </p:sp>
      <p:grpSp>
        <p:nvGrpSpPr>
          <p:cNvPr id="20" name="Group 3">
            <a:extLst>
              <a:ext uri="{FF2B5EF4-FFF2-40B4-BE49-F238E27FC236}">
                <a16:creationId xmlns:a16="http://schemas.microsoft.com/office/drawing/2014/main" id="{2346DB04-DCE6-4C1C-B761-CE4C442B5A63}"/>
              </a:ext>
            </a:extLst>
          </p:cNvPr>
          <p:cNvGrpSpPr>
            <a:grpSpLocks/>
          </p:cNvGrpSpPr>
          <p:nvPr/>
        </p:nvGrpSpPr>
        <p:grpSpPr bwMode="auto">
          <a:xfrm>
            <a:off x="52388" y="6435725"/>
            <a:ext cx="1260476" cy="368300"/>
            <a:chOff x="1" y="6007"/>
            <a:chExt cx="794" cy="232"/>
          </a:xfrm>
        </p:grpSpPr>
        <p:pic>
          <p:nvPicPr>
            <p:cNvPr id="21" name="Picture 4">
              <a:extLst>
                <a:ext uri="{FF2B5EF4-FFF2-40B4-BE49-F238E27FC236}">
                  <a16:creationId xmlns:a16="http://schemas.microsoft.com/office/drawing/2014/main" id="{5E1881A4-E4C8-426B-A4BF-F63352689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61EDCF5-05D4-4742-9688-0FD734127CE3}"/>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40653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each number to the nearest 100 and match </a:t>
            </a:r>
          </a:p>
          <a:p>
            <a:pPr algn="ctr"/>
            <a:r>
              <a:rPr lang="en-GB" sz="2000" b="1" dirty="0">
                <a:solidFill>
                  <a:schemeClr val="tx1"/>
                </a:solidFill>
                <a:latin typeface="Century Gothic" panose="020B0502020202020204" pitchFamily="34" charset="0"/>
              </a:rPr>
              <a:t>it to the number line.</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BEFA64BA-2953-496C-9741-5417B38FA55A}"/>
              </a:ext>
            </a:extLst>
          </p:cNvPr>
          <p:cNvGraphicFramePr>
            <a:graphicFrameLocks noGrp="1"/>
          </p:cNvGraphicFramePr>
          <p:nvPr>
            <p:extLst>
              <p:ext uri="{D42A27DB-BD31-4B8C-83A1-F6EECF244321}">
                <p14:modId xmlns:p14="http://schemas.microsoft.com/office/powerpoint/2010/main" val="814586327"/>
              </p:ext>
            </p:extLst>
          </p:nvPr>
        </p:nvGraphicFramePr>
        <p:xfrm>
          <a:off x="457200" y="3149224"/>
          <a:ext cx="8229600" cy="5486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3830287639"/>
                    </a:ext>
                  </a:extLst>
                </a:gridCol>
                <a:gridCol w="914400">
                  <a:extLst>
                    <a:ext uri="{9D8B030D-6E8A-4147-A177-3AD203B41FA5}">
                      <a16:colId xmlns:a16="http://schemas.microsoft.com/office/drawing/2014/main" val="107590825"/>
                    </a:ext>
                  </a:extLst>
                </a:gridCol>
                <a:gridCol w="914400">
                  <a:extLst>
                    <a:ext uri="{9D8B030D-6E8A-4147-A177-3AD203B41FA5}">
                      <a16:colId xmlns:a16="http://schemas.microsoft.com/office/drawing/2014/main" val="3284903101"/>
                    </a:ext>
                  </a:extLst>
                </a:gridCol>
                <a:gridCol w="914400">
                  <a:extLst>
                    <a:ext uri="{9D8B030D-6E8A-4147-A177-3AD203B41FA5}">
                      <a16:colId xmlns:a16="http://schemas.microsoft.com/office/drawing/2014/main" val="2162105265"/>
                    </a:ext>
                  </a:extLst>
                </a:gridCol>
                <a:gridCol w="914400">
                  <a:extLst>
                    <a:ext uri="{9D8B030D-6E8A-4147-A177-3AD203B41FA5}">
                      <a16:colId xmlns:a16="http://schemas.microsoft.com/office/drawing/2014/main" val="723228738"/>
                    </a:ext>
                  </a:extLst>
                </a:gridCol>
                <a:gridCol w="914400">
                  <a:extLst>
                    <a:ext uri="{9D8B030D-6E8A-4147-A177-3AD203B41FA5}">
                      <a16:colId xmlns:a16="http://schemas.microsoft.com/office/drawing/2014/main" val="3038493116"/>
                    </a:ext>
                  </a:extLst>
                </a:gridCol>
                <a:gridCol w="914400">
                  <a:extLst>
                    <a:ext uri="{9D8B030D-6E8A-4147-A177-3AD203B41FA5}">
                      <a16:colId xmlns:a16="http://schemas.microsoft.com/office/drawing/2014/main" val="1522263113"/>
                    </a:ext>
                  </a:extLst>
                </a:gridCol>
                <a:gridCol w="914400">
                  <a:extLst>
                    <a:ext uri="{9D8B030D-6E8A-4147-A177-3AD203B41FA5}">
                      <a16:colId xmlns:a16="http://schemas.microsoft.com/office/drawing/2014/main" val="2909862909"/>
                    </a:ext>
                  </a:extLst>
                </a:gridCol>
                <a:gridCol w="914400">
                  <a:extLst>
                    <a:ext uri="{9D8B030D-6E8A-4147-A177-3AD203B41FA5}">
                      <a16:colId xmlns:a16="http://schemas.microsoft.com/office/drawing/2014/main" val="3311632277"/>
                    </a:ext>
                  </a:extLst>
                </a:gridCol>
              </a:tblGrid>
              <a:tr h="548640">
                <a:tc>
                  <a:txBody>
                    <a:bodyPr/>
                    <a:lstStyle/>
                    <a:p>
                      <a:pPr algn="ctr"/>
                      <a:r>
                        <a:rPr lang="en-GB" sz="2400" b="1" dirty="0">
                          <a:latin typeface="Century Gothic" panose="020B0502020202020204" pitchFamily="34" charset="0"/>
                        </a:rPr>
                        <a:t>100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200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300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400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500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600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700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800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900</a:t>
                      </a:r>
                      <a:endParaRPr lang="en-US" sz="2400" b="1" dirty="0">
                        <a:latin typeface="Century Gothic" panose="020B0502020202020204" pitchFamily="34" charset="0"/>
                      </a:endParaRPr>
                    </a:p>
                  </a:txBody>
                  <a:tcPr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5893380"/>
                  </a:ext>
                </a:extLst>
              </a:tr>
            </a:tbl>
          </a:graphicData>
        </a:graphic>
      </p:graphicFrame>
      <p:sp>
        <p:nvSpPr>
          <p:cNvPr id="26" name="TextBox 25">
            <a:extLst>
              <a:ext uri="{FF2B5EF4-FFF2-40B4-BE49-F238E27FC236}">
                <a16:creationId xmlns:a16="http://schemas.microsoft.com/office/drawing/2014/main" id="{0CDB5533-C676-4849-8AC1-7D69A2AE8216}"/>
              </a:ext>
            </a:extLst>
          </p:cNvPr>
          <p:cNvSpPr txBox="1"/>
          <p:nvPr/>
        </p:nvSpPr>
        <p:spPr>
          <a:xfrm>
            <a:off x="1275616" y="2651944"/>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164</a:t>
            </a:r>
            <a:endParaRPr lang="en-US" sz="2800" b="1" dirty="0">
              <a:solidFill>
                <a:srgbClr val="FF0000"/>
              </a:solidFill>
              <a:latin typeface="Century Gothic" panose="020B0502020202020204" pitchFamily="34" charset="0"/>
            </a:endParaRPr>
          </a:p>
        </p:txBody>
      </p:sp>
      <p:sp>
        <p:nvSpPr>
          <p:cNvPr id="27" name="TextBox 26">
            <a:extLst>
              <a:ext uri="{FF2B5EF4-FFF2-40B4-BE49-F238E27FC236}">
                <a16:creationId xmlns:a16="http://schemas.microsoft.com/office/drawing/2014/main" id="{A24F91AA-B1BC-4101-87BB-7CA7E070C15C}"/>
              </a:ext>
            </a:extLst>
          </p:cNvPr>
          <p:cNvSpPr txBox="1"/>
          <p:nvPr/>
        </p:nvSpPr>
        <p:spPr>
          <a:xfrm>
            <a:off x="3141583" y="2685002"/>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386</a:t>
            </a:r>
            <a:endParaRPr lang="en-US" sz="2800" b="1" dirty="0">
              <a:solidFill>
                <a:srgbClr val="FF0000"/>
              </a:solidFill>
              <a:latin typeface="Century Gothic" panose="020B0502020202020204" pitchFamily="34" charset="0"/>
            </a:endParaRPr>
          </a:p>
        </p:txBody>
      </p:sp>
      <p:sp>
        <p:nvSpPr>
          <p:cNvPr id="28" name="TextBox 27">
            <a:extLst>
              <a:ext uri="{FF2B5EF4-FFF2-40B4-BE49-F238E27FC236}">
                <a16:creationId xmlns:a16="http://schemas.microsoft.com/office/drawing/2014/main" id="{F9661116-A582-44A2-831A-AD71CFE3D25A}"/>
              </a:ext>
            </a:extLst>
          </p:cNvPr>
          <p:cNvSpPr txBox="1"/>
          <p:nvPr/>
        </p:nvSpPr>
        <p:spPr>
          <a:xfrm>
            <a:off x="4090163" y="3679111"/>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548</a:t>
            </a:r>
            <a:endParaRPr lang="en-US" sz="2800" b="1" dirty="0">
              <a:solidFill>
                <a:srgbClr val="FF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7D432EF4-AADC-4854-990D-819FB7A34396}"/>
              </a:ext>
            </a:extLst>
          </p:cNvPr>
          <p:cNvSpPr txBox="1"/>
          <p:nvPr/>
        </p:nvSpPr>
        <p:spPr>
          <a:xfrm>
            <a:off x="2235333" y="3686603"/>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270</a:t>
            </a:r>
            <a:endParaRPr lang="en-US" sz="28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654628AE-9BFA-475E-8C45-8F178790B711}"/>
              </a:ext>
            </a:extLst>
          </p:cNvPr>
          <p:cNvSpPr txBox="1"/>
          <p:nvPr/>
        </p:nvSpPr>
        <p:spPr>
          <a:xfrm>
            <a:off x="4976143" y="2707335"/>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575</a:t>
            </a:r>
            <a:endParaRPr lang="en-US" sz="2800" b="1" dirty="0">
              <a:solidFill>
                <a:srgbClr val="FF0000"/>
              </a:solidFill>
              <a:latin typeface="Century Gothic" panose="020B0502020202020204" pitchFamily="34" charset="0"/>
            </a:endParaRPr>
          </a:p>
        </p:txBody>
      </p:sp>
      <p:sp>
        <p:nvSpPr>
          <p:cNvPr id="31" name="TextBox 30">
            <a:extLst>
              <a:ext uri="{FF2B5EF4-FFF2-40B4-BE49-F238E27FC236}">
                <a16:creationId xmlns:a16="http://schemas.microsoft.com/office/drawing/2014/main" id="{C6D65F4A-109E-493C-BBEC-12BB95FE255A}"/>
              </a:ext>
            </a:extLst>
          </p:cNvPr>
          <p:cNvSpPr txBox="1"/>
          <p:nvPr/>
        </p:nvSpPr>
        <p:spPr>
          <a:xfrm>
            <a:off x="5956609" y="3686603"/>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655</a:t>
            </a:r>
            <a:endParaRPr lang="en-US" sz="2800" b="1" dirty="0">
              <a:solidFill>
                <a:srgbClr val="FF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81894A09-704F-4ED2-8996-A7DFC23A2484}"/>
              </a:ext>
            </a:extLst>
          </p:cNvPr>
          <p:cNvSpPr txBox="1"/>
          <p:nvPr/>
        </p:nvSpPr>
        <p:spPr>
          <a:xfrm>
            <a:off x="6831471" y="2680829"/>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849</a:t>
            </a:r>
            <a:endParaRPr lang="en-US" sz="2800" b="1" dirty="0">
              <a:solidFill>
                <a:srgbClr val="FF0000"/>
              </a:solidFill>
              <a:latin typeface="Century Gothic" panose="020B0502020202020204" pitchFamily="34" charset="0"/>
            </a:endParaRPr>
          </a:p>
        </p:txBody>
      </p:sp>
      <p:sp>
        <p:nvSpPr>
          <p:cNvPr id="33" name="TextBox 32">
            <a:extLst>
              <a:ext uri="{FF2B5EF4-FFF2-40B4-BE49-F238E27FC236}">
                <a16:creationId xmlns:a16="http://schemas.microsoft.com/office/drawing/2014/main" id="{D0E929B0-C7FC-40E6-83C3-65CFA24A1460}"/>
              </a:ext>
            </a:extLst>
          </p:cNvPr>
          <p:cNvSpPr txBox="1"/>
          <p:nvPr/>
        </p:nvSpPr>
        <p:spPr>
          <a:xfrm>
            <a:off x="7766791" y="3679111"/>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851</a:t>
            </a:r>
            <a:endParaRPr lang="en-US" sz="2800" b="1" dirty="0">
              <a:solidFill>
                <a:srgbClr val="FF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9145C430-1204-4532-8F80-4577CD8CDCDD}"/>
              </a:ext>
            </a:extLst>
          </p:cNvPr>
          <p:cNvSpPr txBox="1"/>
          <p:nvPr/>
        </p:nvSpPr>
        <p:spPr>
          <a:xfrm>
            <a:off x="457200" y="3670564"/>
            <a:ext cx="980466" cy="523220"/>
          </a:xfrm>
          <a:prstGeom prst="rect">
            <a:avLst/>
          </a:prstGeom>
          <a:noFill/>
        </p:spPr>
        <p:txBody>
          <a:bodyPr wrap="square" rtlCol="0" anchor="ctr">
            <a:spAutoFit/>
          </a:bodyPr>
          <a:lstStyle/>
          <a:p>
            <a:pPr algn="ctr"/>
            <a:r>
              <a:rPr lang="en-GB" sz="2800" b="1" dirty="0">
                <a:solidFill>
                  <a:srgbClr val="FF0000"/>
                </a:solidFill>
                <a:latin typeface="Century Gothic" panose="020B0502020202020204" pitchFamily="34" charset="0"/>
              </a:rPr>
              <a:t>126</a:t>
            </a:r>
            <a:endParaRPr lang="en-US" sz="2800" b="1" dirty="0">
              <a:solidFill>
                <a:srgbClr val="FF0000"/>
              </a:solidFill>
              <a:latin typeface="Century Gothic" panose="020B0502020202020204" pitchFamily="34" charset="0"/>
            </a:endParaRPr>
          </a:p>
        </p:txBody>
      </p:sp>
      <p:grpSp>
        <p:nvGrpSpPr>
          <p:cNvPr id="20" name="Group 3">
            <a:extLst>
              <a:ext uri="{FF2B5EF4-FFF2-40B4-BE49-F238E27FC236}">
                <a16:creationId xmlns:a16="http://schemas.microsoft.com/office/drawing/2014/main" id="{74AF02A0-86F7-4954-9C00-1C44718A44E3}"/>
              </a:ext>
            </a:extLst>
          </p:cNvPr>
          <p:cNvGrpSpPr>
            <a:grpSpLocks/>
          </p:cNvGrpSpPr>
          <p:nvPr/>
        </p:nvGrpSpPr>
        <p:grpSpPr bwMode="auto">
          <a:xfrm>
            <a:off x="52388" y="6435725"/>
            <a:ext cx="1260476" cy="368300"/>
            <a:chOff x="1" y="6007"/>
            <a:chExt cx="794" cy="232"/>
          </a:xfrm>
        </p:grpSpPr>
        <p:pic>
          <p:nvPicPr>
            <p:cNvPr id="21" name="Picture 4">
              <a:extLst>
                <a:ext uri="{FF2B5EF4-FFF2-40B4-BE49-F238E27FC236}">
                  <a16:creationId xmlns:a16="http://schemas.microsoft.com/office/drawing/2014/main" id="{4160F635-3BC0-44A3-87AA-D00229706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A422F54C-972B-4FCF-84F6-EA40AE8C2C9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39962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whole pounds does the given amount come in between?</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the amount to the nearest pound.</a:t>
            </a:r>
          </a:p>
          <a:p>
            <a:pPr algn="ctr"/>
            <a:endParaRPr lang="en-GB" sz="2000" u="sng" dirty="0">
              <a:solidFill>
                <a:schemeClr val="bg2">
                  <a:lumMod val="50000"/>
                </a:schemeClr>
              </a:solidFill>
              <a:latin typeface="SassoonCRInfantMedium" panose="02000603020000020003" pitchFamily="2" charset="0"/>
            </a:endParaRPr>
          </a:p>
        </p:txBody>
      </p:sp>
      <p:grpSp>
        <p:nvGrpSpPr>
          <p:cNvPr id="5" name="Group 4">
            <a:extLst>
              <a:ext uri="{FF2B5EF4-FFF2-40B4-BE49-F238E27FC236}">
                <a16:creationId xmlns:a16="http://schemas.microsoft.com/office/drawing/2014/main" id="{0CD82017-FC22-441D-B828-3EFFC003056B}"/>
              </a:ext>
            </a:extLst>
          </p:cNvPr>
          <p:cNvGrpSpPr/>
          <p:nvPr/>
        </p:nvGrpSpPr>
        <p:grpSpPr>
          <a:xfrm>
            <a:off x="912631" y="2849207"/>
            <a:ext cx="7318739" cy="979312"/>
            <a:chOff x="912631" y="2849207"/>
            <a:chExt cx="7318739" cy="979312"/>
          </a:xfrm>
        </p:grpSpPr>
        <p:sp>
          <p:nvSpPr>
            <p:cNvPr id="11" name="Rectangle: Rounded Corners 10">
              <a:extLst>
                <a:ext uri="{FF2B5EF4-FFF2-40B4-BE49-F238E27FC236}">
                  <a16:creationId xmlns:a16="http://schemas.microsoft.com/office/drawing/2014/main" id="{2885F2B5-7DF4-4A1C-A1C1-803F6E71475F}"/>
                </a:ext>
              </a:extLst>
            </p:cNvPr>
            <p:cNvSpPr/>
            <p:nvPr/>
          </p:nvSpPr>
          <p:spPr>
            <a:xfrm>
              <a:off x="912631" y="2849208"/>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66CEE35E-F95B-4A52-B59E-DCDDB24EC86D}"/>
                </a:ext>
              </a:extLst>
            </p:cNvPr>
            <p:cNvSpPr/>
            <p:nvPr/>
          </p:nvSpPr>
          <p:spPr>
            <a:xfrm>
              <a:off x="6692226" y="2849207"/>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3">
            <a:extLst>
              <a:ext uri="{FF2B5EF4-FFF2-40B4-BE49-F238E27FC236}">
                <a16:creationId xmlns:a16="http://schemas.microsoft.com/office/drawing/2014/main" id="{41C8DFF9-58CA-46F7-9138-0875F0E50516}"/>
              </a:ext>
            </a:extLst>
          </p:cNvPr>
          <p:cNvGrpSpPr>
            <a:grpSpLocks/>
          </p:cNvGrpSpPr>
          <p:nvPr/>
        </p:nvGrpSpPr>
        <p:grpSpPr bwMode="auto">
          <a:xfrm>
            <a:off x="52388" y="6435725"/>
            <a:ext cx="1260476" cy="368300"/>
            <a:chOff x="1" y="6007"/>
            <a:chExt cx="794" cy="232"/>
          </a:xfrm>
        </p:grpSpPr>
        <p:pic>
          <p:nvPicPr>
            <p:cNvPr id="23" name="Picture 4">
              <a:extLst>
                <a:ext uri="{FF2B5EF4-FFF2-40B4-BE49-F238E27FC236}">
                  <a16:creationId xmlns:a16="http://schemas.microsoft.com/office/drawing/2014/main" id="{18B3650D-B828-4D82-A830-93739DA3C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Rectangle 5">
              <a:extLst>
                <a:ext uri="{FF2B5EF4-FFF2-40B4-BE49-F238E27FC236}">
                  <a16:creationId xmlns:a16="http://schemas.microsoft.com/office/drawing/2014/main" id="{D5C74BE8-5977-47C2-ACEF-7F210EF3043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grpSp>
        <p:nvGrpSpPr>
          <p:cNvPr id="4" name="Group 3">
            <a:extLst>
              <a:ext uri="{FF2B5EF4-FFF2-40B4-BE49-F238E27FC236}">
                <a16:creationId xmlns:a16="http://schemas.microsoft.com/office/drawing/2014/main" id="{C1C15CFE-2CEE-4FC1-B4E4-FCCFE0F1CEF5}"/>
              </a:ext>
            </a:extLst>
          </p:cNvPr>
          <p:cNvGrpSpPr/>
          <p:nvPr/>
        </p:nvGrpSpPr>
        <p:grpSpPr>
          <a:xfrm>
            <a:off x="1323107" y="1488834"/>
            <a:ext cx="6497787" cy="1295972"/>
            <a:chOff x="1675216" y="1488834"/>
            <a:chExt cx="6497787" cy="1295972"/>
          </a:xfrm>
        </p:grpSpPr>
        <p:cxnSp>
          <p:nvCxnSpPr>
            <p:cNvPr id="10" name="Straight Connector 9">
              <a:extLst>
                <a:ext uri="{FF2B5EF4-FFF2-40B4-BE49-F238E27FC236}">
                  <a16:creationId xmlns:a16="http://schemas.microsoft.com/office/drawing/2014/main" id="{6DB34D2D-402E-4B07-8A2E-22C3DF75FEF7}"/>
                </a:ext>
              </a:extLst>
            </p:cNvPr>
            <p:cNvCxnSpPr>
              <a:cxnSpLocks/>
            </p:cNvCxnSpPr>
            <p:nvPr/>
          </p:nvCxnSpPr>
          <p:spPr>
            <a:xfrm flipV="1">
              <a:off x="1675216"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51BC44-A744-4B5D-BF77-C17CE84C7310}"/>
                </a:ext>
              </a:extLst>
            </p:cNvPr>
            <p:cNvCxnSpPr>
              <a:cxnSpLocks/>
            </p:cNvCxnSpPr>
            <p:nvPr/>
          </p:nvCxnSpPr>
          <p:spPr>
            <a:xfrm>
              <a:off x="6638485" y="1930397"/>
              <a:ext cx="0" cy="5124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A3FD46-AF70-4F4B-8A7A-A726257A6495}"/>
                </a:ext>
              </a:extLst>
            </p:cNvPr>
            <p:cNvSpPr txBox="1"/>
            <p:nvPr/>
          </p:nvSpPr>
          <p:spPr>
            <a:xfrm>
              <a:off x="5998756" y="1488834"/>
              <a:ext cx="1871415" cy="553998"/>
            </a:xfrm>
            <a:prstGeom prst="rect">
              <a:avLst/>
            </a:prstGeom>
            <a:noFill/>
          </p:spPr>
          <p:txBody>
            <a:bodyPr wrap="square" rtlCol="0">
              <a:spAutoFit/>
            </a:bodyPr>
            <a:lstStyle/>
            <a:p>
              <a:r>
                <a:rPr lang="en-GB" sz="3000" b="1" dirty="0">
                  <a:latin typeface="Century Gothic" panose="020B0502020202020204" pitchFamily="34" charset="0"/>
                </a:rPr>
                <a:t>£7.82</a:t>
              </a:r>
            </a:p>
          </p:txBody>
        </p:sp>
        <p:cxnSp>
          <p:nvCxnSpPr>
            <p:cNvPr id="20" name="Straight Connector 19">
              <a:extLst>
                <a:ext uri="{FF2B5EF4-FFF2-40B4-BE49-F238E27FC236}">
                  <a16:creationId xmlns:a16="http://schemas.microsoft.com/office/drawing/2014/main" id="{57611FCB-08AD-4CCA-A0B5-99AC51221157}"/>
                </a:ext>
              </a:extLst>
            </p:cNvPr>
            <p:cNvCxnSpPr>
              <a:cxnSpLocks/>
            </p:cNvCxnSpPr>
            <p:nvPr/>
          </p:nvCxnSpPr>
          <p:spPr>
            <a:xfrm flipV="1">
              <a:off x="8173003"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1B98F0-34B8-4A23-90A2-95D1A1A31B34}"/>
                </a:ext>
              </a:extLst>
            </p:cNvPr>
            <p:cNvCxnSpPr/>
            <p:nvPr/>
          </p:nvCxnSpPr>
          <p:spPr>
            <a:xfrm>
              <a:off x="1682203" y="2464630"/>
              <a:ext cx="6490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whole pounds does the given amount come in between?</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Round the amount to the nearest pound.</a:t>
            </a:r>
          </a:p>
          <a:p>
            <a:pPr algn="ctr"/>
            <a:r>
              <a:rPr lang="en-GB" sz="2000" b="1" dirty="0">
                <a:solidFill>
                  <a:srgbClr val="FF0000"/>
                </a:solidFill>
                <a:latin typeface="Century Gothic" panose="020B0502020202020204" pitchFamily="34" charset="0"/>
              </a:rPr>
              <a:t>£8.00</a:t>
            </a:r>
          </a:p>
          <a:p>
            <a:pPr algn="ctr"/>
            <a:endParaRPr lang="en-GB" sz="2000" u="sng" dirty="0">
              <a:solidFill>
                <a:schemeClr val="bg2">
                  <a:lumMod val="50000"/>
                </a:schemeClr>
              </a:solidFill>
              <a:latin typeface="SassoonCRInfantMedium" panose="02000603020000020003" pitchFamily="2" charset="0"/>
            </a:endParaRPr>
          </a:p>
        </p:txBody>
      </p:sp>
      <p:grpSp>
        <p:nvGrpSpPr>
          <p:cNvPr id="22" name="Group 3">
            <a:extLst>
              <a:ext uri="{FF2B5EF4-FFF2-40B4-BE49-F238E27FC236}">
                <a16:creationId xmlns:a16="http://schemas.microsoft.com/office/drawing/2014/main" id="{410AAFF7-2C75-426B-9F07-A796EA107AEB}"/>
              </a:ext>
            </a:extLst>
          </p:cNvPr>
          <p:cNvGrpSpPr>
            <a:grpSpLocks/>
          </p:cNvGrpSpPr>
          <p:nvPr/>
        </p:nvGrpSpPr>
        <p:grpSpPr bwMode="auto">
          <a:xfrm>
            <a:off x="52388" y="6435725"/>
            <a:ext cx="1260476" cy="368300"/>
            <a:chOff x="1" y="6007"/>
            <a:chExt cx="794" cy="232"/>
          </a:xfrm>
        </p:grpSpPr>
        <p:pic>
          <p:nvPicPr>
            <p:cNvPr id="23" name="Picture 4">
              <a:extLst>
                <a:ext uri="{FF2B5EF4-FFF2-40B4-BE49-F238E27FC236}">
                  <a16:creationId xmlns:a16="http://schemas.microsoft.com/office/drawing/2014/main" id="{4E95A391-4DDD-4506-887B-A3E581293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Rectangle 5">
              <a:extLst>
                <a:ext uri="{FF2B5EF4-FFF2-40B4-BE49-F238E27FC236}">
                  <a16:creationId xmlns:a16="http://schemas.microsoft.com/office/drawing/2014/main" id="{3E0E7307-7835-4125-84E6-713C81C5CB7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grpSp>
        <p:nvGrpSpPr>
          <p:cNvPr id="16" name="Group 15">
            <a:extLst>
              <a:ext uri="{FF2B5EF4-FFF2-40B4-BE49-F238E27FC236}">
                <a16:creationId xmlns:a16="http://schemas.microsoft.com/office/drawing/2014/main" id="{9EA50968-FC28-4564-809B-8E045ECE74D4}"/>
              </a:ext>
            </a:extLst>
          </p:cNvPr>
          <p:cNvGrpSpPr/>
          <p:nvPr/>
        </p:nvGrpSpPr>
        <p:grpSpPr>
          <a:xfrm>
            <a:off x="912631" y="2849207"/>
            <a:ext cx="7318739" cy="979312"/>
            <a:chOff x="912631" y="2849207"/>
            <a:chExt cx="7318739" cy="979312"/>
          </a:xfrm>
        </p:grpSpPr>
        <p:sp>
          <p:nvSpPr>
            <p:cNvPr id="17" name="Rectangle: Rounded Corners 16">
              <a:extLst>
                <a:ext uri="{FF2B5EF4-FFF2-40B4-BE49-F238E27FC236}">
                  <a16:creationId xmlns:a16="http://schemas.microsoft.com/office/drawing/2014/main" id="{369003EA-B4CA-416A-971F-494843B74DF8}"/>
                </a:ext>
              </a:extLst>
            </p:cNvPr>
            <p:cNvSpPr/>
            <p:nvPr/>
          </p:nvSpPr>
          <p:spPr>
            <a:xfrm>
              <a:off x="912631" y="2849208"/>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£7.00</a:t>
              </a:r>
            </a:p>
          </p:txBody>
        </p:sp>
        <p:sp>
          <p:nvSpPr>
            <p:cNvPr id="18" name="Rectangle: Rounded Corners 17">
              <a:extLst>
                <a:ext uri="{FF2B5EF4-FFF2-40B4-BE49-F238E27FC236}">
                  <a16:creationId xmlns:a16="http://schemas.microsoft.com/office/drawing/2014/main" id="{73E01DED-E6C1-4D37-B75C-7F57C628C644}"/>
                </a:ext>
              </a:extLst>
            </p:cNvPr>
            <p:cNvSpPr/>
            <p:nvPr/>
          </p:nvSpPr>
          <p:spPr>
            <a:xfrm>
              <a:off x="6692226" y="2849207"/>
              <a:ext cx="1539144" cy="97931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rgbClr val="FF0000"/>
                  </a:solidFill>
                  <a:latin typeface="Century Gothic" panose="020B0502020202020204" pitchFamily="34" charset="0"/>
                </a:rPr>
                <a:t>£8.00</a:t>
              </a:r>
            </a:p>
          </p:txBody>
        </p:sp>
      </p:grpSp>
      <p:grpSp>
        <p:nvGrpSpPr>
          <p:cNvPr id="25" name="Group 24">
            <a:extLst>
              <a:ext uri="{FF2B5EF4-FFF2-40B4-BE49-F238E27FC236}">
                <a16:creationId xmlns:a16="http://schemas.microsoft.com/office/drawing/2014/main" id="{53BBF83D-2C90-40EA-9DCC-274E6D8EC72E}"/>
              </a:ext>
            </a:extLst>
          </p:cNvPr>
          <p:cNvGrpSpPr/>
          <p:nvPr/>
        </p:nvGrpSpPr>
        <p:grpSpPr>
          <a:xfrm>
            <a:off x="1323107" y="1488834"/>
            <a:ext cx="6497787" cy="1295972"/>
            <a:chOff x="1675216" y="1488834"/>
            <a:chExt cx="6497787" cy="1295972"/>
          </a:xfrm>
        </p:grpSpPr>
        <p:cxnSp>
          <p:nvCxnSpPr>
            <p:cNvPr id="26" name="Straight Connector 25">
              <a:extLst>
                <a:ext uri="{FF2B5EF4-FFF2-40B4-BE49-F238E27FC236}">
                  <a16:creationId xmlns:a16="http://schemas.microsoft.com/office/drawing/2014/main" id="{D4E9E045-CF5D-4DF6-A69B-3B5C20DE9153}"/>
                </a:ext>
              </a:extLst>
            </p:cNvPr>
            <p:cNvCxnSpPr>
              <a:cxnSpLocks/>
            </p:cNvCxnSpPr>
            <p:nvPr/>
          </p:nvCxnSpPr>
          <p:spPr>
            <a:xfrm flipV="1">
              <a:off x="1675216"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882F271-83B9-4B4C-84CE-0B7DF3BD8E0F}"/>
                </a:ext>
              </a:extLst>
            </p:cNvPr>
            <p:cNvCxnSpPr>
              <a:cxnSpLocks/>
            </p:cNvCxnSpPr>
            <p:nvPr/>
          </p:nvCxnSpPr>
          <p:spPr>
            <a:xfrm>
              <a:off x="6638485" y="1930397"/>
              <a:ext cx="0" cy="5124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63AEAAE-5026-42C4-ABCD-90474EB40069}"/>
                </a:ext>
              </a:extLst>
            </p:cNvPr>
            <p:cNvSpPr txBox="1"/>
            <p:nvPr/>
          </p:nvSpPr>
          <p:spPr>
            <a:xfrm>
              <a:off x="5998756" y="1488834"/>
              <a:ext cx="1871415" cy="553998"/>
            </a:xfrm>
            <a:prstGeom prst="rect">
              <a:avLst/>
            </a:prstGeom>
            <a:noFill/>
          </p:spPr>
          <p:txBody>
            <a:bodyPr wrap="square" rtlCol="0">
              <a:spAutoFit/>
            </a:bodyPr>
            <a:lstStyle/>
            <a:p>
              <a:r>
                <a:rPr lang="en-GB" sz="3000" b="1" dirty="0">
                  <a:latin typeface="Century Gothic" panose="020B0502020202020204" pitchFamily="34" charset="0"/>
                </a:rPr>
                <a:t>£7.82</a:t>
              </a:r>
            </a:p>
          </p:txBody>
        </p:sp>
        <p:cxnSp>
          <p:nvCxnSpPr>
            <p:cNvPr id="29" name="Straight Connector 28">
              <a:extLst>
                <a:ext uri="{FF2B5EF4-FFF2-40B4-BE49-F238E27FC236}">
                  <a16:creationId xmlns:a16="http://schemas.microsoft.com/office/drawing/2014/main" id="{E9E79F76-45EA-4BB7-9064-9C5DB353314D}"/>
                </a:ext>
              </a:extLst>
            </p:cNvPr>
            <p:cNvCxnSpPr>
              <a:cxnSpLocks/>
            </p:cNvCxnSpPr>
            <p:nvPr/>
          </p:nvCxnSpPr>
          <p:spPr>
            <a:xfrm flipV="1">
              <a:off x="8173003" y="2144454"/>
              <a:ext cx="0" cy="640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69377D-95C2-4B84-A8F9-66E638B73913}"/>
                </a:ext>
              </a:extLst>
            </p:cNvPr>
            <p:cNvCxnSpPr/>
            <p:nvPr/>
          </p:nvCxnSpPr>
          <p:spPr>
            <a:xfrm>
              <a:off x="1682203" y="2464630"/>
              <a:ext cx="6490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193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amounts to the letters on the number line.</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32" name="Table 31">
            <a:extLst>
              <a:ext uri="{FF2B5EF4-FFF2-40B4-BE49-F238E27FC236}">
                <a16:creationId xmlns:a16="http://schemas.microsoft.com/office/drawing/2014/main" id="{E3C01FF6-D931-491E-9B4D-D58DD2629886}"/>
              </a:ext>
            </a:extLst>
          </p:cNvPr>
          <p:cNvGraphicFramePr>
            <a:graphicFrameLocks noGrp="1"/>
          </p:cNvGraphicFramePr>
          <p:nvPr>
            <p:extLst>
              <p:ext uri="{D42A27DB-BD31-4B8C-83A1-F6EECF244321}">
                <p14:modId xmlns:p14="http://schemas.microsoft.com/office/powerpoint/2010/main" val="311027240"/>
              </p:ext>
            </p:extLst>
          </p:nvPr>
        </p:nvGraphicFramePr>
        <p:xfrm>
          <a:off x="3145433" y="3731491"/>
          <a:ext cx="2853135" cy="2228406"/>
        </p:xfrm>
        <a:graphic>
          <a:graphicData uri="http://schemas.openxmlformats.org/drawingml/2006/table">
            <a:tbl>
              <a:tblPr firstRow="1" bandRow="1">
                <a:tableStyleId>{5940675A-B579-460E-94D1-54222C63F5DA}</a:tableStyleId>
              </a:tblPr>
              <a:tblGrid>
                <a:gridCol w="1979823">
                  <a:extLst>
                    <a:ext uri="{9D8B030D-6E8A-4147-A177-3AD203B41FA5}">
                      <a16:colId xmlns:a16="http://schemas.microsoft.com/office/drawing/2014/main" val="1690114063"/>
                    </a:ext>
                  </a:extLst>
                </a:gridCol>
                <a:gridCol w="873312">
                  <a:extLst>
                    <a:ext uri="{9D8B030D-6E8A-4147-A177-3AD203B41FA5}">
                      <a16:colId xmlns:a16="http://schemas.microsoft.com/office/drawing/2014/main" val="2455415605"/>
                    </a:ext>
                  </a:extLst>
                </a:gridCol>
              </a:tblGrid>
              <a:tr h="742802">
                <a:tc>
                  <a:txBody>
                    <a:bodyPr/>
                    <a:lstStyle/>
                    <a:p>
                      <a:pPr algn="ctr"/>
                      <a:r>
                        <a:rPr lang="en-GB" sz="3000" b="1" dirty="0">
                          <a:latin typeface="Century Gothic" panose="020B0502020202020204" pitchFamily="34" charset="0"/>
                        </a:rPr>
                        <a:t>£5.95</a:t>
                      </a:r>
                    </a:p>
                  </a:txBody>
                  <a:tcPr marL="227455" marR="227455" marT="113728" marB="113728" anchor="ctr">
                    <a:solidFill>
                      <a:schemeClr val="bg1"/>
                    </a:solidFill>
                  </a:tcPr>
                </a:tc>
                <a:tc>
                  <a:txBody>
                    <a:bodyPr/>
                    <a:lstStyle/>
                    <a:p>
                      <a:endParaRPr lang="en-GB" sz="3000" dirty="0">
                        <a:latin typeface="SassoonCRInfantMedium" panose="02000603020000020003" pitchFamily="2" charset="0"/>
                      </a:endParaRPr>
                    </a:p>
                  </a:txBody>
                  <a:tcPr marL="227455" marR="227455" marT="113728" marB="113728" anchor="ctr">
                    <a:solidFill>
                      <a:schemeClr val="bg1"/>
                    </a:solidFill>
                  </a:tcPr>
                </a:tc>
                <a:extLst>
                  <a:ext uri="{0D108BD9-81ED-4DB2-BD59-A6C34878D82A}">
                    <a16:rowId xmlns:a16="http://schemas.microsoft.com/office/drawing/2014/main" val="212278831"/>
                  </a:ext>
                </a:extLst>
              </a:tr>
              <a:tr h="742802">
                <a:tc>
                  <a:txBody>
                    <a:bodyPr/>
                    <a:lstStyle/>
                    <a:p>
                      <a:pPr algn="ctr"/>
                      <a:r>
                        <a:rPr lang="en-GB" sz="3000" b="1" dirty="0">
                          <a:latin typeface="Century Gothic" panose="020B0502020202020204" pitchFamily="34" charset="0"/>
                        </a:rPr>
                        <a:t>559p</a:t>
                      </a:r>
                    </a:p>
                  </a:txBody>
                  <a:tcPr marL="227455" marR="227455" marT="113728" marB="113728" anchor="ctr">
                    <a:solidFill>
                      <a:schemeClr val="bg1"/>
                    </a:solidFill>
                  </a:tcPr>
                </a:tc>
                <a:tc>
                  <a:txBody>
                    <a:bodyPr/>
                    <a:lstStyle/>
                    <a:p>
                      <a:endParaRPr lang="en-GB" sz="3000" dirty="0">
                        <a:latin typeface="SassoonCRInfantMedium" panose="02000603020000020003" pitchFamily="2" charset="0"/>
                      </a:endParaRPr>
                    </a:p>
                  </a:txBody>
                  <a:tcPr marL="227455" marR="227455" marT="113728" marB="113728" anchor="ctr">
                    <a:solidFill>
                      <a:schemeClr val="bg1"/>
                    </a:solidFill>
                  </a:tcPr>
                </a:tc>
                <a:extLst>
                  <a:ext uri="{0D108BD9-81ED-4DB2-BD59-A6C34878D82A}">
                    <a16:rowId xmlns:a16="http://schemas.microsoft.com/office/drawing/2014/main" val="2943543601"/>
                  </a:ext>
                </a:extLst>
              </a:tr>
              <a:tr h="742802">
                <a:tc>
                  <a:txBody>
                    <a:bodyPr/>
                    <a:lstStyle/>
                    <a:p>
                      <a:pPr algn="ctr"/>
                      <a:r>
                        <a:rPr lang="en-GB" sz="3000" b="1" dirty="0">
                          <a:latin typeface="Century Gothic" panose="020B0502020202020204" pitchFamily="34" charset="0"/>
                        </a:rPr>
                        <a:t>£5.05</a:t>
                      </a:r>
                    </a:p>
                  </a:txBody>
                  <a:tcPr marL="227455" marR="227455" marT="113728" marB="113728" anchor="ctr">
                    <a:solidFill>
                      <a:schemeClr val="bg1"/>
                    </a:solidFill>
                  </a:tcPr>
                </a:tc>
                <a:tc>
                  <a:txBody>
                    <a:bodyPr/>
                    <a:lstStyle/>
                    <a:p>
                      <a:endParaRPr lang="en-GB" sz="3000" dirty="0">
                        <a:latin typeface="SassoonCRInfantMedium" panose="02000603020000020003" pitchFamily="2" charset="0"/>
                      </a:endParaRPr>
                    </a:p>
                  </a:txBody>
                  <a:tcPr marL="227455" marR="227455" marT="113728" marB="113728" anchor="ctr">
                    <a:solidFill>
                      <a:schemeClr val="bg1"/>
                    </a:solidFill>
                  </a:tcPr>
                </a:tc>
                <a:extLst>
                  <a:ext uri="{0D108BD9-81ED-4DB2-BD59-A6C34878D82A}">
                    <a16:rowId xmlns:a16="http://schemas.microsoft.com/office/drawing/2014/main" val="2758534853"/>
                  </a:ext>
                </a:extLst>
              </a:tr>
            </a:tbl>
          </a:graphicData>
        </a:graphic>
      </p:graphicFrame>
      <p:graphicFrame>
        <p:nvGraphicFramePr>
          <p:cNvPr id="33" name="Table 32">
            <a:extLst>
              <a:ext uri="{FF2B5EF4-FFF2-40B4-BE49-F238E27FC236}">
                <a16:creationId xmlns:a16="http://schemas.microsoft.com/office/drawing/2014/main" id="{C0A073CD-1D6F-4165-BD4C-5B7B4E8C52C6}"/>
              </a:ext>
            </a:extLst>
          </p:cNvPr>
          <p:cNvGraphicFramePr>
            <a:graphicFrameLocks noGrp="1"/>
          </p:cNvGraphicFramePr>
          <p:nvPr>
            <p:extLst>
              <p:ext uri="{D42A27DB-BD31-4B8C-83A1-F6EECF244321}">
                <p14:modId xmlns:p14="http://schemas.microsoft.com/office/powerpoint/2010/main" val="3793639071"/>
              </p:ext>
            </p:extLst>
          </p:nvPr>
        </p:nvGraphicFramePr>
        <p:xfrm>
          <a:off x="920283" y="2261164"/>
          <a:ext cx="7303220" cy="1064512"/>
        </p:xfrm>
        <a:graphic>
          <a:graphicData uri="http://schemas.openxmlformats.org/drawingml/2006/table">
            <a:tbl>
              <a:tblPr firstRow="1" bandRow="1">
                <a:tableStyleId>{5940675A-B579-460E-94D1-54222C63F5DA}</a:tableStyleId>
              </a:tblPr>
              <a:tblGrid>
                <a:gridCol w="730322">
                  <a:extLst>
                    <a:ext uri="{9D8B030D-6E8A-4147-A177-3AD203B41FA5}">
                      <a16:colId xmlns:a16="http://schemas.microsoft.com/office/drawing/2014/main" val="3308173853"/>
                    </a:ext>
                  </a:extLst>
                </a:gridCol>
                <a:gridCol w="730322">
                  <a:extLst>
                    <a:ext uri="{9D8B030D-6E8A-4147-A177-3AD203B41FA5}">
                      <a16:colId xmlns:a16="http://schemas.microsoft.com/office/drawing/2014/main" val="3268210687"/>
                    </a:ext>
                  </a:extLst>
                </a:gridCol>
                <a:gridCol w="730322">
                  <a:extLst>
                    <a:ext uri="{9D8B030D-6E8A-4147-A177-3AD203B41FA5}">
                      <a16:colId xmlns:a16="http://schemas.microsoft.com/office/drawing/2014/main" val="1090496065"/>
                    </a:ext>
                  </a:extLst>
                </a:gridCol>
                <a:gridCol w="730322">
                  <a:extLst>
                    <a:ext uri="{9D8B030D-6E8A-4147-A177-3AD203B41FA5}">
                      <a16:colId xmlns:a16="http://schemas.microsoft.com/office/drawing/2014/main" val="2121975011"/>
                    </a:ext>
                  </a:extLst>
                </a:gridCol>
                <a:gridCol w="730322">
                  <a:extLst>
                    <a:ext uri="{9D8B030D-6E8A-4147-A177-3AD203B41FA5}">
                      <a16:colId xmlns:a16="http://schemas.microsoft.com/office/drawing/2014/main" val="1042373245"/>
                    </a:ext>
                  </a:extLst>
                </a:gridCol>
                <a:gridCol w="730322">
                  <a:extLst>
                    <a:ext uri="{9D8B030D-6E8A-4147-A177-3AD203B41FA5}">
                      <a16:colId xmlns:a16="http://schemas.microsoft.com/office/drawing/2014/main" val="2301942613"/>
                    </a:ext>
                  </a:extLst>
                </a:gridCol>
                <a:gridCol w="730322">
                  <a:extLst>
                    <a:ext uri="{9D8B030D-6E8A-4147-A177-3AD203B41FA5}">
                      <a16:colId xmlns:a16="http://schemas.microsoft.com/office/drawing/2014/main" val="4011515793"/>
                    </a:ext>
                  </a:extLst>
                </a:gridCol>
                <a:gridCol w="730322">
                  <a:extLst>
                    <a:ext uri="{9D8B030D-6E8A-4147-A177-3AD203B41FA5}">
                      <a16:colId xmlns:a16="http://schemas.microsoft.com/office/drawing/2014/main" val="818473601"/>
                    </a:ext>
                  </a:extLst>
                </a:gridCol>
                <a:gridCol w="730322">
                  <a:extLst>
                    <a:ext uri="{9D8B030D-6E8A-4147-A177-3AD203B41FA5}">
                      <a16:colId xmlns:a16="http://schemas.microsoft.com/office/drawing/2014/main" val="4293692449"/>
                    </a:ext>
                  </a:extLst>
                </a:gridCol>
                <a:gridCol w="730322">
                  <a:extLst>
                    <a:ext uri="{9D8B030D-6E8A-4147-A177-3AD203B41FA5}">
                      <a16:colId xmlns:a16="http://schemas.microsoft.com/office/drawing/2014/main" val="2599417620"/>
                    </a:ext>
                  </a:extLst>
                </a:gridCol>
              </a:tblGrid>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551345"/>
                  </a:ext>
                </a:extLst>
              </a:tr>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247090"/>
                  </a:ext>
                </a:extLst>
              </a:tr>
            </a:tbl>
          </a:graphicData>
        </a:graphic>
      </p:graphicFrame>
      <p:sp>
        <p:nvSpPr>
          <p:cNvPr id="34" name="TextBox 33">
            <a:extLst>
              <a:ext uri="{FF2B5EF4-FFF2-40B4-BE49-F238E27FC236}">
                <a16:creationId xmlns:a16="http://schemas.microsoft.com/office/drawing/2014/main" id="{A3B91378-6C67-4604-B160-89981645A682}"/>
              </a:ext>
            </a:extLst>
          </p:cNvPr>
          <p:cNvSpPr txBox="1"/>
          <p:nvPr/>
        </p:nvSpPr>
        <p:spPr>
          <a:xfrm>
            <a:off x="623270" y="3325676"/>
            <a:ext cx="1313424" cy="553998"/>
          </a:xfrm>
          <a:prstGeom prst="rect">
            <a:avLst/>
          </a:prstGeom>
          <a:noFill/>
        </p:spPr>
        <p:txBody>
          <a:bodyPr wrap="square" rtlCol="0">
            <a:spAutoFit/>
          </a:bodyPr>
          <a:lstStyle/>
          <a:p>
            <a:r>
              <a:rPr lang="en-GB" sz="3000" b="1" dirty="0">
                <a:latin typeface="Century Gothic" panose="020B0502020202020204" pitchFamily="34" charset="0"/>
              </a:rPr>
              <a:t>£5</a:t>
            </a:r>
          </a:p>
        </p:txBody>
      </p:sp>
      <p:sp>
        <p:nvSpPr>
          <p:cNvPr id="35" name="TextBox 34">
            <a:extLst>
              <a:ext uri="{FF2B5EF4-FFF2-40B4-BE49-F238E27FC236}">
                <a16:creationId xmlns:a16="http://schemas.microsoft.com/office/drawing/2014/main" id="{98B607D9-378B-45A3-B156-2B675A630A0C}"/>
              </a:ext>
            </a:extLst>
          </p:cNvPr>
          <p:cNvSpPr txBox="1"/>
          <p:nvPr/>
        </p:nvSpPr>
        <p:spPr>
          <a:xfrm>
            <a:off x="7903239" y="3280495"/>
            <a:ext cx="1313424" cy="553998"/>
          </a:xfrm>
          <a:prstGeom prst="rect">
            <a:avLst/>
          </a:prstGeom>
          <a:noFill/>
        </p:spPr>
        <p:txBody>
          <a:bodyPr wrap="square" rtlCol="0">
            <a:spAutoFit/>
          </a:bodyPr>
          <a:lstStyle/>
          <a:p>
            <a:r>
              <a:rPr lang="en-GB" sz="3000" b="1" dirty="0">
                <a:latin typeface="Century Gothic" panose="020B0502020202020204" pitchFamily="34" charset="0"/>
              </a:rPr>
              <a:t>£6</a:t>
            </a:r>
          </a:p>
        </p:txBody>
      </p:sp>
      <p:sp>
        <p:nvSpPr>
          <p:cNvPr id="36" name="TextBox 35">
            <a:extLst>
              <a:ext uri="{FF2B5EF4-FFF2-40B4-BE49-F238E27FC236}">
                <a16:creationId xmlns:a16="http://schemas.microsoft.com/office/drawing/2014/main" id="{D6CFEB70-9E45-4797-BD37-9CFCAE65C4E6}"/>
              </a:ext>
            </a:extLst>
          </p:cNvPr>
          <p:cNvSpPr txBox="1"/>
          <p:nvPr/>
        </p:nvSpPr>
        <p:spPr>
          <a:xfrm>
            <a:off x="1068065" y="1581000"/>
            <a:ext cx="754269" cy="553998"/>
          </a:xfrm>
          <a:prstGeom prst="rect">
            <a:avLst/>
          </a:prstGeom>
          <a:noFill/>
        </p:spPr>
        <p:txBody>
          <a:bodyPr wrap="square" rtlCol="0">
            <a:spAutoFit/>
          </a:bodyPr>
          <a:lstStyle/>
          <a:p>
            <a:r>
              <a:rPr lang="en-GB" sz="3000" b="1" dirty="0">
                <a:latin typeface="Century Gothic" panose="020B0502020202020204" pitchFamily="34" charset="0"/>
              </a:rPr>
              <a:t>A</a:t>
            </a:r>
          </a:p>
        </p:txBody>
      </p:sp>
      <p:cxnSp>
        <p:nvCxnSpPr>
          <p:cNvPr id="37" name="Straight Arrow Connector 36">
            <a:extLst>
              <a:ext uri="{FF2B5EF4-FFF2-40B4-BE49-F238E27FC236}">
                <a16:creationId xmlns:a16="http://schemas.microsoft.com/office/drawing/2014/main" id="{0CA3D338-78EC-4ED3-8AF0-9CC787006F03}"/>
              </a:ext>
            </a:extLst>
          </p:cNvPr>
          <p:cNvCxnSpPr>
            <a:cxnSpLocks/>
          </p:cNvCxnSpPr>
          <p:nvPr/>
        </p:nvCxnSpPr>
        <p:spPr>
          <a:xfrm>
            <a:off x="1279982"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2AB5FD6-2CA2-4FE8-8277-7FB58237FF50}"/>
              </a:ext>
            </a:extLst>
          </p:cNvPr>
          <p:cNvSpPr txBox="1"/>
          <p:nvPr/>
        </p:nvSpPr>
        <p:spPr>
          <a:xfrm>
            <a:off x="7645509" y="1553291"/>
            <a:ext cx="754269" cy="553998"/>
          </a:xfrm>
          <a:prstGeom prst="rect">
            <a:avLst/>
          </a:prstGeom>
          <a:noFill/>
        </p:spPr>
        <p:txBody>
          <a:bodyPr wrap="square" rtlCol="0">
            <a:spAutoFit/>
          </a:bodyPr>
          <a:lstStyle/>
          <a:p>
            <a:r>
              <a:rPr lang="en-GB" sz="3000" b="1" dirty="0">
                <a:latin typeface="Century Gothic" panose="020B0502020202020204" pitchFamily="34" charset="0"/>
              </a:rPr>
              <a:t>C</a:t>
            </a:r>
          </a:p>
        </p:txBody>
      </p:sp>
      <p:cxnSp>
        <p:nvCxnSpPr>
          <p:cNvPr id="39" name="Straight Arrow Connector 38">
            <a:extLst>
              <a:ext uri="{FF2B5EF4-FFF2-40B4-BE49-F238E27FC236}">
                <a16:creationId xmlns:a16="http://schemas.microsoft.com/office/drawing/2014/main" id="{94E67F6E-BC87-48B5-936F-C6066820E649}"/>
              </a:ext>
            </a:extLst>
          </p:cNvPr>
          <p:cNvCxnSpPr>
            <a:cxnSpLocks/>
          </p:cNvCxnSpPr>
          <p:nvPr/>
        </p:nvCxnSpPr>
        <p:spPr>
          <a:xfrm>
            <a:off x="7864018"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7BB4228-8533-44F0-882D-A05A3A7EE931}"/>
              </a:ext>
            </a:extLst>
          </p:cNvPr>
          <p:cNvSpPr txBox="1"/>
          <p:nvPr/>
        </p:nvSpPr>
        <p:spPr>
          <a:xfrm>
            <a:off x="4984246" y="1571764"/>
            <a:ext cx="754269" cy="553998"/>
          </a:xfrm>
          <a:prstGeom prst="rect">
            <a:avLst/>
          </a:prstGeom>
          <a:noFill/>
        </p:spPr>
        <p:txBody>
          <a:bodyPr wrap="square" rtlCol="0">
            <a:spAutoFit/>
          </a:bodyPr>
          <a:lstStyle/>
          <a:p>
            <a:r>
              <a:rPr lang="en-GB" sz="3000" b="1" dirty="0">
                <a:latin typeface="Century Gothic" panose="020B0502020202020204" pitchFamily="34" charset="0"/>
              </a:rPr>
              <a:t>B</a:t>
            </a:r>
          </a:p>
        </p:txBody>
      </p:sp>
      <p:cxnSp>
        <p:nvCxnSpPr>
          <p:cNvPr id="41" name="Straight Arrow Connector 40">
            <a:extLst>
              <a:ext uri="{FF2B5EF4-FFF2-40B4-BE49-F238E27FC236}">
                <a16:creationId xmlns:a16="http://schemas.microsoft.com/office/drawing/2014/main" id="{801FC8E0-8314-44BD-877E-005A067272B8}"/>
              </a:ext>
            </a:extLst>
          </p:cNvPr>
          <p:cNvCxnSpPr>
            <a:cxnSpLocks/>
          </p:cNvCxnSpPr>
          <p:nvPr/>
        </p:nvCxnSpPr>
        <p:spPr>
          <a:xfrm>
            <a:off x="5179896"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3">
            <a:extLst>
              <a:ext uri="{FF2B5EF4-FFF2-40B4-BE49-F238E27FC236}">
                <a16:creationId xmlns:a16="http://schemas.microsoft.com/office/drawing/2014/main" id="{D9C87CA5-1FB3-40C5-8DDE-6D2807E84ABA}"/>
              </a:ext>
            </a:extLst>
          </p:cNvPr>
          <p:cNvGrpSpPr>
            <a:grpSpLocks/>
          </p:cNvGrpSpPr>
          <p:nvPr/>
        </p:nvGrpSpPr>
        <p:grpSpPr bwMode="auto">
          <a:xfrm>
            <a:off x="52388" y="6435725"/>
            <a:ext cx="1260476" cy="368300"/>
            <a:chOff x="1" y="6007"/>
            <a:chExt cx="794" cy="232"/>
          </a:xfrm>
        </p:grpSpPr>
        <p:pic>
          <p:nvPicPr>
            <p:cNvPr id="21" name="Picture 4">
              <a:extLst>
                <a:ext uri="{FF2B5EF4-FFF2-40B4-BE49-F238E27FC236}">
                  <a16:creationId xmlns:a16="http://schemas.microsoft.com/office/drawing/2014/main" id="{843B57EE-4A9A-4385-96AE-6BF7D1EEF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4C117DF8-5ADD-40C0-8BDF-CA9724889E7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52952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amounts to the letters on the number line.</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32" name="Table 31">
            <a:extLst>
              <a:ext uri="{FF2B5EF4-FFF2-40B4-BE49-F238E27FC236}">
                <a16:creationId xmlns:a16="http://schemas.microsoft.com/office/drawing/2014/main" id="{E3C01FF6-D931-491E-9B4D-D58DD2629886}"/>
              </a:ext>
            </a:extLst>
          </p:cNvPr>
          <p:cNvGraphicFramePr>
            <a:graphicFrameLocks noGrp="1"/>
          </p:cNvGraphicFramePr>
          <p:nvPr>
            <p:extLst>
              <p:ext uri="{D42A27DB-BD31-4B8C-83A1-F6EECF244321}">
                <p14:modId xmlns:p14="http://schemas.microsoft.com/office/powerpoint/2010/main" val="1117531140"/>
              </p:ext>
            </p:extLst>
          </p:nvPr>
        </p:nvGraphicFramePr>
        <p:xfrm>
          <a:off x="3145433" y="3731491"/>
          <a:ext cx="2853135" cy="2228406"/>
        </p:xfrm>
        <a:graphic>
          <a:graphicData uri="http://schemas.openxmlformats.org/drawingml/2006/table">
            <a:tbl>
              <a:tblPr firstRow="1" bandRow="1">
                <a:tableStyleId>{5940675A-B579-460E-94D1-54222C63F5DA}</a:tableStyleId>
              </a:tblPr>
              <a:tblGrid>
                <a:gridCol w="1979823">
                  <a:extLst>
                    <a:ext uri="{9D8B030D-6E8A-4147-A177-3AD203B41FA5}">
                      <a16:colId xmlns:a16="http://schemas.microsoft.com/office/drawing/2014/main" val="1690114063"/>
                    </a:ext>
                  </a:extLst>
                </a:gridCol>
                <a:gridCol w="873312">
                  <a:extLst>
                    <a:ext uri="{9D8B030D-6E8A-4147-A177-3AD203B41FA5}">
                      <a16:colId xmlns:a16="http://schemas.microsoft.com/office/drawing/2014/main" val="2455415605"/>
                    </a:ext>
                  </a:extLst>
                </a:gridCol>
              </a:tblGrid>
              <a:tr h="742802">
                <a:tc>
                  <a:txBody>
                    <a:bodyPr/>
                    <a:lstStyle/>
                    <a:p>
                      <a:pPr algn="ctr"/>
                      <a:r>
                        <a:rPr lang="en-GB" sz="3000" b="1" dirty="0">
                          <a:latin typeface="Century Gothic" panose="020B0502020202020204" pitchFamily="34" charset="0"/>
                        </a:rPr>
                        <a:t>£5.95</a:t>
                      </a:r>
                    </a:p>
                  </a:txBody>
                  <a:tcPr marL="227455" marR="227455" marT="113728" marB="113728" anchor="ctr">
                    <a:solidFill>
                      <a:schemeClr val="bg1"/>
                    </a:solidFill>
                  </a:tcPr>
                </a:tc>
                <a:tc>
                  <a:txBody>
                    <a:bodyPr/>
                    <a:lstStyle/>
                    <a:p>
                      <a:pPr algn="ctr"/>
                      <a:r>
                        <a:rPr lang="en-GB" sz="3000" b="1" dirty="0">
                          <a:solidFill>
                            <a:srgbClr val="FF0000"/>
                          </a:solidFill>
                          <a:latin typeface="Century Gothic" panose="020B0502020202020204" pitchFamily="34" charset="0"/>
                        </a:rPr>
                        <a:t>C</a:t>
                      </a:r>
                    </a:p>
                  </a:txBody>
                  <a:tcPr anchor="ctr">
                    <a:solidFill>
                      <a:schemeClr val="bg1"/>
                    </a:solidFill>
                  </a:tcPr>
                </a:tc>
                <a:extLst>
                  <a:ext uri="{0D108BD9-81ED-4DB2-BD59-A6C34878D82A}">
                    <a16:rowId xmlns:a16="http://schemas.microsoft.com/office/drawing/2014/main" val="212278831"/>
                  </a:ext>
                </a:extLst>
              </a:tr>
              <a:tr h="742802">
                <a:tc>
                  <a:txBody>
                    <a:bodyPr/>
                    <a:lstStyle/>
                    <a:p>
                      <a:pPr algn="ctr"/>
                      <a:r>
                        <a:rPr lang="en-GB" sz="3000" b="1" dirty="0">
                          <a:latin typeface="Century Gothic" panose="020B0502020202020204" pitchFamily="34" charset="0"/>
                        </a:rPr>
                        <a:t>559p</a:t>
                      </a:r>
                    </a:p>
                  </a:txBody>
                  <a:tcPr marL="227455" marR="227455" marT="113728" marB="113728" anchor="ctr">
                    <a:solidFill>
                      <a:schemeClr val="bg1"/>
                    </a:solidFill>
                  </a:tcPr>
                </a:tc>
                <a:tc>
                  <a:txBody>
                    <a:bodyPr/>
                    <a:lstStyle/>
                    <a:p>
                      <a:pPr algn="ctr"/>
                      <a:r>
                        <a:rPr lang="en-GB" sz="3000" b="1" dirty="0">
                          <a:solidFill>
                            <a:srgbClr val="FF0000"/>
                          </a:solidFill>
                          <a:latin typeface="Century Gothic" panose="020B0502020202020204" pitchFamily="34" charset="0"/>
                        </a:rPr>
                        <a:t>B</a:t>
                      </a:r>
                    </a:p>
                  </a:txBody>
                  <a:tcPr anchor="ctr">
                    <a:solidFill>
                      <a:schemeClr val="bg1"/>
                    </a:solidFill>
                  </a:tcPr>
                </a:tc>
                <a:extLst>
                  <a:ext uri="{0D108BD9-81ED-4DB2-BD59-A6C34878D82A}">
                    <a16:rowId xmlns:a16="http://schemas.microsoft.com/office/drawing/2014/main" val="2943543601"/>
                  </a:ext>
                </a:extLst>
              </a:tr>
              <a:tr h="742802">
                <a:tc>
                  <a:txBody>
                    <a:bodyPr/>
                    <a:lstStyle/>
                    <a:p>
                      <a:pPr algn="ctr"/>
                      <a:r>
                        <a:rPr lang="en-GB" sz="3000" b="1" dirty="0">
                          <a:latin typeface="Century Gothic" panose="020B0502020202020204" pitchFamily="34" charset="0"/>
                        </a:rPr>
                        <a:t>£5.05</a:t>
                      </a:r>
                    </a:p>
                  </a:txBody>
                  <a:tcPr marL="227455" marR="227455" marT="113728" marB="113728" anchor="ctr">
                    <a:solidFill>
                      <a:schemeClr val="bg1"/>
                    </a:solidFill>
                  </a:tcPr>
                </a:tc>
                <a:tc>
                  <a:txBody>
                    <a:bodyPr/>
                    <a:lstStyle/>
                    <a:p>
                      <a:pPr algn="ctr"/>
                      <a:r>
                        <a:rPr lang="en-GB" sz="3000" b="1" dirty="0">
                          <a:solidFill>
                            <a:srgbClr val="FF0000"/>
                          </a:solidFill>
                          <a:latin typeface="Century Gothic" panose="020B0502020202020204" pitchFamily="34" charset="0"/>
                        </a:rPr>
                        <a:t>A</a:t>
                      </a:r>
                    </a:p>
                  </a:txBody>
                  <a:tcPr anchor="ctr">
                    <a:solidFill>
                      <a:schemeClr val="bg1"/>
                    </a:solidFill>
                  </a:tcPr>
                </a:tc>
                <a:extLst>
                  <a:ext uri="{0D108BD9-81ED-4DB2-BD59-A6C34878D82A}">
                    <a16:rowId xmlns:a16="http://schemas.microsoft.com/office/drawing/2014/main" val="2758534853"/>
                  </a:ext>
                </a:extLst>
              </a:tr>
            </a:tbl>
          </a:graphicData>
        </a:graphic>
      </p:graphicFrame>
      <p:graphicFrame>
        <p:nvGraphicFramePr>
          <p:cNvPr id="33" name="Table 32">
            <a:extLst>
              <a:ext uri="{FF2B5EF4-FFF2-40B4-BE49-F238E27FC236}">
                <a16:creationId xmlns:a16="http://schemas.microsoft.com/office/drawing/2014/main" id="{C0A073CD-1D6F-4165-BD4C-5B7B4E8C52C6}"/>
              </a:ext>
            </a:extLst>
          </p:cNvPr>
          <p:cNvGraphicFramePr>
            <a:graphicFrameLocks noGrp="1"/>
          </p:cNvGraphicFramePr>
          <p:nvPr>
            <p:extLst>
              <p:ext uri="{D42A27DB-BD31-4B8C-83A1-F6EECF244321}">
                <p14:modId xmlns:p14="http://schemas.microsoft.com/office/powerpoint/2010/main" val="2463811635"/>
              </p:ext>
            </p:extLst>
          </p:nvPr>
        </p:nvGraphicFramePr>
        <p:xfrm>
          <a:off x="920390" y="2261164"/>
          <a:ext cx="7303220" cy="1064512"/>
        </p:xfrm>
        <a:graphic>
          <a:graphicData uri="http://schemas.openxmlformats.org/drawingml/2006/table">
            <a:tbl>
              <a:tblPr firstRow="1" bandRow="1">
                <a:tableStyleId>{5940675A-B579-460E-94D1-54222C63F5DA}</a:tableStyleId>
              </a:tblPr>
              <a:tblGrid>
                <a:gridCol w="730322">
                  <a:extLst>
                    <a:ext uri="{9D8B030D-6E8A-4147-A177-3AD203B41FA5}">
                      <a16:colId xmlns:a16="http://schemas.microsoft.com/office/drawing/2014/main" val="3308173853"/>
                    </a:ext>
                  </a:extLst>
                </a:gridCol>
                <a:gridCol w="730322">
                  <a:extLst>
                    <a:ext uri="{9D8B030D-6E8A-4147-A177-3AD203B41FA5}">
                      <a16:colId xmlns:a16="http://schemas.microsoft.com/office/drawing/2014/main" val="3268210687"/>
                    </a:ext>
                  </a:extLst>
                </a:gridCol>
                <a:gridCol w="730322">
                  <a:extLst>
                    <a:ext uri="{9D8B030D-6E8A-4147-A177-3AD203B41FA5}">
                      <a16:colId xmlns:a16="http://schemas.microsoft.com/office/drawing/2014/main" val="1090496065"/>
                    </a:ext>
                  </a:extLst>
                </a:gridCol>
                <a:gridCol w="730322">
                  <a:extLst>
                    <a:ext uri="{9D8B030D-6E8A-4147-A177-3AD203B41FA5}">
                      <a16:colId xmlns:a16="http://schemas.microsoft.com/office/drawing/2014/main" val="2121975011"/>
                    </a:ext>
                  </a:extLst>
                </a:gridCol>
                <a:gridCol w="730322">
                  <a:extLst>
                    <a:ext uri="{9D8B030D-6E8A-4147-A177-3AD203B41FA5}">
                      <a16:colId xmlns:a16="http://schemas.microsoft.com/office/drawing/2014/main" val="1042373245"/>
                    </a:ext>
                  </a:extLst>
                </a:gridCol>
                <a:gridCol w="730322">
                  <a:extLst>
                    <a:ext uri="{9D8B030D-6E8A-4147-A177-3AD203B41FA5}">
                      <a16:colId xmlns:a16="http://schemas.microsoft.com/office/drawing/2014/main" val="2301942613"/>
                    </a:ext>
                  </a:extLst>
                </a:gridCol>
                <a:gridCol w="730322">
                  <a:extLst>
                    <a:ext uri="{9D8B030D-6E8A-4147-A177-3AD203B41FA5}">
                      <a16:colId xmlns:a16="http://schemas.microsoft.com/office/drawing/2014/main" val="4011515793"/>
                    </a:ext>
                  </a:extLst>
                </a:gridCol>
                <a:gridCol w="730322">
                  <a:extLst>
                    <a:ext uri="{9D8B030D-6E8A-4147-A177-3AD203B41FA5}">
                      <a16:colId xmlns:a16="http://schemas.microsoft.com/office/drawing/2014/main" val="818473601"/>
                    </a:ext>
                  </a:extLst>
                </a:gridCol>
                <a:gridCol w="730322">
                  <a:extLst>
                    <a:ext uri="{9D8B030D-6E8A-4147-A177-3AD203B41FA5}">
                      <a16:colId xmlns:a16="http://schemas.microsoft.com/office/drawing/2014/main" val="4293692449"/>
                    </a:ext>
                  </a:extLst>
                </a:gridCol>
                <a:gridCol w="730322">
                  <a:extLst>
                    <a:ext uri="{9D8B030D-6E8A-4147-A177-3AD203B41FA5}">
                      <a16:colId xmlns:a16="http://schemas.microsoft.com/office/drawing/2014/main" val="2599417620"/>
                    </a:ext>
                  </a:extLst>
                </a:gridCol>
              </a:tblGrid>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551345"/>
                  </a:ext>
                </a:extLst>
              </a:tr>
              <a:tr h="530729">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p>
                  </a:txBody>
                  <a:tcPr marL="227455" marR="227455" marT="113728" marB="113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247090"/>
                  </a:ext>
                </a:extLst>
              </a:tr>
            </a:tbl>
          </a:graphicData>
        </a:graphic>
      </p:graphicFrame>
      <p:sp>
        <p:nvSpPr>
          <p:cNvPr id="34" name="TextBox 33">
            <a:extLst>
              <a:ext uri="{FF2B5EF4-FFF2-40B4-BE49-F238E27FC236}">
                <a16:creationId xmlns:a16="http://schemas.microsoft.com/office/drawing/2014/main" id="{A3B91378-6C67-4604-B160-89981645A682}"/>
              </a:ext>
            </a:extLst>
          </p:cNvPr>
          <p:cNvSpPr txBox="1"/>
          <p:nvPr/>
        </p:nvSpPr>
        <p:spPr>
          <a:xfrm>
            <a:off x="623270" y="3325676"/>
            <a:ext cx="1313424" cy="553998"/>
          </a:xfrm>
          <a:prstGeom prst="rect">
            <a:avLst/>
          </a:prstGeom>
          <a:noFill/>
        </p:spPr>
        <p:txBody>
          <a:bodyPr wrap="square" rtlCol="0">
            <a:spAutoFit/>
          </a:bodyPr>
          <a:lstStyle/>
          <a:p>
            <a:r>
              <a:rPr lang="en-GB" sz="3000" b="1" dirty="0">
                <a:latin typeface="Century Gothic" panose="020B0502020202020204" pitchFamily="34" charset="0"/>
              </a:rPr>
              <a:t>£5</a:t>
            </a:r>
          </a:p>
        </p:txBody>
      </p:sp>
      <p:sp>
        <p:nvSpPr>
          <p:cNvPr id="35" name="TextBox 34">
            <a:extLst>
              <a:ext uri="{FF2B5EF4-FFF2-40B4-BE49-F238E27FC236}">
                <a16:creationId xmlns:a16="http://schemas.microsoft.com/office/drawing/2014/main" id="{98B607D9-378B-45A3-B156-2B675A630A0C}"/>
              </a:ext>
            </a:extLst>
          </p:cNvPr>
          <p:cNvSpPr txBox="1"/>
          <p:nvPr/>
        </p:nvSpPr>
        <p:spPr>
          <a:xfrm>
            <a:off x="7903239" y="3280495"/>
            <a:ext cx="1313424" cy="553998"/>
          </a:xfrm>
          <a:prstGeom prst="rect">
            <a:avLst/>
          </a:prstGeom>
          <a:noFill/>
        </p:spPr>
        <p:txBody>
          <a:bodyPr wrap="square" rtlCol="0">
            <a:spAutoFit/>
          </a:bodyPr>
          <a:lstStyle/>
          <a:p>
            <a:r>
              <a:rPr lang="en-GB" sz="3000" b="1" dirty="0">
                <a:latin typeface="Century Gothic" panose="020B0502020202020204" pitchFamily="34" charset="0"/>
              </a:rPr>
              <a:t>£6</a:t>
            </a:r>
          </a:p>
        </p:txBody>
      </p:sp>
      <p:sp>
        <p:nvSpPr>
          <p:cNvPr id="36" name="TextBox 35">
            <a:extLst>
              <a:ext uri="{FF2B5EF4-FFF2-40B4-BE49-F238E27FC236}">
                <a16:creationId xmlns:a16="http://schemas.microsoft.com/office/drawing/2014/main" id="{D6CFEB70-9E45-4797-BD37-9CFCAE65C4E6}"/>
              </a:ext>
            </a:extLst>
          </p:cNvPr>
          <p:cNvSpPr txBox="1"/>
          <p:nvPr/>
        </p:nvSpPr>
        <p:spPr>
          <a:xfrm>
            <a:off x="1068065" y="1581000"/>
            <a:ext cx="754269" cy="553998"/>
          </a:xfrm>
          <a:prstGeom prst="rect">
            <a:avLst/>
          </a:prstGeom>
          <a:noFill/>
        </p:spPr>
        <p:txBody>
          <a:bodyPr wrap="square" rtlCol="0">
            <a:spAutoFit/>
          </a:bodyPr>
          <a:lstStyle/>
          <a:p>
            <a:r>
              <a:rPr lang="en-GB" sz="3000" b="1" dirty="0">
                <a:latin typeface="Century Gothic" panose="020B0502020202020204" pitchFamily="34" charset="0"/>
              </a:rPr>
              <a:t>A</a:t>
            </a:r>
          </a:p>
        </p:txBody>
      </p:sp>
      <p:cxnSp>
        <p:nvCxnSpPr>
          <p:cNvPr id="37" name="Straight Arrow Connector 36">
            <a:extLst>
              <a:ext uri="{FF2B5EF4-FFF2-40B4-BE49-F238E27FC236}">
                <a16:creationId xmlns:a16="http://schemas.microsoft.com/office/drawing/2014/main" id="{0CA3D338-78EC-4ED3-8AF0-9CC787006F03}"/>
              </a:ext>
            </a:extLst>
          </p:cNvPr>
          <p:cNvCxnSpPr>
            <a:cxnSpLocks/>
          </p:cNvCxnSpPr>
          <p:nvPr/>
        </p:nvCxnSpPr>
        <p:spPr>
          <a:xfrm>
            <a:off x="1279982"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2AB5FD6-2CA2-4FE8-8277-7FB58237FF50}"/>
              </a:ext>
            </a:extLst>
          </p:cNvPr>
          <p:cNvSpPr txBox="1"/>
          <p:nvPr/>
        </p:nvSpPr>
        <p:spPr>
          <a:xfrm>
            <a:off x="7645509" y="1553291"/>
            <a:ext cx="754269" cy="553998"/>
          </a:xfrm>
          <a:prstGeom prst="rect">
            <a:avLst/>
          </a:prstGeom>
          <a:noFill/>
        </p:spPr>
        <p:txBody>
          <a:bodyPr wrap="square" rtlCol="0">
            <a:spAutoFit/>
          </a:bodyPr>
          <a:lstStyle/>
          <a:p>
            <a:r>
              <a:rPr lang="en-GB" sz="3000" b="1" dirty="0">
                <a:latin typeface="Century Gothic" panose="020B0502020202020204" pitchFamily="34" charset="0"/>
              </a:rPr>
              <a:t>C</a:t>
            </a:r>
          </a:p>
        </p:txBody>
      </p:sp>
      <p:cxnSp>
        <p:nvCxnSpPr>
          <p:cNvPr id="39" name="Straight Arrow Connector 38">
            <a:extLst>
              <a:ext uri="{FF2B5EF4-FFF2-40B4-BE49-F238E27FC236}">
                <a16:creationId xmlns:a16="http://schemas.microsoft.com/office/drawing/2014/main" id="{94E67F6E-BC87-48B5-936F-C6066820E649}"/>
              </a:ext>
            </a:extLst>
          </p:cNvPr>
          <p:cNvCxnSpPr>
            <a:cxnSpLocks/>
          </p:cNvCxnSpPr>
          <p:nvPr/>
        </p:nvCxnSpPr>
        <p:spPr>
          <a:xfrm>
            <a:off x="7864018"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7BB4228-8533-44F0-882D-A05A3A7EE931}"/>
              </a:ext>
            </a:extLst>
          </p:cNvPr>
          <p:cNvSpPr txBox="1"/>
          <p:nvPr/>
        </p:nvSpPr>
        <p:spPr>
          <a:xfrm>
            <a:off x="4984246" y="1571764"/>
            <a:ext cx="754269" cy="553998"/>
          </a:xfrm>
          <a:prstGeom prst="rect">
            <a:avLst/>
          </a:prstGeom>
          <a:noFill/>
        </p:spPr>
        <p:txBody>
          <a:bodyPr wrap="square" rtlCol="0">
            <a:spAutoFit/>
          </a:bodyPr>
          <a:lstStyle/>
          <a:p>
            <a:r>
              <a:rPr lang="en-GB" sz="3000" b="1" dirty="0">
                <a:latin typeface="Century Gothic" panose="020B0502020202020204" pitchFamily="34" charset="0"/>
              </a:rPr>
              <a:t>B</a:t>
            </a:r>
          </a:p>
        </p:txBody>
      </p:sp>
      <p:cxnSp>
        <p:nvCxnSpPr>
          <p:cNvPr id="41" name="Straight Arrow Connector 40">
            <a:extLst>
              <a:ext uri="{FF2B5EF4-FFF2-40B4-BE49-F238E27FC236}">
                <a16:creationId xmlns:a16="http://schemas.microsoft.com/office/drawing/2014/main" id="{801FC8E0-8314-44BD-877E-005A067272B8}"/>
              </a:ext>
            </a:extLst>
          </p:cNvPr>
          <p:cNvCxnSpPr>
            <a:cxnSpLocks/>
          </p:cNvCxnSpPr>
          <p:nvPr/>
        </p:nvCxnSpPr>
        <p:spPr>
          <a:xfrm>
            <a:off x="5179896" y="2051614"/>
            <a:ext cx="2" cy="6730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3">
            <a:extLst>
              <a:ext uri="{FF2B5EF4-FFF2-40B4-BE49-F238E27FC236}">
                <a16:creationId xmlns:a16="http://schemas.microsoft.com/office/drawing/2014/main" id="{8E6C1937-B0BF-4AE8-A360-0CB16E35A225}"/>
              </a:ext>
            </a:extLst>
          </p:cNvPr>
          <p:cNvGrpSpPr>
            <a:grpSpLocks/>
          </p:cNvGrpSpPr>
          <p:nvPr/>
        </p:nvGrpSpPr>
        <p:grpSpPr bwMode="auto">
          <a:xfrm>
            <a:off x="52388" y="6435725"/>
            <a:ext cx="1260476" cy="368300"/>
            <a:chOff x="1" y="6007"/>
            <a:chExt cx="794" cy="232"/>
          </a:xfrm>
        </p:grpSpPr>
        <p:pic>
          <p:nvPicPr>
            <p:cNvPr id="21" name="Picture 4">
              <a:extLst>
                <a:ext uri="{FF2B5EF4-FFF2-40B4-BE49-F238E27FC236}">
                  <a16:creationId xmlns:a16="http://schemas.microsoft.com/office/drawing/2014/main" id="{FE2FCFF2-B2D3-4AAC-AAC4-0F6CE83BC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2BF4F8CE-4A2A-4AEC-AB93-B5B2AEF4120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99027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27ABDC00-B402-454E-8D61-0CC73D0F8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1394</TotalTime>
  <Words>884</Words>
  <Application>Microsoft Office PowerPoint</Application>
  <PresentationFormat>On-screen Show (4:3)</PresentationFormat>
  <Paragraphs>385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Y4 Summer Block 2 PPT Using Rounding to Estimate Money</dc:title>
  <dc:creator>Ashleigh Sobol</dc:creator>
  <cp:lastModifiedBy>Kyle Berkeley</cp:lastModifiedBy>
  <cp:revision>69</cp:revision>
  <dcterms:created xsi:type="dcterms:W3CDTF">2018-03-17T10:08:43Z</dcterms:created>
  <dcterms:modified xsi:type="dcterms:W3CDTF">2019-04-03T16:01:38Z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