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9" r:id="rId7"/>
    <p:sldId id="370" r:id="rId8"/>
    <p:sldId id="392" r:id="rId9"/>
    <p:sldId id="393" r:id="rId10"/>
    <p:sldId id="371" r:id="rId11"/>
    <p:sldId id="375" r:id="rId12"/>
    <p:sldId id="376" r:id="rId13"/>
    <p:sldId id="378" r:id="rId14"/>
    <p:sldId id="377" r:id="rId15"/>
    <p:sldId id="373" r:id="rId16"/>
    <p:sldId id="379" r:id="rId17"/>
    <p:sldId id="389" r:id="rId18"/>
    <p:sldId id="390" r:id="rId19"/>
    <p:sldId id="391" r:id="rId20"/>
    <p:sldId id="355" r:id="rId21"/>
    <p:sldId id="382" r:id="rId22"/>
    <p:sldId id="385" r:id="rId23"/>
    <p:sldId id="386"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0D0"/>
    <a:srgbClr val="FFFF5D"/>
    <a:srgbClr val="FF9933"/>
    <a:srgbClr val="F7BBD6"/>
    <a:srgbClr val="BAEB07"/>
    <a:srgbClr val="FFE181"/>
    <a:srgbClr val="FF4FFF"/>
    <a:srgbClr val="FF0DFF"/>
    <a:srgbClr val="D000D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5B5E2-4F9E-49A1-A1D0-97A6754FED1E}" v="80" dt="2019-04-17T09:53:03.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71" autoAdjust="0"/>
    <p:restoredTop sz="94660"/>
  </p:normalViewPr>
  <p:slideViewPr>
    <p:cSldViewPr snapToGrid="0">
      <p:cViewPr varScale="1">
        <p:scale>
          <a:sx n="63" d="100"/>
          <a:sy n="63" d="100"/>
        </p:scale>
        <p:origin x="10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Axup" userId="f0cf2359-c867-42e7-8ac2-6b3e19dcb7ab" providerId="ADAL" clId="{A05CBE8B-A742-43DB-A01C-B3FBFD9D33DE}"/>
  </pc:docChgLst>
  <pc:docChgLst>
    <pc:chgData name="Sian Stebbings" userId="e14ea2a2-07d0-4302-97b9-16dc822a37cc" providerId="ADAL" clId="{DA0288C9-B505-4CB1-A036-E026E7A6790A}"/>
  </pc:docChgLst>
  <pc:docChgLst>
    <pc:chgData name="Lee Peckover" userId="5895743b-be28-4676-8a25-8aee7e374520" providerId="ADAL" clId="{76B9FC26-7EC5-46F0-A99C-A1F348A86566}"/>
  </pc:docChgLst>
  <pc:docChgLst>
    <pc:chgData name="Ashleigh Sobol" userId="8430f2a2-602f-4dde-a79b-412efd9dd8bf" providerId="ADAL" clId="{4FEB4813-211A-46A1-9A7B-D683401255B9}"/>
  </pc:docChgLst>
  <pc:docChgLst>
    <pc:chgData name="Eleanor Simpson" userId="975f5492-d74c-431c-90fe-9bfc34b8124b" providerId="ADAL" clId="{9705B5E2-4F9E-49A1-A1D0-97A6754FED1E}"/>
    <pc:docChg chg="undo custSel addSld delSld modSld">
      <pc:chgData name="Eleanor Simpson" userId="975f5492-d74c-431c-90fe-9bfc34b8124b" providerId="ADAL" clId="{9705B5E2-4F9E-49A1-A1D0-97A6754FED1E}" dt="2019-04-17T13:36:15.292" v="1055" actId="20577"/>
      <pc:docMkLst>
        <pc:docMk/>
      </pc:docMkLst>
      <pc:sldChg chg="addSp delSp modSp">
        <pc:chgData name="Eleanor Simpson" userId="975f5492-d74c-431c-90fe-9bfc34b8124b" providerId="ADAL" clId="{9705B5E2-4F9E-49A1-A1D0-97A6754FED1E}" dt="2019-04-17T09:19:49.181" v="39"/>
        <pc:sldMkLst>
          <pc:docMk/>
          <pc:sldMk cId="2637481266" sldId="256"/>
        </pc:sldMkLst>
        <pc:spChg chg="mod">
          <ac:chgData name="Eleanor Simpson" userId="975f5492-d74c-431c-90fe-9bfc34b8124b" providerId="ADAL" clId="{9705B5E2-4F9E-49A1-A1D0-97A6754FED1E}" dt="2019-04-17T09:15:06.430" v="15" actId="404"/>
          <ac:spMkLst>
            <pc:docMk/>
            <pc:sldMk cId="2637481266" sldId="256"/>
            <ac:spMk id="19" creationId="{5252A847-DE45-4FA3-A1F8-EEBEB845FF8E}"/>
          </ac:spMkLst>
        </pc:spChg>
        <pc:grpChg chg="add">
          <ac:chgData name="Eleanor Simpson" userId="975f5492-d74c-431c-90fe-9bfc34b8124b" providerId="ADAL" clId="{9705B5E2-4F9E-49A1-A1D0-97A6754FED1E}" dt="2019-04-17T09:19:49.181" v="39"/>
          <ac:grpSpMkLst>
            <pc:docMk/>
            <pc:sldMk cId="2637481266" sldId="256"/>
            <ac:grpSpMk id="7" creationId="{BA06DB9A-1101-4EE2-ACCA-9FDE7DEE44A0}"/>
          </ac:grpSpMkLst>
        </pc:grpChg>
        <pc:grpChg chg="del">
          <ac:chgData name="Eleanor Simpson" userId="975f5492-d74c-431c-90fe-9bfc34b8124b" providerId="ADAL" clId="{9705B5E2-4F9E-49A1-A1D0-97A6754FED1E}" dt="2019-04-17T09:19:48.653" v="38" actId="478"/>
          <ac:grpSpMkLst>
            <pc:docMk/>
            <pc:sldMk cId="2637481266" sldId="256"/>
            <ac:grpSpMk id="16" creationId="{B31300A9-E3C5-4701-8EF1-45ED088A04DD}"/>
          </ac:grpSpMkLst>
        </pc:grpChg>
      </pc:sldChg>
      <pc:sldChg chg="addSp delSp modSp">
        <pc:chgData name="Eleanor Simpson" userId="975f5492-d74c-431c-90fe-9bfc34b8124b" providerId="ADAL" clId="{9705B5E2-4F9E-49A1-A1D0-97A6754FED1E}" dt="2019-04-17T09:19:42.772" v="37"/>
        <pc:sldMkLst>
          <pc:docMk/>
          <pc:sldMk cId="3855900595" sldId="301"/>
        </pc:sldMkLst>
        <pc:spChg chg="mod">
          <ac:chgData name="Eleanor Simpson" userId="975f5492-d74c-431c-90fe-9bfc34b8124b" providerId="ADAL" clId="{9705B5E2-4F9E-49A1-A1D0-97A6754FED1E}" dt="2019-04-17T09:15:48.966" v="20" actId="207"/>
          <ac:spMkLst>
            <pc:docMk/>
            <pc:sldMk cId="3855900595" sldId="301"/>
            <ac:spMk id="19" creationId="{5252A847-DE45-4FA3-A1F8-EEBEB845FF8E}"/>
          </ac:spMkLst>
        </pc:spChg>
        <pc:grpChg chg="add">
          <ac:chgData name="Eleanor Simpson" userId="975f5492-d74c-431c-90fe-9bfc34b8124b" providerId="ADAL" clId="{9705B5E2-4F9E-49A1-A1D0-97A6754FED1E}" dt="2019-04-17T09:19:42.772" v="37"/>
          <ac:grpSpMkLst>
            <pc:docMk/>
            <pc:sldMk cId="3855900595" sldId="301"/>
            <ac:grpSpMk id="7" creationId="{8431E6EE-DB63-49CB-8145-24714D015404}"/>
          </ac:grpSpMkLst>
        </pc:grpChg>
        <pc:grpChg chg="del">
          <ac:chgData name="Eleanor Simpson" userId="975f5492-d74c-431c-90fe-9bfc34b8124b" providerId="ADAL" clId="{9705B5E2-4F9E-49A1-A1D0-97A6754FED1E}" dt="2019-04-17T09:19:42.273" v="36" actId="478"/>
          <ac:grpSpMkLst>
            <pc:docMk/>
            <pc:sldMk cId="3855900595" sldId="301"/>
            <ac:grpSpMk id="16" creationId="{B31300A9-E3C5-4701-8EF1-45ED088A04DD}"/>
          </ac:grpSpMkLst>
        </pc:grpChg>
      </pc:sldChg>
      <pc:sldChg chg="addSp delSp modSp">
        <pc:chgData name="Eleanor Simpson" userId="975f5492-d74c-431c-90fe-9bfc34b8124b" providerId="ADAL" clId="{9705B5E2-4F9E-49A1-A1D0-97A6754FED1E}" dt="2019-04-17T09:38:02.519" v="288" actId="113"/>
        <pc:sldMkLst>
          <pc:docMk/>
          <pc:sldMk cId="1071900124" sldId="355"/>
        </pc:sldMkLst>
        <pc:spChg chg="mod">
          <ac:chgData name="Eleanor Simpson" userId="975f5492-d74c-431c-90fe-9bfc34b8124b" providerId="ADAL" clId="{9705B5E2-4F9E-49A1-A1D0-97A6754FED1E}" dt="2019-04-17T09:38:02.519" v="288" actId="113"/>
          <ac:spMkLst>
            <pc:docMk/>
            <pc:sldMk cId="1071900124" sldId="355"/>
            <ac:spMk id="7" creationId="{44FBB4C1-B65F-43FB-AB3F-8017DA7C1478}"/>
          </ac:spMkLst>
        </pc:spChg>
        <pc:spChg chg="mod">
          <ac:chgData name="Eleanor Simpson" userId="975f5492-d74c-431c-90fe-9bfc34b8124b" providerId="ADAL" clId="{9705B5E2-4F9E-49A1-A1D0-97A6754FED1E}" dt="2019-04-17T09:33:58.216" v="254" actId="20577"/>
          <ac:spMkLst>
            <pc:docMk/>
            <pc:sldMk cId="1071900124" sldId="355"/>
            <ac:spMk id="19" creationId="{5252A847-DE45-4FA3-A1F8-EEBEB845FF8E}"/>
          </ac:spMkLst>
        </pc:spChg>
        <pc:grpChg chg="add">
          <ac:chgData name="Eleanor Simpson" userId="975f5492-d74c-431c-90fe-9bfc34b8124b" providerId="ADAL" clId="{9705B5E2-4F9E-49A1-A1D0-97A6754FED1E}" dt="2019-04-17T09:21:02.284" v="69"/>
          <ac:grpSpMkLst>
            <pc:docMk/>
            <pc:sldMk cId="1071900124" sldId="355"/>
            <ac:grpSpMk id="9" creationId="{A8D82B88-9AC4-428C-A234-D6488BBE4433}"/>
          </ac:grpSpMkLst>
        </pc:grpChg>
        <pc:grpChg chg="del">
          <ac:chgData name="Eleanor Simpson" userId="975f5492-d74c-431c-90fe-9bfc34b8124b" providerId="ADAL" clId="{9705B5E2-4F9E-49A1-A1D0-97A6754FED1E}" dt="2019-04-17T09:21:01.778" v="68" actId="478"/>
          <ac:grpSpMkLst>
            <pc:docMk/>
            <pc:sldMk cId="1071900124" sldId="355"/>
            <ac:grpSpMk id="16" creationId="{B31300A9-E3C5-4701-8EF1-45ED088A04DD}"/>
          </ac:grpSpMkLst>
        </pc:grpChg>
      </pc:sldChg>
      <pc:sldChg chg="addSp delSp modSp">
        <pc:chgData name="Eleanor Simpson" userId="975f5492-d74c-431c-90fe-9bfc34b8124b" providerId="ADAL" clId="{9705B5E2-4F9E-49A1-A1D0-97A6754FED1E}" dt="2019-04-17T09:19:38.503" v="35"/>
        <pc:sldMkLst>
          <pc:docMk/>
          <pc:sldMk cId="339082187" sldId="369"/>
        </pc:sldMkLst>
        <pc:spChg chg="mod">
          <ac:chgData name="Eleanor Simpson" userId="975f5492-d74c-431c-90fe-9bfc34b8124b" providerId="ADAL" clId="{9705B5E2-4F9E-49A1-A1D0-97A6754FED1E}" dt="2019-04-17T09:16:17.978" v="25" actId="404"/>
          <ac:spMkLst>
            <pc:docMk/>
            <pc:sldMk cId="339082187" sldId="369"/>
            <ac:spMk id="19" creationId="{5252A847-DE45-4FA3-A1F8-EEBEB845FF8E}"/>
          </ac:spMkLst>
        </pc:spChg>
        <pc:grpChg chg="del">
          <ac:chgData name="Eleanor Simpson" userId="975f5492-d74c-431c-90fe-9bfc34b8124b" providerId="ADAL" clId="{9705B5E2-4F9E-49A1-A1D0-97A6754FED1E}" dt="2019-04-17T09:19:37.630" v="34" actId="478"/>
          <ac:grpSpMkLst>
            <pc:docMk/>
            <pc:sldMk cId="339082187" sldId="369"/>
            <ac:grpSpMk id="16" creationId="{B31300A9-E3C5-4701-8EF1-45ED088A04DD}"/>
          </ac:grpSpMkLst>
        </pc:grpChg>
        <pc:grpChg chg="add">
          <ac:chgData name="Eleanor Simpson" userId="975f5492-d74c-431c-90fe-9bfc34b8124b" providerId="ADAL" clId="{9705B5E2-4F9E-49A1-A1D0-97A6754FED1E}" dt="2019-04-17T09:19:38.503" v="35"/>
          <ac:grpSpMkLst>
            <pc:docMk/>
            <pc:sldMk cId="339082187" sldId="369"/>
            <ac:grpSpMk id="26" creationId="{472C5DD1-03E9-41C9-B360-1B75252FD57B}"/>
          </ac:grpSpMkLst>
        </pc:grpChg>
        <pc:graphicFrameChg chg="modGraphic">
          <ac:chgData name="Eleanor Simpson" userId="975f5492-d74c-431c-90fe-9bfc34b8124b" providerId="ADAL" clId="{9705B5E2-4F9E-49A1-A1D0-97A6754FED1E}" dt="2019-04-17T09:16:28.509" v="27" actId="113"/>
          <ac:graphicFrameMkLst>
            <pc:docMk/>
            <pc:sldMk cId="339082187" sldId="369"/>
            <ac:graphicFrameMk id="15" creationId="{4A96468F-6048-4142-B253-FFA492ABFAA2}"/>
          </ac:graphicFrameMkLst>
        </pc:graphicFrameChg>
        <pc:graphicFrameChg chg="modGraphic">
          <ac:chgData name="Eleanor Simpson" userId="975f5492-d74c-431c-90fe-9bfc34b8124b" providerId="ADAL" clId="{9705B5E2-4F9E-49A1-A1D0-97A6754FED1E}" dt="2019-04-17T09:16:47.574" v="29" actId="113"/>
          <ac:graphicFrameMkLst>
            <pc:docMk/>
            <pc:sldMk cId="339082187" sldId="369"/>
            <ac:graphicFrameMk id="21" creationId="{93144954-E570-46FE-B07D-4BCEABC95700}"/>
          </ac:graphicFrameMkLst>
        </pc:graphicFrameChg>
        <pc:graphicFrameChg chg="modGraphic">
          <ac:chgData name="Eleanor Simpson" userId="975f5492-d74c-431c-90fe-9bfc34b8124b" providerId="ADAL" clId="{9705B5E2-4F9E-49A1-A1D0-97A6754FED1E}" dt="2019-04-17T09:16:56.707" v="31" actId="113"/>
          <ac:graphicFrameMkLst>
            <pc:docMk/>
            <pc:sldMk cId="339082187" sldId="369"/>
            <ac:graphicFrameMk id="23" creationId="{8602767C-BD8F-4752-95C6-C0D5609FF015}"/>
          </ac:graphicFrameMkLst>
        </pc:graphicFrameChg>
        <pc:graphicFrameChg chg="modGraphic">
          <ac:chgData name="Eleanor Simpson" userId="975f5492-d74c-431c-90fe-9bfc34b8124b" providerId="ADAL" clId="{9705B5E2-4F9E-49A1-A1D0-97A6754FED1E}" dt="2019-04-17T09:17:04.467" v="33" actId="113"/>
          <ac:graphicFrameMkLst>
            <pc:docMk/>
            <pc:sldMk cId="339082187" sldId="369"/>
            <ac:graphicFrameMk id="25" creationId="{970EEBB4-E5A8-473C-B815-5E5475772F23}"/>
          </ac:graphicFrameMkLst>
        </pc:graphicFrameChg>
      </pc:sldChg>
      <pc:sldChg chg="addSp delSp modSp">
        <pc:chgData name="Eleanor Simpson" userId="975f5492-d74c-431c-90fe-9bfc34b8124b" providerId="ADAL" clId="{9705B5E2-4F9E-49A1-A1D0-97A6754FED1E}" dt="2019-04-17T09:22:17.229" v="88" actId="113"/>
        <pc:sldMkLst>
          <pc:docMk/>
          <pc:sldMk cId="1813168397" sldId="370"/>
        </pc:sldMkLst>
        <pc:spChg chg="mod">
          <ac:chgData name="Eleanor Simpson" userId="975f5492-d74c-431c-90fe-9bfc34b8124b" providerId="ADAL" clId="{9705B5E2-4F9E-49A1-A1D0-97A6754FED1E}" dt="2019-04-17T09:21:43.532" v="80" actId="404"/>
          <ac:spMkLst>
            <pc:docMk/>
            <pc:sldMk cId="1813168397" sldId="370"/>
            <ac:spMk id="19" creationId="{5252A847-DE45-4FA3-A1F8-EEBEB845FF8E}"/>
          </ac:spMkLst>
        </pc:spChg>
        <pc:grpChg chg="del">
          <ac:chgData name="Eleanor Simpson" userId="975f5492-d74c-431c-90fe-9bfc34b8124b" providerId="ADAL" clId="{9705B5E2-4F9E-49A1-A1D0-97A6754FED1E}" dt="2019-04-17T09:20:00.688" v="42" actId="478"/>
          <ac:grpSpMkLst>
            <pc:docMk/>
            <pc:sldMk cId="1813168397" sldId="370"/>
            <ac:grpSpMk id="16" creationId="{B31300A9-E3C5-4701-8EF1-45ED088A04DD}"/>
          </ac:grpSpMkLst>
        </pc:grpChg>
        <pc:grpChg chg="add del">
          <ac:chgData name="Eleanor Simpson" userId="975f5492-d74c-431c-90fe-9bfc34b8124b" providerId="ADAL" clId="{9705B5E2-4F9E-49A1-A1D0-97A6754FED1E}" dt="2019-04-17T09:19:58.788" v="41"/>
          <ac:grpSpMkLst>
            <pc:docMk/>
            <pc:sldMk cId="1813168397" sldId="370"/>
            <ac:grpSpMk id="26" creationId="{8813C025-7DAD-4065-91A7-B62C019B2034}"/>
          </ac:grpSpMkLst>
        </pc:grpChg>
        <pc:grpChg chg="add">
          <ac:chgData name="Eleanor Simpson" userId="975f5492-d74c-431c-90fe-9bfc34b8124b" providerId="ADAL" clId="{9705B5E2-4F9E-49A1-A1D0-97A6754FED1E}" dt="2019-04-17T09:20:01.929" v="43"/>
          <ac:grpSpMkLst>
            <pc:docMk/>
            <pc:sldMk cId="1813168397" sldId="370"/>
            <ac:grpSpMk id="29" creationId="{0CB351DC-F280-408B-8C16-F22605E686C2}"/>
          </ac:grpSpMkLst>
        </pc:grpChg>
        <pc:graphicFrameChg chg="modGraphic">
          <ac:chgData name="Eleanor Simpson" userId="975f5492-d74c-431c-90fe-9bfc34b8124b" providerId="ADAL" clId="{9705B5E2-4F9E-49A1-A1D0-97A6754FED1E}" dt="2019-04-17T09:21:52.546" v="82" actId="113"/>
          <ac:graphicFrameMkLst>
            <pc:docMk/>
            <pc:sldMk cId="1813168397" sldId="370"/>
            <ac:graphicFrameMk id="15" creationId="{4A96468F-6048-4142-B253-FFA492ABFAA2}"/>
          </ac:graphicFrameMkLst>
        </pc:graphicFrameChg>
        <pc:graphicFrameChg chg="modGraphic">
          <ac:chgData name="Eleanor Simpson" userId="975f5492-d74c-431c-90fe-9bfc34b8124b" providerId="ADAL" clId="{9705B5E2-4F9E-49A1-A1D0-97A6754FED1E}" dt="2019-04-17T09:22:01.489" v="84" actId="113"/>
          <ac:graphicFrameMkLst>
            <pc:docMk/>
            <pc:sldMk cId="1813168397" sldId="370"/>
            <ac:graphicFrameMk id="21" creationId="{93144954-E570-46FE-B07D-4BCEABC95700}"/>
          </ac:graphicFrameMkLst>
        </pc:graphicFrameChg>
        <pc:graphicFrameChg chg="modGraphic">
          <ac:chgData name="Eleanor Simpson" userId="975f5492-d74c-431c-90fe-9bfc34b8124b" providerId="ADAL" clId="{9705B5E2-4F9E-49A1-A1D0-97A6754FED1E}" dt="2019-04-17T09:22:09.665" v="86" actId="113"/>
          <ac:graphicFrameMkLst>
            <pc:docMk/>
            <pc:sldMk cId="1813168397" sldId="370"/>
            <ac:graphicFrameMk id="23" creationId="{8602767C-BD8F-4752-95C6-C0D5609FF015}"/>
          </ac:graphicFrameMkLst>
        </pc:graphicFrameChg>
        <pc:graphicFrameChg chg="modGraphic">
          <ac:chgData name="Eleanor Simpson" userId="975f5492-d74c-431c-90fe-9bfc34b8124b" providerId="ADAL" clId="{9705B5E2-4F9E-49A1-A1D0-97A6754FED1E}" dt="2019-04-17T09:22:17.229" v="88" actId="113"/>
          <ac:graphicFrameMkLst>
            <pc:docMk/>
            <pc:sldMk cId="1813168397" sldId="370"/>
            <ac:graphicFrameMk id="25" creationId="{970EEBB4-E5A8-473C-B815-5E5475772F23}"/>
          </ac:graphicFrameMkLst>
        </pc:graphicFrameChg>
      </pc:sldChg>
      <pc:sldChg chg="addSp delSp modSp">
        <pc:chgData name="Eleanor Simpson" userId="975f5492-d74c-431c-90fe-9bfc34b8124b" providerId="ADAL" clId="{9705B5E2-4F9E-49A1-A1D0-97A6754FED1E}" dt="2019-04-17T09:54:02.639" v="935" actId="404"/>
        <pc:sldMkLst>
          <pc:docMk/>
          <pc:sldMk cId="911031142" sldId="371"/>
        </pc:sldMkLst>
        <pc:spChg chg="mod">
          <ac:chgData name="Eleanor Simpson" userId="975f5492-d74c-431c-90fe-9bfc34b8124b" providerId="ADAL" clId="{9705B5E2-4F9E-49A1-A1D0-97A6754FED1E}" dt="2019-04-17T09:24:23.489" v="112" actId="113"/>
          <ac:spMkLst>
            <pc:docMk/>
            <pc:sldMk cId="911031142" sldId="371"/>
            <ac:spMk id="2" creationId="{50B4A414-E5C4-4AB2-82D3-3F5FD06AADF3}"/>
          </ac:spMkLst>
        </pc:spChg>
        <pc:spChg chg="mod">
          <ac:chgData name="Eleanor Simpson" userId="975f5492-d74c-431c-90fe-9bfc34b8124b" providerId="ADAL" clId="{9705B5E2-4F9E-49A1-A1D0-97A6754FED1E}" dt="2019-04-17T09:54:02.639" v="935" actId="404"/>
          <ac:spMkLst>
            <pc:docMk/>
            <pc:sldMk cId="911031142" sldId="371"/>
            <ac:spMk id="19" creationId="{5252A847-DE45-4FA3-A1F8-EEBEB845FF8E}"/>
          </ac:spMkLst>
        </pc:spChg>
        <pc:grpChg chg="del">
          <ac:chgData name="Eleanor Simpson" userId="975f5492-d74c-431c-90fe-9bfc34b8124b" providerId="ADAL" clId="{9705B5E2-4F9E-49A1-A1D0-97A6754FED1E}" dt="2019-04-17T09:20:18.926" v="48" actId="478"/>
          <ac:grpSpMkLst>
            <pc:docMk/>
            <pc:sldMk cId="911031142" sldId="371"/>
            <ac:grpSpMk id="16" creationId="{B31300A9-E3C5-4701-8EF1-45ED088A04DD}"/>
          </ac:grpSpMkLst>
        </pc:grpChg>
        <pc:grpChg chg="add">
          <ac:chgData name="Eleanor Simpson" userId="975f5492-d74c-431c-90fe-9bfc34b8124b" providerId="ADAL" clId="{9705B5E2-4F9E-49A1-A1D0-97A6754FED1E}" dt="2019-04-17T09:20:19.634" v="49"/>
          <ac:grpSpMkLst>
            <pc:docMk/>
            <pc:sldMk cId="911031142" sldId="371"/>
            <ac:grpSpMk id="25" creationId="{7667C1E6-2F75-433F-8CEB-EAA83FEDE93A}"/>
          </ac:grpSpMkLst>
        </pc:grpChg>
        <pc:graphicFrameChg chg="modGraphic">
          <ac:chgData name="Eleanor Simpson" userId="975f5492-d74c-431c-90fe-9bfc34b8124b" providerId="ADAL" clId="{9705B5E2-4F9E-49A1-A1D0-97A6754FED1E}" dt="2019-04-17T09:24:32.595" v="114" actId="113"/>
          <ac:graphicFrameMkLst>
            <pc:docMk/>
            <pc:sldMk cId="911031142" sldId="371"/>
            <ac:graphicFrameMk id="9" creationId="{7E2B5B5D-7AB6-4EBF-98C9-B09ED78E9E82}"/>
          </ac:graphicFrameMkLst>
        </pc:graphicFrameChg>
      </pc:sldChg>
      <pc:sldChg chg="addSp delSp modSp">
        <pc:chgData name="Eleanor Simpson" userId="975f5492-d74c-431c-90fe-9bfc34b8124b" providerId="ADAL" clId="{9705B5E2-4F9E-49A1-A1D0-97A6754FED1E}" dt="2019-04-17T09:29:19.824" v="180" actId="113"/>
        <pc:sldMkLst>
          <pc:docMk/>
          <pc:sldMk cId="1620229727" sldId="373"/>
        </pc:sldMkLst>
        <pc:spChg chg="mod">
          <ac:chgData name="Eleanor Simpson" userId="975f5492-d74c-431c-90fe-9bfc34b8124b" providerId="ADAL" clId="{9705B5E2-4F9E-49A1-A1D0-97A6754FED1E}" dt="2019-04-17T09:29:00.247" v="176" actId="113"/>
          <ac:spMkLst>
            <pc:docMk/>
            <pc:sldMk cId="1620229727" sldId="373"/>
            <ac:spMk id="11" creationId="{5D6E4E8B-7C89-4DB8-8CB1-B4A40157CE32}"/>
          </ac:spMkLst>
        </pc:spChg>
        <pc:spChg chg="mod">
          <ac:chgData name="Eleanor Simpson" userId="975f5492-d74c-431c-90fe-9bfc34b8124b" providerId="ADAL" clId="{9705B5E2-4F9E-49A1-A1D0-97A6754FED1E}" dt="2019-04-17T09:28:44.212" v="172" actId="404"/>
          <ac:spMkLst>
            <pc:docMk/>
            <pc:sldMk cId="1620229727" sldId="373"/>
            <ac:spMk id="19" creationId="{5252A847-DE45-4FA3-A1F8-EEBEB845FF8E}"/>
          </ac:spMkLst>
        </pc:spChg>
        <pc:spChg chg="mod">
          <ac:chgData name="Eleanor Simpson" userId="975f5492-d74c-431c-90fe-9bfc34b8124b" providerId="ADAL" clId="{9705B5E2-4F9E-49A1-A1D0-97A6754FED1E}" dt="2019-04-17T09:28:50.787" v="174" actId="113"/>
          <ac:spMkLst>
            <pc:docMk/>
            <pc:sldMk cId="1620229727" sldId="373"/>
            <ac:spMk id="20" creationId="{E01287E2-277F-460A-9C09-C43F7797FE19}"/>
          </ac:spMkLst>
        </pc:spChg>
        <pc:grpChg chg="add">
          <ac:chgData name="Eleanor Simpson" userId="975f5492-d74c-431c-90fe-9bfc34b8124b" providerId="ADAL" clId="{9705B5E2-4F9E-49A1-A1D0-97A6754FED1E}" dt="2019-04-17T09:20:41.947" v="59"/>
          <ac:grpSpMkLst>
            <pc:docMk/>
            <pc:sldMk cId="1620229727" sldId="373"/>
            <ac:grpSpMk id="12" creationId="{F023F741-F006-4049-8239-C16114214FA0}"/>
          </ac:grpSpMkLst>
        </pc:grpChg>
        <pc:grpChg chg="del">
          <ac:chgData name="Eleanor Simpson" userId="975f5492-d74c-431c-90fe-9bfc34b8124b" providerId="ADAL" clId="{9705B5E2-4F9E-49A1-A1D0-97A6754FED1E}" dt="2019-04-17T09:20:41.464" v="58" actId="478"/>
          <ac:grpSpMkLst>
            <pc:docMk/>
            <pc:sldMk cId="1620229727" sldId="373"/>
            <ac:grpSpMk id="16" creationId="{B31300A9-E3C5-4701-8EF1-45ED088A04DD}"/>
          </ac:grpSpMkLst>
        </pc:grpChg>
        <pc:graphicFrameChg chg="modGraphic">
          <ac:chgData name="Eleanor Simpson" userId="975f5492-d74c-431c-90fe-9bfc34b8124b" providerId="ADAL" clId="{9705B5E2-4F9E-49A1-A1D0-97A6754FED1E}" dt="2019-04-17T09:29:19.824" v="180" actId="113"/>
          <ac:graphicFrameMkLst>
            <pc:docMk/>
            <pc:sldMk cId="1620229727" sldId="373"/>
            <ac:graphicFrameMk id="9" creationId="{E06BBFEE-FC49-4CF8-8979-9089A43FE6BE}"/>
          </ac:graphicFrameMkLst>
        </pc:graphicFrameChg>
        <pc:graphicFrameChg chg="modGraphic">
          <ac:chgData name="Eleanor Simpson" userId="975f5492-d74c-431c-90fe-9bfc34b8124b" providerId="ADAL" clId="{9705B5E2-4F9E-49A1-A1D0-97A6754FED1E}" dt="2019-04-17T09:29:11.737" v="178" actId="113"/>
          <ac:graphicFrameMkLst>
            <pc:docMk/>
            <pc:sldMk cId="1620229727" sldId="373"/>
            <ac:graphicFrameMk id="10" creationId="{DD62964B-8A56-4CFC-B1F9-982DE1AD8C5F}"/>
          </ac:graphicFrameMkLst>
        </pc:graphicFrameChg>
      </pc:sldChg>
      <pc:sldChg chg="addSp delSp modSp">
        <pc:chgData name="Eleanor Simpson" userId="975f5492-d74c-431c-90fe-9bfc34b8124b" providerId="ADAL" clId="{9705B5E2-4F9E-49A1-A1D0-97A6754FED1E}" dt="2019-04-17T13:35:26.248" v="1053" actId="20577"/>
        <pc:sldMkLst>
          <pc:docMk/>
          <pc:sldMk cId="4218178571" sldId="375"/>
        </pc:sldMkLst>
        <pc:spChg chg="mod">
          <ac:chgData name="Eleanor Simpson" userId="975f5492-d74c-431c-90fe-9bfc34b8124b" providerId="ADAL" clId="{9705B5E2-4F9E-49A1-A1D0-97A6754FED1E}" dt="2019-04-17T09:25:11.643" v="124" actId="113"/>
          <ac:spMkLst>
            <pc:docMk/>
            <pc:sldMk cId="4218178571" sldId="375"/>
            <ac:spMk id="2" creationId="{50B4A414-E5C4-4AB2-82D3-3F5FD06AADF3}"/>
          </ac:spMkLst>
        </pc:spChg>
        <pc:spChg chg="mod">
          <ac:chgData name="Eleanor Simpson" userId="975f5492-d74c-431c-90fe-9bfc34b8124b" providerId="ADAL" clId="{9705B5E2-4F9E-49A1-A1D0-97A6754FED1E}" dt="2019-04-17T13:35:26.248" v="1053" actId="20577"/>
          <ac:spMkLst>
            <pc:docMk/>
            <pc:sldMk cId="4218178571" sldId="375"/>
            <ac:spMk id="19" creationId="{5252A847-DE45-4FA3-A1F8-EEBEB845FF8E}"/>
          </ac:spMkLst>
        </pc:spChg>
        <pc:grpChg chg="del">
          <ac:chgData name="Eleanor Simpson" userId="975f5492-d74c-431c-90fe-9bfc34b8124b" providerId="ADAL" clId="{9705B5E2-4F9E-49A1-A1D0-97A6754FED1E}" dt="2019-04-17T09:20:23.527" v="50" actId="478"/>
          <ac:grpSpMkLst>
            <pc:docMk/>
            <pc:sldMk cId="4218178571" sldId="375"/>
            <ac:grpSpMk id="16" creationId="{B31300A9-E3C5-4701-8EF1-45ED088A04DD}"/>
          </ac:grpSpMkLst>
        </pc:grpChg>
        <pc:grpChg chg="add">
          <ac:chgData name="Eleanor Simpson" userId="975f5492-d74c-431c-90fe-9bfc34b8124b" providerId="ADAL" clId="{9705B5E2-4F9E-49A1-A1D0-97A6754FED1E}" dt="2019-04-17T09:20:24.064" v="51"/>
          <ac:grpSpMkLst>
            <pc:docMk/>
            <pc:sldMk cId="4218178571" sldId="375"/>
            <ac:grpSpMk id="25" creationId="{7A86A0CA-00BA-47A5-B43B-E3DD54D6D233}"/>
          </ac:grpSpMkLst>
        </pc:grpChg>
        <pc:graphicFrameChg chg="modGraphic">
          <ac:chgData name="Eleanor Simpson" userId="975f5492-d74c-431c-90fe-9bfc34b8124b" providerId="ADAL" clId="{9705B5E2-4F9E-49A1-A1D0-97A6754FED1E}" dt="2019-04-17T09:25:19.607" v="126" actId="113"/>
          <ac:graphicFrameMkLst>
            <pc:docMk/>
            <pc:sldMk cId="4218178571" sldId="375"/>
            <ac:graphicFrameMk id="9" creationId="{7E2B5B5D-7AB6-4EBF-98C9-B09ED78E9E82}"/>
          </ac:graphicFrameMkLst>
        </pc:graphicFrameChg>
      </pc:sldChg>
      <pc:sldChg chg="addSp delSp modSp">
        <pc:chgData name="Eleanor Simpson" userId="975f5492-d74c-431c-90fe-9bfc34b8124b" providerId="ADAL" clId="{9705B5E2-4F9E-49A1-A1D0-97A6754FED1E}" dt="2019-04-17T09:54:12.860" v="936" actId="404"/>
        <pc:sldMkLst>
          <pc:docMk/>
          <pc:sldMk cId="1514254807" sldId="376"/>
        </pc:sldMkLst>
        <pc:spChg chg="mod">
          <ac:chgData name="Eleanor Simpson" userId="975f5492-d74c-431c-90fe-9bfc34b8124b" providerId="ADAL" clId="{9705B5E2-4F9E-49A1-A1D0-97A6754FED1E}" dt="2019-04-17T09:25:39.739" v="130" actId="113"/>
          <ac:spMkLst>
            <pc:docMk/>
            <pc:sldMk cId="1514254807" sldId="376"/>
            <ac:spMk id="10" creationId="{A8855380-2AE4-4B65-A77E-072D499C1BF1}"/>
          </ac:spMkLst>
        </pc:spChg>
        <pc:spChg chg="mod">
          <ac:chgData name="Eleanor Simpson" userId="975f5492-d74c-431c-90fe-9bfc34b8124b" providerId="ADAL" clId="{9705B5E2-4F9E-49A1-A1D0-97A6754FED1E}" dt="2019-04-17T09:54:12.860" v="936" actId="404"/>
          <ac:spMkLst>
            <pc:docMk/>
            <pc:sldMk cId="1514254807" sldId="376"/>
            <ac:spMk id="19" creationId="{5252A847-DE45-4FA3-A1F8-EEBEB845FF8E}"/>
          </ac:spMkLst>
        </pc:spChg>
        <pc:grpChg chg="add">
          <ac:chgData name="Eleanor Simpson" userId="975f5492-d74c-431c-90fe-9bfc34b8124b" providerId="ADAL" clId="{9705B5E2-4F9E-49A1-A1D0-97A6754FED1E}" dt="2019-04-17T09:20:29.062" v="53"/>
          <ac:grpSpMkLst>
            <pc:docMk/>
            <pc:sldMk cId="1514254807" sldId="376"/>
            <ac:grpSpMk id="11" creationId="{0F80D078-B013-4F2A-92C4-12D1476D20EF}"/>
          </ac:grpSpMkLst>
        </pc:grpChg>
        <pc:grpChg chg="del">
          <ac:chgData name="Eleanor Simpson" userId="975f5492-d74c-431c-90fe-9bfc34b8124b" providerId="ADAL" clId="{9705B5E2-4F9E-49A1-A1D0-97A6754FED1E}" dt="2019-04-17T09:20:28.465" v="52" actId="478"/>
          <ac:grpSpMkLst>
            <pc:docMk/>
            <pc:sldMk cId="1514254807" sldId="376"/>
            <ac:grpSpMk id="16" creationId="{B31300A9-E3C5-4701-8EF1-45ED088A04DD}"/>
          </ac:grpSpMkLst>
        </pc:grpChg>
        <pc:graphicFrameChg chg="modGraphic">
          <ac:chgData name="Eleanor Simpson" userId="975f5492-d74c-431c-90fe-9bfc34b8124b" providerId="ADAL" clId="{9705B5E2-4F9E-49A1-A1D0-97A6754FED1E}" dt="2019-04-17T09:25:54.478" v="134" actId="113"/>
          <ac:graphicFrameMkLst>
            <pc:docMk/>
            <pc:sldMk cId="1514254807" sldId="376"/>
            <ac:graphicFrameMk id="7" creationId="{5081281E-AD6A-4933-BABF-10116A83E55C}"/>
          </ac:graphicFrameMkLst>
        </pc:graphicFrameChg>
        <pc:graphicFrameChg chg="modGraphic">
          <ac:chgData name="Eleanor Simpson" userId="975f5492-d74c-431c-90fe-9bfc34b8124b" providerId="ADAL" clId="{9705B5E2-4F9E-49A1-A1D0-97A6754FED1E}" dt="2019-04-17T09:25:46.972" v="132" actId="113"/>
          <ac:graphicFrameMkLst>
            <pc:docMk/>
            <pc:sldMk cId="1514254807" sldId="376"/>
            <ac:graphicFrameMk id="9" creationId="{3A2DBCE6-1B83-4CCF-BAF2-6631653A3E59}"/>
          </ac:graphicFrameMkLst>
        </pc:graphicFrameChg>
      </pc:sldChg>
      <pc:sldChg chg="addSp delSp modSp">
        <pc:chgData name="Eleanor Simpson" userId="975f5492-d74c-431c-90fe-9bfc34b8124b" providerId="ADAL" clId="{9705B5E2-4F9E-49A1-A1D0-97A6754FED1E}" dt="2019-04-17T09:28:22.577" v="167" actId="113"/>
        <pc:sldMkLst>
          <pc:docMk/>
          <pc:sldMk cId="1923890851" sldId="377"/>
        </pc:sldMkLst>
        <pc:spChg chg="mod">
          <ac:chgData name="Eleanor Simpson" userId="975f5492-d74c-431c-90fe-9bfc34b8124b" providerId="ADAL" clId="{9705B5E2-4F9E-49A1-A1D0-97A6754FED1E}" dt="2019-04-17T09:27:39.546" v="157" actId="403"/>
          <ac:spMkLst>
            <pc:docMk/>
            <pc:sldMk cId="1923890851" sldId="377"/>
            <ac:spMk id="2" creationId="{ECE0095E-AD62-4E05-9185-D877DCB2C892}"/>
          </ac:spMkLst>
        </pc:spChg>
        <pc:spChg chg="mod">
          <ac:chgData name="Eleanor Simpson" userId="975f5492-d74c-431c-90fe-9bfc34b8124b" providerId="ADAL" clId="{9705B5E2-4F9E-49A1-A1D0-97A6754FED1E}" dt="2019-04-17T09:28:22.577" v="167" actId="113"/>
          <ac:spMkLst>
            <pc:docMk/>
            <pc:sldMk cId="1923890851" sldId="377"/>
            <ac:spMk id="11" creationId="{6DA8DF80-6526-4748-92E2-A677DB72AB29}"/>
          </ac:spMkLst>
        </pc:spChg>
        <pc:spChg chg="mod">
          <ac:chgData name="Eleanor Simpson" userId="975f5492-d74c-431c-90fe-9bfc34b8124b" providerId="ADAL" clId="{9705B5E2-4F9E-49A1-A1D0-97A6754FED1E}" dt="2019-04-17T09:28:03.613" v="163" actId="113"/>
          <ac:spMkLst>
            <pc:docMk/>
            <pc:sldMk cId="1923890851" sldId="377"/>
            <ac:spMk id="12" creationId="{4F00ECFD-9795-45DA-AAD6-74DAC6C1E6A3}"/>
          </ac:spMkLst>
        </pc:spChg>
        <pc:spChg chg="mod">
          <ac:chgData name="Eleanor Simpson" userId="975f5492-d74c-431c-90fe-9bfc34b8124b" providerId="ADAL" clId="{9705B5E2-4F9E-49A1-A1D0-97A6754FED1E}" dt="2019-04-17T09:27:20.105" v="153" actId="404"/>
          <ac:spMkLst>
            <pc:docMk/>
            <pc:sldMk cId="1923890851" sldId="377"/>
            <ac:spMk id="19" creationId="{5252A847-DE45-4FA3-A1F8-EEBEB845FF8E}"/>
          </ac:spMkLst>
        </pc:spChg>
        <pc:grpChg chg="add">
          <ac:chgData name="Eleanor Simpson" userId="975f5492-d74c-431c-90fe-9bfc34b8124b" providerId="ADAL" clId="{9705B5E2-4F9E-49A1-A1D0-97A6754FED1E}" dt="2019-04-17T09:20:37.699" v="57"/>
          <ac:grpSpMkLst>
            <pc:docMk/>
            <pc:sldMk cId="1923890851" sldId="377"/>
            <ac:grpSpMk id="14" creationId="{B3CCD3E9-6A19-47D6-9E26-1E3D442A5D25}"/>
          </ac:grpSpMkLst>
        </pc:grpChg>
        <pc:grpChg chg="del">
          <ac:chgData name="Eleanor Simpson" userId="975f5492-d74c-431c-90fe-9bfc34b8124b" providerId="ADAL" clId="{9705B5E2-4F9E-49A1-A1D0-97A6754FED1E}" dt="2019-04-17T09:20:37.214" v="56" actId="478"/>
          <ac:grpSpMkLst>
            <pc:docMk/>
            <pc:sldMk cId="1923890851" sldId="377"/>
            <ac:grpSpMk id="16" creationId="{B31300A9-E3C5-4701-8EF1-45ED088A04DD}"/>
          </ac:grpSpMkLst>
        </pc:grpChg>
        <pc:graphicFrameChg chg="modGraphic">
          <ac:chgData name="Eleanor Simpson" userId="975f5492-d74c-431c-90fe-9bfc34b8124b" providerId="ADAL" clId="{9705B5E2-4F9E-49A1-A1D0-97A6754FED1E}" dt="2019-04-17T09:27:46.442" v="159" actId="113"/>
          <ac:graphicFrameMkLst>
            <pc:docMk/>
            <pc:sldMk cId="1923890851" sldId="377"/>
            <ac:graphicFrameMk id="9" creationId="{3A2DBCE6-1B83-4CCF-BAF2-6631653A3E59}"/>
          </ac:graphicFrameMkLst>
        </pc:graphicFrameChg>
        <pc:graphicFrameChg chg="modGraphic">
          <ac:chgData name="Eleanor Simpson" userId="975f5492-d74c-431c-90fe-9bfc34b8124b" providerId="ADAL" clId="{9705B5E2-4F9E-49A1-A1D0-97A6754FED1E}" dt="2019-04-17T09:28:12.136" v="165" actId="113"/>
          <ac:graphicFrameMkLst>
            <pc:docMk/>
            <pc:sldMk cId="1923890851" sldId="377"/>
            <ac:graphicFrameMk id="10" creationId="{C345A7B0-524B-4E86-88A8-36695677185A}"/>
          </ac:graphicFrameMkLst>
        </pc:graphicFrameChg>
        <pc:graphicFrameChg chg="modGraphic">
          <ac:chgData name="Eleanor Simpson" userId="975f5492-d74c-431c-90fe-9bfc34b8124b" providerId="ADAL" clId="{9705B5E2-4F9E-49A1-A1D0-97A6754FED1E}" dt="2019-04-17T09:27:54.380" v="161" actId="113"/>
          <ac:graphicFrameMkLst>
            <pc:docMk/>
            <pc:sldMk cId="1923890851" sldId="377"/>
            <ac:graphicFrameMk id="13" creationId="{869C8BD3-9D62-4B52-8642-4EA4B0B8B349}"/>
          </ac:graphicFrameMkLst>
        </pc:graphicFrameChg>
      </pc:sldChg>
      <pc:sldChg chg="addSp delSp modSp">
        <pc:chgData name="Eleanor Simpson" userId="975f5492-d74c-431c-90fe-9bfc34b8124b" providerId="ADAL" clId="{9705B5E2-4F9E-49A1-A1D0-97A6754FED1E}" dt="2019-04-17T09:54:19.728" v="937" actId="404"/>
        <pc:sldMkLst>
          <pc:docMk/>
          <pc:sldMk cId="2335638539" sldId="378"/>
        </pc:sldMkLst>
        <pc:spChg chg="mod">
          <ac:chgData name="Eleanor Simpson" userId="975f5492-d74c-431c-90fe-9bfc34b8124b" providerId="ADAL" clId="{9705B5E2-4F9E-49A1-A1D0-97A6754FED1E}" dt="2019-04-17T09:26:14.993" v="138" actId="113"/>
          <ac:spMkLst>
            <pc:docMk/>
            <pc:sldMk cId="2335638539" sldId="378"/>
            <ac:spMk id="2" creationId="{ECE0095E-AD62-4E05-9185-D877DCB2C892}"/>
          </ac:spMkLst>
        </pc:spChg>
        <pc:spChg chg="mod">
          <ac:chgData name="Eleanor Simpson" userId="975f5492-d74c-431c-90fe-9bfc34b8124b" providerId="ADAL" clId="{9705B5E2-4F9E-49A1-A1D0-97A6754FED1E}" dt="2019-04-17T09:26:29.732" v="142" actId="113"/>
          <ac:spMkLst>
            <pc:docMk/>
            <pc:sldMk cId="2335638539" sldId="378"/>
            <ac:spMk id="3" creationId="{F7E3B7DE-89F2-47C9-852D-052E14F245C5}"/>
          </ac:spMkLst>
        </pc:spChg>
        <pc:spChg chg="mod">
          <ac:chgData name="Eleanor Simpson" userId="975f5492-d74c-431c-90fe-9bfc34b8124b" providerId="ADAL" clId="{9705B5E2-4F9E-49A1-A1D0-97A6754FED1E}" dt="2019-04-17T09:54:19.728" v="937" actId="404"/>
          <ac:spMkLst>
            <pc:docMk/>
            <pc:sldMk cId="2335638539" sldId="378"/>
            <ac:spMk id="19" creationId="{5252A847-DE45-4FA3-A1F8-EEBEB845FF8E}"/>
          </ac:spMkLst>
        </pc:spChg>
        <pc:grpChg chg="add">
          <ac:chgData name="Eleanor Simpson" userId="975f5492-d74c-431c-90fe-9bfc34b8124b" providerId="ADAL" clId="{9705B5E2-4F9E-49A1-A1D0-97A6754FED1E}" dt="2019-04-17T09:20:33.665" v="55"/>
          <ac:grpSpMkLst>
            <pc:docMk/>
            <pc:sldMk cId="2335638539" sldId="378"/>
            <ac:grpSpMk id="12" creationId="{37AC57A7-FC0D-438E-98E1-F5549E38E492}"/>
          </ac:grpSpMkLst>
        </pc:grpChg>
        <pc:grpChg chg="del">
          <ac:chgData name="Eleanor Simpson" userId="975f5492-d74c-431c-90fe-9bfc34b8124b" providerId="ADAL" clId="{9705B5E2-4F9E-49A1-A1D0-97A6754FED1E}" dt="2019-04-17T09:20:33.084" v="54" actId="478"/>
          <ac:grpSpMkLst>
            <pc:docMk/>
            <pc:sldMk cId="2335638539" sldId="378"/>
            <ac:grpSpMk id="16" creationId="{B31300A9-E3C5-4701-8EF1-45ED088A04DD}"/>
          </ac:grpSpMkLst>
        </pc:grpChg>
        <pc:graphicFrameChg chg="modGraphic">
          <ac:chgData name="Eleanor Simpson" userId="975f5492-d74c-431c-90fe-9bfc34b8124b" providerId="ADAL" clId="{9705B5E2-4F9E-49A1-A1D0-97A6754FED1E}" dt="2019-04-17T09:26:22.268" v="140" actId="113"/>
          <ac:graphicFrameMkLst>
            <pc:docMk/>
            <pc:sldMk cId="2335638539" sldId="378"/>
            <ac:graphicFrameMk id="9" creationId="{3A2DBCE6-1B83-4CCF-BAF2-6631653A3E59}"/>
          </ac:graphicFrameMkLst>
        </pc:graphicFrameChg>
        <pc:graphicFrameChg chg="modGraphic">
          <ac:chgData name="Eleanor Simpson" userId="975f5492-d74c-431c-90fe-9bfc34b8124b" providerId="ADAL" clId="{9705B5E2-4F9E-49A1-A1D0-97A6754FED1E}" dt="2019-04-17T09:26:36.768" v="144" actId="113"/>
          <ac:graphicFrameMkLst>
            <pc:docMk/>
            <pc:sldMk cId="2335638539" sldId="378"/>
            <ac:graphicFrameMk id="11" creationId="{D553745A-4EEC-47F5-AFEB-5A437BA9CA6F}"/>
          </ac:graphicFrameMkLst>
        </pc:graphicFrameChg>
      </pc:sldChg>
      <pc:sldChg chg="addSp delSp modSp">
        <pc:chgData name="Eleanor Simpson" userId="975f5492-d74c-431c-90fe-9bfc34b8124b" providerId="ADAL" clId="{9705B5E2-4F9E-49A1-A1D0-97A6754FED1E}" dt="2019-04-17T09:30:14.533" v="193" actId="113"/>
        <pc:sldMkLst>
          <pc:docMk/>
          <pc:sldMk cId="2625879343" sldId="379"/>
        </pc:sldMkLst>
        <pc:spChg chg="mod">
          <ac:chgData name="Eleanor Simpson" userId="975f5492-d74c-431c-90fe-9bfc34b8124b" providerId="ADAL" clId="{9705B5E2-4F9E-49A1-A1D0-97A6754FED1E}" dt="2019-04-17T09:29:40.935" v="185" actId="404"/>
          <ac:spMkLst>
            <pc:docMk/>
            <pc:sldMk cId="2625879343" sldId="379"/>
            <ac:spMk id="19" creationId="{5252A847-DE45-4FA3-A1F8-EEBEB845FF8E}"/>
          </ac:spMkLst>
        </pc:spChg>
        <pc:spChg chg="mod">
          <ac:chgData name="Eleanor Simpson" userId="975f5492-d74c-431c-90fe-9bfc34b8124b" providerId="ADAL" clId="{9705B5E2-4F9E-49A1-A1D0-97A6754FED1E}" dt="2019-04-17T09:29:47.622" v="187" actId="113"/>
          <ac:spMkLst>
            <pc:docMk/>
            <pc:sldMk cId="2625879343" sldId="379"/>
            <ac:spMk id="20" creationId="{E01287E2-277F-460A-9C09-C43F7797FE19}"/>
          </ac:spMkLst>
        </pc:spChg>
        <pc:spChg chg="mod">
          <ac:chgData name="Eleanor Simpson" userId="975f5492-d74c-431c-90fe-9bfc34b8124b" providerId="ADAL" clId="{9705B5E2-4F9E-49A1-A1D0-97A6754FED1E}" dt="2019-04-17T09:29:55.331" v="189" actId="113"/>
          <ac:spMkLst>
            <pc:docMk/>
            <pc:sldMk cId="2625879343" sldId="379"/>
            <ac:spMk id="21" creationId="{51F2FC81-3262-40B4-94CB-77DE1732E240}"/>
          </ac:spMkLst>
        </pc:spChg>
        <pc:grpChg chg="add">
          <ac:chgData name="Eleanor Simpson" userId="975f5492-d74c-431c-90fe-9bfc34b8124b" providerId="ADAL" clId="{9705B5E2-4F9E-49A1-A1D0-97A6754FED1E}" dt="2019-04-17T09:20:46.156" v="61"/>
          <ac:grpSpMkLst>
            <pc:docMk/>
            <pc:sldMk cId="2625879343" sldId="379"/>
            <ac:grpSpMk id="11" creationId="{0218BDB8-E2E3-490F-B32C-89B5F913AAA6}"/>
          </ac:grpSpMkLst>
        </pc:grpChg>
        <pc:grpChg chg="del">
          <ac:chgData name="Eleanor Simpson" userId="975f5492-d74c-431c-90fe-9bfc34b8124b" providerId="ADAL" clId="{9705B5E2-4F9E-49A1-A1D0-97A6754FED1E}" dt="2019-04-17T09:20:45.588" v="60" actId="478"/>
          <ac:grpSpMkLst>
            <pc:docMk/>
            <pc:sldMk cId="2625879343" sldId="379"/>
            <ac:grpSpMk id="16" creationId="{B31300A9-E3C5-4701-8EF1-45ED088A04DD}"/>
          </ac:grpSpMkLst>
        </pc:grpChg>
        <pc:graphicFrameChg chg="modGraphic">
          <ac:chgData name="Eleanor Simpson" userId="975f5492-d74c-431c-90fe-9bfc34b8124b" providerId="ADAL" clId="{9705B5E2-4F9E-49A1-A1D0-97A6754FED1E}" dt="2019-04-17T09:30:05.308" v="191" actId="113"/>
          <ac:graphicFrameMkLst>
            <pc:docMk/>
            <pc:sldMk cId="2625879343" sldId="379"/>
            <ac:graphicFrameMk id="9" creationId="{E06BBFEE-FC49-4CF8-8979-9089A43FE6BE}"/>
          </ac:graphicFrameMkLst>
        </pc:graphicFrameChg>
        <pc:graphicFrameChg chg="modGraphic">
          <ac:chgData name="Eleanor Simpson" userId="975f5492-d74c-431c-90fe-9bfc34b8124b" providerId="ADAL" clId="{9705B5E2-4F9E-49A1-A1D0-97A6754FED1E}" dt="2019-04-17T09:30:14.533" v="193" actId="113"/>
          <ac:graphicFrameMkLst>
            <pc:docMk/>
            <pc:sldMk cId="2625879343" sldId="379"/>
            <ac:graphicFrameMk id="10" creationId="{DD62964B-8A56-4CFC-B1F9-982DE1AD8C5F}"/>
          </ac:graphicFrameMkLst>
        </pc:graphicFrameChg>
      </pc:sldChg>
      <pc:sldChg chg="addSp delSp modSp">
        <pc:chgData name="Eleanor Simpson" userId="975f5492-d74c-431c-90fe-9bfc34b8124b" providerId="ADAL" clId="{9705B5E2-4F9E-49A1-A1D0-97A6754FED1E}" dt="2019-04-17T13:36:07.580" v="1054" actId="20577"/>
        <pc:sldMkLst>
          <pc:docMk/>
          <pc:sldMk cId="3297992607" sldId="382"/>
        </pc:sldMkLst>
        <pc:spChg chg="mod">
          <ac:chgData name="Eleanor Simpson" userId="975f5492-d74c-431c-90fe-9bfc34b8124b" providerId="ADAL" clId="{9705B5E2-4F9E-49A1-A1D0-97A6754FED1E}" dt="2019-04-17T09:38:11.845" v="290" actId="113"/>
          <ac:spMkLst>
            <pc:docMk/>
            <pc:sldMk cId="3297992607" sldId="382"/>
            <ac:spMk id="7" creationId="{44FBB4C1-B65F-43FB-AB3F-8017DA7C1478}"/>
          </ac:spMkLst>
        </pc:spChg>
        <pc:spChg chg="mod">
          <ac:chgData name="Eleanor Simpson" userId="975f5492-d74c-431c-90fe-9bfc34b8124b" providerId="ADAL" clId="{9705B5E2-4F9E-49A1-A1D0-97A6754FED1E}" dt="2019-04-17T13:36:07.580" v="1054" actId="20577"/>
          <ac:spMkLst>
            <pc:docMk/>
            <pc:sldMk cId="3297992607" sldId="382"/>
            <ac:spMk id="19" creationId="{5252A847-DE45-4FA3-A1F8-EEBEB845FF8E}"/>
          </ac:spMkLst>
        </pc:spChg>
        <pc:grpChg chg="add">
          <ac:chgData name="Eleanor Simpson" userId="975f5492-d74c-431c-90fe-9bfc34b8124b" providerId="ADAL" clId="{9705B5E2-4F9E-49A1-A1D0-97A6754FED1E}" dt="2019-04-17T09:21:06.318" v="71"/>
          <ac:grpSpMkLst>
            <pc:docMk/>
            <pc:sldMk cId="3297992607" sldId="382"/>
            <ac:grpSpMk id="9" creationId="{DC46BCDE-3ED3-4EF2-ADCC-0EE16E39BAB6}"/>
          </ac:grpSpMkLst>
        </pc:grpChg>
        <pc:grpChg chg="del">
          <ac:chgData name="Eleanor Simpson" userId="975f5492-d74c-431c-90fe-9bfc34b8124b" providerId="ADAL" clId="{9705B5E2-4F9E-49A1-A1D0-97A6754FED1E}" dt="2019-04-17T09:21:05.795" v="70" actId="478"/>
          <ac:grpSpMkLst>
            <pc:docMk/>
            <pc:sldMk cId="3297992607" sldId="382"/>
            <ac:grpSpMk id="16" creationId="{B31300A9-E3C5-4701-8EF1-45ED088A04DD}"/>
          </ac:grpSpMkLst>
        </pc:grpChg>
      </pc:sldChg>
      <pc:sldChg chg="addSp delSp modSp">
        <pc:chgData name="Eleanor Simpson" userId="975f5492-d74c-431c-90fe-9bfc34b8124b" providerId="ADAL" clId="{9705B5E2-4F9E-49A1-A1D0-97A6754FED1E}" dt="2019-04-17T09:34:59.724" v="272" actId="113"/>
        <pc:sldMkLst>
          <pc:docMk/>
          <pc:sldMk cId="274971558" sldId="385"/>
        </pc:sldMkLst>
        <pc:spChg chg="mod">
          <ac:chgData name="Eleanor Simpson" userId="975f5492-d74c-431c-90fe-9bfc34b8124b" providerId="ADAL" clId="{9705B5E2-4F9E-49A1-A1D0-97A6754FED1E}" dt="2019-04-17T09:34:52.062" v="270" actId="113"/>
          <ac:spMkLst>
            <pc:docMk/>
            <pc:sldMk cId="274971558" sldId="385"/>
            <ac:spMk id="2" creationId="{B02DE444-5A30-4F40-83B3-21AA9440CE60}"/>
          </ac:spMkLst>
        </pc:spChg>
        <pc:spChg chg="mod">
          <ac:chgData name="Eleanor Simpson" userId="975f5492-d74c-431c-90fe-9bfc34b8124b" providerId="ADAL" clId="{9705B5E2-4F9E-49A1-A1D0-97A6754FED1E}" dt="2019-04-17T09:34:43.163" v="268" actId="20577"/>
          <ac:spMkLst>
            <pc:docMk/>
            <pc:sldMk cId="274971558" sldId="385"/>
            <ac:spMk id="19" creationId="{5252A847-DE45-4FA3-A1F8-EEBEB845FF8E}"/>
          </ac:spMkLst>
        </pc:spChg>
        <pc:grpChg chg="del">
          <ac:chgData name="Eleanor Simpson" userId="975f5492-d74c-431c-90fe-9bfc34b8124b" providerId="ADAL" clId="{9705B5E2-4F9E-49A1-A1D0-97A6754FED1E}" dt="2019-04-17T09:21:09.871" v="72" actId="478"/>
          <ac:grpSpMkLst>
            <pc:docMk/>
            <pc:sldMk cId="274971558" sldId="385"/>
            <ac:grpSpMk id="16" creationId="{B31300A9-E3C5-4701-8EF1-45ED088A04DD}"/>
          </ac:grpSpMkLst>
        </pc:grpChg>
        <pc:grpChg chg="add">
          <ac:chgData name="Eleanor Simpson" userId="975f5492-d74c-431c-90fe-9bfc34b8124b" providerId="ADAL" clId="{9705B5E2-4F9E-49A1-A1D0-97A6754FED1E}" dt="2019-04-17T09:21:10.413" v="73"/>
          <ac:grpSpMkLst>
            <pc:docMk/>
            <pc:sldMk cId="274971558" sldId="385"/>
            <ac:grpSpMk id="56" creationId="{B586ED92-9A7A-49F1-8FCD-6B85DC30FC1D}"/>
          </ac:grpSpMkLst>
        </pc:grpChg>
        <pc:graphicFrameChg chg="modGraphic">
          <ac:chgData name="Eleanor Simpson" userId="975f5492-d74c-431c-90fe-9bfc34b8124b" providerId="ADAL" clId="{9705B5E2-4F9E-49A1-A1D0-97A6754FED1E}" dt="2019-04-17T09:34:59.724" v="272" actId="113"/>
          <ac:graphicFrameMkLst>
            <pc:docMk/>
            <pc:sldMk cId="274971558" sldId="385"/>
            <ac:graphicFrameMk id="9" creationId="{A4196CDD-5975-47F3-AF6D-DA1D8B5D3420}"/>
          </ac:graphicFrameMkLst>
        </pc:graphicFrameChg>
      </pc:sldChg>
      <pc:sldChg chg="addSp delSp modSp">
        <pc:chgData name="Eleanor Simpson" userId="975f5492-d74c-431c-90fe-9bfc34b8124b" providerId="ADAL" clId="{9705B5E2-4F9E-49A1-A1D0-97A6754FED1E}" dt="2019-04-17T13:36:15.292" v="1055" actId="20577"/>
        <pc:sldMkLst>
          <pc:docMk/>
          <pc:sldMk cId="3977871055" sldId="386"/>
        </pc:sldMkLst>
        <pc:spChg chg="mod">
          <ac:chgData name="Eleanor Simpson" userId="975f5492-d74c-431c-90fe-9bfc34b8124b" providerId="ADAL" clId="{9705B5E2-4F9E-49A1-A1D0-97A6754FED1E}" dt="2019-04-17T09:35:35.070" v="280" actId="113"/>
          <ac:spMkLst>
            <pc:docMk/>
            <pc:sldMk cId="3977871055" sldId="386"/>
            <ac:spMk id="2" creationId="{B02DE444-5A30-4F40-83B3-21AA9440CE60}"/>
          </ac:spMkLst>
        </pc:spChg>
        <pc:spChg chg="mod">
          <ac:chgData name="Eleanor Simpson" userId="975f5492-d74c-431c-90fe-9bfc34b8124b" providerId="ADAL" clId="{9705B5E2-4F9E-49A1-A1D0-97A6754FED1E}" dt="2019-04-17T13:36:15.292" v="1055" actId="20577"/>
          <ac:spMkLst>
            <pc:docMk/>
            <pc:sldMk cId="3977871055" sldId="386"/>
            <ac:spMk id="19" creationId="{5252A847-DE45-4FA3-A1F8-EEBEB845FF8E}"/>
          </ac:spMkLst>
        </pc:spChg>
        <pc:grpChg chg="del">
          <ac:chgData name="Eleanor Simpson" userId="975f5492-d74c-431c-90fe-9bfc34b8124b" providerId="ADAL" clId="{9705B5E2-4F9E-49A1-A1D0-97A6754FED1E}" dt="2019-04-17T09:21:13.760" v="74" actId="478"/>
          <ac:grpSpMkLst>
            <pc:docMk/>
            <pc:sldMk cId="3977871055" sldId="386"/>
            <ac:grpSpMk id="16" creationId="{B31300A9-E3C5-4701-8EF1-45ED088A04DD}"/>
          </ac:grpSpMkLst>
        </pc:grpChg>
        <pc:grpChg chg="add">
          <ac:chgData name="Eleanor Simpson" userId="975f5492-d74c-431c-90fe-9bfc34b8124b" providerId="ADAL" clId="{9705B5E2-4F9E-49A1-A1D0-97A6754FED1E}" dt="2019-04-17T09:21:14.415" v="75"/>
          <ac:grpSpMkLst>
            <pc:docMk/>
            <pc:sldMk cId="3977871055" sldId="386"/>
            <ac:grpSpMk id="56" creationId="{6C7C51CD-E211-42FE-ADCA-98DA0D1DA6E5}"/>
          </ac:grpSpMkLst>
        </pc:grpChg>
        <pc:graphicFrameChg chg="modGraphic">
          <ac:chgData name="Eleanor Simpson" userId="975f5492-d74c-431c-90fe-9bfc34b8124b" providerId="ADAL" clId="{9705B5E2-4F9E-49A1-A1D0-97A6754FED1E}" dt="2019-04-17T09:35:42.173" v="282" actId="113"/>
          <ac:graphicFrameMkLst>
            <pc:docMk/>
            <pc:sldMk cId="3977871055" sldId="386"/>
            <ac:graphicFrameMk id="9" creationId="{A4196CDD-5975-47F3-AF6D-DA1D8B5D3420}"/>
          </ac:graphicFrameMkLst>
        </pc:graphicFrameChg>
      </pc:sldChg>
      <pc:sldChg chg="addSp delSp modSp del">
        <pc:chgData name="Eleanor Simpson" userId="975f5492-d74c-431c-90fe-9bfc34b8124b" providerId="ADAL" clId="{9705B5E2-4F9E-49A1-A1D0-97A6754FED1E}" dt="2019-04-17T09:50:10.409" v="821" actId="2696"/>
        <pc:sldMkLst>
          <pc:docMk/>
          <pc:sldMk cId="2020644326" sldId="387"/>
        </pc:sldMkLst>
        <pc:spChg chg="del mod">
          <ac:chgData name="Eleanor Simpson" userId="975f5492-d74c-431c-90fe-9bfc34b8124b" providerId="ADAL" clId="{9705B5E2-4F9E-49A1-A1D0-97A6754FED1E}" dt="2019-04-17T09:39:50.270" v="346"/>
          <ac:spMkLst>
            <pc:docMk/>
            <pc:sldMk cId="2020644326" sldId="387"/>
            <ac:spMk id="2" creationId="{A0F38111-94AB-4DB0-B659-617AD0B4A36F}"/>
          </ac:spMkLst>
        </pc:spChg>
        <pc:spChg chg="mod">
          <ac:chgData name="Eleanor Simpson" userId="975f5492-d74c-431c-90fe-9bfc34b8124b" providerId="ADAL" clId="{9705B5E2-4F9E-49A1-A1D0-97A6754FED1E}" dt="2019-04-17T09:40:01.771" v="348"/>
          <ac:spMkLst>
            <pc:docMk/>
            <pc:sldMk cId="2020644326" sldId="387"/>
            <ac:spMk id="19" creationId="{5252A847-DE45-4FA3-A1F8-EEBEB845FF8E}"/>
          </ac:spMkLst>
        </pc:spChg>
        <pc:grpChg chg="add">
          <ac:chgData name="Eleanor Simpson" userId="975f5492-d74c-431c-90fe-9bfc34b8124b" providerId="ADAL" clId="{9705B5E2-4F9E-49A1-A1D0-97A6754FED1E}" dt="2019-04-17T09:20:11" v="45"/>
          <ac:grpSpMkLst>
            <pc:docMk/>
            <pc:sldMk cId="2020644326" sldId="387"/>
            <ac:grpSpMk id="11" creationId="{69273A8C-343F-4742-9E66-D8F5DE22A199}"/>
          </ac:grpSpMkLst>
        </pc:grpChg>
        <pc:grpChg chg="del">
          <ac:chgData name="Eleanor Simpson" userId="975f5492-d74c-431c-90fe-9bfc34b8124b" providerId="ADAL" clId="{9705B5E2-4F9E-49A1-A1D0-97A6754FED1E}" dt="2019-04-17T09:20:08.109" v="44" actId="478"/>
          <ac:grpSpMkLst>
            <pc:docMk/>
            <pc:sldMk cId="2020644326" sldId="387"/>
            <ac:grpSpMk id="16" creationId="{B31300A9-E3C5-4701-8EF1-45ED088A04DD}"/>
          </ac:grpSpMkLst>
        </pc:grpChg>
        <pc:graphicFrameChg chg="del modGraphic">
          <ac:chgData name="Eleanor Simpson" userId="975f5492-d74c-431c-90fe-9bfc34b8124b" providerId="ADAL" clId="{9705B5E2-4F9E-49A1-A1D0-97A6754FED1E}" dt="2019-04-17T09:39:40.063" v="344"/>
          <ac:graphicFrameMkLst>
            <pc:docMk/>
            <pc:sldMk cId="2020644326" sldId="387"/>
            <ac:graphicFrameMk id="10" creationId="{85F38A33-4EAE-4893-92D8-87CFC46EFD3C}"/>
          </ac:graphicFrameMkLst>
        </pc:graphicFrameChg>
      </pc:sldChg>
      <pc:sldChg chg="addSp delSp modSp del">
        <pc:chgData name="Eleanor Simpson" userId="975f5492-d74c-431c-90fe-9bfc34b8124b" providerId="ADAL" clId="{9705B5E2-4F9E-49A1-A1D0-97A6754FED1E}" dt="2019-04-17T09:51:09.067" v="834" actId="2696"/>
        <pc:sldMkLst>
          <pc:docMk/>
          <pc:sldMk cId="3346097354" sldId="388"/>
        </pc:sldMkLst>
        <pc:spChg chg="mod">
          <ac:chgData name="Eleanor Simpson" userId="975f5492-d74c-431c-90fe-9bfc34b8124b" providerId="ADAL" clId="{9705B5E2-4F9E-49A1-A1D0-97A6754FED1E}" dt="2019-04-17T09:23:52.617" v="106" actId="404"/>
          <ac:spMkLst>
            <pc:docMk/>
            <pc:sldMk cId="3346097354" sldId="388"/>
            <ac:spMk id="2" creationId="{A0F38111-94AB-4DB0-B659-617AD0B4A36F}"/>
          </ac:spMkLst>
        </pc:spChg>
        <pc:spChg chg="mod">
          <ac:chgData name="Eleanor Simpson" userId="975f5492-d74c-431c-90fe-9bfc34b8124b" providerId="ADAL" clId="{9705B5E2-4F9E-49A1-A1D0-97A6754FED1E}" dt="2019-04-17T09:36:22.981" v="284" actId="404"/>
          <ac:spMkLst>
            <pc:docMk/>
            <pc:sldMk cId="3346097354" sldId="388"/>
            <ac:spMk id="19" creationId="{5252A847-DE45-4FA3-A1F8-EEBEB845FF8E}"/>
          </ac:spMkLst>
        </pc:spChg>
        <pc:grpChg chg="add">
          <ac:chgData name="Eleanor Simpson" userId="975f5492-d74c-431c-90fe-9bfc34b8124b" providerId="ADAL" clId="{9705B5E2-4F9E-49A1-A1D0-97A6754FED1E}" dt="2019-04-17T09:20:15.619" v="47"/>
          <ac:grpSpMkLst>
            <pc:docMk/>
            <pc:sldMk cId="3346097354" sldId="388"/>
            <ac:grpSpMk id="11" creationId="{BC3E89F6-B3F9-47B1-A0A7-B3F31A1FBB4E}"/>
          </ac:grpSpMkLst>
        </pc:grpChg>
        <pc:grpChg chg="del">
          <ac:chgData name="Eleanor Simpson" userId="975f5492-d74c-431c-90fe-9bfc34b8124b" providerId="ADAL" clId="{9705B5E2-4F9E-49A1-A1D0-97A6754FED1E}" dt="2019-04-17T09:20:14.746" v="46" actId="478"/>
          <ac:grpSpMkLst>
            <pc:docMk/>
            <pc:sldMk cId="3346097354" sldId="388"/>
            <ac:grpSpMk id="16" creationId="{B31300A9-E3C5-4701-8EF1-45ED088A04DD}"/>
          </ac:grpSpMkLst>
        </pc:grpChg>
        <pc:graphicFrameChg chg="modGraphic">
          <ac:chgData name="Eleanor Simpson" userId="975f5492-d74c-431c-90fe-9bfc34b8124b" providerId="ADAL" clId="{9705B5E2-4F9E-49A1-A1D0-97A6754FED1E}" dt="2019-04-17T09:24:03.390" v="108" actId="113"/>
          <ac:graphicFrameMkLst>
            <pc:docMk/>
            <pc:sldMk cId="3346097354" sldId="388"/>
            <ac:graphicFrameMk id="10" creationId="{85F38A33-4EAE-4893-92D8-87CFC46EFD3C}"/>
          </ac:graphicFrameMkLst>
        </pc:graphicFrameChg>
      </pc:sldChg>
      <pc:sldChg chg="addSp delSp modSp">
        <pc:chgData name="Eleanor Simpson" userId="975f5492-d74c-431c-90fe-9bfc34b8124b" providerId="ADAL" clId="{9705B5E2-4F9E-49A1-A1D0-97A6754FED1E}" dt="2019-04-17T09:31:55.674" v="219" actId="20577"/>
        <pc:sldMkLst>
          <pc:docMk/>
          <pc:sldMk cId="281146720" sldId="389"/>
        </pc:sldMkLst>
        <pc:spChg chg="mod">
          <ac:chgData name="Eleanor Simpson" userId="975f5492-d74c-431c-90fe-9bfc34b8124b" providerId="ADAL" clId="{9705B5E2-4F9E-49A1-A1D0-97A6754FED1E}" dt="2019-04-17T09:30:49.353" v="203" actId="113"/>
          <ac:spMkLst>
            <pc:docMk/>
            <pc:sldMk cId="281146720" sldId="389"/>
            <ac:spMk id="7" creationId="{B9D7458A-E87D-40ED-95F1-A828FE2CC898}"/>
          </ac:spMkLst>
        </pc:spChg>
        <pc:spChg chg="mod">
          <ac:chgData name="Eleanor Simpson" userId="975f5492-d74c-431c-90fe-9bfc34b8124b" providerId="ADAL" clId="{9705B5E2-4F9E-49A1-A1D0-97A6754FED1E}" dt="2019-04-17T09:30:57.709" v="205" actId="113"/>
          <ac:spMkLst>
            <pc:docMk/>
            <pc:sldMk cId="281146720" sldId="389"/>
            <ac:spMk id="9" creationId="{1787AB9D-83FA-4566-8583-7FABEB789E6B}"/>
          </ac:spMkLst>
        </pc:spChg>
        <pc:spChg chg="mod">
          <ac:chgData name="Eleanor Simpson" userId="975f5492-d74c-431c-90fe-9bfc34b8124b" providerId="ADAL" clId="{9705B5E2-4F9E-49A1-A1D0-97A6754FED1E}" dt="2019-04-17T09:31:06.157" v="208" actId="404"/>
          <ac:spMkLst>
            <pc:docMk/>
            <pc:sldMk cId="281146720" sldId="389"/>
            <ac:spMk id="12" creationId="{7B83CD3D-FC95-4455-BFC4-3AF3A2E49AA4}"/>
          </ac:spMkLst>
        </pc:spChg>
        <pc:spChg chg="mod">
          <ac:chgData name="Eleanor Simpson" userId="975f5492-d74c-431c-90fe-9bfc34b8124b" providerId="ADAL" clId="{9705B5E2-4F9E-49A1-A1D0-97A6754FED1E}" dt="2019-04-17T09:31:14.031" v="211" actId="404"/>
          <ac:spMkLst>
            <pc:docMk/>
            <pc:sldMk cId="281146720" sldId="389"/>
            <ac:spMk id="13" creationId="{65EA24FF-B207-4EA8-BCA2-A465B2E5ED36}"/>
          </ac:spMkLst>
        </pc:spChg>
        <pc:spChg chg="mod">
          <ac:chgData name="Eleanor Simpson" userId="975f5492-d74c-431c-90fe-9bfc34b8124b" providerId="ADAL" clId="{9705B5E2-4F9E-49A1-A1D0-97A6754FED1E}" dt="2019-04-17T09:31:55.674" v="219" actId="20577"/>
          <ac:spMkLst>
            <pc:docMk/>
            <pc:sldMk cId="281146720" sldId="389"/>
            <ac:spMk id="19" creationId="{5252A847-DE45-4FA3-A1F8-EEBEB845FF8E}"/>
          </ac:spMkLst>
        </pc:spChg>
        <pc:grpChg chg="mod">
          <ac:chgData name="Eleanor Simpson" userId="975f5492-d74c-431c-90fe-9bfc34b8124b" providerId="ADAL" clId="{9705B5E2-4F9E-49A1-A1D0-97A6754FED1E}" dt="2019-04-17T09:30:42.194" v="201" actId="1076"/>
          <ac:grpSpMkLst>
            <pc:docMk/>
            <pc:sldMk cId="281146720" sldId="389"/>
            <ac:grpSpMk id="2" creationId="{3FE69068-348A-468F-9501-C865C24C034A}"/>
          </ac:grpSpMkLst>
        </pc:grpChg>
        <pc:grpChg chg="add">
          <ac:chgData name="Eleanor Simpson" userId="975f5492-d74c-431c-90fe-9bfc34b8124b" providerId="ADAL" clId="{9705B5E2-4F9E-49A1-A1D0-97A6754FED1E}" dt="2019-04-17T09:20:50.188" v="63"/>
          <ac:grpSpMkLst>
            <pc:docMk/>
            <pc:sldMk cId="281146720" sldId="389"/>
            <ac:grpSpMk id="14" creationId="{D15F5DFA-EACE-4E9C-97A5-DDD8B0B6B5E8}"/>
          </ac:grpSpMkLst>
        </pc:grpChg>
        <pc:grpChg chg="del">
          <ac:chgData name="Eleanor Simpson" userId="975f5492-d74c-431c-90fe-9bfc34b8124b" providerId="ADAL" clId="{9705B5E2-4F9E-49A1-A1D0-97A6754FED1E}" dt="2019-04-17T09:20:49.624" v="62" actId="478"/>
          <ac:grpSpMkLst>
            <pc:docMk/>
            <pc:sldMk cId="281146720" sldId="389"/>
            <ac:grpSpMk id="16" creationId="{B31300A9-E3C5-4701-8EF1-45ED088A04DD}"/>
          </ac:grpSpMkLst>
        </pc:grpChg>
      </pc:sldChg>
      <pc:sldChg chg="addSp delSp modSp">
        <pc:chgData name="Eleanor Simpson" userId="975f5492-d74c-431c-90fe-9bfc34b8124b" providerId="ADAL" clId="{9705B5E2-4F9E-49A1-A1D0-97A6754FED1E}" dt="2019-04-17T09:55:08.635" v="938" actId="20577"/>
        <pc:sldMkLst>
          <pc:docMk/>
          <pc:sldMk cId="1325475855" sldId="390"/>
        </pc:sldMkLst>
        <pc:spChg chg="mod">
          <ac:chgData name="Eleanor Simpson" userId="975f5492-d74c-431c-90fe-9bfc34b8124b" providerId="ADAL" clId="{9705B5E2-4F9E-49A1-A1D0-97A6754FED1E}" dt="2019-04-17T09:32:13.187" v="222" actId="2711"/>
          <ac:spMkLst>
            <pc:docMk/>
            <pc:sldMk cId="1325475855" sldId="390"/>
            <ac:spMk id="7" creationId="{B9D7458A-E87D-40ED-95F1-A828FE2CC898}"/>
          </ac:spMkLst>
        </pc:spChg>
        <pc:spChg chg="mod">
          <ac:chgData name="Eleanor Simpson" userId="975f5492-d74c-431c-90fe-9bfc34b8124b" providerId="ADAL" clId="{9705B5E2-4F9E-49A1-A1D0-97A6754FED1E}" dt="2019-04-17T09:32:21.719" v="224" actId="113"/>
          <ac:spMkLst>
            <pc:docMk/>
            <pc:sldMk cId="1325475855" sldId="390"/>
            <ac:spMk id="9" creationId="{1787AB9D-83FA-4566-8583-7FABEB789E6B}"/>
          </ac:spMkLst>
        </pc:spChg>
        <pc:spChg chg="mod">
          <ac:chgData name="Eleanor Simpson" userId="975f5492-d74c-431c-90fe-9bfc34b8124b" providerId="ADAL" clId="{9705B5E2-4F9E-49A1-A1D0-97A6754FED1E}" dt="2019-04-17T09:32:31.001" v="227" actId="404"/>
          <ac:spMkLst>
            <pc:docMk/>
            <pc:sldMk cId="1325475855" sldId="390"/>
            <ac:spMk id="12" creationId="{7B83CD3D-FC95-4455-BFC4-3AF3A2E49AA4}"/>
          </ac:spMkLst>
        </pc:spChg>
        <pc:spChg chg="mod">
          <ac:chgData name="Eleanor Simpson" userId="975f5492-d74c-431c-90fe-9bfc34b8124b" providerId="ADAL" clId="{9705B5E2-4F9E-49A1-A1D0-97A6754FED1E}" dt="2019-04-17T09:32:39.657" v="230" actId="404"/>
          <ac:spMkLst>
            <pc:docMk/>
            <pc:sldMk cId="1325475855" sldId="390"/>
            <ac:spMk id="13" creationId="{65EA24FF-B207-4EA8-BCA2-A465B2E5ED36}"/>
          </ac:spMkLst>
        </pc:spChg>
        <pc:spChg chg="mod">
          <ac:chgData name="Eleanor Simpson" userId="975f5492-d74c-431c-90fe-9bfc34b8124b" providerId="ADAL" clId="{9705B5E2-4F9E-49A1-A1D0-97A6754FED1E}" dt="2019-04-17T09:55:08.635" v="938" actId="20577"/>
          <ac:spMkLst>
            <pc:docMk/>
            <pc:sldMk cId="1325475855" sldId="390"/>
            <ac:spMk id="19" creationId="{5252A847-DE45-4FA3-A1F8-EEBEB845FF8E}"/>
          </ac:spMkLst>
        </pc:spChg>
        <pc:grpChg chg="add">
          <ac:chgData name="Eleanor Simpson" userId="975f5492-d74c-431c-90fe-9bfc34b8124b" providerId="ADAL" clId="{9705B5E2-4F9E-49A1-A1D0-97A6754FED1E}" dt="2019-04-17T09:20:54.491" v="65"/>
          <ac:grpSpMkLst>
            <pc:docMk/>
            <pc:sldMk cId="1325475855" sldId="390"/>
            <ac:grpSpMk id="14" creationId="{3D7B0413-001E-4A09-BE29-6FBAF0E83E3C}"/>
          </ac:grpSpMkLst>
        </pc:grpChg>
        <pc:grpChg chg="del">
          <ac:chgData name="Eleanor Simpson" userId="975f5492-d74c-431c-90fe-9bfc34b8124b" providerId="ADAL" clId="{9705B5E2-4F9E-49A1-A1D0-97A6754FED1E}" dt="2019-04-17T09:20:53.960" v="64" actId="478"/>
          <ac:grpSpMkLst>
            <pc:docMk/>
            <pc:sldMk cId="1325475855" sldId="390"/>
            <ac:grpSpMk id="16" creationId="{B31300A9-E3C5-4701-8EF1-45ED088A04DD}"/>
          </ac:grpSpMkLst>
        </pc:grpChg>
      </pc:sldChg>
      <pc:sldChg chg="addSp delSp modSp">
        <pc:chgData name="Eleanor Simpson" userId="975f5492-d74c-431c-90fe-9bfc34b8124b" providerId="ADAL" clId="{9705B5E2-4F9E-49A1-A1D0-97A6754FED1E}" dt="2019-04-17T09:55:12.217" v="939" actId="20577"/>
        <pc:sldMkLst>
          <pc:docMk/>
          <pc:sldMk cId="1436225919" sldId="391"/>
        </pc:sldMkLst>
        <pc:spChg chg="mod">
          <ac:chgData name="Eleanor Simpson" userId="975f5492-d74c-431c-90fe-9bfc34b8124b" providerId="ADAL" clId="{9705B5E2-4F9E-49A1-A1D0-97A6754FED1E}" dt="2019-04-17T09:33:10.112" v="238" actId="113"/>
          <ac:spMkLst>
            <pc:docMk/>
            <pc:sldMk cId="1436225919" sldId="391"/>
            <ac:spMk id="7" creationId="{B9D7458A-E87D-40ED-95F1-A828FE2CC898}"/>
          </ac:spMkLst>
        </pc:spChg>
        <pc:spChg chg="mod">
          <ac:chgData name="Eleanor Simpson" userId="975f5492-d74c-431c-90fe-9bfc34b8124b" providerId="ADAL" clId="{9705B5E2-4F9E-49A1-A1D0-97A6754FED1E}" dt="2019-04-17T09:33:20.492" v="240" actId="113"/>
          <ac:spMkLst>
            <pc:docMk/>
            <pc:sldMk cId="1436225919" sldId="391"/>
            <ac:spMk id="9" creationId="{1787AB9D-83FA-4566-8583-7FABEB789E6B}"/>
          </ac:spMkLst>
        </pc:spChg>
        <pc:spChg chg="mod">
          <ac:chgData name="Eleanor Simpson" userId="975f5492-d74c-431c-90fe-9bfc34b8124b" providerId="ADAL" clId="{9705B5E2-4F9E-49A1-A1D0-97A6754FED1E}" dt="2019-04-17T09:33:36.883" v="246" actId="404"/>
          <ac:spMkLst>
            <pc:docMk/>
            <pc:sldMk cId="1436225919" sldId="391"/>
            <ac:spMk id="12" creationId="{7B83CD3D-FC95-4455-BFC4-3AF3A2E49AA4}"/>
          </ac:spMkLst>
        </pc:spChg>
        <pc:spChg chg="mod">
          <ac:chgData name="Eleanor Simpson" userId="975f5492-d74c-431c-90fe-9bfc34b8124b" providerId="ADAL" clId="{9705B5E2-4F9E-49A1-A1D0-97A6754FED1E}" dt="2019-04-17T09:33:28.793" v="243" actId="404"/>
          <ac:spMkLst>
            <pc:docMk/>
            <pc:sldMk cId="1436225919" sldId="391"/>
            <ac:spMk id="13" creationId="{65EA24FF-B207-4EA8-BCA2-A465B2E5ED36}"/>
          </ac:spMkLst>
        </pc:spChg>
        <pc:spChg chg="mod">
          <ac:chgData name="Eleanor Simpson" userId="975f5492-d74c-431c-90fe-9bfc34b8124b" providerId="ADAL" clId="{9705B5E2-4F9E-49A1-A1D0-97A6754FED1E}" dt="2019-04-17T09:55:12.217" v="939" actId="20577"/>
          <ac:spMkLst>
            <pc:docMk/>
            <pc:sldMk cId="1436225919" sldId="391"/>
            <ac:spMk id="19" creationId="{5252A847-DE45-4FA3-A1F8-EEBEB845FF8E}"/>
          </ac:spMkLst>
        </pc:spChg>
        <pc:grpChg chg="add">
          <ac:chgData name="Eleanor Simpson" userId="975f5492-d74c-431c-90fe-9bfc34b8124b" providerId="ADAL" clId="{9705B5E2-4F9E-49A1-A1D0-97A6754FED1E}" dt="2019-04-17T09:20:58.318" v="67"/>
          <ac:grpSpMkLst>
            <pc:docMk/>
            <pc:sldMk cId="1436225919" sldId="391"/>
            <ac:grpSpMk id="14" creationId="{94FD628D-1742-447D-BE31-9A85D7E5422E}"/>
          </ac:grpSpMkLst>
        </pc:grpChg>
        <pc:grpChg chg="del">
          <ac:chgData name="Eleanor Simpson" userId="975f5492-d74c-431c-90fe-9bfc34b8124b" providerId="ADAL" clId="{9705B5E2-4F9E-49A1-A1D0-97A6754FED1E}" dt="2019-04-17T09:20:57.745" v="66" actId="478"/>
          <ac:grpSpMkLst>
            <pc:docMk/>
            <pc:sldMk cId="1436225919" sldId="391"/>
            <ac:grpSpMk id="16" creationId="{B31300A9-E3C5-4701-8EF1-45ED088A04DD}"/>
          </ac:grpSpMkLst>
        </pc:grpChg>
      </pc:sldChg>
      <pc:sldChg chg="addSp delSp modSp add">
        <pc:chgData name="Eleanor Simpson" userId="975f5492-d74c-431c-90fe-9bfc34b8124b" providerId="ADAL" clId="{9705B5E2-4F9E-49A1-A1D0-97A6754FED1E}" dt="2019-04-17T13:14:35.199" v="979" actId="20577"/>
        <pc:sldMkLst>
          <pc:docMk/>
          <pc:sldMk cId="269649962" sldId="392"/>
        </pc:sldMkLst>
        <pc:spChg chg="add mod">
          <ac:chgData name="Eleanor Simpson" userId="975f5492-d74c-431c-90fe-9bfc34b8124b" providerId="ADAL" clId="{9705B5E2-4F9E-49A1-A1D0-97A6754FED1E}" dt="2019-04-17T09:45:04.909" v="516" actId="404"/>
          <ac:spMkLst>
            <pc:docMk/>
            <pc:sldMk cId="269649962" sldId="392"/>
            <ac:spMk id="3" creationId="{38C432E2-921C-483E-A2B5-C2F07A4AEF05}"/>
          </ac:spMkLst>
        </pc:spChg>
        <pc:spChg chg="add">
          <ac:chgData name="Eleanor Simpson" userId="975f5492-d74c-431c-90fe-9bfc34b8124b" providerId="ADAL" clId="{9705B5E2-4F9E-49A1-A1D0-97A6754FED1E}" dt="2019-04-17T09:39:52.378" v="347"/>
          <ac:spMkLst>
            <pc:docMk/>
            <pc:sldMk cId="269649962" sldId="392"/>
            <ac:spMk id="17" creationId="{9ADAD21D-F76F-4BD2-B584-CF359A98BE06}"/>
          </ac:spMkLst>
        </pc:spChg>
        <pc:spChg chg="mod">
          <ac:chgData name="Eleanor Simpson" userId="975f5492-d74c-431c-90fe-9bfc34b8124b" providerId="ADAL" clId="{9705B5E2-4F9E-49A1-A1D0-97A6754FED1E}" dt="2019-04-17T13:14:35.199" v="979" actId="20577"/>
          <ac:spMkLst>
            <pc:docMk/>
            <pc:sldMk cId="269649962" sldId="392"/>
            <ac:spMk id="19" creationId="{5252A847-DE45-4FA3-A1F8-EEBEB845FF8E}"/>
          </ac:spMkLst>
        </pc:spChg>
        <pc:spChg chg="add del mod">
          <ac:chgData name="Eleanor Simpson" userId="975f5492-d74c-431c-90fe-9bfc34b8124b" providerId="ADAL" clId="{9705B5E2-4F9E-49A1-A1D0-97A6754FED1E}" dt="2019-04-17T09:52:20.424" v="880" actId="478"/>
          <ac:spMkLst>
            <pc:docMk/>
            <pc:sldMk cId="269649962" sldId="392"/>
            <ac:spMk id="38" creationId="{B6BD5AD6-9E7C-4CD2-AB49-D501F2507DD7}"/>
          </ac:spMkLst>
        </pc:spChg>
        <pc:graphicFrameChg chg="add mod modGraphic">
          <ac:chgData name="Eleanor Simpson" userId="975f5492-d74c-431c-90fe-9bfc34b8124b" providerId="ADAL" clId="{9705B5E2-4F9E-49A1-A1D0-97A6754FED1E}" dt="2019-04-17T09:43:46.023" v="480" actId="1038"/>
          <ac:graphicFrameMkLst>
            <pc:docMk/>
            <pc:sldMk cId="269649962" sldId="392"/>
            <ac:graphicFrameMk id="2" creationId="{A59AF3C8-FABA-4132-908F-DEF319C5EC52}"/>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14" creationId="{5C6766BB-78F1-4086-85C7-93F07A7394B9}"/>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15" creationId="{4A96468F-6048-4142-B253-FFA492ABFAA2}"/>
          </ac:graphicFrameMkLst>
        </pc:graphicFrameChg>
        <pc:graphicFrameChg chg="add">
          <ac:chgData name="Eleanor Simpson" userId="975f5492-d74c-431c-90fe-9bfc34b8124b" providerId="ADAL" clId="{9705B5E2-4F9E-49A1-A1D0-97A6754FED1E}" dt="2019-04-17T09:39:42.263" v="345"/>
          <ac:graphicFrameMkLst>
            <pc:docMk/>
            <pc:sldMk cId="269649962" sldId="392"/>
            <ac:graphicFrameMk id="16" creationId="{188BFCD6-3C6C-4F04-9506-EE74885FF5AB}"/>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0" creationId="{760AA0D1-0563-4AF9-9CEC-EDED9D4A3D8E}"/>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1" creationId="{93144954-E570-46FE-B07D-4BCEABC95700}"/>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2" creationId="{A8A2802E-3EC8-430D-BF43-4658C91756A0}"/>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3" creationId="{8602767C-BD8F-4752-95C6-C0D5609FF015}"/>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4" creationId="{18AD9AF5-E8A0-4621-8A94-F2F609ACA181}"/>
          </ac:graphicFrameMkLst>
        </pc:graphicFrameChg>
        <pc:graphicFrameChg chg="del">
          <ac:chgData name="Eleanor Simpson" userId="975f5492-d74c-431c-90fe-9bfc34b8124b" providerId="ADAL" clId="{9705B5E2-4F9E-49A1-A1D0-97A6754FED1E}" dt="2019-04-17T09:39:28.774" v="343" actId="478"/>
          <ac:graphicFrameMkLst>
            <pc:docMk/>
            <pc:sldMk cId="269649962" sldId="392"/>
            <ac:graphicFrameMk id="25" creationId="{970EEBB4-E5A8-473C-B815-5E5475772F23}"/>
          </ac:graphicFrameMkLst>
        </pc:graphicFrameChg>
        <pc:picChg chg="add mod">
          <ac:chgData name="Eleanor Simpson" userId="975f5492-d74c-431c-90fe-9bfc34b8124b" providerId="ADAL" clId="{9705B5E2-4F9E-49A1-A1D0-97A6754FED1E}" dt="2019-04-17T09:49:21.137" v="819" actId="408"/>
          <ac:picMkLst>
            <pc:docMk/>
            <pc:sldMk cId="269649962" sldId="392"/>
            <ac:picMk id="4" creationId="{DD9C53CA-B237-467B-AA83-B3FF8B59ED15}"/>
          </ac:picMkLst>
        </pc:picChg>
        <pc:picChg chg="add mod">
          <ac:chgData name="Eleanor Simpson" userId="975f5492-d74c-431c-90fe-9bfc34b8124b" providerId="ADAL" clId="{9705B5E2-4F9E-49A1-A1D0-97A6754FED1E}" dt="2019-04-17T09:47:18.573" v="556" actId="14100"/>
          <ac:picMkLst>
            <pc:docMk/>
            <pc:sldMk cId="269649962" sldId="392"/>
            <ac:picMk id="26" creationId="{DF0D102A-90C0-495C-9F66-611BE84514E5}"/>
          </ac:picMkLst>
        </pc:picChg>
        <pc:picChg chg="add mod">
          <ac:chgData name="Eleanor Simpson" userId="975f5492-d74c-431c-90fe-9bfc34b8124b" providerId="ADAL" clId="{9705B5E2-4F9E-49A1-A1D0-97A6754FED1E}" dt="2019-04-17T09:48:20.103" v="707" actId="12788"/>
          <ac:picMkLst>
            <pc:docMk/>
            <pc:sldMk cId="269649962" sldId="392"/>
            <ac:picMk id="27" creationId="{93FAE369-B4F7-41A3-A93A-45D0F6996293}"/>
          </ac:picMkLst>
        </pc:picChg>
        <pc:picChg chg="add mod">
          <ac:chgData name="Eleanor Simpson" userId="975f5492-d74c-431c-90fe-9bfc34b8124b" providerId="ADAL" clId="{9705B5E2-4F9E-49A1-A1D0-97A6754FED1E}" dt="2019-04-17T09:48:20.103" v="707" actId="12788"/>
          <ac:picMkLst>
            <pc:docMk/>
            <pc:sldMk cId="269649962" sldId="392"/>
            <ac:picMk id="28" creationId="{033B3C0F-748B-4BDD-AE75-C2CE952D68B0}"/>
          </ac:picMkLst>
        </pc:picChg>
        <pc:picChg chg="add mod">
          <ac:chgData name="Eleanor Simpson" userId="975f5492-d74c-431c-90fe-9bfc34b8124b" providerId="ADAL" clId="{9705B5E2-4F9E-49A1-A1D0-97A6754FED1E}" dt="2019-04-17T09:49:29.881" v="820" actId="553"/>
          <ac:picMkLst>
            <pc:docMk/>
            <pc:sldMk cId="269649962" sldId="392"/>
            <ac:picMk id="32" creationId="{63061D30-5A0B-41A2-8C25-DC8F5574B7CF}"/>
          </ac:picMkLst>
        </pc:picChg>
        <pc:picChg chg="add mod">
          <ac:chgData name="Eleanor Simpson" userId="975f5492-d74c-431c-90fe-9bfc34b8124b" providerId="ADAL" clId="{9705B5E2-4F9E-49A1-A1D0-97A6754FED1E}" dt="2019-04-17T09:49:29.881" v="820" actId="553"/>
          <ac:picMkLst>
            <pc:docMk/>
            <pc:sldMk cId="269649962" sldId="392"/>
            <ac:picMk id="33" creationId="{B58ECDC5-4AD3-4E5B-B6AB-6172FF8FB32D}"/>
          </ac:picMkLst>
        </pc:picChg>
        <pc:picChg chg="add mod">
          <ac:chgData name="Eleanor Simpson" userId="975f5492-d74c-431c-90fe-9bfc34b8124b" providerId="ADAL" clId="{9705B5E2-4F9E-49A1-A1D0-97A6754FED1E}" dt="2019-04-17T09:49:29.881" v="820" actId="553"/>
          <ac:picMkLst>
            <pc:docMk/>
            <pc:sldMk cId="269649962" sldId="392"/>
            <ac:picMk id="34" creationId="{75669A62-A623-46F9-9FF5-2D87E1EEC193}"/>
          </ac:picMkLst>
        </pc:picChg>
        <pc:picChg chg="add mod">
          <ac:chgData name="Eleanor Simpson" userId="975f5492-d74c-431c-90fe-9bfc34b8124b" providerId="ADAL" clId="{9705B5E2-4F9E-49A1-A1D0-97A6754FED1E}" dt="2019-04-17T09:49:21.137" v="819" actId="408"/>
          <ac:picMkLst>
            <pc:docMk/>
            <pc:sldMk cId="269649962" sldId="392"/>
            <ac:picMk id="35" creationId="{7E1AD594-DC41-4F8F-8D49-14E34052C898}"/>
          </ac:picMkLst>
        </pc:picChg>
        <pc:picChg chg="add mod">
          <ac:chgData name="Eleanor Simpson" userId="975f5492-d74c-431c-90fe-9bfc34b8124b" providerId="ADAL" clId="{9705B5E2-4F9E-49A1-A1D0-97A6754FED1E}" dt="2019-04-17T09:48:52.439" v="780" actId="554"/>
          <ac:picMkLst>
            <pc:docMk/>
            <pc:sldMk cId="269649962" sldId="392"/>
            <ac:picMk id="36" creationId="{2335757D-D8FB-4AEB-A54F-96686B39F467}"/>
          </ac:picMkLst>
        </pc:picChg>
        <pc:picChg chg="add mod">
          <ac:chgData name="Eleanor Simpson" userId="975f5492-d74c-431c-90fe-9bfc34b8124b" providerId="ADAL" clId="{9705B5E2-4F9E-49A1-A1D0-97A6754FED1E}" dt="2019-04-17T09:49:21.137" v="819" actId="408"/>
          <ac:picMkLst>
            <pc:docMk/>
            <pc:sldMk cId="269649962" sldId="392"/>
            <ac:picMk id="37" creationId="{731B48AB-0A51-418F-8DB3-13332180ACD3}"/>
          </ac:picMkLst>
        </pc:picChg>
      </pc:sldChg>
      <pc:sldChg chg="addSp delSp modSp add">
        <pc:chgData name="Eleanor Simpson" userId="975f5492-d74c-431c-90fe-9bfc34b8124b" providerId="ADAL" clId="{9705B5E2-4F9E-49A1-A1D0-97A6754FED1E}" dt="2019-04-17T13:35:05.580" v="1023" actId="20577"/>
        <pc:sldMkLst>
          <pc:docMk/>
          <pc:sldMk cId="1097241821" sldId="393"/>
        </pc:sldMkLst>
        <pc:spChg chg="mod">
          <ac:chgData name="Eleanor Simpson" userId="975f5492-d74c-431c-90fe-9bfc34b8124b" providerId="ADAL" clId="{9705B5E2-4F9E-49A1-A1D0-97A6754FED1E}" dt="2019-04-17T13:35:05.580" v="1023" actId="20577"/>
          <ac:spMkLst>
            <pc:docMk/>
            <pc:sldMk cId="1097241821" sldId="393"/>
            <ac:spMk id="19" creationId="{5252A847-DE45-4FA3-A1F8-EEBEB845FF8E}"/>
          </ac:spMkLst>
        </pc:spChg>
        <pc:spChg chg="add del mod">
          <ac:chgData name="Eleanor Simpson" userId="975f5492-d74c-431c-90fe-9bfc34b8124b" providerId="ADAL" clId="{9705B5E2-4F9E-49A1-A1D0-97A6754FED1E}" dt="2019-04-17T09:53:07.584" v="934" actId="478"/>
          <ac:spMkLst>
            <pc:docMk/>
            <pc:sldMk cId="1097241821" sldId="393"/>
            <ac:spMk id="21" creationId="{0230F750-BF3B-43FF-B50A-E644EA43B823}"/>
          </ac:spMkLst>
        </pc:spChg>
        <pc:graphicFrameChg chg="modGraphic">
          <ac:chgData name="Eleanor Simpson" userId="975f5492-d74c-431c-90fe-9bfc34b8124b" providerId="ADAL" clId="{9705B5E2-4F9E-49A1-A1D0-97A6754FED1E}" dt="2019-04-17T09:50:51.779" v="833" actId="207"/>
          <ac:graphicFrameMkLst>
            <pc:docMk/>
            <pc:sldMk cId="1097241821" sldId="393"/>
            <ac:graphicFrameMk id="16" creationId="{188BFCD6-3C6C-4F04-9506-EE74885FF5AB}"/>
          </ac:graphicFrameMkLst>
        </pc:graphicFrameChg>
      </pc:sldChg>
    </pc:docChg>
  </pc:docChgLst>
  <pc:docChgLst>
    <pc:chgData name="Sian Stebbings" userId="e14ea2a2-07d0-4302-97b9-16dc822a37cc" providerId="ADAL" clId="{D911C079-CA6B-41FA-B552-A02E1C0D624B}"/>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10/06/2019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10/06/2019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10/06/2019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10/06/2019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10/06/2019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s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interpret-charts-year-4-statistics-free-resource-pack" TargetMode="External"/><Relationship Id="rId5" Type="http://schemas.openxmlformats.org/officeDocument/2006/relationships/hyperlink" Target="https://classroomsecrets.co.uk/category/maths/year-4/summer-block-4-statistics/" TargetMode="External"/><Relationship Id="rId4" Type="http://schemas.openxmlformats.org/officeDocument/2006/relationships/hyperlink" Target="https://classroomsecrets.co.uk/content-domain-filter/?fwp_contentdomain=4s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 – Interpret Charts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r>
              <a:rPr lang="en-GB" sz="1200" b="1" dirty="0">
                <a:solidFill>
                  <a:prstClr val="black"/>
                </a:solidFill>
                <a:latin typeface="Century Gothic" panose="020B0502020202020204" pitchFamily="34" charset="0"/>
              </a:rPr>
              <a:t>Mathematics Year 4</a:t>
            </a:r>
            <a:r>
              <a:rPr lang="en-GB" sz="1200" b="1" dirty="0">
                <a:solidFill>
                  <a:schemeClr val="tx1"/>
                </a:solidFill>
                <a:latin typeface="Century Gothic" panose="020B0502020202020204" pitchFamily="34" charset="0"/>
              </a:rPr>
              <a:t>: (4S1) </a:t>
            </a:r>
            <a:r>
              <a:rPr lang="en-GB" sz="1200" b="1" dirty="0">
                <a:solidFill>
                  <a:srgbClr val="4BB6F5"/>
                </a:solidFill>
                <a:latin typeface="Century Gothic" panose="020B0502020202020204" pitchFamily="34" charset="0"/>
                <a:hlinkClick r:id="rId3"/>
              </a:rPr>
              <a:t>Interpret and present discrete and continuous data using appropriate graphical methods, including bar charts and time graphs</a:t>
            </a:r>
            <a:endParaRPr lang="en-GB" sz="1200" b="1" dirty="0">
              <a:latin typeface="Century Gothic" panose="020B0502020202020204" pitchFamily="34" charset="0"/>
            </a:endParaRPr>
          </a:p>
          <a:p>
            <a:pPr fontAlgn="base"/>
            <a:r>
              <a:rPr lang="en-GB" sz="1200" b="1" dirty="0">
                <a:solidFill>
                  <a:schemeClr val="tx1"/>
                </a:solidFill>
                <a:latin typeface="Century Gothic" panose="020B0502020202020204" pitchFamily="34" charset="0"/>
              </a:rPr>
              <a:t>Mathematics Year 4: (4S2)</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4"/>
              </a:rPr>
              <a:t>Solve comparison, sum and difference problems using information presented in bar charts, pictograms, tables and other graphs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Statistics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4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4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BA06DB9A-1101-4EE2-ACCA-9FDE7DEE44A0}"/>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E34968B7-7E0A-43EC-8CB4-927BB31A2C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4AD9535-3872-4401-B1DD-21433EC5A8A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2225710254"/>
              </p:ext>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1900" b="1" dirty="0">
                          <a:latin typeface="Century Gothic" panose="020B0502020202020204" pitchFamily="34" charset="0"/>
                        </a:rPr>
                        <a:t>Silver</a:t>
                      </a:r>
                    </a:p>
                  </a:txBody>
                  <a:tcPr marL="0" marR="0" marT="0" marB="0" anchor="ctr">
                    <a:solidFill>
                      <a:schemeClr val="bg1"/>
                    </a:solidFill>
                  </a:tcPr>
                </a:tc>
                <a:tc>
                  <a:txBody>
                    <a:bodyPr/>
                    <a:lstStyle/>
                    <a:p>
                      <a:pPr algn="ctr"/>
                      <a:r>
                        <a:rPr lang="en-US" sz="19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1900" b="1" dirty="0">
                          <a:latin typeface="Century Gothic" panose="020B0502020202020204" pitchFamily="34" charset="0"/>
                        </a:rPr>
                        <a:t>Red</a:t>
                      </a:r>
                    </a:p>
                  </a:txBody>
                  <a:tcPr marL="0" marR="0" marT="0" marB="0" anchor="ctr">
                    <a:solidFill>
                      <a:schemeClr val="bg1"/>
                    </a:solidFill>
                  </a:tcPr>
                </a:tc>
                <a:tc>
                  <a:txBody>
                    <a:bodyPr/>
                    <a:lstStyle/>
                    <a:p>
                      <a:pPr algn="ctr"/>
                      <a:r>
                        <a:rPr lang="en-US" sz="19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1900" b="1" dirty="0">
                          <a:latin typeface="Century Gothic" panose="020B0502020202020204" pitchFamily="34" charset="0"/>
                        </a:rPr>
                        <a:t>Blue</a:t>
                      </a:r>
                    </a:p>
                  </a:txBody>
                  <a:tcPr marL="0" marR="0" marT="0" marB="0" anchor="ctr">
                    <a:solidFill>
                      <a:schemeClr val="bg1"/>
                    </a:solidFill>
                  </a:tcPr>
                </a:tc>
                <a:tc>
                  <a:txBody>
                    <a:bodyPr/>
                    <a:lstStyle/>
                    <a:p>
                      <a:pPr algn="ctr"/>
                      <a:r>
                        <a:rPr lang="en-US" sz="19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5161991" cy="461665"/>
          </a:xfrm>
          <a:prstGeom prst="rect">
            <a:avLst/>
          </a:prstGeom>
        </p:spPr>
        <p:txBody>
          <a:bodyPr wrap="none">
            <a:spAutoFit/>
          </a:bodyPr>
          <a:lstStyle/>
          <a:p>
            <a:r>
              <a:rPr lang="en-GB" sz="2400" b="1" i="1" dirty="0">
                <a:latin typeface="Century Gothic" panose="020B0502020202020204" pitchFamily="34" charset="0"/>
              </a:rPr>
              <a:t>Colour of Cars Passing the School</a:t>
            </a:r>
            <a:endParaRPr lang="en-GB" sz="2400" b="1" dirty="0">
              <a:latin typeface="Century Gothic" panose="020B0502020202020204" pitchFamily="34" charset="0"/>
            </a:endParaRPr>
          </a:p>
        </p:txBody>
      </p:sp>
      <p:sp>
        <p:nvSpPr>
          <p:cNvPr id="3" name="Rectangle 2">
            <a:extLst>
              <a:ext uri="{FF2B5EF4-FFF2-40B4-BE49-F238E27FC236}">
                <a16:creationId xmlns:a16="http://schemas.microsoft.com/office/drawing/2014/main" id="{F7E3B7DE-89F2-47C9-852D-052E14F245C5}"/>
              </a:ext>
            </a:extLst>
          </p:cNvPr>
          <p:cNvSpPr/>
          <p:nvPr/>
        </p:nvSpPr>
        <p:spPr>
          <a:xfrm>
            <a:off x="665151" y="3989116"/>
            <a:ext cx="1914744" cy="2031325"/>
          </a:xfrm>
          <a:prstGeom prst="rect">
            <a:avLst/>
          </a:prstGeom>
        </p:spPr>
        <p:txBody>
          <a:bodyPr wrap="square">
            <a:spAutoFit/>
          </a:bodyPr>
          <a:lstStyle/>
          <a:p>
            <a:r>
              <a:rPr lang="en-US" b="1" dirty="0">
                <a:solidFill>
                  <a:srgbClr val="FF0000"/>
                </a:solidFill>
                <a:latin typeface="Century Gothic" panose="020B0502020202020204" pitchFamily="34" charset="0"/>
              </a:rPr>
              <a:t>Discuss which scale to use: 1s, 2s, 5s, 10s, 20s</a:t>
            </a:r>
          </a:p>
          <a:p>
            <a:endParaRPr lang="en-US" b="1" dirty="0">
              <a:solidFill>
                <a:srgbClr val="FF0000"/>
              </a:solidFill>
              <a:latin typeface="Century Gothic" panose="020B0502020202020204" pitchFamily="34" charset="0"/>
            </a:endParaRPr>
          </a:p>
          <a:p>
            <a:r>
              <a:rPr lang="en-US" b="1" dirty="0">
                <a:solidFill>
                  <a:srgbClr val="FF0000"/>
                </a:solidFill>
                <a:latin typeface="Century Gothic" panose="020B0502020202020204" pitchFamily="34" charset="0"/>
              </a:rPr>
              <a:t>How will you </a:t>
            </a:r>
          </a:p>
          <a:p>
            <a:r>
              <a:rPr lang="en-US" b="1" dirty="0">
                <a:solidFill>
                  <a:srgbClr val="FF0000"/>
                </a:solidFill>
                <a:latin typeface="Century Gothic" panose="020B0502020202020204" pitchFamily="34" charset="0"/>
              </a:rPr>
              <a:t>show 35? 55?</a:t>
            </a:r>
          </a:p>
        </p:txBody>
      </p:sp>
      <p:graphicFrame>
        <p:nvGraphicFramePr>
          <p:cNvPr id="11" name="Table 10">
            <a:extLst>
              <a:ext uri="{FF2B5EF4-FFF2-40B4-BE49-F238E27FC236}">
                <a16:creationId xmlns:a16="http://schemas.microsoft.com/office/drawing/2014/main" id="{D553745A-4EEC-47F5-AFEB-5A437BA9CA6F}"/>
              </a:ext>
            </a:extLst>
          </p:cNvPr>
          <p:cNvGraphicFramePr>
            <a:graphicFrameLocks noGrp="1"/>
          </p:cNvGraphicFramePr>
          <p:nvPr>
            <p:extLst>
              <p:ext uri="{D42A27DB-BD31-4B8C-83A1-F6EECF244321}">
                <p14:modId xmlns:p14="http://schemas.microsoft.com/office/powerpoint/2010/main" val="2751782410"/>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pSp>
        <p:nvGrpSpPr>
          <p:cNvPr id="12" name="Group 11">
            <a:extLst>
              <a:ext uri="{FF2B5EF4-FFF2-40B4-BE49-F238E27FC236}">
                <a16:creationId xmlns:a16="http://schemas.microsoft.com/office/drawing/2014/main" id="{37AC57A7-FC0D-438E-98E1-F5549E38E492}"/>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7A50E34A-ED65-4F2B-A9A9-BA68D0DD1A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C51BC785-C9F8-45A0-BB97-FC4E12984EC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335638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3799715717"/>
              </p:ext>
            </p:extLst>
          </p:nvPr>
        </p:nvGraphicFramePr>
        <p:xfrm>
          <a:off x="569726" y="1451104"/>
          <a:ext cx="1741869" cy="1124288"/>
        </p:xfrm>
        <a:graphic>
          <a:graphicData uri="http://schemas.openxmlformats.org/drawingml/2006/table">
            <a:tbl>
              <a:tblPr firstRow="1" bandRow="1">
                <a:tableStyleId>{5940675A-B579-460E-94D1-54222C63F5DA}</a:tableStyleId>
              </a:tblPr>
              <a:tblGrid>
                <a:gridCol w="1315601">
                  <a:extLst>
                    <a:ext uri="{9D8B030D-6E8A-4147-A177-3AD203B41FA5}">
                      <a16:colId xmlns:a16="http://schemas.microsoft.com/office/drawing/2014/main" val="2323881741"/>
                    </a:ext>
                  </a:extLst>
                </a:gridCol>
                <a:gridCol w="426268">
                  <a:extLst>
                    <a:ext uri="{9D8B030D-6E8A-4147-A177-3AD203B41FA5}">
                      <a16:colId xmlns:a16="http://schemas.microsoft.com/office/drawing/2014/main" val="47332691"/>
                    </a:ext>
                  </a:extLst>
                </a:gridCol>
              </a:tblGrid>
              <a:tr h="336184">
                <a:tc>
                  <a:txBody>
                    <a:bodyPr/>
                    <a:lstStyle/>
                    <a:p>
                      <a:pPr algn="ctr"/>
                      <a:r>
                        <a:rPr lang="en-US" sz="1400" b="1" dirty="0">
                          <a:latin typeface="Century Gothic" panose="020B0502020202020204" pitchFamily="34" charset="0"/>
                        </a:rPr>
                        <a:t>Silver</a:t>
                      </a:r>
                    </a:p>
                  </a:txBody>
                  <a:tcPr marL="0" marR="0" marT="0" marB="0" anchor="ctr">
                    <a:solidFill>
                      <a:schemeClr val="bg1"/>
                    </a:solidFill>
                  </a:tcPr>
                </a:tc>
                <a:tc>
                  <a:txBody>
                    <a:bodyPr/>
                    <a:lstStyle/>
                    <a:p>
                      <a:pPr algn="ctr"/>
                      <a:r>
                        <a:rPr lang="en-US" sz="14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394052">
                <a:tc>
                  <a:txBody>
                    <a:bodyPr/>
                    <a:lstStyle/>
                    <a:p>
                      <a:pPr algn="ctr"/>
                      <a:r>
                        <a:rPr lang="en-US" sz="1400" b="1" dirty="0">
                          <a:latin typeface="Century Gothic" panose="020B0502020202020204" pitchFamily="34" charset="0"/>
                        </a:rPr>
                        <a:t>Red</a:t>
                      </a:r>
                    </a:p>
                  </a:txBody>
                  <a:tcPr marL="0" marR="0" marT="0" marB="0" anchor="ctr">
                    <a:solidFill>
                      <a:schemeClr val="bg1"/>
                    </a:solidFill>
                  </a:tcPr>
                </a:tc>
                <a:tc>
                  <a:txBody>
                    <a:bodyPr/>
                    <a:lstStyle/>
                    <a:p>
                      <a:pPr algn="ctr"/>
                      <a:r>
                        <a:rPr lang="en-US" sz="14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394052">
                <a:tc>
                  <a:txBody>
                    <a:bodyPr/>
                    <a:lstStyle/>
                    <a:p>
                      <a:pPr algn="ctr"/>
                      <a:r>
                        <a:rPr lang="en-US" sz="1400" b="1" dirty="0">
                          <a:latin typeface="Century Gothic" panose="020B0502020202020204" pitchFamily="34" charset="0"/>
                        </a:rPr>
                        <a:t>Blue</a:t>
                      </a:r>
                    </a:p>
                  </a:txBody>
                  <a:tcPr marL="0" marR="0" marT="0" marB="0" anchor="ctr">
                    <a:solidFill>
                      <a:schemeClr val="bg1"/>
                    </a:solidFill>
                  </a:tcPr>
                </a:tc>
                <a:tc>
                  <a:txBody>
                    <a:bodyPr/>
                    <a:lstStyle/>
                    <a:p>
                      <a:pPr algn="ctr"/>
                      <a:r>
                        <a:rPr lang="en-US" sz="14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2" name="Rectangle 1">
            <a:extLst>
              <a:ext uri="{FF2B5EF4-FFF2-40B4-BE49-F238E27FC236}">
                <a16:creationId xmlns:a16="http://schemas.microsoft.com/office/drawing/2014/main" id="{ECE0095E-AD62-4E05-9185-D877DCB2C892}"/>
              </a:ext>
            </a:extLst>
          </p:cNvPr>
          <p:cNvSpPr/>
          <p:nvPr/>
        </p:nvSpPr>
        <p:spPr>
          <a:xfrm>
            <a:off x="3447526" y="1361470"/>
            <a:ext cx="5246949" cy="461665"/>
          </a:xfrm>
          <a:prstGeom prst="rect">
            <a:avLst/>
          </a:prstGeom>
        </p:spPr>
        <p:txBody>
          <a:bodyPr wrap="none">
            <a:spAutoFit/>
          </a:bodyPr>
          <a:lstStyle/>
          <a:p>
            <a:r>
              <a:rPr lang="en-GB" sz="2400" b="1" i="1" dirty="0">
                <a:latin typeface="Century Gothic" panose="020B0502020202020204" pitchFamily="34" charset="0"/>
              </a:rPr>
              <a:t>Colour of Cars Passing the School</a:t>
            </a:r>
            <a:r>
              <a:rPr lang="en-GB" sz="2400" b="1" dirty="0">
                <a:latin typeface="Century Gothic" panose="020B0502020202020204" pitchFamily="34" charset="0"/>
              </a:rPr>
              <a:t> </a:t>
            </a:r>
          </a:p>
        </p:txBody>
      </p:sp>
      <p:graphicFrame>
        <p:nvGraphicFramePr>
          <p:cNvPr id="10" name="Table 9">
            <a:extLst>
              <a:ext uri="{FF2B5EF4-FFF2-40B4-BE49-F238E27FC236}">
                <a16:creationId xmlns:a16="http://schemas.microsoft.com/office/drawing/2014/main" id="{C345A7B0-524B-4E86-88A8-36695677185A}"/>
              </a:ext>
            </a:extLst>
          </p:cNvPr>
          <p:cNvGraphicFramePr>
            <a:graphicFrameLocks noGrp="1"/>
          </p:cNvGraphicFramePr>
          <p:nvPr>
            <p:extLst>
              <p:ext uri="{D42A27DB-BD31-4B8C-83A1-F6EECF244321}">
                <p14:modId xmlns:p14="http://schemas.microsoft.com/office/powerpoint/2010/main" val="1347742013"/>
              </p:ext>
            </p:extLst>
          </p:nvPr>
        </p:nvGraphicFramePr>
        <p:xfrm>
          <a:off x="2478206" y="1997130"/>
          <a:ext cx="623098" cy="4320000"/>
        </p:xfrm>
        <a:graphic>
          <a:graphicData uri="http://schemas.openxmlformats.org/drawingml/2006/table">
            <a:tbl>
              <a:tblPr firstRow="1" bandRow="1">
                <a:tableStyleId>{5940675A-B579-460E-94D1-54222C63F5DA}</a:tableStyleId>
              </a:tblPr>
              <a:tblGrid>
                <a:gridCol w="623098">
                  <a:extLst>
                    <a:ext uri="{9D8B030D-6E8A-4147-A177-3AD203B41FA5}">
                      <a16:colId xmlns:a16="http://schemas.microsoft.com/office/drawing/2014/main" val="3324221419"/>
                    </a:ext>
                  </a:extLst>
                </a:gridCol>
              </a:tblGrid>
              <a:tr h="1080000">
                <a:tc>
                  <a:txBody>
                    <a:bodyPr/>
                    <a:lstStyle/>
                    <a:p>
                      <a:pPr algn="r"/>
                      <a:r>
                        <a:rPr lang="en-US" sz="2000" b="1" dirty="0">
                          <a:solidFill>
                            <a:srgbClr val="FF0000"/>
                          </a:solidFill>
                          <a:latin typeface="Century Gothic" panose="020B0502020202020204" pitchFamily="34" charset="0"/>
                        </a:rPr>
                        <a:t>60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07338571"/>
                  </a:ext>
                </a:extLst>
              </a:tr>
              <a:tr h="1080000">
                <a:tc>
                  <a:txBody>
                    <a:bodyPr/>
                    <a:lstStyle/>
                    <a:p>
                      <a:pPr algn="r"/>
                      <a:r>
                        <a:rPr lang="en-US" sz="2000" b="1" dirty="0">
                          <a:solidFill>
                            <a:srgbClr val="FF0000"/>
                          </a:solidFill>
                          <a:latin typeface="Century Gothic" panose="020B0502020202020204" pitchFamily="34" charset="0"/>
                        </a:rPr>
                        <a:t>40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44938629"/>
                  </a:ext>
                </a:extLst>
              </a:tr>
              <a:tr h="1080000">
                <a:tc>
                  <a:txBody>
                    <a:bodyPr/>
                    <a:lstStyle/>
                    <a:p>
                      <a:pPr algn="r"/>
                      <a:r>
                        <a:rPr lang="en-US" sz="2000" b="1" dirty="0">
                          <a:solidFill>
                            <a:srgbClr val="FF0000"/>
                          </a:solidFill>
                          <a:latin typeface="Century Gothic" panose="020B0502020202020204" pitchFamily="34" charset="0"/>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47139751"/>
                  </a:ext>
                </a:extLst>
              </a:tr>
              <a:tr h="1080000">
                <a:tc>
                  <a:txBody>
                    <a:bodyPr/>
                    <a:lstStyle/>
                    <a:p>
                      <a:pPr algn="r"/>
                      <a:r>
                        <a:rPr lang="en-US" sz="2000" b="1" dirty="0">
                          <a:solidFill>
                            <a:srgbClr val="FF0000"/>
                          </a:solidFill>
                          <a:latin typeface="Century Gothic" panose="020B0502020202020204" pitchFamily="34" charset="0"/>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20598151"/>
                  </a:ext>
                </a:extLst>
              </a:tr>
            </a:tbl>
          </a:graphicData>
        </a:graphic>
      </p:graphicFrame>
      <p:sp>
        <p:nvSpPr>
          <p:cNvPr id="11" name="Rectangle 10">
            <a:extLst>
              <a:ext uri="{FF2B5EF4-FFF2-40B4-BE49-F238E27FC236}">
                <a16:creationId xmlns:a16="http://schemas.microsoft.com/office/drawing/2014/main" id="{6DA8DF80-6526-4748-92E2-A677DB72AB29}"/>
              </a:ext>
            </a:extLst>
          </p:cNvPr>
          <p:cNvSpPr/>
          <p:nvPr/>
        </p:nvSpPr>
        <p:spPr>
          <a:xfrm rot="16200000">
            <a:off x="1219689" y="3794926"/>
            <a:ext cx="2517036" cy="461665"/>
          </a:xfrm>
          <a:prstGeom prst="rect">
            <a:avLst/>
          </a:prstGeom>
        </p:spPr>
        <p:txBody>
          <a:bodyPr wrap="none">
            <a:spAutoFit/>
          </a:bodyPr>
          <a:lstStyle/>
          <a:p>
            <a:r>
              <a:rPr lang="en-GB" sz="2400" b="1" dirty="0">
                <a:solidFill>
                  <a:srgbClr val="FF0000"/>
                </a:solidFill>
                <a:latin typeface="Century Gothic" panose="020B0502020202020204" pitchFamily="34" charset="0"/>
              </a:rPr>
              <a:t>Number of Cars</a:t>
            </a:r>
          </a:p>
        </p:txBody>
      </p:sp>
      <p:sp>
        <p:nvSpPr>
          <p:cNvPr id="12" name="Rectangle 11">
            <a:extLst>
              <a:ext uri="{FF2B5EF4-FFF2-40B4-BE49-F238E27FC236}">
                <a16:creationId xmlns:a16="http://schemas.microsoft.com/office/drawing/2014/main" id="{4F00ECFD-9795-45DA-AAD6-74DAC6C1E6A3}"/>
              </a:ext>
            </a:extLst>
          </p:cNvPr>
          <p:cNvSpPr/>
          <p:nvPr/>
        </p:nvSpPr>
        <p:spPr>
          <a:xfrm>
            <a:off x="5479974" y="5882662"/>
            <a:ext cx="1175322" cy="461665"/>
          </a:xfrm>
          <a:prstGeom prst="rect">
            <a:avLst/>
          </a:prstGeom>
        </p:spPr>
        <p:txBody>
          <a:bodyPr wrap="none">
            <a:spAutoFit/>
          </a:bodyPr>
          <a:lstStyle/>
          <a:p>
            <a:r>
              <a:rPr lang="en-GB" sz="2400" b="1" dirty="0">
                <a:solidFill>
                  <a:srgbClr val="FF0000"/>
                </a:solidFill>
                <a:latin typeface="Century Gothic" panose="020B0502020202020204" pitchFamily="34" charset="0"/>
              </a:rPr>
              <a:t>Colour</a:t>
            </a:r>
          </a:p>
        </p:txBody>
      </p:sp>
      <p:graphicFrame>
        <p:nvGraphicFramePr>
          <p:cNvPr id="13" name="Table 12">
            <a:extLst>
              <a:ext uri="{FF2B5EF4-FFF2-40B4-BE49-F238E27FC236}">
                <a16:creationId xmlns:a16="http://schemas.microsoft.com/office/drawing/2014/main" id="{869C8BD3-9D62-4B52-8642-4EA4B0B8B349}"/>
              </a:ext>
            </a:extLst>
          </p:cNvPr>
          <p:cNvGraphicFramePr>
            <a:graphicFrameLocks noGrp="1"/>
          </p:cNvGraphicFramePr>
          <p:nvPr>
            <p:extLst>
              <p:ext uri="{D42A27DB-BD31-4B8C-83A1-F6EECF244321}">
                <p14:modId xmlns:p14="http://schemas.microsoft.com/office/powerpoint/2010/main" val="1279522321"/>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270000">
                <a:tc rowSpan="4">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07218336"/>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62014813"/>
                  </a:ext>
                </a:extLst>
              </a:tr>
              <a:tr h="27000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endParaRPr lang="en-US" sz="1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294572058"/>
                  </a:ext>
                </a:extLst>
              </a:tr>
              <a:tr h="270000">
                <a:tc rowSpan="4">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rowSpan="4">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999276847"/>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91447115"/>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764879445"/>
                  </a:ext>
                </a:extLst>
              </a:tr>
              <a:tr h="270000">
                <a:tc vMerge="1">
                  <a:txBody>
                    <a:bodyPr/>
                    <a:lstStyle/>
                    <a:p>
                      <a:endParaRPr lang="en-GB"/>
                    </a:p>
                  </a:txBody>
                  <a:tcPr/>
                </a:tc>
                <a:tc>
                  <a:txBody>
                    <a:bodyPr/>
                    <a:lstStyle/>
                    <a:p>
                      <a:endParaRPr lang="en-US" sz="1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18559105"/>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pSp>
        <p:nvGrpSpPr>
          <p:cNvPr id="14" name="Group 13">
            <a:extLst>
              <a:ext uri="{FF2B5EF4-FFF2-40B4-BE49-F238E27FC236}">
                <a16:creationId xmlns:a16="http://schemas.microsoft.com/office/drawing/2014/main" id="{B3CCD3E9-6A19-47D6-9E26-1E3D442A5D25}"/>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A9C8448E-31BB-4FE5-926E-8117FBCA9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71BCA43C-DF29-49EA-89B0-0019126A779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9238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bar chart to answer the questions.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ext uri="{D42A27DB-BD31-4B8C-83A1-F6EECF244321}">
                <p14:modId xmlns:p14="http://schemas.microsoft.com/office/powerpoint/2010/main" val="2593363171"/>
              </p:ext>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400" b="1" dirty="0">
                          <a:latin typeface="Century Gothic" panose="020B0502020202020204" pitchFamily="34" charset="0"/>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ext uri="{D42A27DB-BD31-4B8C-83A1-F6EECF244321}">
                <p14:modId xmlns:p14="http://schemas.microsoft.com/office/powerpoint/2010/main" val="1356771233"/>
              </p:ext>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dirty="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1800" b="1" dirty="0">
                          <a:latin typeface="Century Gothic" panose="020B0502020202020204" pitchFamily="34" charset="0"/>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1800" b="1" dirty="0">
                          <a:latin typeface="Century Gothic" panose="020B0502020202020204" pitchFamily="34" charset="0"/>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1800" b="1" dirty="0">
                          <a:latin typeface="Century Gothic" panose="020B0502020202020204" pitchFamily="34" charset="0"/>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1800" b="1" dirty="0">
                          <a:latin typeface="Century Gothic" panose="020B0502020202020204" pitchFamily="34" charset="0"/>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61665"/>
          </a:xfrm>
          <a:prstGeom prst="rect">
            <a:avLst/>
          </a:prstGeom>
          <a:noFill/>
        </p:spPr>
        <p:txBody>
          <a:bodyPr wrap="square" rtlCol="0">
            <a:spAutoFit/>
          </a:bodyPr>
          <a:lstStyle/>
          <a:p>
            <a:pPr algn="ctr"/>
            <a:r>
              <a:rPr lang="en-US" sz="2400" b="1" i="1" dirty="0">
                <a:latin typeface="Century Gothic" panose="020B0502020202020204" pitchFamily="34" charset="0"/>
              </a:rPr>
              <a:t>Cake Sales</a:t>
            </a:r>
          </a:p>
        </p:txBody>
      </p:sp>
      <p:sp>
        <p:nvSpPr>
          <p:cNvPr id="11" name="TextBox 10">
            <a:extLst>
              <a:ext uri="{FF2B5EF4-FFF2-40B4-BE49-F238E27FC236}">
                <a16:creationId xmlns:a16="http://schemas.microsoft.com/office/drawing/2014/main" id="{5D6E4E8B-7C89-4DB8-8CB1-B4A40157CE32}"/>
              </a:ext>
            </a:extLst>
          </p:cNvPr>
          <p:cNvSpPr txBox="1"/>
          <p:nvPr/>
        </p:nvSpPr>
        <p:spPr>
          <a:xfrm>
            <a:off x="6256076" y="1431246"/>
            <a:ext cx="2630391" cy="4154984"/>
          </a:xfrm>
          <a:prstGeom prst="rect">
            <a:avLst/>
          </a:prstGeom>
          <a:noFill/>
        </p:spPr>
        <p:txBody>
          <a:bodyPr wrap="square" rtlCol="0">
            <a:spAutoFit/>
          </a:bodyPr>
          <a:lstStyle/>
          <a:p>
            <a:r>
              <a:rPr lang="en-US" sz="2200" b="1" dirty="0">
                <a:latin typeface="Century Gothic" panose="020B0502020202020204" pitchFamily="34" charset="0"/>
              </a:rPr>
              <a:t>How many cakes were sold on Monday? </a:t>
            </a:r>
          </a:p>
          <a:p>
            <a:endParaRPr lang="en-US" sz="2200" b="1" dirty="0">
              <a:latin typeface="Century Gothic" panose="020B0502020202020204" pitchFamily="34" charset="0"/>
            </a:endParaRPr>
          </a:p>
          <a:p>
            <a:r>
              <a:rPr lang="en-US" sz="2200" b="1" dirty="0">
                <a:latin typeface="Century Gothic" panose="020B0502020202020204" pitchFamily="34" charset="0"/>
              </a:rPr>
              <a:t>What is the most cakes sold in one day? </a:t>
            </a:r>
            <a:endParaRPr lang="en-US" sz="2200" b="1" dirty="0">
              <a:solidFill>
                <a:srgbClr val="FF0000"/>
              </a:solidFill>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On which day were the least amount of cakes sold?</a:t>
            </a:r>
            <a:r>
              <a:rPr lang="en-US" sz="2200" b="1" dirty="0">
                <a:solidFill>
                  <a:srgbClr val="FF0000"/>
                </a:solidFill>
                <a:latin typeface="Century Gothic" panose="020B0502020202020204" pitchFamily="34" charset="0"/>
              </a:rPr>
              <a:t>  </a:t>
            </a:r>
            <a:endParaRPr lang="en-US" sz="2200" b="1" dirty="0">
              <a:latin typeface="Century Gothic" panose="020B0502020202020204" pitchFamily="34" charset="0"/>
            </a:endParaRPr>
          </a:p>
        </p:txBody>
      </p:sp>
      <p:grpSp>
        <p:nvGrpSpPr>
          <p:cNvPr id="12" name="Group 11">
            <a:extLst>
              <a:ext uri="{FF2B5EF4-FFF2-40B4-BE49-F238E27FC236}">
                <a16:creationId xmlns:a16="http://schemas.microsoft.com/office/drawing/2014/main" id="{F023F741-F006-4049-8239-C16114214FA0}"/>
              </a:ext>
            </a:extLst>
          </p:cNvPr>
          <p:cNvGrpSpPr/>
          <p:nvPr/>
        </p:nvGrpSpPr>
        <p:grpSpPr>
          <a:xfrm>
            <a:off x="27814" y="6454317"/>
            <a:ext cx="1231337" cy="403587"/>
            <a:chOff x="27814" y="6454317"/>
            <a:chExt cx="1231337" cy="403587"/>
          </a:xfrm>
        </p:grpSpPr>
        <p:pic>
          <p:nvPicPr>
            <p:cNvPr id="13" name="Picture 12" descr="A close up of a sign&#10;&#10;Description generated with high confidence">
              <a:extLst>
                <a:ext uri="{FF2B5EF4-FFF2-40B4-BE49-F238E27FC236}">
                  <a16:creationId xmlns:a16="http://schemas.microsoft.com/office/drawing/2014/main" id="{4943B53A-9FAE-459D-BE42-81B95AEA0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56B3F091-B065-47F1-AD3C-51F7C74FF19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62022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bar chart to answer the questions.</a:t>
            </a: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9" name="Table 8">
            <a:extLst>
              <a:ext uri="{FF2B5EF4-FFF2-40B4-BE49-F238E27FC236}">
                <a16:creationId xmlns:a16="http://schemas.microsoft.com/office/drawing/2014/main" id="{E06BBFEE-FC49-4CF8-8979-9089A43FE6BE}"/>
              </a:ext>
            </a:extLst>
          </p:cNvPr>
          <p:cNvGraphicFramePr>
            <a:graphicFrameLocks noGrp="1"/>
          </p:cNvGraphicFramePr>
          <p:nvPr>
            <p:extLst>
              <p:ext uri="{D42A27DB-BD31-4B8C-83A1-F6EECF244321}">
                <p14:modId xmlns:p14="http://schemas.microsoft.com/office/powerpoint/2010/main" val="4287857282"/>
              </p:ext>
            </p:extLst>
          </p:nvPr>
        </p:nvGraphicFramePr>
        <p:xfrm>
          <a:off x="1106341" y="1970741"/>
          <a:ext cx="5037195" cy="3919621"/>
        </p:xfrm>
        <a:graphic>
          <a:graphicData uri="http://schemas.openxmlformats.org/drawingml/2006/table">
            <a:tbl>
              <a:tblPr firstRow="1" bandRow="1">
                <a:tableStyleId>{5940675A-B579-460E-94D1-54222C63F5DA}</a:tableStyleId>
              </a:tblPr>
              <a:tblGrid>
                <a:gridCol w="1007439">
                  <a:extLst>
                    <a:ext uri="{9D8B030D-6E8A-4147-A177-3AD203B41FA5}">
                      <a16:colId xmlns:a16="http://schemas.microsoft.com/office/drawing/2014/main" val="2323881741"/>
                    </a:ext>
                  </a:extLst>
                </a:gridCol>
                <a:gridCol w="1007439">
                  <a:extLst>
                    <a:ext uri="{9D8B030D-6E8A-4147-A177-3AD203B41FA5}">
                      <a16:colId xmlns:a16="http://schemas.microsoft.com/office/drawing/2014/main" val="2785416081"/>
                    </a:ext>
                  </a:extLst>
                </a:gridCol>
                <a:gridCol w="1007439">
                  <a:extLst>
                    <a:ext uri="{9D8B030D-6E8A-4147-A177-3AD203B41FA5}">
                      <a16:colId xmlns:a16="http://schemas.microsoft.com/office/drawing/2014/main" val="2312068291"/>
                    </a:ext>
                  </a:extLst>
                </a:gridCol>
                <a:gridCol w="1007439">
                  <a:extLst>
                    <a:ext uri="{9D8B030D-6E8A-4147-A177-3AD203B41FA5}">
                      <a16:colId xmlns:a16="http://schemas.microsoft.com/office/drawing/2014/main" val="2718532374"/>
                    </a:ext>
                  </a:extLst>
                </a:gridCol>
                <a:gridCol w="1007439">
                  <a:extLst>
                    <a:ext uri="{9D8B030D-6E8A-4147-A177-3AD203B41FA5}">
                      <a16:colId xmlns:a16="http://schemas.microsoft.com/office/drawing/2014/main" val="47332691"/>
                    </a:ext>
                  </a:extLst>
                </a:gridCol>
              </a:tblGrid>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3655319"/>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769671763"/>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413280745"/>
                  </a:ext>
                </a:extLst>
              </a:tr>
              <a:tr h="828000">
                <a:tc>
                  <a:txBody>
                    <a:bodyPr/>
                    <a:lstStyle/>
                    <a:p>
                      <a:endParaRPr lang="en-US" sz="4700" dirty="0">
                        <a:latin typeface="SassoonCRInfantMedium" panose="02000603020000020003" pitchFamily="2" charset="77"/>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642B6"/>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CFED"/>
                    </a:solidFill>
                  </a:tcPr>
                </a:tc>
                <a:tc>
                  <a:txBody>
                    <a:bodyPr/>
                    <a:lstStyle/>
                    <a:p>
                      <a:endParaRPr lang="en-US" sz="47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33"/>
                    </a:solidFill>
                  </a:tcPr>
                </a:tc>
                <a:extLst>
                  <a:ext uri="{0D108BD9-81ED-4DB2-BD59-A6C34878D82A}">
                    <a16:rowId xmlns:a16="http://schemas.microsoft.com/office/drawing/2014/main" val="3814247105"/>
                  </a:ext>
                </a:extLst>
              </a:tr>
              <a:tr h="607621">
                <a:tc>
                  <a:txBody>
                    <a:bodyPr/>
                    <a:lstStyle/>
                    <a:p>
                      <a:pPr algn="ctr"/>
                      <a:r>
                        <a:rPr lang="en-US" sz="2400" b="1" dirty="0">
                          <a:latin typeface="Century Gothic" panose="020B0502020202020204" pitchFamily="34" charset="0"/>
                        </a:rPr>
                        <a:t>Mon</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Tues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Wed</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Thurs</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400" b="1" dirty="0">
                          <a:latin typeface="Century Gothic" panose="020B0502020202020204" pitchFamily="34" charset="0"/>
                        </a:rPr>
                        <a:t>Fri</a:t>
                      </a: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81144440"/>
                  </a:ext>
                </a:extLst>
              </a:tr>
            </a:tbl>
          </a:graphicData>
        </a:graphic>
      </p:graphicFrame>
      <p:graphicFrame>
        <p:nvGraphicFramePr>
          <p:cNvPr id="10" name="Table 9">
            <a:extLst>
              <a:ext uri="{FF2B5EF4-FFF2-40B4-BE49-F238E27FC236}">
                <a16:creationId xmlns:a16="http://schemas.microsoft.com/office/drawing/2014/main" id="{DD62964B-8A56-4CFC-B1F9-982DE1AD8C5F}"/>
              </a:ext>
            </a:extLst>
          </p:cNvPr>
          <p:cNvGraphicFramePr>
            <a:graphicFrameLocks noGrp="1"/>
          </p:cNvGraphicFramePr>
          <p:nvPr>
            <p:extLst>
              <p:ext uri="{D42A27DB-BD31-4B8C-83A1-F6EECF244321}">
                <p14:modId xmlns:p14="http://schemas.microsoft.com/office/powerpoint/2010/main" val="4067490836"/>
              </p:ext>
            </p:extLst>
          </p:nvPr>
        </p:nvGraphicFramePr>
        <p:xfrm>
          <a:off x="453800" y="994935"/>
          <a:ext cx="540000" cy="4968000"/>
        </p:xfrm>
        <a:graphic>
          <a:graphicData uri="http://schemas.openxmlformats.org/drawingml/2006/table">
            <a:tbl>
              <a:tblPr firstRow="1" bandRow="1">
                <a:tableStyleId>{5940675A-B579-460E-94D1-54222C63F5DA}</a:tableStyleId>
              </a:tblPr>
              <a:tblGrid>
                <a:gridCol w="540000">
                  <a:extLst>
                    <a:ext uri="{9D8B030D-6E8A-4147-A177-3AD203B41FA5}">
                      <a16:colId xmlns:a16="http://schemas.microsoft.com/office/drawing/2014/main" val="2098385835"/>
                    </a:ext>
                  </a:extLst>
                </a:gridCol>
              </a:tblGrid>
              <a:tr h="828000">
                <a:tc>
                  <a:txBody>
                    <a:bodyPr/>
                    <a:lstStyle/>
                    <a:p>
                      <a:pPr algn="r"/>
                      <a:endParaRPr lang="en-US" sz="1800" dirty="0">
                        <a:latin typeface="SassoonCRInfantMedium" panose="02000603020000020003" pitchFamily="2" charset="77"/>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9845142"/>
                  </a:ext>
                </a:extLst>
              </a:tr>
              <a:tr h="828000">
                <a:tc>
                  <a:txBody>
                    <a:bodyPr/>
                    <a:lstStyle/>
                    <a:p>
                      <a:pPr algn="r"/>
                      <a:r>
                        <a:rPr lang="en-US" sz="1800" b="1" dirty="0">
                          <a:latin typeface="Century Gothic" panose="020B0502020202020204" pitchFamily="34" charset="0"/>
                        </a:rPr>
                        <a:t>60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53170152"/>
                  </a:ext>
                </a:extLst>
              </a:tr>
              <a:tr h="828000">
                <a:tc>
                  <a:txBody>
                    <a:bodyPr/>
                    <a:lstStyle/>
                    <a:p>
                      <a:pPr algn="r"/>
                      <a:r>
                        <a:rPr lang="en-US" sz="1800" b="1" dirty="0">
                          <a:latin typeface="Century Gothic" panose="020B0502020202020204" pitchFamily="34" charset="0"/>
                        </a:rPr>
                        <a:t>45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59270939"/>
                  </a:ext>
                </a:extLst>
              </a:tr>
              <a:tr h="828000">
                <a:tc>
                  <a:txBody>
                    <a:bodyPr/>
                    <a:lstStyle/>
                    <a:p>
                      <a:pPr algn="r"/>
                      <a:r>
                        <a:rPr lang="en-US" sz="1800" b="1" dirty="0">
                          <a:latin typeface="Century Gothic" panose="020B0502020202020204" pitchFamily="34" charset="0"/>
                        </a:rPr>
                        <a:t>30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21998222"/>
                  </a:ext>
                </a:extLst>
              </a:tr>
              <a:tr h="828000">
                <a:tc>
                  <a:txBody>
                    <a:bodyPr/>
                    <a:lstStyle/>
                    <a:p>
                      <a:pPr algn="r"/>
                      <a:r>
                        <a:rPr lang="en-US" sz="1800" b="1" dirty="0">
                          <a:latin typeface="Century Gothic" panose="020B0502020202020204" pitchFamily="34" charset="0"/>
                        </a:rPr>
                        <a:t>15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511193"/>
                  </a:ext>
                </a:extLst>
              </a:tr>
              <a:tr h="828000">
                <a:tc>
                  <a:txBody>
                    <a:bodyPr/>
                    <a:lstStyle/>
                    <a:p>
                      <a:pPr algn="r"/>
                      <a:r>
                        <a:rPr lang="en-US" sz="1800" b="1" dirty="0">
                          <a:latin typeface="Century Gothic" panose="020B0502020202020204" pitchFamily="34" charset="0"/>
                        </a:rPr>
                        <a:t>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84213193"/>
                  </a:ext>
                </a:extLst>
              </a:tr>
            </a:tbl>
          </a:graphicData>
        </a:graphic>
      </p:graphicFrame>
      <p:sp>
        <p:nvSpPr>
          <p:cNvPr id="20" name="TextBox 19">
            <a:extLst>
              <a:ext uri="{FF2B5EF4-FFF2-40B4-BE49-F238E27FC236}">
                <a16:creationId xmlns:a16="http://schemas.microsoft.com/office/drawing/2014/main" id="{E01287E2-277F-460A-9C09-C43F7797FE19}"/>
              </a:ext>
            </a:extLst>
          </p:cNvPr>
          <p:cNvSpPr txBox="1"/>
          <p:nvPr/>
        </p:nvSpPr>
        <p:spPr>
          <a:xfrm>
            <a:off x="2240703" y="1355270"/>
            <a:ext cx="2448780" cy="461665"/>
          </a:xfrm>
          <a:prstGeom prst="rect">
            <a:avLst/>
          </a:prstGeom>
          <a:noFill/>
        </p:spPr>
        <p:txBody>
          <a:bodyPr wrap="square" rtlCol="0">
            <a:spAutoFit/>
          </a:bodyPr>
          <a:lstStyle/>
          <a:p>
            <a:pPr algn="ctr"/>
            <a:r>
              <a:rPr lang="en-US" sz="2400" b="1" i="1" dirty="0">
                <a:latin typeface="Century Gothic" panose="020B0502020202020204" pitchFamily="34" charset="0"/>
              </a:rPr>
              <a:t>Cake Sales</a:t>
            </a:r>
          </a:p>
        </p:txBody>
      </p:sp>
      <p:sp>
        <p:nvSpPr>
          <p:cNvPr id="21" name="TextBox 20">
            <a:extLst>
              <a:ext uri="{FF2B5EF4-FFF2-40B4-BE49-F238E27FC236}">
                <a16:creationId xmlns:a16="http://schemas.microsoft.com/office/drawing/2014/main" id="{51F2FC81-3262-40B4-94CB-77DE1732E240}"/>
              </a:ext>
            </a:extLst>
          </p:cNvPr>
          <p:cNvSpPr txBox="1"/>
          <p:nvPr/>
        </p:nvSpPr>
        <p:spPr>
          <a:xfrm>
            <a:off x="6256076" y="1431246"/>
            <a:ext cx="2630391" cy="4832092"/>
          </a:xfrm>
          <a:prstGeom prst="rect">
            <a:avLst/>
          </a:prstGeom>
          <a:noFill/>
        </p:spPr>
        <p:txBody>
          <a:bodyPr wrap="square" rtlCol="0">
            <a:spAutoFit/>
          </a:bodyPr>
          <a:lstStyle/>
          <a:p>
            <a:r>
              <a:rPr lang="en-US" sz="2200" b="1" dirty="0">
                <a:latin typeface="Century Gothic" panose="020B0502020202020204" pitchFamily="34" charset="0"/>
              </a:rPr>
              <a:t>How many cakes were sold on Monday? </a:t>
            </a:r>
            <a:r>
              <a:rPr lang="en-US" sz="2200" b="1" dirty="0">
                <a:solidFill>
                  <a:srgbClr val="FF0000"/>
                </a:solidFill>
                <a:latin typeface="Century Gothic" panose="020B0502020202020204" pitchFamily="34" charset="0"/>
              </a:rPr>
              <a:t>45</a:t>
            </a:r>
            <a:endParaRPr lang="en-US" sz="2200" b="1" dirty="0">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What is the most cakes sold in one day? </a:t>
            </a:r>
            <a:r>
              <a:rPr lang="en-US" sz="2200" b="1" dirty="0">
                <a:solidFill>
                  <a:srgbClr val="FF0000"/>
                </a:solidFill>
                <a:latin typeface="Century Gothic" panose="020B0502020202020204" pitchFamily="34" charset="0"/>
              </a:rPr>
              <a:t>60 on Wednesday</a:t>
            </a:r>
            <a:endParaRPr lang="en-US" sz="2200" b="1" dirty="0">
              <a:latin typeface="Century Gothic" panose="020B0502020202020204" pitchFamily="34" charset="0"/>
            </a:endParaRPr>
          </a:p>
          <a:p>
            <a:endParaRPr lang="en-US" sz="2200" b="1" dirty="0">
              <a:latin typeface="Century Gothic" panose="020B0502020202020204" pitchFamily="34" charset="0"/>
            </a:endParaRPr>
          </a:p>
          <a:p>
            <a:r>
              <a:rPr lang="en-US" sz="2200" b="1" dirty="0">
                <a:latin typeface="Century Gothic" panose="020B0502020202020204" pitchFamily="34" charset="0"/>
              </a:rPr>
              <a:t>On which day were the least amount of cakes sold?</a:t>
            </a:r>
            <a:r>
              <a:rPr lang="en-US" sz="2200" b="1" dirty="0">
                <a:solidFill>
                  <a:srgbClr val="FF0000"/>
                </a:solidFill>
                <a:latin typeface="Century Gothic" panose="020B0502020202020204" pitchFamily="34" charset="0"/>
              </a:rPr>
              <a:t>  Tuesday and Thursday</a:t>
            </a:r>
            <a:endParaRPr lang="en-US" sz="2200" b="1" dirty="0">
              <a:latin typeface="Century Gothic" panose="020B0502020202020204" pitchFamily="34" charset="0"/>
            </a:endParaRPr>
          </a:p>
        </p:txBody>
      </p:sp>
      <p:grpSp>
        <p:nvGrpSpPr>
          <p:cNvPr id="11" name="Group 10">
            <a:extLst>
              <a:ext uri="{FF2B5EF4-FFF2-40B4-BE49-F238E27FC236}">
                <a16:creationId xmlns:a16="http://schemas.microsoft.com/office/drawing/2014/main" id="{0218BDB8-E2E3-490F-B32C-89B5F913AAA6}"/>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385D7948-9D16-4C67-A43C-238D3E5A6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887517DC-2F08-4680-B2EF-6235B4CD47E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625879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D15F5DFA-EACE-4E9C-97A5-DDD8B0B6B5E8}"/>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27B5DB09-6428-4309-8D41-8B4AB7249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EA798E44-071B-4876-A201-45955EDB32A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81146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Hakeem has the best idea because… </a:t>
            </a:r>
          </a:p>
          <a:p>
            <a:endParaRPr lang="en-GB" sz="2400" dirty="0">
              <a:solidFill>
                <a:schemeClr val="tx1"/>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3D7B0413-001E-4A09-BE29-6FBAF0E83E3C}"/>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F8E580E7-0E5E-43B9-9E3E-5FC2D6F18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4E0C2E91-4B67-4619-92F3-0E355DBC1510}"/>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325475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A0BF18B5-7ED8-41C3-A925-20CBA3C15D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38" y="140134"/>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The school kitchen are collecting ideas for recipes by asking the children their favourite food.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and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Hakeem has the best idea; it will be quick and simple to collect the data and make people’s decision making much easier.</a:t>
            </a:r>
            <a:endParaRPr lang="en-GB" sz="2000" b="1" u="sng" dirty="0">
              <a:solidFill>
                <a:schemeClr val="bg2">
                  <a:lumMod val="50000"/>
                </a:schemeClr>
              </a:solidFill>
              <a:latin typeface="Century Gothic" panose="020B0502020202020204" pitchFamily="34" charset="0"/>
            </a:endParaRPr>
          </a:p>
          <a:p>
            <a:endParaRPr lang="en-GB" sz="2400" dirty="0">
              <a:solidFill>
                <a:schemeClr val="tx1"/>
              </a:solidFill>
              <a:latin typeface="SassoonCRInfantMedium" panose="02000603020000020003" pitchFamily="2" charset="0"/>
            </a:endParaRPr>
          </a:p>
        </p:txBody>
      </p:sp>
      <p:grpSp>
        <p:nvGrpSpPr>
          <p:cNvPr id="2" name="Group 1">
            <a:extLst>
              <a:ext uri="{FF2B5EF4-FFF2-40B4-BE49-F238E27FC236}">
                <a16:creationId xmlns:a16="http://schemas.microsoft.com/office/drawing/2014/main" id="{3FE69068-348A-468F-9501-C865C24C034A}"/>
              </a:ext>
            </a:extLst>
          </p:cNvPr>
          <p:cNvGrpSpPr/>
          <p:nvPr/>
        </p:nvGrpSpPr>
        <p:grpSpPr>
          <a:xfrm>
            <a:off x="925847" y="1889207"/>
            <a:ext cx="7323815" cy="3025801"/>
            <a:chOff x="774273" y="1889207"/>
            <a:chExt cx="7323815" cy="3025801"/>
          </a:xfrm>
        </p:grpSpPr>
        <p:sp>
          <p:nvSpPr>
            <p:cNvPr id="7" name="Rounded Rectangular Callout 43">
              <a:extLst>
                <a:ext uri="{FF2B5EF4-FFF2-40B4-BE49-F238E27FC236}">
                  <a16:creationId xmlns:a16="http://schemas.microsoft.com/office/drawing/2014/main" id="{B9D7458A-E87D-40ED-95F1-A828FE2CC898}"/>
                </a:ext>
              </a:extLst>
            </p:cNvPr>
            <p:cNvSpPr/>
            <p:nvPr/>
          </p:nvSpPr>
          <p:spPr>
            <a:xfrm>
              <a:off x="2417697" y="1889207"/>
              <a:ext cx="4968000" cy="936000"/>
            </a:xfrm>
            <a:prstGeom prst="wedgeRoundRectCallout">
              <a:avLst>
                <a:gd name="adj1" fmla="val -57506"/>
                <a:gd name="adj2" fmla="val 250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want to use a pictogram to draw each meal.</a:t>
              </a:r>
            </a:p>
          </p:txBody>
        </p:sp>
        <p:sp>
          <p:nvSpPr>
            <p:cNvPr id="9" name="Rounded Rectangular Callout 60">
              <a:extLst>
                <a:ext uri="{FF2B5EF4-FFF2-40B4-BE49-F238E27FC236}">
                  <a16:creationId xmlns:a16="http://schemas.microsoft.com/office/drawing/2014/main" id="{1787AB9D-83FA-4566-8583-7FABEB789E6B}"/>
                </a:ext>
              </a:extLst>
            </p:cNvPr>
            <p:cNvSpPr/>
            <p:nvPr/>
          </p:nvSpPr>
          <p:spPr>
            <a:xfrm>
              <a:off x="1368737" y="3451263"/>
              <a:ext cx="4968000" cy="936000"/>
            </a:xfrm>
            <a:prstGeom prst="wedgeRoundRectCallout">
              <a:avLst>
                <a:gd name="adj1" fmla="val 57468"/>
                <a:gd name="adj2" fmla="val 2965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panose="020B0502020202020204" pitchFamily="34" charset="0"/>
                </a:rPr>
                <a:t>I think a choice of 4 meals and a bar chart would work best.</a:t>
              </a:r>
            </a:p>
          </p:txBody>
        </p:sp>
        <p:sp>
          <p:nvSpPr>
            <p:cNvPr id="12" name="TextBox 11">
              <a:extLst>
                <a:ext uri="{FF2B5EF4-FFF2-40B4-BE49-F238E27FC236}">
                  <a16:creationId xmlns:a16="http://schemas.microsoft.com/office/drawing/2014/main" id="{7B83CD3D-FC95-4455-BFC4-3AF3A2E49AA4}"/>
                </a:ext>
              </a:extLst>
            </p:cNvPr>
            <p:cNvSpPr txBox="1"/>
            <p:nvPr/>
          </p:nvSpPr>
          <p:spPr>
            <a:xfrm>
              <a:off x="774273" y="3042493"/>
              <a:ext cx="984581" cy="338554"/>
            </a:xfrm>
            <a:prstGeom prst="rect">
              <a:avLst/>
            </a:prstGeom>
            <a:noFill/>
          </p:spPr>
          <p:txBody>
            <a:bodyPr wrap="square" rtlCol="0">
              <a:spAutoFit/>
            </a:bodyPr>
            <a:lstStyle/>
            <a:p>
              <a:pPr algn="ctr"/>
              <a:r>
                <a:rPr lang="en-US" sz="1600" b="1" dirty="0">
                  <a:latin typeface="Century Gothic" panose="020B0502020202020204" pitchFamily="34" charset="0"/>
                </a:rPr>
                <a:t>Jayden</a:t>
              </a:r>
            </a:p>
          </p:txBody>
        </p:sp>
        <p:sp>
          <p:nvSpPr>
            <p:cNvPr id="13" name="TextBox 12">
              <a:extLst>
                <a:ext uri="{FF2B5EF4-FFF2-40B4-BE49-F238E27FC236}">
                  <a16:creationId xmlns:a16="http://schemas.microsoft.com/office/drawing/2014/main" id="{65EA24FF-B207-4EA8-BCA2-A465B2E5ED36}"/>
                </a:ext>
              </a:extLst>
            </p:cNvPr>
            <p:cNvSpPr txBox="1"/>
            <p:nvPr/>
          </p:nvSpPr>
          <p:spPr>
            <a:xfrm>
              <a:off x="6998352" y="4576454"/>
              <a:ext cx="1099736" cy="338554"/>
            </a:xfrm>
            <a:prstGeom prst="rect">
              <a:avLst/>
            </a:prstGeom>
            <a:noFill/>
          </p:spPr>
          <p:txBody>
            <a:bodyPr wrap="square" rtlCol="0">
              <a:spAutoFit/>
            </a:bodyPr>
            <a:lstStyle/>
            <a:p>
              <a:pPr algn="ctr"/>
              <a:r>
                <a:rPr lang="en-US" sz="1600" b="1" dirty="0">
                  <a:latin typeface="Century Gothic" panose="020B0502020202020204" pitchFamily="34" charset="0"/>
                </a:rPr>
                <a:t>Hakeem</a:t>
              </a:r>
            </a:p>
          </p:txBody>
        </p:sp>
      </p:grpSp>
      <p:grpSp>
        <p:nvGrpSpPr>
          <p:cNvPr id="14" name="Group 13">
            <a:extLst>
              <a:ext uri="{FF2B5EF4-FFF2-40B4-BE49-F238E27FC236}">
                <a16:creationId xmlns:a16="http://schemas.microsoft.com/office/drawing/2014/main" id="{94FD628D-1742-447D-BE31-9A85D7E5422E}"/>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F1EF908E-E884-4594-8B2C-95AEBB7B5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90915765-2289-40FC-9B31-EAE694AFDA7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43622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rPr>
              <a:t>The lines on a chart are called axels.</a:t>
            </a:r>
          </a:p>
        </p:txBody>
      </p:sp>
      <p:grpSp>
        <p:nvGrpSpPr>
          <p:cNvPr id="9" name="Group 8">
            <a:extLst>
              <a:ext uri="{FF2B5EF4-FFF2-40B4-BE49-F238E27FC236}">
                <a16:creationId xmlns:a16="http://schemas.microsoft.com/office/drawing/2014/main" id="{A8D82B88-9AC4-428C-A234-D6488BBE4433}"/>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7EA0A183-B50B-43CC-9EDF-4DFCE9D0C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C89631FA-C60E-43B6-952A-74A44A579D6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071900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endParaRPr lang="en-GB" sz="2000" b="1" dirty="0">
              <a:latin typeface="Century Gothic" panose="020B0502020202020204" pitchFamily="34" charset="0"/>
            </a:endParaRPr>
          </a:p>
          <a:p>
            <a:pPr algn="ctr"/>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lines are called the y-axis and the x-axis </a:t>
            </a:r>
          </a:p>
          <a:p>
            <a:pPr algn="ctr"/>
            <a:r>
              <a:rPr lang="en-GB" sz="2000" b="1" dirty="0">
                <a:solidFill>
                  <a:srgbClr val="FF0000"/>
                </a:solidFill>
                <a:latin typeface="Century Gothic" panose="020B0502020202020204" pitchFamily="34" charset="0"/>
              </a:rPr>
              <a:t>(or axes).</a:t>
            </a:r>
          </a:p>
        </p:txBody>
      </p:sp>
      <p:sp>
        <p:nvSpPr>
          <p:cNvPr id="7" name="Rounded Rectangle 18">
            <a:extLst>
              <a:ext uri="{FF2B5EF4-FFF2-40B4-BE49-F238E27FC236}">
                <a16:creationId xmlns:a16="http://schemas.microsoft.com/office/drawing/2014/main" id="{44FBB4C1-B65F-43FB-AB3F-8017DA7C1478}"/>
              </a:ext>
            </a:extLst>
          </p:cNvPr>
          <p:cNvSpPr/>
          <p:nvPr/>
        </p:nvSpPr>
        <p:spPr>
          <a:xfrm>
            <a:off x="2893737" y="1865066"/>
            <a:ext cx="3356525" cy="2244095"/>
          </a:xfrm>
          <a:prstGeom prst="roundRect">
            <a:avLst/>
          </a:prstGeom>
          <a:solidFill>
            <a:schemeClr val="accent1">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rPr>
              <a:t>The lines on a chart are called axels.</a:t>
            </a:r>
          </a:p>
        </p:txBody>
      </p:sp>
      <p:grpSp>
        <p:nvGrpSpPr>
          <p:cNvPr id="9" name="Group 8">
            <a:extLst>
              <a:ext uri="{FF2B5EF4-FFF2-40B4-BE49-F238E27FC236}">
                <a16:creationId xmlns:a16="http://schemas.microsoft.com/office/drawing/2014/main" id="{DC46BCDE-3ED3-4EF2-ADCC-0EE16E39BAB6}"/>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4EB9B31-0279-4BB9-8DF0-935A65B89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498244A2-7188-40F9-8386-7DBDAD09A2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29799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Mr Thompson says this tally chart is not easy to interpret.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2 ways in which you could make the chart easier to interpret.</a:t>
            </a:r>
          </a:p>
          <a:p>
            <a:endParaRPr lang="en-GB" sz="2800" dirty="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919144" y="1627284"/>
            <a:ext cx="3305713" cy="369332"/>
          </a:xfrm>
          <a:prstGeom prst="rect">
            <a:avLst/>
          </a:prstGeom>
        </p:spPr>
        <p:txBody>
          <a:bodyPr wrap="none">
            <a:spAutoFit/>
          </a:bodyPr>
          <a:lstStyle/>
          <a:p>
            <a:pPr algn="ctr"/>
            <a:r>
              <a:rPr lang="en-GB" b="1" i="1" dirty="0">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ext uri="{D42A27DB-BD31-4B8C-83A1-F6EECF244321}">
                <p14:modId xmlns:p14="http://schemas.microsoft.com/office/powerpoint/2010/main" val="655825012"/>
              </p:ext>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500" b="1" dirty="0">
                          <a:solidFill>
                            <a:schemeClr val="tx1"/>
                          </a:solidFill>
                          <a:latin typeface="Century Gothic" panose="020B0502020202020204" pitchFamily="34" charset="0"/>
                        </a:rPr>
                        <a:t>&lt;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500" b="1" dirty="0">
                          <a:solidFill>
                            <a:schemeClr val="tx1"/>
                          </a:solidFill>
                          <a:latin typeface="Century Gothic" panose="020B0502020202020204" pitchFamily="34" charset="0"/>
                        </a:rPr>
                        <a:t>&gt;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B586ED92-9A7A-49F1-8FCD-6B85DC30FC1D}"/>
              </a:ext>
            </a:extLst>
          </p:cNvPr>
          <p:cNvGrpSpPr/>
          <p:nvPr/>
        </p:nvGrpSpPr>
        <p:grpSpPr>
          <a:xfrm>
            <a:off x="27814" y="6454317"/>
            <a:ext cx="1231337" cy="403587"/>
            <a:chOff x="27814" y="6454317"/>
            <a:chExt cx="1231337" cy="403587"/>
          </a:xfrm>
        </p:grpSpPr>
        <p:pic>
          <p:nvPicPr>
            <p:cNvPr id="57" name="Picture 56" descr="A close up of a sign&#10;&#10;Description generated with high confidence">
              <a:extLst>
                <a:ext uri="{FF2B5EF4-FFF2-40B4-BE49-F238E27FC236}">
                  <a16:creationId xmlns:a16="http://schemas.microsoft.com/office/drawing/2014/main" id="{6D13D393-3CDE-4852-94EF-4458DB2E8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8" name="TextBox 8">
              <a:extLst>
                <a:ext uri="{FF2B5EF4-FFF2-40B4-BE49-F238E27FC236}">
                  <a16:creationId xmlns:a16="http://schemas.microsoft.com/office/drawing/2014/main" id="{B4E858E8-2D06-4990-9314-175074B3789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27497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4 – Statistics</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5400" b="1" dirty="0">
              <a:solidFill>
                <a:schemeClr val="bg2">
                  <a:lumMod val="25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Interpret Charts</a:t>
            </a:r>
            <a:endParaRPr lang="en-GB" sz="1400" b="1" dirty="0">
              <a:solidFill>
                <a:schemeClr val="bg2">
                  <a:lumMod val="25000"/>
                </a:schemeClr>
              </a:solidFill>
              <a:latin typeface="Century Gothic" panose="020B0502020202020204" pitchFamily="34" charset="0"/>
            </a:endParaRPr>
          </a:p>
        </p:txBody>
      </p:sp>
      <p:grpSp>
        <p:nvGrpSpPr>
          <p:cNvPr id="7" name="Group 6">
            <a:extLst>
              <a:ext uri="{FF2B5EF4-FFF2-40B4-BE49-F238E27FC236}">
                <a16:creationId xmlns:a16="http://schemas.microsoft.com/office/drawing/2014/main" id="{8431E6EE-DB63-49CB-8145-24714D015404}"/>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F72A1038-66B4-42B5-84FB-28B4CA7DC5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EEDFEB28-BAB0-4C00-9889-4FBC7000DE2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85590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Mr Thompson says this tally chart is not easy to interpret.</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2 ways in which you could make the chart easier to </a:t>
            </a:r>
            <a:r>
              <a:rPr lang="en-GB" sz="2000" b="1">
                <a:solidFill>
                  <a:schemeClr val="tx1"/>
                </a:solidFill>
                <a:latin typeface="Century Gothic" panose="020B0502020202020204" pitchFamily="34" charset="0"/>
              </a:rPr>
              <a:t>interpret.</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 tally should be 5 strokes so counting is easier.</a:t>
            </a:r>
          </a:p>
          <a:p>
            <a:r>
              <a:rPr lang="en-GB" sz="2000" b="1" dirty="0">
                <a:solidFill>
                  <a:srgbClr val="FF0000"/>
                </a:solidFill>
                <a:latin typeface="Century Gothic" panose="020B0502020202020204" pitchFamily="34" charset="0"/>
              </a:rPr>
              <a:t>The options could be broken into smaller steps e.g. 90cm to 1m, 1m to 1.5m, 1.5 to 2m as the data is not very useful with such a large range.</a:t>
            </a:r>
          </a:p>
          <a:p>
            <a:endParaRPr lang="en-GB" sz="2800" dirty="0">
              <a:latin typeface="SassoonCRInfantMedium" panose="02000603020000020003" pitchFamily="2" charset="0"/>
            </a:endParaRPr>
          </a:p>
        </p:txBody>
      </p:sp>
      <p:sp>
        <p:nvSpPr>
          <p:cNvPr id="2" name="Rectangle 1">
            <a:extLst>
              <a:ext uri="{FF2B5EF4-FFF2-40B4-BE49-F238E27FC236}">
                <a16:creationId xmlns:a16="http://schemas.microsoft.com/office/drawing/2014/main" id="{B02DE444-5A30-4F40-83B3-21AA9440CE60}"/>
              </a:ext>
            </a:extLst>
          </p:cNvPr>
          <p:cNvSpPr/>
          <p:nvPr/>
        </p:nvSpPr>
        <p:spPr>
          <a:xfrm>
            <a:off x="2919144" y="1627284"/>
            <a:ext cx="3305713" cy="369332"/>
          </a:xfrm>
          <a:prstGeom prst="rect">
            <a:avLst/>
          </a:prstGeom>
        </p:spPr>
        <p:txBody>
          <a:bodyPr wrap="none">
            <a:spAutoFit/>
          </a:bodyPr>
          <a:lstStyle/>
          <a:p>
            <a:pPr algn="ctr"/>
            <a:r>
              <a:rPr lang="en-GB" b="1" i="1" dirty="0">
                <a:latin typeface="Century Gothic" panose="020B0502020202020204" pitchFamily="34" charset="0"/>
              </a:rPr>
              <a:t>Height of Pupils in Oak Class</a:t>
            </a:r>
          </a:p>
        </p:txBody>
      </p:sp>
      <p:graphicFrame>
        <p:nvGraphicFramePr>
          <p:cNvPr id="9" name="Table 8">
            <a:extLst>
              <a:ext uri="{FF2B5EF4-FFF2-40B4-BE49-F238E27FC236}">
                <a16:creationId xmlns:a16="http://schemas.microsoft.com/office/drawing/2014/main" id="{A4196CDD-5975-47F3-AF6D-DA1D8B5D3420}"/>
              </a:ext>
            </a:extLst>
          </p:cNvPr>
          <p:cNvGraphicFramePr>
            <a:graphicFrameLocks noGrp="1"/>
          </p:cNvGraphicFramePr>
          <p:nvPr>
            <p:extLst>
              <p:ext uri="{D42A27DB-BD31-4B8C-83A1-F6EECF244321}">
                <p14:modId xmlns:p14="http://schemas.microsoft.com/office/powerpoint/2010/main" val="1110498299"/>
              </p:ext>
            </p:extLst>
          </p:nvPr>
        </p:nvGraphicFramePr>
        <p:xfrm>
          <a:off x="2548841" y="2096733"/>
          <a:ext cx="4046318" cy="1142020"/>
        </p:xfrm>
        <a:graphic>
          <a:graphicData uri="http://schemas.openxmlformats.org/drawingml/2006/table">
            <a:tbl>
              <a:tblPr firstRow="1" bandRow="1">
                <a:tableStyleId>{5940675A-B579-460E-94D1-54222C63F5DA}</a:tableStyleId>
              </a:tblPr>
              <a:tblGrid>
                <a:gridCol w="2023159">
                  <a:extLst>
                    <a:ext uri="{9D8B030D-6E8A-4147-A177-3AD203B41FA5}">
                      <a16:colId xmlns:a16="http://schemas.microsoft.com/office/drawing/2014/main" val="2323881741"/>
                    </a:ext>
                  </a:extLst>
                </a:gridCol>
                <a:gridCol w="2023159">
                  <a:extLst>
                    <a:ext uri="{9D8B030D-6E8A-4147-A177-3AD203B41FA5}">
                      <a16:colId xmlns:a16="http://schemas.microsoft.com/office/drawing/2014/main" val="2312068291"/>
                    </a:ext>
                  </a:extLst>
                </a:gridCol>
              </a:tblGrid>
              <a:tr h="528141">
                <a:tc>
                  <a:txBody>
                    <a:bodyPr/>
                    <a:lstStyle/>
                    <a:p>
                      <a:pPr algn="ctr"/>
                      <a:r>
                        <a:rPr lang="en-US" sz="2500" b="1" dirty="0">
                          <a:solidFill>
                            <a:schemeClr val="tx1"/>
                          </a:solidFill>
                          <a:latin typeface="Century Gothic" panose="020B0502020202020204" pitchFamily="34" charset="0"/>
                        </a:rPr>
                        <a:t>&lt;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528141">
                <a:tc>
                  <a:txBody>
                    <a:bodyPr/>
                    <a:lstStyle/>
                    <a:p>
                      <a:pPr algn="ctr"/>
                      <a:r>
                        <a:rPr lang="en-US" sz="2500" b="1" dirty="0">
                          <a:solidFill>
                            <a:schemeClr val="tx1"/>
                          </a:solidFill>
                          <a:latin typeface="Century Gothic" panose="020B0502020202020204" pitchFamily="34" charset="0"/>
                        </a:rPr>
                        <a:t>&gt; 1 </a:t>
                      </a:r>
                      <a:r>
                        <a:rPr lang="en-US" sz="2500" b="1" dirty="0" err="1">
                          <a:solidFill>
                            <a:schemeClr val="tx1"/>
                          </a:solidFill>
                          <a:latin typeface="Century Gothic" panose="020B0502020202020204" pitchFamily="34" charset="0"/>
                        </a:rPr>
                        <a:t>metre</a:t>
                      </a:r>
                      <a:endParaRPr lang="en-US" sz="2500" b="1" dirty="0">
                        <a:solidFill>
                          <a:schemeClr val="tx1"/>
                        </a:solidFill>
                        <a:latin typeface="Century Gothic" panose="020B0502020202020204" pitchFamily="34" charset="0"/>
                      </a:endParaRPr>
                    </a:p>
                  </a:txBody>
                  <a:tcPr marL="190010" marR="190010" marT="95005" marB="95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US" sz="2500" dirty="0">
                        <a:latin typeface="SassoonCRInfantMedium" panose="02000603020000020003" pitchFamily="2" charset="77"/>
                      </a:endParaRPr>
                    </a:p>
                  </a:txBody>
                  <a:tcPr marL="190010" marR="190010" marT="95005" marB="9500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bl>
          </a:graphicData>
        </a:graphic>
      </p:graphicFrame>
      <p:grpSp>
        <p:nvGrpSpPr>
          <p:cNvPr id="10" name="Group 9">
            <a:extLst>
              <a:ext uri="{FF2B5EF4-FFF2-40B4-BE49-F238E27FC236}">
                <a16:creationId xmlns:a16="http://schemas.microsoft.com/office/drawing/2014/main" id="{FCBD80BD-6756-48FE-83FB-F0C9F721E052}"/>
              </a:ext>
            </a:extLst>
          </p:cNvPr>
          <p:cNvGrpSpPr/>
          <p:nvPr/>
        </p:nvGrpSpPr>
        <p:grpSpPr>
          <a:xfrm>
            <a:off x="4656848" y="2193337"/>
            <a:ext cx="176650" cy="360000"/>
            <a:chOff x="608053" y="5202628"/>
            <a:chExt cx="160589" cy="167731"/>
          </a:xfrm>
        </p:grpSpPr>
        <p:cxnSp>
          <p:nvCxnSpPr>
            <p:cNvPr id="11" name="Straight Connector 10">
              <a:extLst>
                <a:ext uri="{FF2B5EF4-FFF2-40B4-BE49-F238E27FC236}">
                  <a16:creationId xmlns:a16="http://schemas.microsoft.com/office/drawing/2014/main" id="{2A5D3103-564A-4131-9705-73F4D5F8435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AFB187-7326-4E61-A970-0B6DE3858AF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946607-A8EA-4DEA-BEAF-1D8A6E4DA13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B6C972-D92B-4111-8200-0E55C49A37FA}"/>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74BE777B-9A2F-48CB-B9EB-B35D34BEE4BD}"/>
              </a:ext>
            </a:extLst>
          </p:cNvPr>
          <p:cNvGrpSpPr/>
          <p:nvPr/>
        </p:nvGrpSpPr>
        <p:grpSpPr>
          <a:xfrm>
            <a:off x="5041733" y="2193337"/>
            <a:ext cx="176650" cy="360000"/>
            <a:chOff x="608053" y="5202628"/>
            <a:chExt cx="160589" cy="167731"/>
          </a:xfrm>
        </p:grpSpPr>
        <p:cxnSp>
          <p:nvCxnSpPr>
            <p:cNvPr id="44" name="Straight Connector 43">
              <a:extLst>
                <a:ext uri="{FF2B5EF4-FFF2-40B4-BE49-F238E27FC236}">
                  <a16:creationId xmlns:a16="http://schemas.microsoft.com/office/drawing/2014/main" id="{E31B0D1D-6D0D-4272-9EA0-8580E5794D7C}"/>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1ED0B2-DD86-46E8-B9FF-7A312BF2394D}"/>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CAEE80-9321-4575-9633-0FA7396F063C}"/>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466584A-0780-4548-AA75-3D056B726EF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A4A6E49-6F4D-4982-8543-4ACF59E116BF}"/>
              </a:ext>
            </a:extLst>
          </p:cNvPr>
          <p:cNvGrpSpPr/>
          <p:nvPr/>
        </p:nvGrpSpPr>
        <p:grpSpPr>
          <a:xfrm>
            <a:off x="5426618" y="2193337"/>
            <a:ext cx="176650" cy="360000"/>
            <a:chOff x="608053" y="5202628"/>
            <a:chExt cx="160589" cy="167731"/>
          </a:xfrm>
        </p:grpSpPr>
        <p:cxnSp>
          <p:nvCxnSpPr>
            <p:cNvPr id="49" name="Straight Connector 48">
              <a:extLst>
                <a:ext uri="{FF2B5EF4-FFF2-40B4-BE49-F238E27FC236}">
                  <a16:creationId xmlns:a16="http://schemas.microsoft.com/office/drawing/2014/main" id="{163BD0D2-F6BF-44F1-B517-118B76C8EB0F}"/>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BCA8922-E56F-4E7D-870E-99E7FDF420CC}"/>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88854CF-CC5C-4B7D-AC9A-F5E406CB6D5D}"/>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4487E59-EFD5-4B94-901A-72AB98085772}"/>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9D56EA22-7965-4D98-B93B-6CCDD3022682}"/>
              </a:ext>
            </a:extLst>
          </p:cNvPr>
          <p:cNvGrpSpPr/>
          <p:nvPr/>
        </p:nvGrpSpPr>
        <p:grpSpPr>
          <a:xfrm>
            <a:off x="5811502" y="2193337"/>
            <a:ext cx="58882" cy="360000"/>
            <a:chOff x="608053" y="5202628"/>
            <a:chExt cx="53529" cy="167731"/>
          </a:xfrm>
        </p:grpSpPr>
        <p:cxnSp>
          <p:nvCxnSpPr>
            <p:cNvPr id="54" name="Straight Connector 53">
              <a:extLst>
                <a:ext uri="{FF2B5EF4-FFF2-40B4-BE49-F238E27FC236}">
                  <a16:creationId xmlns:a16="http://schemas.microsoft.com/office/drawing/2014/main" id="{996BABCA-A2F8-46E1-BDD7-F204B6CFF0EE}"/>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2FB1451-ADF9-4F45-97D4-41C5E26B181E}"/>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0CD5A55A-0066-46AC-BCE7-90786BB0B0F3}"/>
              </a:ext>
            </a:extLst>
          </p:cNvPr>
          <p:cNvCxnSpPr/>
          <p:nvPr/>
        </p:nvCxnSpPr>
        <p:spPr>
          <a:xfrm>
            <a:off x="542661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BE85DAC-CE3E-4735-A846-FC63742EFFE3}"/>
              </a:ext>
            </a:extLst>
          </p:cNvPr>
          <p:cNvCxnSpPr/>
          <p:nvPr/>
        </p:nvCxnSpPr>
        <p:spPr>
          <a:xfrm>
            <a:off x="48906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80F6ED1-5EBD-4948-8DE8-4180891EEEBB}"/>
              </a:ext>
            </a:extLst>
          </p:cNvPr>
          <p:cNvCxnSpPr/>
          <p:nvPr/>
        </p:nvCxnSpPr>
        <p:spPr>
          <a:xfrm>
            <a:off x="5284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0567CB-0773-4C86-AFC6-AB1D54CEB911}"/>
              </a:ext>
            </a:extLst>
          </p:cNvPr>
          <p:cNvCxnSpPr/>
          <p:nvPr/>
        </p:nvCxnSpPr>
        <p:spPr>
          <a:xfrm>
            <a:off x="5665348" y="2193337"/>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E5E04EEE-E12A-40C9-B753-2B7488F3707F}"/>
              </a:ext>
            </a:extLst>
          </p:cNvPr>
          <p:cNvGrpSpPr/>
          <p:nvPr/>
        </p:nvGrpSpPr>
        <p:grpSpPr>
          <a:xfrm>
            <a:off x="4656848" y="2761096"/>
            <a:ext cx="176650" cy="360000"/>
            <a:chOff x="608053" y="5202628"/>
            <a:chExt cx="160589" cy="167731"/>
          </a:xfrm>
        </p:grpSpPr>
        <p:cxnSp>
          <p:nvCxnSpPr>
            <p:cNvPr id="75" name="Straight Connector 74">
              <a:extLst>
                <a:ext uri="{FF2B5EF4-FFF2-40B4-BE49-F238E27FC236}">
                  <a16:creationId xmlns:a16="http://schemas.microsoft.com/office/drawing/2014/main" id="{189F0C7B-EA0E-4F54-B6BD-FDFDEFB91D71}"/>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DACDB26-470A-43FD-BFEB-32C4EDE4EAE3}"/>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23EF348-A87D-4EBA-A264-94F7A1011188}"/>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FA588C-28FF-4A79-A180-EC4833C6126C}"/>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 name="Group 78">
            <a:extLst>
              <a:ext uri="{FF2B5EF4-FFF2-40B4-BE49-F238E27FC236}">
                <a16:creationId xmlns:a16="http://schemas.microsoft.com/office/drawing/2014/main" id="{DAB9E0F2-FE54-4436-A891-FF6FFC297177}"/>
              </a:ext>
            </a:extLst>
          </p:cNvPr>
          <p:cNvGrpSpPr/>
          <p:nvPr/>
        </p:nvGrpSpPr>
        <p:grpSpPr>
          <a:xfrm>
            <a:off x="5041733" y="2761096"/>
            <a:ext cx="176650" cy="360000"/>
            <a:chOff x="608053" y="5202628"/>
            <a:chExt cx="160589" cy="167731"/>
          </a:xfrm>
        </p:grpSpPr>
        <p:cxnSp>
          <p:nvCxnSpPr>
            <p:cNvPr id="80" name="Straight Connector 79">
              <a:extLst>
                <a:ext uri="{FF2B5EF4-FFF2-40B4-BE49-F238E27FC236}">
                  <a16:creationId xmlns:a16="http://schemas.microsoft.com/office/drawing/2014/main" id="{8FB3FE6F-8E8E-4E74-BEA2-85BDDC4FA205}"/>
                </a:ext>
              </a:extLst>
            </p:cNvPr>
            <p:cNvCxnSpPr/>
            <p:nvPr/>
          </p:nvCxnSpPr>
          <p:spPr>
            <a:xfrm>
              <a:off x="608053"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66D3987-9AFE-4A3E-B68D-013A61502C01}"/>
                </a:ext>
              </a:extLst>
            </p:cNvPr>
            <p:cNvCxnSpPr/>
            <p:nvPr/>
          </p:nvCxnSpPr>
          <p:spPr>
            <a:xfrm>
              <a:off x="66158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A0E60FC-A930-4B94-892D-CA74E7142937}"/>
                </a:ext>
              </a:extLst>
            </p:cNvPr>
            <p:cNvCxnSpPr/>
            <p:nvPr/>
          </p:nvCxnSpPr>
          <p:spPr>
            <a:xfrm>
              <a:off x="71511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572EFE-D0F1-4440-8EE4-85757FB122D0}"/>
                </a:ext>
              </a:extLst>
            </p:cNvPr>
            <p:cNvCxnSpPr/>
            <p:nvPr/>
          </p:nvCxnSpPr>
          <p:spPr>
            <a:xfrm>
              <a:off x="768642" y="5202628"/>
              <a:ext cx="0" cy="1677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4" name="Straight Connector 83">
            <a:extLst>
              <a:ext uri="{FF2B5EF4-FFF2-40B4-BE49-F238E27FC236}">
                <a16:creationId xmlns:a16="http://schemas.microsoft.com/office/drawing/2014/main" id="{D7A0C908-166F-4143-8DE1-2625962927F3}"/>
              </a:ext>
            </a:extLst>
          </p:cNvPr>
          <p:cNvCxnSpPr/>
          <p:nvPr/>
        </p:nvCxnSpPr>
        <p:spPr>
          <a:xfrm>
            <a:off x="48906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56B430F-52B5-42FF-8A5C-BD36A50D8615}"/>
              </a:ext>
            </a:extLst>
          </p:cNvPr>
          <p:cNvCxnSpPr/>
          <p:nvPr/>
        </p:nvCxnSpPr>
        <p:spPr>
          <a:xfrm>
            <a:off x="5284348" y="2761096"/>
            <a:ext cx="0" cy="36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6C7C51CD-E211-42FE-ADCA-98DA0D1DA6E5}"/>
              </a:ext>
            </a:extLst>
          </p:cNvPr>
          <p:cNvGrpSpPr/>
          <p:nvPr/>
        </p:nvGrpSpPr>
        <p:grpSpPr>
          <a:xfrm>
            <a:off x="27814" y="6454317"/>
            <a:ext cx="1231337" cy="403587"/>
            <a:chOff x="27814" y="6454317"/>
            <a:chExt cx="1231337" cy="403587"/>
          </a:xfrm>
        </p:grpSpPr>
        <p:pic>
          <p:nvPicPr>
            <p:cNvPr id="57" name="Picture 56" descr="A close up of a sign&#10;&#10;Description generated with high confidence">
              <a:extLst>
                <a:ext uri="{FF2B5EF4-FFF2-40B4-BE49-F238E27FC236}">
                  <a16:creationId xmlns:a16="http://schemas.microsoft.com/office/drawing/2014/main" id="{9417AB52-D2D1-46AA-9F81-3E3C24E9B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8" name="TextBox 8">
              <a:extLst>
                <a:ext uri="{FF2B5EF4-FFF2-40B4-BE49-F238E27FC236}">
                  <a16:creationId xmlns:a16="http://schemas.microsoft.com/office/drawing/2014/main" id="{2EBF8935-05F3-477A-AAD4-B8F66A53660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97787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is each increment worth on these scales?</a:t>
            </a:r>
          </a:p>
          <a:p>
            <a:pPr algn="ctr"/>
            <a:endParaRPr lang="en-GB" sz="24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extLst>
              <p:ext uri="{D42A27DB-BD31-4B8C-83A1-F6EECF244321}">
                <p14:modId xmlns:p14="http://schemas.microsoft.com/office/powerpoint/2010/main" val="2525080321"/>
              </p:ext>
            </p:extLst>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ext uri="{D42A27DB-BD31-4B8C-83A1-F6EECF244321}">
                <p14:modId xmlns:p14="http://schemas.microsoft.com/office/powerpoint/2010/main" val="3296680376"/>
              </p:ext>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extLst>
              <p:ext uri="{D42A27DB-BD31-4B8C-83A1-F6EECF244321}">
                <p14:modId xmlns:p14="http://schemas.microsoft.com/office/powerpoint/2010/main" val="2980995360"/>
              </p:ext>
            </p:extLst>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ext uri="{D42A27DB-BD31-4B8C-83A1-F6EECF244321}">
                <p14:modId xmlns:p14="http://schemas.microsoft.com/office/powerpoint/2010/main" val="2640511016"/>
              </p:ext>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extLst>
              <p:ext uri="{D42A27DB-BD31-4B8C-83A1-F6EECF244321}">
                <p14:modId xmlns:p14="http://schemas.microsoft.com/office/powerpoint/2010/main" val="1769921113"/>
              </p:ext>
            </p:extLst>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ext uri="{D42A27DB-BD31-4B8C-83A1-F6EECF244321}">
                <p14:modId xmlns:p14="http://schemas.microsoft.com/office/powerpoint/2010/main" val="3791985729"/>
              </p:ext>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25</a:t>
                      </a:r>
                      <a:endParaRPr lang="en-US" sz="2000" b="1" dirty="0">
                        <a:solidFill>
                          <a:schemeClr val="bg2">
                            <a:lumMod val="25000"/>
                          </a:schemeClr>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extLst>
              <p:ext uri="{D42A27DB-BD31-4B8C-83A1-F6EECF244321}">
                <p14:modId xmlns:p14="http://schemas.microsoft.com/office/powerpoint/2010/main" val="3777579737"/>
              </p:ext>
            </p:extLst>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ext uri="{D42A27DB-BD31-4B8C-83A1-F6EECF244321}">
                <p14:modId xmlns:p14="http://schemas.microsoft.com/office/powerpoint/2010/main" val="1041810239"/>
              </p:ext>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20</a:t>
                      </a:r>
                      <a:endParaRPr lang="en-US" sz="2000" b="1" dirty="0">
                        <a:solidFill>
                          <a:schemeClr val="bg2">
                            <a:lumMod val="25000"/>
                          </a:schemeClr>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pSp>
        <p:nvGrpSpPr>
          <p:cNvPr id="26" name="Group 25">
            <a:extLst>
              <a:ext uri="{FF2B5EF4-FFF2-40B4-BE49-F238E27FC236}">
                <a16:creationId xmlns:a16="http://schemas.microsoft.com/office/drawing/2014/main" id="{472C5DD1-03E9-41C9-B360-1B75252FD57B}"/>
              </a:ext>
            </a:extLst>
          </p:cNvPr>
          <p:cNvGrpSpPr/>
          <p:nvPr/>
        </p:nvGrpSpPr>
        <p:grpSpPr>
          <a:xfrm>
            <a:off x="27814" y="6454317"/>
            <a:ext cx="1231337" cy="403587"/>
            <a:chOff x="27814" y="6454317"/>
            <a:chExt cx="1231337" cy="403587"/>
          </a:xfrm>
        </p:grpSpPr>
        <p:pic>
          <p:nvPicPr>
            <p:cNvPr id="27" name="Picture 26" descr="A close up of a sign&#10;&#10;Description generated with high confidence">
              <a:extLst>
                <a:ext uri="{FF2B5EF4-FFF2-40B4-BE49-F238E27FC236}">
                  <a16:creationId xmlns:a16="http://schemas.microsoft.com/office/drawing/2014/main" id="{0EB2B10A-9416-4581-81D7-6E6DD0C34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8" name="TextBox 8">
              <a:extLst>
                <a:ext uri="{FF2B5EF4-FFF2-40B4-BE49-F238E27FC236}">
                  <a16:creationId xmlns:a16="http://schemas.microsoft.com/office/drawing/2014/main" id="{7BF27942-5DD0-4E49-936C-997E4862EE2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33908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What is each increment worth on these scales?</a:t>
            </a: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aphicFrame>
        <p:nvGraphicFramePr>
          <p:cNvPr id="14" name="Table 13">
            <a:extLst>
              <a:ext uri="{FF2B5EF4-FFF2-40B4-BE49-F238E27FC236}">
                <a16:creationId xmlns:a16="http://schemas.microsoft.com/office/drawing/2014/main" id="{5C6766BB-78F1-4086-85C7-93F07A7394B9}"/>
              </a:ext>
            </a:extLst>
          </p:cNvPr>
          <p:cNvGraphicFramePr>
            <a:graphicFrameLocks noGrp="1"/>
          </p:cNvGraphicFramePr>
          <p:nvPr/>
        </p:nvGraphicFramePr>
        <p:xfrm>
          <a:off x="674140" y="1551930"/>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15" name="Table 14">
            <a:extLst>
              <a:ext uri="{FF2B5EF4-FFF2-40B4-BE49-F238E27FC236}">
                <a16:creationId xmlns:a16="http://schemas.microsoft.com/office/drawing/2014/main" id="{4A96468F-6048-4142-B253-FFA492ABFAA2}"/>
              </a:ext>
            </a:extLst>
          </p:cNvPr>
          <p:cNvGraphicFramePr>
            <a:graphicFrameLocks noGrp="1"/>
          </p:cNvGraphicFramePr>
          <p:nvPr>
            <p:extLst>
              <p:ext uri="{D42A27DB-BD31-4B8C-83A1-F6EECF244321}">
                <p14:modId xmlns:p14="http://schemas.microsoft.com/office/powerpoint/2010/main" val="2230472165"/>
              </p:ext>
            </p:extLst>
          </p:nvPr>
        </p:nvGraphicFramePr>
        <p:xfrm>
          <a:off x="302599" y="182152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0" name="Table 19">
            <a:extLst>
              <a:ext uri="{FF2B5EF4-FFF2-40B4-BE49-F238E27FC236}">
                <a16:creationId xmlns:a16="http://schemas.microsoft.com/office/drawing/2014/main" id="{760AA0D1-0563-4AF9-9CEC-EDED9D4A3D8E}"/>
              </a:ext>
            </a:extLst>
          </p:cNvPr>
          <p:cNvGraphicFramePr>
            <a:graphicFrameLocks noGrp="1"/>
          </p:cNvGraphicFramePr>
          <p:nvPr/>
        </p:nvGraphicFramePr>
        <p:xfrm>
          <a:off x="671440" y="2743854"/>
          <a:ext cx="7801120" cy="22753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2753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1" name="Table 20">
            <a:extLst>
              <a:ext uri="{FF2B5EF4-FFF2-40B4-BE49-F238E27FC236}">
                <a16:creationId xmlns:a16="http://schemas.microsoft.com/office/drawing/2014/main" id="{93144954-E570-46FE-B07D-4BCEABC95700}"/>
              </a:ext>
            </a:extLst>
          </p:cNvPr>
          <p:cNvGraphicFramePr>
            <a:graphicFrameLocks noGrp="1"/>
          </p:cNvGraphicFramePr>
          <p:nvPr>
            <p:extLst>
              <p:ext uri="{D42A27DB-BD31-4B8C-83A1-F6EECF244321}">
                <p14:modId xmlns:p14="http://schemas.microsoft.com/office/powerpoint/2010/main" val="732797428"/>
              </p:ext>
            </p:extLst>
          </p:nvPr>
        </p:nvGraphicFramePr>
        <p:xfrm>
          <a:off x="299899" y="2972505"/>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360869">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60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70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90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100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2" name="Table 21">
            <a:extLst>
              <a:ext uri="{FF2B5EF4-FFF2-40B4-BE49-F238E27FC236}">
                <a16:creationId xmlns:a16="http://schemas.microsoft.com/office/drawing/2014/main" id="{A8A2802E-3EC8-430D-BF43-4658C91756A0}"/>
              </a:ext>
            </a:extLst>
          </p:cNvPr>
          <p:cNvGraphicFramePr>
            <a:graphicFrameLocks noGrp="1"/>
          </p:cNvGraphicFramePr>
          <p:nvPr/>
        </p:nvGraphicFramePr>
        <p:xfrm>
          <a:off x="671440" y="3940902"/>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3" name="Table 22">
            <a:extLst>
              <a:ext uri="{FF2B5EF4-FFF2-40B4-BE49-F238E27FC236}">
                <a16:creationId xmlns:a16="http://schemas.microsoft.com/office/drawing/2014/main" id="{8602767C-BD8F-4752-95C6-C0D5609FF015}"/>
              </a:ext>
            </a:extLst>
          </p:cNvPr>
          <p:cNvGraphicFramePr>
            <a:graphicFrameLocks noGrp="1"/>
          </p:cNvGraphicFramePr>
          <p:nvPr>
            <p:extLst>
              <p:ext uri="{D42A27DB-BD31-4B8C-83A1-F6EECF244321}">
                <p14:modId xmlns:p14="http://schemas.microsoft.com/office/powerpoint/2010/main" val="4238492461"/>
              </p:ext>
            </p:extLst>
          </p:nvPr>
        </p:nvGraphicFramePr>
        <p:xfrm>
          <a:off x="299899" y="4210497"/>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25</a:t>
                      </a:r>
                      <a:endParaRPr lang="en-US" sz="2000" b="1" dirty="0">
                        <a:solidFill>
                          <a:schemeClr val="bg2">
                            <a:lumMod val="25000"/>
                          </a:schemeClr>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45</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50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aphicFrame>
        <p:nvGraphicFramePr>
          <p:cNvPr id="24" name="Table 23">
            <a:extLst>
              <a:ext uri="{FF2B5EF4-FFF2-40B4-BE49-F238E27FC236}">
                <a16:creationId xmlns:a16="http://schemas.microsoft.com/office/drawing/2014/main" id="{18AD9AF5-E8A0-4621-8A94-F2F609ACA181}"/>
              </a:ext>
            </a:extLst>
          </p:cNvPr>
          <p:cNvGraphicFramePr>
            <a:graphicFrameLocks noGrp="1"/>
          </p:cNvGraphicFramePr>
          <p:nvPr/>
        </p:nvGraphicFramePr>
        <p:xfrm>
          <a:off x="671440" y="5135267"/>
          <a:ext cx="7801120" cy="274320"/>
        </p:xfrm>
        <a:graphic>
          <a:graphicData uri="http://schemas.openxmlformats.org/drawingml/2006/table">
            <a:tbl>
              <a:tblPr firstRow="1" bandRow="1">
                <a:tableStyleId>{5940675A-B579-460E-94D1-54222C63F5DA}</a:tableStyleId>
              </a:tblPr>
              <a:tblGrid>
                <a:gridCol w="780112">
                  <a:extLst>
                    <a:ext uri="{9D8B030D-6E8A-4147-A177-3AD203B41FA5}">
                      <a16:colId xmlns:a16="http://schemas.microsoft.com/office/drawing/2014/main" val="3596110863"/>
                    </a:ext>
                  </a:extLst>
                </a:gridCol>
                <a:gridCol w="780112">
                  <a:extLst>
                    <a:ext uri="{9D8B030D-6E8A-4147-A177-3AD203B41FA5}">
                      <a16:colId xmlns:a16="http://schemas.microsoft.com/office/drawing/2014/main" val="2324414093"/>
                    </a:ext>
                  </a:extLst>
                </a:gridCol>
                <a:gridCol w="780112">
                  <a:extLst>
                    <a:ext uri="{9D8B030D-6E8A-4147-A177-3AD203B41FA5}">
                      <a16:colId xmlns:a16="http://schemas.microsoft.com/office/drawing/2014/main" val="856534936"/>
                    </a:ext>
                  </a:extLst>
                </a:gridCol>
                <a:gridCol w="780112">
                  <a:extLst>
                    <a:ext uri="{9D8B030D-6E8A-4147-A177-3AD203B41FA5}">
                      <a16:colId xmlns:a16="http://schemas.microsoft.com/office/drawing/2014/main" val="511457576"/>
                    </a:ext>
                  </a:extLst>
                </a:gridCol>
                <a:gridCol w="780112">
                  <a:extLst>
                    <a:ext uri="{9D8B030D-6E8A-4147-A177-3AD203B41FA5}">
                      <a16:colId xmlns:a16="http://schemas.microsoft.com/office/drawing/2014/main" val="3616920779"/>
                    </a:ext>
                  </a:extLst>
                </a:gridCol>
                <a:gridCol w="780112">
                  <a:extLst>
                    <a:ext uri="{9D8B030D-6E8A-4147-A177-3AD203B41FA5}">
                      <a16:colId xmlns:a16="http://schemas.microsoft.com/office/drawing/2014/main" val="1071974508"/>
                    </a:ext>
                  </a:extLst>
                </a:gridCol>
                <a:gridCol w="780112">
                  <a:extLst>
                    <a:ext uri="{9D8B030D-6E8A-4147-A177-3AD203B41FA5}">
                      <a16:colId xmlns:a16="http://schemas.microsoft.com/office/drawing/2014/main" val="97820447"/>
                    </a:ext>
                  </a:extLst>
                </a:gridCol>
                <a:gridCol w="780112">
                  <a:extLst>
                    <a:ext uri="{9D8B030D-6E8A-4147-A177-3AD203B41FA5}">
                      <a16:colId xmlns:a16="http://schemas.microsoft.com/office/drawing/2014/main" val="1442299917"/>
                    </a:ext>
                  </a:extLst>
                </a:gridCol>
                <a:gridCol w="780112">
                  <a:extLst>
                    <a:ext uri="{9D8B030D-6E8A-4147-A177-3AD203B41FA5}">
                      <a16:colId xmlns:a16="http://schemas.microsoft.com/office/drawing/2014/main" val="3111409390"/>
                    </a:ext>
                  </a:extLst>
                </a:gridCol>
                <a:gridCol w="780112">
                  <a:extLst>
                    <a:ext uri="{9D8B030D-6E8A-4147-A177-3AD203B41FA5}">
                      <a16:colId xmlns:a16="http://schemas.microsoft.com/office/drawing/2014/main" val="3358974607"/>
                    </a:ext>
                  </a:extLst>
                </a:gridCol>
              </a:tblGrid>
              <a:tr h="274320">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a:latin typeface="SassoonCRInfantMedium" panose="02000603020000020003" pitchFamily="2" charset="0"/>
                      </a:endParaRPr>
                    </a:p>
                  </a:txBody>
                  <a:tcPr>
                    <a:lnB w="12700" cap="flat" cmpd="sng" algn="ctr">
                      <a:noFill/>
                      <a:prstDash val="solid"/>
                      <a:round/>
                      <a:headEnd type="none" w="med" len="med"/>
                      <a:tailEnd type="none" w="med" len="med"/>
                    </a:lnB>
                  </a:tcPr>
                </a:tc>
                <a:tc>
                  <a:txBody>
                    <a:bodyPr/>
                    <a:lstStyle/>
                    <a:p>
                      <a:endParaRPr lang="en-US" sz="800" dirty="0">
                        <a:latin typeface="SassoonCRInfantMedium" panose="02000603020000020003" pitchFamily="2"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3771651406"/>
                  </a:ext>
                </a:extLst>
              </a:tr>
            </a:tbl>
          </a:graphicData>
        </a:graphic>
      </p:graphicFrame>
      <p:graphicFrame>
        <p:nvGraphicFramePr>
          <p:cNvPr id="25" name="Table 24">
            <a:extLst>
              <a:ext uri="{FF2B5EF4-FFF2-40B4-BE49-F238E27FC236}">
                <a16:creationId xmlns:a16="http://schemas.microsoft.com/office/drawing/2014/main" id="{970EEBB4-E5A8-473C-B815-5E5475772F23}"/>
              </a:ext>
            </a:extLst>
          </p:cNvPr>
          <p:cNvGraphicFramePr>
            <a:graphicFrameLocks noGrp="1"/>
          </p:cNvGraphicFramePr>
          <p:nvPr>
            <p:extLst>
              <p:ext uri="{D42A27DB-BD31-4B8C-83A1-F6EECF244321}">
                <p14:modId xmlns:p14="http://schemas.microsoft.com/office/powerpoint/2010/main" val="3110298619"/>
              </p:ext>
            </p:extLst>
          </p:nvPr>
        </p:nvGraphicFramePr>
        <p:xfrm>
          <a:off x="299899" y="5404862"/>
          <a:ext cx="8549640" cy="396240"/>
        </p:xfrm>
        <a:graphic>
          <a:graphicData uri="http://schemas.openxmlformats.org/drawingml/2006/table">
            <a:tbl>
              <a:tblPr firstRow="1" bandRow="1">
                <a:tableStyleId>{2D5ABB26-0587-4C30-8999-92F81FD0307C}</a:tableStyleId>
              </a:tblPr>
              <a:tblGrid>
                <a:gridCol w="777240">
                  <a:extLst>
                    <a:ext uri="{9D8B030D-6E8A-4147-A177-3AD203B41FA5}">
                      <a16:colId xmlns:a16="http://schemas.microsoft.com/office/drawing/2014/main" val="3596110863"/>
                    </a:ext>
                  </a:extLst>
                </a:gridCol>
                <a:gridCol w="777240">
                  <a:extLst>
                    <a:ext uri="{9D8B030D-6E8A-4147-A177-3AD203B41FA5}">
                      <a16:colId xmlns:a16="http://schemas.microsoft.com/office/drawing/2014/main" val="2324414093"/>
                    </a:ext>
                  </a:extLst>
                </a:gridCol>
                <a:gridCol w="777240">
                  <a:extLst>
                    <a:ext uri="{9D8B030D-6E8A-4147-A177-3AD203B41FA5}">
                      <a16:colId xmlns:a16="http://schemas.microsoft.com/office/drawing/2014/main" val="856534936"/>
                    </a:ext>
                  </a:extLst>
                </a:gridCol>
                <a:gridCol w="777240">
                  <a:extLst>
                    <a:ext uri="{9D8B030D-6E8A-4147-A177-3AD203B41FA5}">
                      <a16:colId xmlns:a16="http://schemas.microsoft.com/office/drawing/2014/main" val="511457576"/>
                    </a:ext>
                  </a:extLst>
                </a:gridCol>
                <a:gridCol w="777240">
                  <a:extLst>
                    <a:ext uri="{9D8B030D-6E8A-4147-A177-3AD203B41FA5}">
                      <a16:colId xmlns:a16="http://schemas.microsoft.com/office/drawing/2014/main" val="3616920779"/>
                    </a:ext>
                  </a:extLst>
                </a:gridCol>
                <a:gridCol w="777240">
                  <a:extLst>
                    <a:ext uri="{9D8B030D-6E8A-4147-A177-3AD203B41FA5}">
                      <a16:colId xmlns:a16="http://schemas.microsoft.com/office/drawing/2014/main" val="1071974508"/>
                    </a:ext>
                  </a:extLst>
                </a:gridCol>
                <a:gridCol w="777240">
                  <a:extLst>
                    <a:ext uri="{9D8B030D-6E8A-4147-A177-3AD203B41FA5}">
                      <a16:colId xmlns:a16="http://schemas.microsoft.com/office/drawing/2014/main" val="97820447"/>
                    </a:ext>
                  </a:extLst>
                </a:gridCol>
                <a:gridCol w="777240">
                  <a:extLst>
                    <a:ext uri="{9D8B030D-6E8A-4147-A177-3AD203B41FA5}">
                      <a16:colId xmlns:a16="http://schemas.microsoft.com/office/drawing/2014/main" val="1442299917"/>
                    </a:ext>
                  </a:extLst>
                </a:gridCol>
                <a:gridCol w="777240">
                  <a:extLst>
                    <a:ext uri="{9D8B030D-6E8A-4147-A177-3AD203B41FA5}">
                      <a16:colId xmlns:a16="http://schemas.microsoft.com/office/drawing/2014/main" val="3111409390"/>
                    </a:ext>
                  </a:extLst>
                </a:gridCol>
                <a:gridCol w="777240">
                  <a:extLst>
                    <a:ext uri="{9D8B030D-6E8A-4147-A177-3AD203B41FA5}">
                      <a16:colId xmlns:a16="http://schemas.microsoft.com/office/drawing/2014/main" val="3358974607"/>
                    </a:ext>
                  </a:extLst>
                </a:gridCol>
                <a:gridCol w="777240">
                  <a:extLst>
                    <a:ext uri="{9D8B030D-6E8A-4147-A177-3AD203B41FA5}">
                      <a16:colId xmlns:a16="http://schemas.microsoft.com/office/drawing/2014/main" val="1997615213"/>
                    </a:ext>
                  </a:extLst>
                </a:gridCol>
              </a:tblGrid>
              <a:tr h="274320">
                <a:tc>
                  <a:txBody>
                    <a:bodyPr/>
                    <a:lstStyle/>
                    <a:p>
                      <a:pPr algn="ctr"/>
                      <a:r>
                        <a:rPr lang="en-GB" sz="2000" b="1" dirty="0">
                          <a:latin typeface="Century Gothic" panose="020B0502020202020204" pitchFamily="34" charset="0"/>
                        </a:rPr>
                        <a:t>0</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16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chemeClr val="bg2">
                              <a:lumMod val="25000"/>
                            </a:schemeClr>
                          </a:solidFill>
                          <a:latin typeface="Century Gothic" panose="020B0502020202020204" pitchFamily="34" charset="0"/>
                        </a:rPr>
                        <a:t>20</a:t>
                      </a:r>
                      <a:endParaRPr lang="en-US" sz="2000" b="1" dirty="0">
                        <a:solidFill>
                          <a:schemeClr val="bg2">
                            <a:lumMod val="25000"/>
                          </a:schemeClr>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24</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28</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32</a:t>
                      </a:r>
                      <a:endParaRPr lang="en-US" sz="2000" b="1" dirty="0">
                        <a:solidFill>
                          <a:srgbClr val="FF0000"/>
                        </a:solidFill>
                        <a:latin typeface="Century Gothic" panose="020B0502020202020204" pitchFamily="34" charset="0"/>
                      </a:endParaRPr>
                    </a:p>
                  </a:txBody>
                  <a:tcPr/>
                </a:tc>
                <a:tc>
                  <a:txBody>
                    <a:bodyPr/>
                    <a:lstStyle/>
                    <a:p>
                      <a:pPr algn="ctr"/>
                      <a:r>
                        <a:rPr lang="en-GB" sz="2000" b="1" dirty="0">
                          <a:solidFill>
                            <a:srgbClr val="FF0000"/>
                          </a:solidFill>
                          <a:latin typeface="Century Gothic" panose="020B0502020202020204" pitchFamily="34" charset="0"/>
                        </a:rPr>
                        <a:t>36</a:t>
                      </a:r>
                      <a:endParaRPr lang="en-US" sz="2000" b="1" dirty="0">
                        <a:solidFill>
                          <a:srgbClr val="FF0000"/>
                        </a:solidFill>
                        <a:latin typeface="Century Gothic" panose="020B0502020202020204" pitchFamily="34" charset="0"/>
                      </a:endParaRPr>
                    </a:p>
                  </a:txBody>
                  <a:tcPr/>
                </a:tc>
                <a:tc>
                  <a:txBody>
                    <a:bodyPr/>
                    <a:lstStyle/>
                    <a:p>
                      <a:pPr algn="ctr"/>
                      <a:r>
                        <a:rPr lang="en-GB" sz="2000" b="1" dirty="0">
                          <a:latin typeface="Century Gothic" panose="020B0502020202020204" pitchFamily="34" charset="0"/>
                        </a:rPr>
                        <a:t>40</a:t>
                      </a:r>
                      <a:endParaRPr lang="en-US" sz="2000" b="1" dirty="0">
                        <a:solidFill>
                          <a:srgbClr val="FF0000"/>
                        </a:solidFill>
                        <a:latin typeface="Century Gothic" panose="020B0502020202020204" pitchFamily="34" charset="0"/>
                      </a:endParaRPr>
                    </a:p>
                  </a:txBody>
                  <a:tcPr/>
                </a:tc>
                <a:extLst>
                  <a:ext uri="{0D108BD9-81ED-4DB2-BD59-A6C34878D82A}">
                    <a16:rowId xmlns:a16="http://schemas.microsoft.com/office/drawing/2014/main" val="3771651406"/>
                  </a:ext>
                </a:extLst>
              </a:tr>
            </a:tbl>
          </a:graphicData>
        </a:graphic>
      </p:graphicFrame>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81316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Look at this pictogram.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blanks in the table.</a:t>
            </a:r>
          </a:p>
          <a:p>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16" name="Table 15">
            <a:extLst>
              <a:ext uri="{FF2B5EF4-FFF2-40B4-BE49-F238E27FC236}">
                <a16:creationId xmlns:a16="http://schemas.microsoft.com/office/drawing/2014/main" id="{188BFCD6-3C6C-4F04-9506-EE74885FF5AB}"/>
              </a:ext>
            </a:extLst>
          </p:cNvPr>
          <p:cNvGraphicFramePr>
            <a:graphicFrameLocks noGrp="1"/>
          </p:cNvGraphicFramePr>
          <p:nvPr>
            <p:extLst>
              <p:ext uri="{D42A27DB-BD31-4B8C-83A1-F6EECF244321}">
                <p14:modId xmlns:p14="http://schemas.microsoft.com/office/powerpoint/2010/main" val="3529290316"/>
              </p:ext>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400" b="1" dirty="0">
                          <a:latin typeface="Century Gothic" panose="020B0502020202020204" pitchFamily="34" charset="0"/>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endParaRPr lang="en-US" sz="2400" dirty="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US" sz="2400" dirty="0"/>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solidFill>
                          <a:srgbClr val="FF0000"/>
                        </a:solidFill>
                        <a:latin typeface="SassoonCRInfantMedium" panose="02000603020000020003" pitchFamily="2" charset="77"/>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17" name="Rectangle 16">
            <a:extLst>
              <a:ext uri="{FF2B5EF4-FFF2-40B4-BE49-F238E27FC236}">
                <a16:creationId xmlns:a16="http://schemas.microsoft.com/office/drawing/2014/main" id="{9ADAD21D-F76F-4BD2-B584-CF359A98BE06}"/>
              </a:ext>
            </a:extLst>
          </p:cNvPr>
          <p:cNvSpPr/>
          <p:nvPr/>
        </p:nvSpPr>
        <p:spPr>
          <a:xfrm>
            <a:off x="4084694" y="1292707"/>
            <a:ext cx="2231585" cy="400110"/>
          </a:xfrm>
          <a:prstGeom prst="rect">
            <a:avLst/>
          </a:prstGeom>
        </p:spPr>
        <p:txBody>
          <a:bodyPr wrap="square">
            <a:spAutoFit/>
          </a:bodyPr>
          <a:lstStyle/>
          <a:p>
            <a:r>
              <a:rPr lang="en-GB" sz="2000" b="1" i="1" dirty="0">
                <a:latin typeface="Century Gothic" panose="020B0502020202020204" pitchFamily="34" charset="0"/>
              </a:rPr>
              <a:t>Pocket Money</a:t>
            </a:r>
            <a:endParaRPr lang="en-GB" sz="2000" b="1"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59AF3C8-FABA-4132-908F-DEF319C5EC52}"/>
              </a:ext>
            </a:extLst>
          </p:cNvPr>
          <p:cNvGraphicFramePr>
            <a:graphicFrameLocks noGrp="1"/>
          </p:cNvGraphicFramePr>
          <p:nvPr>
            <p:extLst>
              <p:ext uri="{D42A27DB-BD31-4B8C-83A1-F6EECF244321}">
                <p14:modId xmlns:p14="http://schemas.microsoft.com/office/powerpoint/2010/main" val="3694597629"/>
              </p:ext>
            </p:extLst>
          </p:nvPr>
        </p:nvGraphicFramePr>
        <p:xfrm>
          <a:off x="2133600" y="1692817"/>
          <a:ext cx="6096000" cy="249312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729516205"/>
                    </a:ext>
                  </a:extLst>
                </a:gridCol>
                <a:gridCol w="1524000">
                  <a:extLst>
                    <a:ext uri="{9D8B030D-6E8A-4147-A177-3AD203B41FA5}">
                      <a16:colId xmlns:a16="http://schemas.microsoft.com/office/drawing/2014/main" val="1412087774"/>
                    </a:ext>
                  </a:extLst>
                </a:gridCol>
                <a:gridCol w="1524000">
                  <a:extLst>
                    <a:ext uri="{9D8B030D-6E8A-4147-A177-3AD203B41FA5}">
                      <a16:colId xmlns:a16="http://schemas.microsoft.com/office/drawing/2014/main" val="1218275811"/>
                    </a:ext>
                  </a:extLst>
                </a:gridCol>
                <a:gridCol w="1524000">
                  <a:extLst>
                    <a:ext uri="{9D8B030D-6E8A-4147-A177-3AD203B41FA5}">
                      <a16:colId xmlns:a16="http://schemas.microsoft.com/office/drawing/2014/main" val="468941432"/>
                    </a:ext>
                  </a:extLst>
                </a:gridCol>
              </a:tblGrid>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3387538"/>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110655"/>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458503"/>
                  </a:ext>
                </a:extLst>
              </a:tr>
              <a:tr h="493839">
                <a:tc>
                  <a:txBody>
                    <a:bodyPr/>
                    <a:lstStyle/>
                    <a:p>
                      <a:pPr algn="ctr"/>
                      <a:r>
                        <a:rPr lang="en-GB" sz="2400" b="1" dirty="0">
                          <a:latin typeface="Century Gothic" panose="020B0502020202020204" pitchFamily="34" charset="0"/>
                        </a:rPr>
                        <a:t>&lt; £5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£6 - £10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£11 - £15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£16 - £20</a:t>
                      </a: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8678549"/>
                  </a:ext>
                </a:extLst>
              </a:tr>
            </a:tbl>
          </a:graphicData>
        </a:graphic>
      </p:graphicFrame>
      <p:sp>
        <p:nvSpPr>
          <p:cNvPr id="3" name="Rectangle: Rounded Corners 2">
            <a:extLst>
              <a:ext uri="{FF2B5EF4-FFF2-40B4-BE49-F238E27FC236}">
                <a16:creationId xmlns:a16="http://schemas.microsoft.com/office/drawing/2014/main" id="{38C432E2-921C-483E-A2B5-C2F07A4AEF05}"/>
              </a:ext>
            </a:extLst>
          </p:cNvPr>
          <p:cNvSpPr/>
          <p:nvPr/>
        </p:nvSpPr>
        <p:spPr>
          <a:xfrm>
            <a:off x="676275" y="1962150"/>
            <a:ext cx="1182022"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b="1" dirty="0">
                <a:solidFill>
                  <a:schemeClr val="bg2">
                    <a:lumMod val="25000"/>
                  </a:schemeClr>
                </a:solidFill>
                <a:latin typeface="Century Gothic" panose="020B0502020202020204" pitchFamily="34" charset="0"/>
              </a:rPr>
              <a:t>each image = 5 children</a:t>
            </a:r>
          </a:p>
        </p:txBody>
      </p:sp>
      <p:pic>
        <p:nvPicPr>
          <p:cNvPr id="4" name="Picture 3">
            <a:extLst>
              <a:ext uri="{FF2B5EF4-FFF2-40B4-BE49-F238E27FC236}">
                <a16:creationId xmlns:a16="http://schemas.microsoft.com/office/drawing/2014/main" id="{DD9C53CA-B237-467B-AA83-B3FF8B59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829411"/>
            <a:ext cx="1033014" cy="1019397"/>
          </a:xfrm>
          <a:prstGeom prst="rect">
            <a:avLst/>
          </a:prstGeom>
        </p:spPr>
      </p:pic>
      <p:pic>
        <p:nvPicPr>
          <p:cNvPr id="26" name="Picture 25">
            <a:extLst>
              <a:ext uri="{FF2B5EF4-FFF2-40B4-BE49-F238E27FC236}">
                <a16:creationId xmlns:a16="http://schemas.microsoft.com/office/drawing/2014/main" id="{DF0D102A-90C0-495C-9F66-611BE84514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746901">
            <a:off x="643482" y="1774486"/>
            <a:ext cx="1249947" cy="1233471"/>
          </a:xfrm>
          <a:prstGeom prst="rect">
            <a:avLst/>
          </a:prstGeom>
        </p:spPr>
      </p:pic>
      <p:pic>
        <p:nvPicPr>
          <p:cNvPr id="27" name="Picture 26">
            <a:extLst>
              <a:ext uri="{FF2B5EF4-FFF2-40B4-BE49-F238E27FC236}">
                <a16:creationId xmlns:a16="http://schemas.microsoft.com/office/drawing/2014/main" id="{93FAE369-B4F7-41A3-A93A-45D0F69962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183117"/>
            <a:ext cx="1033014" cy="1019397"/>
          </a:xfrm>
          <a:prstGeom prst="rect">
            <a:avLst/>
          </a:prstGeom>
        </p:spPr>
      </p:pic>
      <p:pic>
        <p:nvPicPr>
          <p:cNvPr id="28" name="Picture 27">
            <a:extLst>
              <a:ext uri="{FF2B5EF4-FFF2-40B4-BE49-F238E27FC236}">
                <a16:creationId xmlns:a16="http://schemas.microsoft.com/office/drawing/2014/main" id="{033B3C0F-748B-4BDD-AE75-C2CE952D68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1515682"/>
            <a:ext cx="1033014" cy="1019397"/>
          </a:xfrm>
          <a:prstGeom prst="rect">
            <a:avLst/>
          </a:prstGeom>
        </p:spPr>
      </p:pic>
      <p:pic>
        <p:nvPicPr>
          <p:cNvPr id="32" name="Picture 31">
            <a:extLst>
              <a:ext uri="{FF2B5EF4-FFF2-40B4-BE49-F238E27FC236}">
                <a16:creationId xmlns:a16="http://schemas.microsoft.com/office/drawing/2014/main" id="{63061D30-5A0B-41A2-8C25-DC8F5574B7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829411"/>
            <a:ext cx="1033014" cy="1019397"/>
          </a:xfrm>
          <a:prstGeom prst="rect">
            <a:avLst/>
          </a:prstGeom>
        </p:spPr>
      </p:pic>
      <p:pic>
        <p:nvPicPr>
          <p:cNvPr id="33" name="Picture 32">
            <a:extLst>
              <a:ext uri="{FF2B5EF4-FFF2-40B4-BE49-F238E27FC236}">
                <a16:creationId xmlns:a16="http://schemas.microsoft.com/office/drawing/2014/main" id="{B58ECDC5-4AD3-4E5B-B6AB-6172FF8FB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183117"/>
            <a:ext cx="1033014" cy="1019397"/>
          </a:xfrm>
          <a:prstGeom prst="rect">
            <a:avLst/>
          </a:prstGeom>
        </p:spPr>
      </p:pic>
      <p:pic>
        <p:nvPicPr>
          <p:cNvPr id="34" name="Picture 33">
            <a:extLst>
              <a:ext uri="{FF2B5EF4-FFF2-40B4-BE49-F238E27FC236}">
                <a16:creationId xmlns:a16="http://schemas.microsoft.com/office/drawing/2014/main" id="{75669A62-A623-46F9-9FF5-2D87E1EEC1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1515682"/>
            <a:ext cx="1033014" cy="1019397"/>
          </a:xfrm>
          <a:prstGeom prst="rect">
            <a:avLst/>
          </a:prstGeom>
        </p:spPr>
      </p:pic>
      <p:pic>
        <p:nvPicPr>
          <p:cNvPr id="35" name="Picture 34">
            <a:extLst>
              <a:ext uri="{FF2B5EF4-FFF2-40B4-BE49-F238E27FC236}">
                <a16:creationId xmlns:a16="http://schemas.microsoft.com/office/drawing/2014/main" id="{7E1AD594-DC41-4F8F-8D49-14E34052C8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21635" y="2829411"/>
            <a:ext cx="1033014" cy="1019397"/>
          </a:xfrm>
          <a:prstGeom prst="rect">
            <a:avLst/>
          </a:prstGeom>
        </p:spPr>
      </p:pic>
      <p:pic>
        <p:nvPicPr>
          <p:cNvPr id="36" name="Picture 35">
            <a:extLst>
              <a:ext uri="{FF2B5EF4-FFF2-40B4-BE49-F238E27FC236}">
                <a16:creationId xmlns:a16="http://schemas.microsoft.com/office/drawing/2014/main" id="{2335757D-D8FB-4AEB-A54F-96686B39F4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12110" y="2183117"/>
            <a:ext cx="1033014" cy="1019397"/>
          </a:xfrm>
          <a:prstGeom prst="rect">
            <a:avLst/>
          </a:prstGeom>
        </p:spPr>
      </p:pic>
      <p:pic>
        <p:nvPicPr>
          <p:cNvPr id="37" name="Picture 36">
            <a:extLst>
              <a:ext uri="{FF2B5EF4-FFF2-40B4-BE49-F238E27FC236}">
                <a16:creationId xmlns:a16="http://schemas.microsoft.com/office/drawing/2014/main" id="{731B48AB-0A51-418F-8DB3-13332180ACD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6926585" y="2829411"/>
            <a:ext cx="1033014" cy="1019397"/>
          </a:xfrm>
          <a:prstGeom prst="rect">
            <a:avLst/>
          </a:prstGeom>
        </p:spPr>
      </p:pic>
    </p:spTree>
    <p:extLst>
      <p:ext uri="{BB962C8B-B14F-4D97-AF65-F5344CB8AC3E}">
        <p14:creationId xmlns:p14="http://schemas.microsoft.com/office/powerpoint/2010/main" val="26964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Look at this pictogram.</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Fill in the blanks in the table.</a:t>
            </a:r>
          </a:p>
          <a:p>
            <a:endParaRPr lang="en-GB" sz="2000" b="1" dirty="0">
              <a:solidFill>
                <a:schemeClr val="bg2">
                  <a:lumMod val="25000"/>
                </a:schemeClr>
              </a:solidFill>
              <a:latin typeface="Century Gothic" panose="020B0502020202020204" pitchFamily="34"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400" dirty="0">
              <a:solidFill>
                <a:schemeClr val="bg2">
                  <a:lumMod val="25000"/>
                </a:schemeClr>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grpSp>
        <p:nvGrpSpPr>
          <p:cNvPr id="29" name="Group 28">
            <a:extLst>
              <a:ext uri="{FF2B5EF4-FFF2-40B4-BE49-F238E27FC236}">
                <a16:creationId xmlns:a16="http://schemas.microsoft.com/office/drawing/2014/main" id="{0CB351DC-F280-408B-8C16-F22605E686C2}"/>
              </a:ext>
            </a:extLst>
          </p:cNvPr>
          <p:cNvGrpSpPr/>
          <p:nvPr/>
        </p:nvGrpSpPr>
        <p:grpSpPr>
          <a:xfrm>
            <a:off x="27814" y="6454317"/>
            <a:ext cx="1231337" cy="403587"/>
            <a:chOff x="27814" y="6454317"/>
            <a:chExt cx="1231337" cy="403587"/>
          </a:xfrm>
        </p:grpSpPr>
        <p:pic>
          <p:nvPicPr>
            <p:cNvPr id="30" name="Picture 29" descr="A close up of a sign&#10;&#10;Description generated with high confidence">
              <a:extLst>
                <a:ext uri="{FF2B5EF4-FFF2-40B4-BE49-F238E27FC236}">
                  <a16:creationId xmlns:a16="http://schemas.microsoft.com/office/drawing/2014/main" id="{6C071C3D-D068-4E8F-87A1-86A960CF3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DD01DCAD-5307-4A2C-BC66-B25F96869B7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graphicFrame>
        <p:nvGraphicFramePr>
          <p:cNvPr id="16" name="Table 15">
            <a:extLst>
              <a:ext uri="{FF2B5EF4-FFF2-40B4-BE49-F238E27FC236}">
                <a16:creationId xmlns:a16="http://schemas.microsoft.com/office/drawing/2014/main" id="{188BFCD6-3C6C-4F04-9506-EE74885FF5AB}"/>
              </a:ext>
            </a:extLst>
          </p:cNvPr>
          <p:cNvGraphicFramePr>
            <a:graphicFrameLocks noGrp="1"/>
          </p:cNvGraphicFramePr>
          <p:nvPr>
            <p:extLst>
              <p:ext uri="{D42A27DB-BD31-4B8C-83A1-F6EECF244321}">
                <p14:modId xmlns:p14="http://schemas.microsoft.com/office/powerpoint/2010/main" val="3392576038"/>
              </p:ext>
            </p:extLst>
          </p:nvPr>
        </p:nvGraphicFramePr>
        <p:xfrm>
          <a:off x="1518124" y="4787398"/>
          <a:ext cx="6107752" cy="1244307"/>
        </p:xfrm>
        <a:graphic>
          <a:graphicData uri="http://schemas.openxmlformats.org/drawingml/2006/table">
            <a:tbl>
              <a:tblPr firstRow="1" bandRow="1">
                <a:tableStyleId>{5940675A-B579-460E-94D1-54222C63F5DA}</a:tableStyleId>
              </a:tblPr>
              <a:tblGrid>
                <a:gridCol w="1526938">
                  <a:extLst>
                    <a:ext uri="{9D8B030D-6E8A-4147-A177-3AD203B41FA5}">
                      <a16:colId xmlns:a16="http://schemas.microsoft.com/office/drawing/2014/main" val="2323881741"/>
                    </a:ext>
                  </a:extLst>
                </a:gridCol>
                <a:gridCol w="1526938">
                  <a:extLst>
                    <a:ext uri="{9D8B030D-6E8A-4147-A177-3AD203B41FA5}">
                      <a16:colId xmlns:a16="http://schemas.microsoft.com/office/drawing/2014/main" val="2312068291"/>
                    </a:ext>
                  </a:extLst>
                </a:gridCol>
                <a:gridCol w="1526938">
                  <a:extLst>
                    <a:ext uri="{9D8B030D-6E8A-4147-A177-3AD203B41FA5}">
                      <a16:colId xmlns:a16="http://schemas.microsoft.com/office/drawing/2014/main" val="47332691"/>
                    </a:ext>
                  </a:extLst>
                </a:gridCol>
                <a:gridCol w="1526938">
                  <a:extLst>
                    <a:ext uri="{9D8B030D-6E8A-4147-A177-3AD203B41FA5}">
                      <a16:colId xmlns:a16="http://schemas.microsoft.com/office/drawing/2014/main" val="2522705189"/>
                    </a:ext>
                  </a:extLst>
                </a:gridCol>
              </a:tblGrid>
              <a:tr h="554574">
                <a:tc>
                  <a:txBody>
                    <a:bodyPr/>
                    <a:lstStyle/>
                    <a:p>
                      <a:pPr algn="ctr"/>
                      <a:r>
                        <a:rPr lang="en-US" sz="2400" b="1" dirty="0">
                          <a:latin typeface="Century Gothic" panose="020B0502020202020204" pitchFamily="34" charset="0"/>
                        </a:rPr>
                        <a:t>&lt; £5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£6 – £10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£11 – £15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b="1" dirty="0">
                          <a:latin typeface="Century Gothic" panose="020B0502020202020204" pitchFamily="34" charset="0"/>
                        </a:rPr>
                        <a:t>£16 – £20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3280745"/>
                  </a:ext>
                </a:extLst>
              </a:tr>
              <a:tr h="689733">
                <a:tc>
                  <a:txBody>
                    <a:bodyPr/>
                    <a:lstStyle/>
                    <a:p>
                      <a:pPr algn="ctr"/>
                      <a:r>
                        <a:rPr lang="en-US" sz="2400" b="1" dirty="0">
                          <a:solidFill>
                            <a:srgbClr val="FF0000"/>
                          </a:solidFill>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Century Gothic" panose="020B0502020202020204" pitchFamily="34" charset="0"/>
                        </a:rPr>
                        <a:t>15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latin typeface="Century Gothic" panose="020B0502020202020204" pitchFamily="34" charset="0"/>
                        </a:rPr>
                        <a:t>10</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Century Gothic" panose="020B0502020202020204" pitchFamily="34" charset="0"/>
                        </a:rPr>
                        <a:t>5</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sp>
        <p:nvSpPr>
          <p:cNvPr id="17" name="Rectangle 16">
            <a:extLst>
              <a:ext uri="{FF2B5EF4-FFF2-40B4-BE49-F238E27FC236}">
                <a16:creationId xmlns:a16="http://schemas.microsoft.com/office/drawing/2014/main" id="{9ADAD21D-F76F-4BD2-B584-CF359A98BE06}"/>
              </a:ext>
            </a:extLst>
          </p:cNvPr>
          <p:cNvSpPr/>
          <p:nvPr/>
        </p:nvSpPr>
        <p:spPr>
          <a:xfrm>
            <a:off x="4084694" y="1292707"/>
            <a:ext cx="2231585" cy="400110"/>
          </a:xfrm>
          <a:prstGeom prst="rect">
            <a:avLst/>
          </a:prstGeom>
        </p:spPr>
        <p:txBody>
          <a:bodyPr wrap="square">
            <a:spAutoFit/>
          </a:bodyPr>
          <a:lstStyle/>
          <a:p>
            <a:r>
              <a:rPr lang="en-GB" sz="2000" b="1" i="1" dirty="0">
                <a:latin typeface="Century Gothic" panose="020B0502020202020204" pitchFamily="34" charset="0"/>
              </a:rPr>
              <a:t>Pocket Money</a:t>
            </a:r>
            <a:endParaRPr lang="en-GB" sz="2000" b="1" dirty="0">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A59AF3C8-FABA-4132-908F-DEF319C5EC52}"/>
              </a:ext>
            </a:extLst>
          </p:cNvPr>
          <p:cNvGraphicFramePr>
            <a:graphicFrameLocks noGrp="1"/>
          </p:cNvGraphicFramePr>
          <p:nvPr/>
        </p:nvGraphicFramePr>
        <p:xfrm>
          <a:off x="2133600" y="1692817"/>
          <a:ext cx="6096000" cy="2493126"/>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729516205"/>
                    </a:ext>
                  </a:extLst>
                </a:gridCol>
                <a:gridCol w="1524000">
                  <a:extLst>
                    <a:ext uri="{9D8B030D-6E8A-4147-A177-3AD203B41FA5}">
                      <a16:colId xmlns:a16="http://schemas.microsoft.com/office/drawing/2014/main" val="1412087774"/>
                    </a:ext>
                  </a:extLst>
                </a:gridCol>
                <a:gridCol w="1524000">
                  <a:extLst>
                    <a:ext uri="{9D8B030D-6E8A-4147-A177-3AD203B41FA5}">
                      <a16:colId xmlns:a16="http://schemas.microsoft.com/office/drawing/2014/main" val="1218275811"/>
                    </a:ext>
                  </a:extLst>
                </a:gridCol>
                <a:gridCol w="1524000">
                  <a:extLst>
                    <a:ext uri="{9D8B030D-6E8A-4147-A177-3AD203B41FA5}">
                      <a16:colId xmlns:a16="http://schemas.microsoft.com/office/drawing/2014/main" val="468941432"/>
                    </a:ext>
                  </a:extLst>
                </a:gridCol>
              </a:tblGrid>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3387538"/>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110655"/>
                  </a:ext>
                </a:extLst>
              </a:tr>
              <a:tr h="666429">
                <a:tc>
                  <a:txBody>
                    <a:bodyPr/>
                    <a:lstStyle/>
                    <a:p>
                      <a:endParaRPr lang="en-GB" sz="2400" dirty="0"/>
                    </a:p>
                  </a:txBody>
                  <a:tcPr marT="60853" marB="60853">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2400" dirty="0"/>
                    </a:p>
                  </a:txBody>
                  <a:tcPr marT="60853" marB="60853">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3458503"/>
                  </a:ext>
                </a:extLst>
              </a:tr>
              <a:tr h="493839">
                <a:tc>
                  <a:txBody>
                    <a:bodyPr/>
                    <a:lstStyle/>
                    <a:p>
                      <a:pPr algn="ctr"/>
                      <a:r>
                        <a:rPr lang="en-GB" sz="2400" b="1" dirty="0">
                          <a:latin typeface="Century Gothic" panose="020B0502020202020204" pitchFamily="34" charset="0"/>
                        </a:rPr>
                        <a:t>&lt; £5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£6 - £10</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£11 - £15</a:t>
                      </a:r>
                    </a:p>
                  </a:txBody>
                  <a:tcPr marL="0" marR="0" marT="0"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GB" sz="2400" b="1" dirty="0">
                          <a:latin typeface="Century Gothic" panose="020B0502020202020204" pitchFamily="34" charset="0"/>
                        </a:rPr>
                        <a:t>£16 - £20</a:t>
                      </a:r>
                    </a:p>
                  </a:txBody>
                  <a:tcPr marL="0" marR="0" marT="0"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78678549"/>
                  </a:ext>
                </a:extLst>
              </a:tr>
            </a:tbl>
          </a:graphicData>
        </a:graphic>
      </p:graphicFrame>
      <p:sp>
        <p:nvSpPr>
          <p:cNvPr id="3" name="Rectangle: Rounded Corners 2">
            <a:extLst>
              <a:ext uri="{FF2B5EF4-FFF2-40B4-BE49-F238E27FC236}">
                <a16:creationId xmlns:a16="http://schemas.microsoft.com/office/drawing/2014/main" id="{38C432E2-921C-483E-A2B5-C2F07A4AEF05}"/>
              </a:ext>
            </a:extLst>
          </p:cNvPr>
          <p:cNvSpPr/>
          <p:nvPr/>
        </p:nvSpPr>
        <p:spPr>
          <a:xfrm>
            <a:off x="676275" y="1962150"/>
            <a:ext cx="1182022" cy="1600200"/>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400" b="1" dirty="0">
                <a:solidFill>
                  <a:schemeClr val="bg2">
                    <a:lumMod val="25000"/>
                  </a:schemeClr>
                </a:solidFill>
                <a:latin typeface="Century Gothic" panose="020B0502020202020204" pitchFamily="34" charset="0"/>
              </a:rPr>
              <a:t>each image = 5 children</a:t>
            </a:r>
          </a:p>
        </p:txBody>
      </p:sp>
      <p:pic>
        <p:nvPicPr>
          <p:cNvPr id="4" name="Picture 3">
            <a:extLst>
              <a:ext uri="{FF2B5EF4-FFF2-40B4-BE49-F238E27FC236}">
                <a16:creationId xmlns:a16="http://schemas.microsoft.com/office/drawing/2014/main" id="{DD9C53CA-B237-467B-AA83-B3FF8B59ED1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829411"/>
            <a:ext cx="1033014" cy="1019397"/>
          </a:xfrm>
          <a:prstGeom prst="rect">
            <a:avLst/>
          </a:prstGeom>
        </p:spPr>
      </p:pic>
      <p:pic>
        <p:nvPicPr>
          <p:cNvPr id="26" name="Picture 25">
            <a:extLst>
              <a:ext uri="{FF2B5EF4-FFF2-40B4-BE49-F238E27FC236}">
                <a16:creationId xmlns:a16="http://schemas.microsoft.com/office/drawing/2014/main" id="{DF0D102A-90C0-495C-9F66-611BE84514E5}"/>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746901">
            <a:off x="643482" y="1774486"/>
            <a:ext cx="1249947" cy="1233471"/>
          </a:xfrm>
          <a:prstGeom prst="rect">
            <a:avLst/>
          </a:prstGeom>
        </p:spPr>
      </p:pic>
      <p:pic>
        <p:nvPicPr>
          <p:cNvPr id="27" name="Picture 26">
            <a:extLst>
              <a:ext uri="{FF2B5EF4-FFF2-40B4-BE49-F238E27FC236}">
                <a16:creationId xmlns:a16="http://schemas.microsoft.com/office/drawing/2014/main" id="{93FAE369-B4F7-41A3-A93A-45D0F69962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2183117"/>
            <a:ext cx="1033014" cy="1019397"/>
          </a:xfrm>
          <a:prstGeom prst="rect">
            <a:avLst/>
          </a:prstGeom>
        </p:spPr>
      </p:pic>
      <p:pic>
        <p:nvPicPr>
          <p:cNvPr id="28" name="Picture 27">
            <a:extLst>
              <a:ext uri="{FF2B5EF4-FFF2-40B4-BE49-F238E27FC236}">
                <a16:creationId xmlns:a16="http://schemas.microsoft.com/office/drawing/2014/main" id="{033B3C0F-748B-4BDD-AE75-C2CE952D68B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2411735" y="1515682"/>
            <a:ext cx="1033014" cy="1019397"/>
          </a:xfrm>
          <a:prstGeom prst="rect">
            <a:avLst/>
          </a:prstGeom>
        </p:spPr>
      </p:pic>
      <p:pic>
        <p:nvPicPr>
          <p:cNvPr id="32" name="Picture 31">
            <a:extLst>
              <a:ext uri="{FF2B5EF4-FFF2-40B4-BE49-F238E27FC236}">
                <a16:creationId xmlns:a16="http://schemas.microsoft.com/office/drawing/2014/main" id="{63061D30-5A0B-41A2-8C25-DC8F5574B7CF}"/>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829411"/>
            <a:ext cx="1033014" cy="1019397"/>
          </a:xfrm>
          <a:prstGeom prst="rect">
            <a:avLst/>
          </a:prstGeom>
        </p:spPr>
      </p:pic>
      <p:pic>
        <p:nvPicPr>
          <p:cNvPr id="33" name="Picture 32">
            <a:extLst>
              <a:ext uri="{FF2B5EF4-FFF2-40B4-BE49-F238E27FC236}">
                <a16:creationId xmlns:a16="http://schemas.microsoft.com/office/drawing/2014/main" id="{B58ECDC5-4AD3-4E5B-B6AB-6172FF8FB32D}"/>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2183117"/>
            <a:ext cx="1033014" cy="1019397"/>
          </a:xfrm>
          <a:prstGeom prst="rect">
            <a:avLst/>
          </a:prstGeom>
        </p:spPr>
      </p:pic>
      <p:pic>
        <p:nvPicPr>
          <p:cNvPr id="34" name="Picture 33">
            <a:extLst>
              <a:ext uri="{FF2B5EF4-FFF2-40B4-BE49-F238E27FC236}">
                <a16:creationId xmlns:a16="http://schemas.microsoft.com/office/drawing/2014/main" id="{75669A62-A623-46F9-9FF5-2D87E1EEC19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3916685" y="1515682"/>
            <a:ext cx="1033014" cy="1019397"/>
          </a:xfrm>
          <a:prstGeom prst="rect">
            <a:avLst/>
          </a:prstGeom>
        </p:spPr>
      </p:pic>
      <p:pic>
        <p:nvPicPr>
          <p:cNvPr id="35" name="Picture 34">
            <a:extLst>
              <a:ext uri="{FF2B5EF4-FFF2-40B4-BE49-F238E27FC236}">
                <a16:creationId xmlns:a16="http://schemas.microsoft.com/office/drawing/2014/main" id="{7E1AD594-DC41-4F8F-8D49-14E34052C898}"/>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21635" y="2829411"/>
            <a:ext cx="1033014" cy="1019397"/>
          </a:xfrm>
          <a:prstGeom prst="rect">
            <a:avLst/>
          </a:prstGeom>
        </p:spPr>
      </p:pic>
      <p:pic>
        <p:nvPicPr>
          <p:cNvPr id="36" name="Picture 35">
            <a:extLst>
              <a:ext uri="{FF2B5EF4-FFF2-40B4-BE49-F238E27FC236}">
                <a16:creationId xmlns:a16="http://schemas.microsoft.com/office/drawing/2014/main" id="{2335757D-D8FB-4AEB-A54F-96686B39F467}"/>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5412110" y="2183117"/>
            <a:ext cx="1033014" cy="1019397"/>
          </a:xfrm>
          <a:prstGeom prst="rect">
            <a:avLst/>
          </a:prstGeom>
        </p:spPr>
      </p:pic>
      <p:pic>
        <p:nvPicPr>
          <p:cNvPr id="37" name="Picture 36">
            <a:extLst>
              <a:ext uri="{FF2B5EF4-FFF2-40B4-BE49-F238E27FC236}">
                <a16:creationId xmlns:a16="http://schemas.microsoft.com/office/drawing/2014/main" id="{731B48AB-0A51-418F-8DB3-13332180ACD3}"/>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687246">
            <a:off x="6926585" y="2829411"/>
            <a:ext cx="1033014" cy="1019397"/>
          </a:xfrm>
          <a:prstGeom prst="rect">
            <a:avLst/>
          </a:prstGeom>
        </p:spPr>
      </p:pic>
    </p:spTree>
    <p:extLst>
      <p:ext uri="{BB962C8B-B14F-4D97-AF65-F5344CB8AC3E}">
        <p14:creationId xmlns:p14="http://schemas.microsoft.com/office/powerpoint/2010/main" val="109724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Think of one question to ask about the information in this tally chart: </a:t>
            </a: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chemeClr val="tx1"/>
              </a:solidFill>
              <a:latin typeface="SassoonCRInfantMedium" panose="02000603020000020003" pitchFamily="2" charset="0"/>
            </a:endParaRPr>
          </a:p>
          <a:p>
            <a:pPr lvl="0" defTabSz="685800">
              <a:defRPr/>
            </a:pPr>
            <a:endParaRPr lang="en-GB" sz="2400" dirty="0">
              <a:solidFill>
                <a:srgbClr val="FF0000"/>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50B4A414-E5C4-4AB2-82D3-3F5FD06AADF3}"/>
              </a:ext>
            </a:extLst>
          </p:cNvPr>
          <p:cNvSpPr/>
          <p:nvPr/>
        </p:nvSpPr>
        <p:spPr>
          <a:xfrm>
            <a:off x="3484202" y="1686467"/>
            <a:ext cx="2430474" cy="369332"/>
          </a:xfrm>
          <a:prstGeom prst="rect">
            <a:avLst/>
          </a:prstGeom>
        </p:spPr>
        <p:txBody>
          <a:bodyPr wrap="none">
            <a:spAutoFit/>
          </a:bodyPr>
          <a:lstStyle/>
          <a:p>
            <a:pPr lvl="0" defTabSz="685800">
              <a:defRPr/>
            </a:pPr>
            <a:r>
              <a:rPr lang="en-GB" b="1" i="1" dirty="0">
                <a:latin typeface="Century Gothic" panose="020B0502020202020204" pitchFamily="34" charset="0"/>
              </a:rPr>
              <a:t>Holiday Destinations</a:t>
            </a:r>
            <a:endParaRPr lang="en-GB"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E2B5B5D-7AB6-4EBF-98C9-B09ED78E9E82}"/>
              </a:ext>
            </a:extLst>
          </p:cNvPr>
          <p:cNvGraphicFramePr>
            <a:graphicFrameLocks noGrp="1"/>
          </p:cNvGraphicFramePr>
          <p:nvPr>
            <p:extLst>
              <p:ext uri="{D42A27DB-BD31-4B8C-83A1-F6EECF244321}">
                <p14:modId xmlns:p14="http://schemas.microsoft.com/office/powerpoint/2010/main" val="3849280093"/>
              </p:ext>
            </p:extLst>
          </p:nvPr>
        </p:nvGraphicFramePr>
        <p:xfrm>
          <a:off x="2011168" y="2147749"/>
          <a:ext cx="5121664" cy="1708672"/>
        </p:xfrm>
        <a:graphic>
          <a:graphicData uri="http://schemas.openxmlformats.org/drawingml/2006/table">
            <a:tbl>
              <a:tblPr firstRow="1" bandRow="1">
                <a:tableStyleId>{5940675A-B579-460E-94D1-54222C63F5DA}</a:tableStyleId>
              </a:tblPr>
              <a:tblGrid>
                <a:gridCol w="2313664">
                  <a:extLst>
                    <a:ext uri="{9D8B030D-6E8A-4147-A177-3AD203B41FA5}">
                      <a16:colId xmlns:a16="http://schemas.microsoft.com/office/drawing/2014/main" val="2323881741"/>
                    </a:ext>
                  </a:extLst>
                </a:gridCol>
                <a:gridCol w="2808000">
                  <a:extLst>
                    <a:ext uri="{9D8B030D-6E8A-4147-A177-3AD203B41FA5}">
                      <a16:colId xmlns:a16="http://schemas.microsoft.com/office/drawing/2014/main" val="47332691"/>
                    </a:ext>
                  </a:extLst>
                </a:gridCol>
              </a:tblGrid>
              <a:tr h="485447">
                <a:tc>
                  <a:txBody>
                    <a:bodyPr/>
                    <a:lstStyle/>
                    <a:p>
                      <a:pPr algn="l"/>
                      <a:r>
                        <a:rPr lang="en-US" sz="2000" b="1" dirty="0">
                          <a:latin typeface="Century Gothic" panose="020B0502020202020204" pitchFamily="34" charset="0"/>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dirty="0">
                          <a:latin typeface="Century Gothic" panose="020B0502020202020204" pitchFamily="34" charset="0"/>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dirty="0">
                          <a:latin typeface="Century Gothic" panose="020B0502020202020204" pitchFamily="34" charset="0"/>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10" name="Group 9">
            <a:extLst>
              <a:ext uri="{FF2B5EF4-FFF2-40B4-BE49-F238E27FC236}">
                <a16:creationId xmlns:a16="http://schemas.microsoft.com/office/drawing/2014/main" id="{2F0A4FAB-CC52-40BD-9D75-6F6C2CC9F407}"/>
              </a:ext>
            </a:extLst>
          </p:cNvPr>
          <p:cNvGrpSpPr/>
          <p:nvPr/>
        </p:nvGrpSpPr>
        <p:grpSpPr>
          <a:xfrm>
            <a:off x="4426871" y="2261009"/>
            <a:ext cx="473092" cy="306377"/>
            <a:chOff x="608053" y="5202628"/>
            <a:chExt cx="259006" cy="167731"/>
          </a:xfrm>
        </p:grpSpPr>
        <p:grpSp>
          <p:nvGrpSpPr>
            <p:cNvPr id="11" name="Group 10">
              <a:extLst>
                <a:ext uri="{FF2B5EF4-FFF2-40B4-BE49-F238E27FC236}">
                  <a16:creationId xmlns:a16="http://schemas.microsoft.com/office/drawing/2014/main" id="{1FBB55C2-56A4-4346-B4C7-407446963CB5}"/>
                </a:ext>
              </a:extLst>
            </p:cNvPr>
            <p:cNvGrpSpPr/>
            <p:nvPr/>
          </p:nvGrpSpPr>
          <p:grpSpPr>
            <a:xfrm>
              <a:off x="608053" y="5202628"/>
              <a:ext cx="156467" cy="167731"/>
              <a:chOff x="608053" y="5202628"/>
              <a:chExt cx="156467" cy="167731"/>
            </a:xfrm>
          </p:grpSpPr>
          <p:cxnSp>
            <p:nvCxnSpPr>
              <p:cNvPr id="13" name="Straight Connector 12">
                <a:extLst>
                  <a:ext uri="{FF2B5EF4-FFF2-40B4-BE49-F238E27FC236}">
                    <a16:creationId xmlns:a16="http://schemas.microsoft.com/office/drawing/2014/main" id="{8BBFDF75-EC76-4873-A3EB-E482567E00DE}"/>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DD942-484E-4085-8E53-A70FC6462DBE}"/>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1CD53-763F-4084-BCB8-363B0B8BC59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880C8B-4914-4A4A-9E4D-F31A1A7D4018}"/>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B6636B6-55BF-4A0D-BC6D-4BE66CA63FEB}"/>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F1D93A6-2A4B-4602-9E6D-ED45D21D8AE4}"/>
              </a:ext>
            </a:extLst>
          </p:cNvPr>
          <p:cNvCxnSpPr>
            <a:cxnSpLocks/>
          </p:cNvCxnSpPr>
          <p:nvPr/>
        </p:nvCxnSpPr>
        <p:spPr>
          <a:xfrm>
            <a:off x="4398164" y="2292419"/>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96528EC-A5C7-4AD2-8B44-9213B7EDECF3}"/>
              </a:ext>
            </a:extLst>
          </p:cNvPr>
          <p:cNvGrpSpPr/>
          <p:nvPr/>
        </p:nvGrpSpPr>
        <p:grpSpPr>
          <a:xfrm>
            <a:off x="4426871" y="2712056"/>
            <a:ext cx="285798" cy="306377"/>
            <a:chOff x="608053" y="5202628"/>
            <a:chExt cx="156467" cy="167731"/>
          </a:xfrm>
        </p:grpSpPr>
        <p:cxnSp>
          <p:nvCxnSpPr>
            <p:cNvPr id="34" name="Straight Connector 33">
              <a:extLst>
                <a:ext uri="{FF2B5EF4-FFF2-40B4-BE49-F238E27FC236}">
                  <a16:creationId xmlns:a16="http://schemas.microsoft.com/office/drawing/2014/main" id="{232267E3-536E-4051-8D39-1A1EA8A66735}"/>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72FC9D-0CDC-4EBD-AFB6-FDA72F902809}"/>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A52910-DA34-475D-9D34-A62A5A838AF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AA153-9225-483D-A1F8-9891503CB6B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6E87192-664E-4C22-AE84-4B167B149495}"/>
              </a:ext>
            </a:extLst>
          </p:cNvPr>
          <p:cNvGrpSpPr/>
          <p:nvPr/>
        </p:nvGrpSpPr>
        <p:grpSpPr>
          <a:xfrm>
            <a:off x="4426871" y="3206867"/>
            <a:ext cx="95267" cy="306377"/>
            <a:chOff x="608053" y="5202628"/>
            <a:chExt cx="52156" cy="167731"/>
          </a:xfrm>
        </p:grpSpPr>
        <p:cxnSp>
          <p:nvCxnSpPr>
            <p:cNvPr id="39" name="Straight Connector 38">
              <a:extLst>
                <a:ext uri="{FF2B5EF4-FFF2-40B4-BE49-F238E27FC236}">
                  <a16:creationId xmlns:a16="http://schemas.microsoft.com/office/drawing/2014/main" id="{ED7B69E2-5AF5-48AE-B0CC-9624A669897F}"/>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B6D0F5-F68A-45EA-9310-0D1BC86BE897}"/>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667C1E6-2F75-433F-8CEB-EAA83FEDE93A}"/>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0867C2C8-7A95-40CC-8E9D-4D9AC869D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B6178746-5CE7-4B2F-8724-A78881777DA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91103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lvl="0" defTabSz="685800">
              <a:defRPr/>
            </a:pPr>
            <a:r>
              <a:rPr lang="en-GB" sz="2000" b="1" dirty="0">
                <a:solidFill>
                  <a:schemeClr val="tx1"/>
                </a:solidFill>
                <a:latin typeface="Century Gothic" panose="020B0502020202020204" pitchFamily="34" charset="0"/>
              </a:rPr>
              <a:t>Think of one question to ask about the information in this tally chart: </a:t>
            </a: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endParaRPr lang="en-GB" sz="2000" b="1" dirty="0">
              <a:solidFill>
                <a:schemeClr val="tx1"/>
              </a:solidFill>
              <a:latin typeface="Century Gothic" panose="020B0502020202020204" pitchFamily="34" charset="0"/>
            </a:endParaRPr>
          </a:p>
          <a:p>
            <a:pPr lvl="0" defTabSz="685800">
              <a:defRPr/>
            </a:pPr>
            <a:r>
              <a:rPr lang="en-GB" sz="2000" b="1" dirty="0">
                <a:solidFill>
                  <a:srgbClr val="FF0000"/>
                </a:solidFill>
                <a:latin typeface="Century Gothic" panose="020B0502020202020204" pitchFamily="34" charset="0"/>
              </a:rPr>
              <a:t>Various answers, for example:</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people stayed in the UK for their holiday? </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Which is the least popular destination?</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people were asked in total?</a:t>
            </a:r>
          </a:p>
          <a:p>
            <a:pPr lvl="0">
              <a:lnSpc>
                <a:spcPct val="100000"/>
              </a:lnSpc>
              <a:spcAft>
                <a:spcPts val="0"/>
              </a:spcAft>
              <a:buClrTx/>
              <a:buSzTx/>
              <a:tabLst/>
              <a:defRPr/>
            </a:pPr>
            <a:r>
              <a:rPr lang="en-GB" sz="2000" b="1" dirty="0">
                <a:solidFill>
                  <a:srgbClr val="FF0000"/>
                </a:solidFill>
                <a:latin typeface="Century Gothic" panose="020B0502020202020204" pitchFamily="34" charset="0"/>
              </a:rPr>
              <a:t>How many more people stayed in the UK than travelled to Europe?</a:t>
            </a:r>
          </a:p>
          <a:p>
            <a:pPr lvl="0" defTabSz="685800">
              <a:defRPr/>
            </a:pPr>
            <a:endParaRPr lang="en-GB" sz="2400" dirty="0">
              <a:solidFill>
                <a:srgbClr val="FF0000"/>
              </a:solidFill>
              <a:latin typeface="SassoonCRInfantMedium" panose="02000603020000020003" pitchFamily="2"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2" name="Rectangle 1">
            <a:extLst>
              <a:ext uri="{FF2B5EF4-FFF2-40B4-BE49-F238E27FC236}">
                <a16:creationId xmlns:a16="http://schemas.microsoft.com/office/drawing/2014/main" id="{50B4A414-E5C4-4AB2-82D3-3F5FD06AADF3}"/>
              </a:ext>
            </a:extLst>
          </p:cNvPr>
          <p:cNvSpPr/>
          <p:nvPr/>
        </p:nvSpPr>
        <p:spPr>
          <a:xfrm>
            <a:off x="3484202" y="1686467"/>
            <a:ext cx="2430474" cy="369332"/>
          </a:xfrm>
          <a:prstGeom prst="rect">
            <a:avLst/>
          </a:prstGeom>
        </p:spPr>
        <p:txBody>
          <a:bodyPr wrap="none">
            <a:spAutoFit/>
          </a:bodyPr>
          <a:lstStyle/>
          <a:p>
            <a:pPr lvl="0" defTabSz="685800">
              <a:defRPr/>
            </a:pPr>
            <a:r>
              <a:rPr lang="en-GB" b="1" i="1" dirty="0">
                <a:latin typeface="Century Gothic" panose="020B0502020202020204" pitchFamily="34" charset="0"/>
              </a:rPr>
              <a:t>Holiday Destinations</a:t>
            </a:r>
            <a:endParaRPr lang="en-GB"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7E2B5B5D-7AB6-4EBF-98C9-B09ED78E9E82}"/>
              </a:ext>
            </a:extLst>
          </p:cNvPr>
          <p:cNvGraphicFramePr>
            <a:graphicFrameLocks noGrp="1"/>
          </p:cNvGraphicFramePr>
          <p:nvPr>
            <p:extLst>
              <p:ext uri="{D42A27DB-BD31-4B8C-83A1-F6EECF244321}">
                <p14:modId xmlns:p14="http://schemas.microsoft.com/office/powerpoint/2010/main" val="47852894"/>
              </p:ext>
            </p:extLst>
          </p:nvPr>
        </p:nvGraphicFramePr>
        <p:xfrm>
          <a:off x="2011168" y="2147749"/>
          <a:ext cx="5121664" cy="1708672"/>
        </p:xfrm>
        <a:graphic>
          <a:graphicData uri="http://schemas.openxmlformats.org/drawingml/2006/table">
            <a:tbl>
              <a:tblPr firstRow="1" bandRow="1">
                <a:tableStyleId>{5940675A-B579-460E-94D1-54222C63F5DA}</a:tableStyleId>
              </a:tblPr>
              <a:tblGrid>
                <a:gridCol w="2313664">
                  <a:extLst>
                    <a:ext uri="{9D8B030D-6E8A-4147-A177-3AD203B41FA5}">
                      <a16:colId xmlns:a16="http://schemas.microsoft.com/office/drawing/2014/main" val="2323881741"/>
                    </a:ext>
                  </a:extLst>
                </a:gridCol>
                <a:gridCol w="2808000">
                  <a:extLst>
                    <a:ext uri="{9D8B030D-6E8A-4147-A177-3AD203B41FA5}">
                      <a16:colId xmlns:a16="http://schemas.microsoft.com/office/drawing/2014/main" val="47332691"/>
                    </a:ext>
                  </a:extLst>
                </a:gridCol>
              </a:tblGrid>
              <a:tr h="485447">
                <a:tc>
                  <a:txBody>
                    <a:bodyPr/>
                    <a:lstStyle/>
                    <a:p>
                      <a:pPr algn="l"/>
                      <a:r>
                        <a:rPr lang="en-US" sz="2000" b="1" dirty="0">
                          <a:latin typeface="Century Gothic" panose="020B0502020202020204" pitchFamily="34" charset="0"/>
                        </a:rPr>
                        <a:t>UK</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3655319"/>
                  </a:ext>
                </a:extLst>
              </a:tr>
              <a:tr h="485447">
                <a:tc>
                  <a:txBody>
                    <a:bodyPr/>
                    <a:lstStyle/>
                    <a:p>
                      <a:pPr algn="l"/>
                      <a:r>
                        <a:rPr lang="en-US" sz="2000" b="1" dirty="0">
                          <a:latin typeface="Century Gothic" panose="020B0502020202020204" pitchFamily="34" charset="0"/>
                        </a:rPr>
                        <a:t>Europe</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3280745"/>
                  </a:ext>
                </a:extLst>
              </a:tr>
              <a:tr h="485447">
                <a:tc>
                  <a:txBody>
                    <a:bodyPr/>
                    <a:lstStyle/>
                    <a:p>
                      <a:pPr algn="l"/>
                      <a:r>
                        <a:rPr lang="en-US" sz="2000" b="1" dirty="0">
                          <a:latin typeface="Century Gothic" panose="020B0502020202020204" pitchFamily="34" charset="0"/>
                        </a:rPr>
                        <a:t>Rest of the World</a:t>
                      </a: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endParaRPr lang="en-US" sz="2000" dirty="0">
                        <a:latin typeface="SassoonCRInfantMedium" panose="02000603020000020003" pitchFamily="2" charset="77"/>
                      </a:endParaRPr>
                    </a:p>
                  </a:txBody>
                  <a:tcPr marL="140995" marR="140995" marT="64089" marB="64089"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3125149"/>
                  </a:ext>
                </a:extLst>
              </a:tr>
            </a:tbl>
          </a:graphicData>
        </a:graphic>
      </p:graphicFrame>
      <p:grpSp>
        <p:nvGrpSpPr>
          <p:cNvPr id="10" name="Group 9">
            <a:extLst>
              <a:ext uri="{FF2B5EF4-FFF2-40B4-BE49-F238E27FC236}">
                <a16:creationId xmlns:a16="http://schemas.microsoft.com/office/drawing/2014/main" id="{2F0A4FAB-CC52-40BD-9D75-6F6C2CC9F407}"/>
              </a:ext>
            </a:extLst>
          </p:cNvPr>
          <p:cNvGrpSpPr/>
          <p:nvPr/>
        </p:nvGrpSpPr>
        <p:grpSpPr>
          <a:xfrm>
            <a:off x="4426871" y="2261009"/>
            <a:ext cx="473092" cy="306377"/>
            <a:chOff x="608053" y="5202628"/>
            <a:chExt cx="259006" cy="167731"/>
          </a:xfrm>
        </p:grpSpPr>
        <p:grpSp>
          <p:nvGrpSpPr>
            <p:cNvPr id="11" name="Group 10">
              <a:extLst>
                <a:ext uri="{FF2B5EF4-FFF2-40B4-BE49-F238E27FC236}">
                  <a16:creationId xmlns:a16="http://schemas.microsoft.com/office/drawing/2014/main" id="{1FBB55C2-56A4-4346-B4C7-407446963CB5}"/>
                </a:ext>
              </a:extLst>
            </p:cNvPr>
            <p:cNvGrpSpPr/>
            <p:nvPr/>
          </p:nvGrpSpPr>
          <p:grpSpPr>
            <a:xfrm>
              <a:off x="608053" y="5202628"/>
              <a:ext cx="156467" cy="167731"/>
              <a:chOff x="608053" y="5202628"/>
              <a:chExt cx="156467" cy="167731"/>
            </a:xfrm>
          </p:grpSpPr>
          <p:cxnSp>
            <p:nvCxnSpPr>
              <p:cNvPr id="13" name="Straight Connector 12">
                <a:extLst>
                  <a:ext uri="{FF2B5EF4-FFF2-40B4-BE49-F238E27FC236}">
                    <a16:creationId xmlns:a16="http://schemas.microsoft.com/office/drawing/2014/main" id="{8BBFDF75-EC76-4873-A3EB-E482567E00DE}"/>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5DD942-484E-4085-8E53-A70FC6462DBE}"/>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1CD53-763F-4084-BCB8-363B0B8BC59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880C8B-4914-4A4A-9E4D-F31A1A7D4018}"/>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2B6636B6-55BF-4A0D-BC6D-4BE66CA63FEB}"/>
                </a:ext>
              </a:extLst>
            </p:cNvPr>
            <p:cNvCxnSpPr/>
            <p:nvPr/>
          </p:nvCxnSpPr>
          <p:spPr>
            <a:xfrm>
              <a:off x="86705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a16="http://schemas.microsoft.com/office/drawing/2014/main" id="{6F1D93A6-2A4B-4602-9E6D-ED45D21D8AE4}"/>
              </a:ext>
            </a:extLst>
          </p:cNvPr>
          <p:cNvCxnSpPr>
            <a:cxnSpLocks/>
          </p:cNvCxnSpPr>
          <p:nvPr/>
        </p:nvCxnSpPr>
        <p:spPr>
          <a:xfrm>
            <a:off x="4398164" y="2292419"/>
            <a:ext cx="355600" cy="2440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96528EC-A5C7-4AD2-8B44-9213B7EDECF3}"/>
              </a:ext>
            </a:extLst>
          </p:cNvPr>
          <p:cNvGrpSpPr/>
          <p:nvPr/>
        </p:nvGrpSpPr>
        <p:grpSpPr>
          <a:xfrm>
            <a:off x="4426871" y="2712056"/>
            <a:ext cx="285798" cy="306377"/>
            <a:chOff x="608053" y="5202628"/>
            <a:chExt cx="156467" cy="167731"/>
          </a:xfrm>
        </p:grpSpPr>
        <p:cxnSp>
          <p:nvCxnSpPr>
            <p:cNvPr id="34" name="Straight Connector 33">
              <a:extLst>
                <a:ext uri="{FF2B5EF4-FFF2-40B4-BE49-F238E27FC236}">
                  <a16:creationId xmlns:a16="http://schemas.microsoft.com/office/drawing/2014/main" id="{232267E3-536E-4051-8D39-1A1EA8A66735}"/>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72FC9D-0CDC-4EBD-AFB6-FDA72F902809}"/>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A52910-DA34-475D-9D34-A62A5A838AFA}"/>
                </a:ext>
              </a:extLst>
            </p:cNvPr>
            <p:cNvCxnSpPr/>
            <p:nvPr/>
          </p:nvCxnSpPr>
          <p:spPr>
            <a:xfrm>
              <a:off x="712364"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CAA153-9225-483D-A1F8-9891503CB6B1}"/>
                </a:ext>
              </a:extLst>
            </p:cNvPr>
            <p:cNvCxnSpPr/>
            <p:nvPr/>
          </p:nvCxnSpPr>
          <p:spPr>
            <a:xfrm>
              <a:off x="764520"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C6E87192-664E-4C22-AE84-4B167B149495}"/>
              </a:ext>
            </a:extLst>
          </p:cNvPr>
          <p:cNvGrpSpPr/>
          <p:nvPr/>
        </p:nvGrpSpPr>
        <p:grpSpPr>
          <a:xfrm>
            <a:off x="4426871" y="3206867"/>
            <a:ext cx="95267" cy="306377"/>
            <a:chOff x="608053" y="5202628"/>
            <a:chExt cx="52156" cy="167731"/>
          </a:xfrm>
        </p:grpSpPr>
        <p:cxnSp>
          <p:nvCxnSpPr>
            <p:cNvPr id="39" name="Straight Connector 38">
              <a:extLst>
                <a:ext uri="{FF2B5EF4-FFF2-40B4-BE49-F238E27FC236}">
                  <a16:creationId xmlns:a16="http://schemas.microsoft.com/office/drawing/2014/main" id="{ED7B69E2-5AF5-48AE-B0CC-9624A669897F}"/>
                </a:ext>
              </a:extLst>
            </p:cNvPr>
            <p:cNvCxnSpPr/>
            <p:nvPr/>
          </p:nvCxnSpPr>
          <p:spPr>
            <a:xfrm>
              <a:off x="608053"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B6D0F5-F68A-45EA-9310-0D1BC86BE897}"/>
                </a:ext>
              </a:extLst>
            </p:cNvPr>
            <p:cNvCxnSpPr/>
            <p:nvPr/>
          </p:nvCxnSpPr>
          <p:spPr>
            <a:xfrm>
              <a:off x="660209" y="5202628"/>
              <a:ext cx="0" cy="1677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7A86A0CA-00BA-47A5-B43B-E3DD54D6D233}"/>
              </a:ext>
            </a:extLst>
          </p:cNvPr>
          <p:cNvGrpSpPr/>
          <p:nvPr/>
        </p:nvGrpSpPr>
        <p:grpSpPr>
          <a:xfrm>
            <a:off x="27814" y="6454317"/>
            <a:ext cx="1231337" cy="403587"/>
            <a:chOff x="27814" y="6454317"/>
            <a:chExt cx="1231337" cy="403587"/>
          </a:xfrm>
        </p:grpSpPr>
        <p:pic>
          <p:nvPicPr>
            <p:cNvPr id="26" name="Picture 25" descr="A close up of a sign&#10;&#10;Description generated with high confidence">
              <a:extLst>
                <a:ext uri="{FF2B5EF4-FFF2-40B4-BE49-F238E27FC236}">
                  <a16:creationId xmlns:a16="http://schemas.microsoft.com/office/drawing/2014/main" id="{C10AFF01-090E-45DE-9FEC-1BA762414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7" name="TextBox 8">
              <a:extLst>
                <a:ext uri="{FF2B5EF4-FFF2-40B4-BE49-F238E27FC236}">
                  <a16:creationId xmlns:a16="http://schemas.microsoft.com/office/drawing/2014/main" id="{BBD823E6-4D59-41B8-BA9D-B6FBF75315C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421817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information in the table to create a bar chart. </a:t>
            </a:r>
            <a:endParaRPr lang="en-GB" sz="2000" b="1" u="sng"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081281E-AD6A-4933-BABF-10116A83E55C}"/>
              </a:ext>
            </a:extLst>
          </p:cNvPr>
          <p:cNvGraphicFramePr>
            <a:graphicFrameLocks noGrp="1"/>
          </p:cNvGraphicFramePr>
          <p:nvPr>
            <p:extLst>
              <p:ext uri="{D42A27DB-BD31-4B8C-83A1-F6EECF244321}">
                <p14:modId xmlns:p14="http://schemas.microsoft.com/office/powerpoint/2010/main" val="3581116389"/>
              </p:ext>
            </p:extLst>
          </p:nvPr>
        </p:nvGraphicFramePr>
        <p:xfrm>
          <a:off x="3101304" y="2193889"/>
          <a:ext cx="5329412" cy="3708000"/>
        </p:xfrm>
        <a:graphic>
          <a:graphicData uri="http://schemas.openxmlformats.org/drawingml/2006/table">
            <a:tbl>
              <a:tblPr firstRow="1" bandRow="1">
                <a:tableStyleId>{5940675A-B579-460E-94D1-54222C63F5DA}</a:tableStyleId>
              </a:tblPr>
              <a:tblGrid>
                <a:gridCol w="109412">
                  <a:extLst>
                    <a:ext uri="{9D8B030D-6E8A-4147-A177-3AD203B41FA5}">
                      <a16:colId xmlns:a16="http://schemas.microsoft.com/office/drawing/2014/main" val="3308695891"/>
                    </a:ext>
                  </a:extLst>
                </a:gridCol>
                <a:gridCol w="1620000">
                  <a:extLst>
                    <a:ext uri="{9D8B030D-6E8A-4147-A177-3AD203B41FA5}">
                      <a16:colId xmlns:a16="http://schemas.microsoft.com/office/drawing/2014/main" val="3642291792"/>
                    </a:ext>
                  </a:extLst>
                </a:gridCol>
                <a:gridCol w="180000">
                  <a:extLst>
                    <a:ext uri="{9D8B030D-6E8A-4147-A177-3AD203B41FA5}">
                      <a16:colId xmlns:a16="http://schemas.microsoft.com/office/drawing/2014/main" val="1236492526"/>
                    </a:ext>
                  </a:extLst>
                </a:gridCol>
                <a:gridCol w="1620000">
                  <a:extLst>
                    <a:ext uri="{9D8B030D-6E8A-4147-A177-3AD203B41FA5}">
                      <a16:colId xmlns:a16="http://schemas.microsoft.com/office/drawing/2014/main" val="1954004233"/>
                    </a:ext>
                  </a:extLst>
                </a:gridCol>
                <a:gridCol w="180000">
                  <a:extLst>
                    <a:ext uri="{9D8B030D-6E8A-4147-A177-3AD203B41FA5}">
                      <a16:colId xmlns:a16="http://schemas.microsoft.com/office/drawing/2014/main" val="219899238"/>
                    </a:ext>
                  </a:extLst>
                </a:gridCol>
                <a:gridCol w="1620000">
                  <a:extLst>
                    <a:ext uri="{9D8B030D-6E8A-4147-A177-3AD203B41FA5}">
                      <a16:colId xmlns:a16="http://schemas.microsoft.com/office/drawing/2014/main" val="4063257112"/>
                    </a:ext>
                  </a:extLst>
                </a:gridCol>
              </a:tblGrid>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2612191"/>
                  </a:ext>
                </a:extLst>
              </a:tr>
              <a:tr h="1080000">
                <a:tc>
                  <a:txBody>
                    <a:bodyPr/>
                    <a:lstStyle/>
                    <a:p>
                      <a:endParaRPr lang="en-US" sz="100" dirty="0">
                        <a:latin typeface="SassoonCRInfantMedium" panose="02000603020000020003" pitchFamily="2" charset="77"/>
                      </a:endParaRPr>
                    </a:p>
                  </a:txBody>
                  <a:tcPr marL="0" marR="0" marT="0" marB="0">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dirty="0">
                        <a:latin typeface="SassoonCRInfantMedium" panose="02000603020000020003" pitchFamily="2" charset="77"/>
                      </a:endParaRPr>
                    </a:p>
                  </a:txBody>
                  <a:tcPr marL="153369" marR="153369" marT="76685" marB="76685">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0" marR="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latin typeface="SassoonCRInfantMedium" panose="02000603020000020003" pitchFamily="2" charset="77"/>
                      </a:endParaRPr>
                    </a:p>
                  </a:txBody>
                  <a:tcPr marL="153369" marR="153369" marT="76685" marB="7668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9276847"/>
                  </a:ext>
                </a:extLst>
              </a:tr>
              <a:tr h="1080000">
                <a:tc>
                  <a:txBody>
                    <a:bodyPr/>
                    <a:lstStyle/>
                    <a:p>
                      <a:pPr algn="ctr"/>
                      <a:endParaRPr lang="en-US" sz="100" dirty="0">
                        <a:latin typeface="SassoonCRInfantMedium" panose="02000603020000020003" pitchFamily="2" charset="77"/>
                      </a:endParaRP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2000" dirty="0">
                        <a:latin typeface="SassoonCRInfantMedium" panose="02000603020000020003" pitchFamily="2" charset="77"/>
                      </a:endParaRPr>
                    </a:p>
                  </a:txBody>
                  <a:tcPr marL="153369" marR="153369" marT="76685" marB="76685" anchor="ctr">
                    <a:lnL w="1905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dirty="0">
                        <a:latin typeface="SassoonCRInfantMedium" panose="02000603020000020003" pitchFamily="2" charset="77"/>
                      </a:endParaRPr>
                    </a:p>
                  </a:txBody>
                  <a:tcPr marL="153369" marR="153369" marT="76685" marB="76685"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3984307"/>
                  </a:ext>
                </a:extLst>
              </a:tr>
              <a:tr h="468000">
                <a:tc>
                  <a:txBody>
                    <a:bodyPr/>
                    <a:lstStyle/>
                    <a:p>
                      <a:pPr algn="ctr"/>
                      <a:endParaRPr lang="en-US" sz="100" dirty="0">
                        <a:latin typeface="SassoonCRInfantMedium" panose="02000603020000020003" pitchFamily="2" charset="77"/>
                      </a:endParaRPr>
                    </a:p>
                  </a:txBody>
                  <a:tcPr marL="0" marR="0" marT="0" marB="0" anchor="ctr">
                    <a:lnL w="12700" cmpd="sng">
                      <a:noFill/>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2000" b="1" dirty="0">
                          <a:latin typeface="Century Gothic" panose="020B0502020202020204" pitchFamily="34" charset="0"/>
                        </a:rPr>
                        <a:t>Silver</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Red</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endParaRPr lang="en-US" sz="20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algn="ctr"/>
                      <a:r>
                        <a:rPr lang="en-US" sz="2000" b="1" dirty="0">
                          <a:latin typeface="Century Gothic" panose="020B0502020202020204" pitchFamily="34" charset="0"/>
                        </a:rPr>
                        <a:t>Blue</a:t>
                      </a:r>
                    </a:p>
                  </a:txBody>
                  <a:tcPr marL="0" marR="0" marT="0"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452952662"/>
                  </a:ext>
                </a:extLst>
              </a:tr>
            </a:tbl>
          </a:graphicData>
        </a:graphic>
      </p:graphicFrame>
      <p:graphicFrame>
        <p:nvGraphicFramePr>
          <p:cNvPr id="9" name="Table 8">
            <a:extLst>
              <a:ext uri="{FF2B5EF4-FFF2-40B4-BE49-F238E27FC236}">
                <a16:creationId xmlns:a16="http://schemas.microsoft.com/office/drawing/2014/main" id="{3A2DBCE6-1B83-4CCF-BAF2-6631653A3E59}"/>
              </a:ext>
            </a:extLst>
          </p:cNvPr>
          <p:cNvGraphicFramePr>
            <a:graphicFrameLocks noGrp="1"/>
          </p:cNvGraphicFramePr>
          <p:nvPr>
            <p:extLst>
              <p:ext uri="{D42A27DB-BD31-4B8C-83A1-F6EECF244321}">
                <p14:modId xmlns:p14="http://schemas.microsoft.com/office/powerpoint/2010/main" val="1134848127"/>
              </p:ext>
            </p:extLst>
          </p:nvPr>
        </p:nvGraphicFramePr>
        <p:xfrm>
          <a:off x="520066" y="2203515"/>
          <a:ext cx="2344434" cy="1513214"/>
        </p:xfrm>
        <a:graphic>
          <a:graphicData uri="http://schemas.openxmlformats.org/drawingml/2006/table">
            <a:tbl>
              <a:tblPr firstRow="1" bandRow="1">
                <a:tableStyleId>{5940675A-B579-460E-94D1-54222C63F5DA}</a:tableStyleId>
              </a:tblPr>
              <a:tblGrid>
                <a:gridCol w="1770707">
                  <a:extLst>
                    <a:ext uri="{9D8B030D-6E8A-4147-A177-3AD203B41FA5}">
                      <a16:colId xmlns:a16="http://schemas.microsoft.com/office/drawing/2014/main" val="2323881741"/>
                    </a:ext>
                  </a:extLst>
                </a:gridCol>
                <a:gridCol w="573727">
                  <a:extLst>
                    <a:ext uri="{9D8B030D-6E8A-4147-A177-3AD203B41FA5}">
                      <a16:colId xmlns:a16="http://schemas.microsoft.com/office/drawing/2014/main" val="47332691"/>
                    </a:ext>
                  </a:extLst>
                </a:gridCol>
              </a:tblGrid>
              <a:tr h="452480">
                <a:tc>
                  <a:txBody>
                    <a:bodyPr/>
                    <a:lstStyle/>
                    <a:p>
                      <a:pPr algn="ctr"/>
                      <a:r>
                        <a:rPr lang="en-US" sz="1900" b="1" dirty="0">
                          <a:latin typeface="Century Gothic" panose="020B0502020202020204" pitchFamily="34" charset="0"/>
                        </a:rPr>
                        <a:t>Silver</a:t>
                      </a:r>
                    </a:p>
                  </a:txBody>
                  <a:tcPr marL="0" marR="0" marT="0" marB="0" anchor="ctr">
                    <a:solidFill>
                      <a:schemeClr val="bg1"/>
                    </a:solidFill>
                  </a:tcPr>
                </a:tc>
                <a:tc>
                  <a:txBody>
                    <a:bodyPr/>
                    <a:lstStyle/>
                    <a:p>
                      <a:pPr algn="ctr"/>
                      <a:r>
                        <a:rPr lang="en-US" sz="1900" b="1" dirty="0">
                          <a:latin typeface="Century Gothic" panose="020B0502020202020204" pitchFamily="34" charset="0"/>
                        </a:rPr>
                        <a:t>35</a:t>
                      </a:r>
                    </a:p>
                  </a:txBody>
                  <a:tcPr marL="0" marR="0" marT="0" marB="0" anchor="ctr">
                    <a:solidFill>
                      <a:schemeClr val="bg1"/>
                    </a:solidFill>
                  </a:tcPr>
                </a:tc>
                <a:extLst>
                  <a:ext uri="{0D108BD9-81ED-4DB2-BD59-A6C34878D82A}">
                    <a16:rowId xmlns:a16="http://schemas.microsoft.com/office/drawing/2014/main" val="1283655319"/>
                  </a:ext>
                </a:extLst>
              </a:tr>
              <a:tr h="530367">
                <a:tc>
                  <a:txBody>
                    <a:bodyPr/>
                    <a:lstStyle/>
                    <a:p>
                      <a:pPr algn="ctr"/>
                      <a:r>
                        <a:rPr lang="en-US" sz="1900" b="1" dirty="0">
                          <a:latin typeface="Century Gothic" panose="020B0502020202020204" pitchFamily="34" charset="0"/>
                        </a:rPr>
                        <a:t>Red</a:t>
                      </a:r>
                    </a:p>
                  </a:txBody>
                  <a:tcPr marL="0" marR="0" marT="0" marB="0" anchor="ctr">
                    <a:solidFill>
                      <a:schemeClr val="bg1"/>
                    </a:solidFill>
                  </a:tcPr>
                </a:tc>
                <a:tc>
                  <a:txBody>
                    <a:bodyPr/>
                    <a:lstStyle/>
                    <a:p>
                      <a:pPr algn="ctr"/>
                      <a:r>
                        <a:rPr lang="en-US" sz="1900" b="1" dirty="0">
                          <a:latin typeface="Century Gothic" panose="020B0502020202020204" pitchFamily="34" charset="0"/>
                        </a:rPr>
                        <a:t>40</a:t>
                      </a:r>
                    </a:p>
                  </a:txBody>
                  <a:tcPr marL="0" marR="0" marT="0" marB="0" anchor="ctr">
                    <a:solidFill>
                      <a:schemeClr val="bg1"/>
                    </a:solidFill>
                  </a:tcPr>
                </a:tc>
                <a:extLst>
                  <a:ext uri="{0D108BD9-81ED-4DB2-BD59-A6C34878D82A}">
                    <a16:rowId xmlns:a16="http://schemas.microsoft.com/office/drawing/2014/main" val="3413280745"/>
                  </a:ext>
                </a:extLst>
              </a:tr>
              <a:tr h="530367">
                <a:tc>
                  <a:txBody>
                    <a:bodyPr/>
                    <a:lstStyle/>
                    <a:p>
                      <a:pPr algn="ctr"/>
                      <a:r>
                        <a:rPr lang="en-US" sz="1900" b="1" dirty="0">
                          <a:latin typeface="Century Gothic" panose="020B0502020202020204" pitchFamily="34" charset="0"/>
                        </a:rPr>
                        <a:t>Blue</a:t>
                      </a:r>
                    </a:p>
                  </a:txBody>
                  <a:tcPr marL="0" marR="0" marT="0" marB="0" anchor="ctr">
                    <a:solidFill>
                      <a:schemeClr val="bg1"/>
                    </a:solidFill>
                  </a:tcPr>
                </a:tc>
                <a:tc>
                  <a:txBody>
                    <a:bodyPr/>
                    <a:lstStyle/>
                    <a:p>
                      <a:pPr algn="ctr"/>
                      <a:r>
                        <a:rPr lang="en-US" sz="1900" b="1" dirty="0">
                          <a:latin typeface="Century Gothic" panose="020B0502020202020204" pitchFamily="34" charset="0"/>
                        </a:rPr>
                        <a:t>55</a:t>
                      </a:r>
                    </a:p>
                  </a:txBody>
                  <a:tcPr marL="0" marR="0" marT="0" marB="0" anchor="ctr">
                    <a:solidFill>
                      <a:schemeClr val="bg1"/>
                    </a:solidFill>
                  </a:tcPr>
                </a:tc>
                <a:extLst>
                  <a:ext uri="{0D108BD9-81ED-4DB2-BD59-A6C34878D82A}">
                    <a16:rowId xmlns:a16="http://schemas.microsoft.com/office/drawing/2014/main" val="3593125149"/>
                  </a:ext>
                </a:extLst>
              </a:tr>
            </a:tbl>
          </a:graphicData>
        </a:graphic>
      </p:graphicFrame>
      <p:sp>
        <p:nvSpPr>
          <p:cNvPr id="10" name="Rectangle 9">
            <a:extLst>
              <a:ext uri="{FF2B5EF4-FFF2-40B4-BE49-F238E27FC236}">
                <a16:creationId xmlns:a16="http://schemas.microsoft.com/office/drawing/2014/main" id="{A8855380-2AE4-4B65-A77E-072D499C1BF1}"/>
              </a:ext>
            </a:extLst>
          </p:cNvPr>
          <p:cNvSpPr/>
          <p:nvPr/>
        </p:nvSpPr>
        <p:spPr>
          <a:xfrm>
            <a:off x="3447526" y="1361470"/>
            <a:ext cx="5161991" cy="461665"/>
          </a:xfrm>
          <a:prstGeom prst="rect">
            <a:avLst/>
          </a:prstGeom>
        </p:spPr>
        <p:txBody>
          <a:bodyPr wrap="none">
            <a:spAutoFit/>
          </a:bodyPr>
          <a:lstStyle/>
          <a:p>
            <a:r>
              <a:rPr lang="en-GB" sz="2400" b="1" i="1" dirty="0">
                <a:latin typeface="Century Gothic" panose="020B0502020202020204" pitchFamily="34" charset="0"/>
              </a:rPr>
              <a:t>Colour of Cars Passing the School</a:t>
            </a:r>
            <a:endParaRPr lang="en-GB" sz="2400" b="1" dirty="0">
              <a:latin typeface="Century Gothic" panose="020B0502020202020204" pitchFamily="34" charset="0"/>
            </a:endParaRPr>
          </a:p>
        </p:txBody>
      </p:sp>
      <p:grpSp>
        <p:nvGrpSpPr>
          <p:cNvPr id="11" name="Group 10">
            <a:extLst>
              <a:ext uri="{FF2B5EF4-FFF2-40B4-BE49-F238E27FC236}">
                <a16:creationId xmlns:a16="http://schemas.microsoft.com/office/drawing/2014/main" id="{0F80D078-B013-4F2A-92C4-12D1476D20EF}"/>
              </a:ext>
            </a:extLst>
          </p:cNvPr>
          <p:cNvGrpSpPr/>
          <p:nvPr/>
        </p:nvGrpSpPr>
        <p:grpSpPr>
          <a:xfrm>
            <a:off x="27814" y="6454317"/>
            <a:ext cx="1231337" cy="403587"/>
            <a:chOff x="27814" y="6454317"/>
            <a:chExt cx="1231337" cy="403587"/>
          </a:xfrm>
        </p:grpSpPr>
        <p:pic>
          <p:nvPicPr>
            <p:cNvPr id="12" name="Picture 11" descr="A close up of a sign&#10;&#10;Description generated with high confidence">
              <a:extLst>
                <a:ext uri="{FF2B5EF4-FFF2-40B4-BE49-F238E27FC236}">
                  <a16:creationId xmlns:a16="http://schemas.microsoft.com/office/drawing/2014/main" id="{7010066C-2666-49C7-8E56-F17A12C62E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92801AD3-4D1E-42B4-A8EE-1BBEACCBFAE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Tree>
    <p:extLst>
      <p:ext uri="{BB962C8B-B14F-4D97-AF65-F5344CB8AC3E}">
        <p14:creationId xmlns:p14="http://schemas.microsoft.com/office/powerpoint/2010/main" val="1514254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5c7a0828-c5e4-45f8-a074-18a8fdc88ec6"/>
    <ds:schemaRef ds:uri="http://www.w3.org/XML/1998/namespace"/>
    <ds:schemaRef ds:uri="http://purl.org/dc/dcmitype/"/>
  </ds:schemaRefs>
</ds:datastoreItem>
</file>

<file path=customXml/itemProps3.xml><?xml version="1.0" encoding="utf-8"?>
<ds:datastoreItem xmlns:ds="http://schemas.openxmlformats.org/officeDocument/2006/customXml" ds:itemID="{47EC13C4-0B80-490E-BFE6-9FFE53550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3209</TotalTime>
  <Words>1099</Words>
  <Application>Microsoft Office PowerPoint</Application>
  <PresentationFormat>On-screen Show (4:3)</PresentationFormat>
  <Paragraphs>476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205</cp:revision>
  <dcterms:created xsi:type="dcterms:W3CDTF">2018-03-17T10:08:43Z</dcterms:created>
  <dcterms:modified xsi:type="dcterms:W3CDTF">2019-06-10T07:15:59Z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024">
    <vt:lpwstr>184</vt:lpwstr>
  </property>
</Properties>
</file>