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3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3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5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1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8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4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5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3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6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D199-E0CF-438D-85A7-B997EAD65926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BCE9-5812-461D-913F-9265A188A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1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0000" r="29166" b="20000"/>
          <a:stretch>
            <a:fillRect/>
          </a:stretch>
        </p:blipFill>
        <p:spPr bwMode="auto">
          <a:xfrm>
            <a:off x="1285852" y="357166"/>
            <a:ext cx="671517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4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7083" t="19166" r="29688" b="10000"/>
          <a:stretch>
            <a:fillRect/>
          </a:stretch>
        </p:blipFill>
        <p:spPr bwMode="auto">
          <a:xfrm>
            <a:off x="1643042" y="285728"/>
            <a:ext cx="592935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6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353" t="9166" r="30209" b="17500"/>
          <a:stretch>
            <a:fillRect/>
          </a:stretch>
        </p:blipFill>
        <p:spPr bwMode="auto">
          <a:xfrm>
            <a:off x="1357290" y="285728"/>
            <a:ext cx="664373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78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958" t="11666" r="31771" b="17500"/>
          <a:stretch>
            <a:fillRect/>
          </a:stretch>
        </p:blipFill>
        <p:spPr bwMode="auto">
          <a:xfrm>
            <a:off x="1643042" y="285728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4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538163"/>
            <a:ext cx="57531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17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86182" y="2714620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000364" y="1928802"/>
            <a:ext cx="2714644" cy="2714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285984" y="1214422"/>
            <a:ext cx="4143404" cy="4143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 rot="16200000" flipH="1">
            <a:off x="2285984" y="3286124"/>
            <a:ext cx="4143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  <a:endCxn id="5" idx="6"/>
          </p:cNvCxnSpPr>
          <p:nvPr/>
        </p:nvCxnSpPr>
        <p:spPr>
          <a:xfrm rot="10800000" flipH="1">
            <a:off x="2285984" y="3286124"/>
            <a:ext cx="4143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  <a:endCxn id="5" idx="5"/>
          </p:cNvCxnSpPr>
          <p:nvPr/>
        </p:nvCxnSpPr>
        <p:spPr>
          <a:xfrm rot="16200000" flipH="1">
            <a:off x="2892771" y="1821210"/>
            <a:ext cx="2929830" cy="2929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5" idx="7"/>
          </p:cNvCxnSpPr>
          <p:nvPr/>
        </p:nvCxnSpPr>
        <p:spPr>
          <a:xfrm rot="5400000" flipH="1" flipV="1">
            <a:off x="2892771" y="1821210"/>
            <a:ext cx="2929830" cy="2929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786182" y="1928802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7686" y="3286124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57686" y="2500306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821901" y="3821909"/>
            <a:ext cx="185738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000364" y="3857628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428860" y="3286124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428860" y="2500306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3000364" y="1928802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7"/>
            <a:endCxn id="3" idx="6"/>
          </p:cNvCxnSpPr>
          <p:nvPr/>
        </p:nvCxnSpPr>
        <p:spPr>
          <a:xfrm rot="16200000" flipH="1" flipV="1">
            <a:off x="4643437" y="2106961"/>
            <a:ext cx="1464915" cy="893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6"/>
            <a:endCxn id="5" idx="5"/>
          </p:cNvCxnSpPr>
          <p:nvPr/>
        </p:nvCxnSpPr>
        <p:spPr>
          <a:xfrm>
            <a:off x="4929190" y="3286124"/>
            <a:ext cx="893410" cy="1464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3" idx="4"/>
          </p:cNvCxnSpPr>
          <p:nvPr/>
        </p:nvCxnSpPr>
        <p:spPr>
          <a:xfrm rot="5400000" flipH="1">
            <a:off x="4643437" y="3571877"/>
            <a:ext cx="893411" cy="146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" idx="4"/>
            <a:endCxn id="5" idx="3"/>
          </p:cNvCxnSpPr>
          <p:nvPr/>
        </p:nvCxnSpPr>
        <p:spPr>
          <a:xfrm rot="5400000">
            <a:off x="3178524" y="3571876"/>
            <a:ext cx="893411" cy="146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3"/>
            <a:endCxn id="3" idx="2"/>
          </p:cNvCxnSpPr>
          <p:nvPr/>
        </p:nvCxnSpPr>
        <p:spPr>
          <a:xfrm rot="5400000" flipH="1" flipV="1">
            <a:off x="2607019" y="3571877"/>
            <a:ext cx="1464915" cy="893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" idx="2"/>
            <a:endCxn id="5" idx="1"/>
          </p:cNvCxnSpPr>
          <p:nvPr/>
        </p:nvCxnSpPr>
        <p:spPr>
          <a:xfrm rot="10800000">
            <a:off x="2892772" y="1821210"/>
            <a:ext cx="893410" cy="1464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1"/>
            <a:endCxn id="3" idx="0"/>
          </p:cNvCxnSpPr>
          <p:nvPr/>
        </p:nvCxnSpPr>
        <p:spPr>
          <a:xfrm rot="16200000" flipH="1">
            <a:off x="3178523" y="1535457"/>
            <a:ext cx="893411" cy="146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0"/>
            <a:endCxn id="5" idx="7"/>
          </p:cNvCxnSpPr>
          <p:nvPr/>
        </p:nvCxnSpPr>
        <p:spPr>
          <a:xfrm rot="5400000" flipH="1" flipV="1">
            <a:off x="4643438" y="1535458"/>
            <a:ext cx="893411" cy="146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4143372" y="2071678"/>
            <a:ext cx="1714512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964777" y="1535893"/>
            <a:ext cx="1357322" cy="1000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428860" y="2500306"/>
            <a:ext cx="1714512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28860" y="2500306"/>
            <a:ext cx="1357322" cy="1000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857488" y="4214818"/>
            <a:ext cx="1714512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3357554" y="4000504"/>
            <a:ext cx="1428760" cy="1000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>
            <a:off x="4572000" y="3786190"/>
            <a:ext cx="1714512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4929190" y="3071810"/>
            <a:ext cx="1357322" cy="1000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" idx="0"/>
            <a:endCxn id="3" idx="1"/>
          </p:cNvCxnSpPr>
          <p:nvPr/>
        </p:nvCxnSpPr>
        <p:spPr>
          <a:xfrm rot="16200000" flipH="1" flipV="1">
            <a:off x="3321835" y="1846159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" idx="0"/>
            <a:endCxn id="3" idx="7"/>
          </p:cNvCxnSpPr>
          <p:nvPr/>
        </p:nvCxnSpPr>
        <p:spPr>
          <a:xfrm rot="16200000" flipH="1">
            <a:off x="3725949" y="1846159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" idx="6"/>
            <a:endCxn id="3" idx="7"/>
          </p:cNvCxnSpPr>
          <p:nvPr/>
        </p:nvCxnSpPr>
        <p:spPr>
          <a:xfrm flipH="1" flipV="1">
            <a:off x="4761800" y="2882010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" idx="6"/>
            <a:endCxn id="3" idx="5"/>
          </p:cNvCxnSpPr>
          <p:nvPr/>
        </p:nvCxnSpPr>
        <p:spPr>
          <a:xfrm flipH="1">
            <a:off x="4761800" y="3286124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" idx="5"/>
            <a:endCxn id="5" idx="4"/>
          </p:cNvCxnSpPr>
          <p:nvPr/>
        </p:nvCxnSpPr>
        <p:spPr>
          <a:xfrm rot="5400000">
            <a:off x="3725949" y="4321975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" idx="4"/>
            <a:endCxn id="3" idx="3"/>
          </p:cNvCxnSpPr>
          <p:nvPr/>
        </p:nvCxnSpPr>
        <p:spPr>
          <a:xfrm rot="5400000" flipH="1">
            <a:off x="3321835" y="4321975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" idx="3"/>
            <a:endCxn id="5" idx="2"/>
          </p:cNvCxnSpPr>
          <p:nvPr/>
        </p:nvCxnSpPr>
        <p:spPr>
          <a:xfrm rot="5400000" flipH="1">
            <a:off x="2917721" y="2654387"/>
            <a:ext cx="404114" cy="1667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" idx="2"/>
            <a:endCxn id="3" idx="1"/>
          </p:cNvCxnSpPr>
          <p:nvPr/>
        </p:nvCxnSpPr>
        <p:spPr>
          <a:xfrm rot="10800000" flipH="1">
            <a:off x="2285984" y="2882010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H="1">
            <a:off x="2857488" y="2071678"/>
            <a:ext cx="1714512" cy="2857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 flipH="1">
            <a:off x="3393273" y="1535893"/>
            <a:ext cx="1357322" cy="10001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4572000" y="2500306"/>
            <a:ext cx="1714512" cy="21431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4857752" y="2500306"/>
            <a:ext cx="1428760" cy="10001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H="1">
            <a:off x="4179091" y="4179099"/>
            <a:ext cx="1643074" cy="2857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4000496" y="4000504"/>
            <a:ext cx="1285884" cy="10001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 flipV="1">
            <a:off x="2472744" y="3857628"/>
            <a:ext cx="1670628" cy="21209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2485623" y="3071810"/>
            <a:ext cx="1371997" cy="9721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3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833438"/>
            <a:ext cx="5191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62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852488"/>
            <a:ext cx="5153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6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Ringwood School</dc:creator>
  <cp:lastModifiedBy>Ringwood School</cp:lastModifiedBy>
  <cp:revision>1</cp:revision>
  <dcterms:created xsi:type="dcterms:W3CDTF">2011-12-13T08:40:58Z</dcterms:created>
  <dcterms:modified xsi:type="dcterms:W3CDTF">2011-12-13T08:43:02Z</dcterms:modified>
</cp:coreProperties>
</file>