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3" r:id="rId11"/>
    <p:sldId id="257" r:id="rId12"/>
    <p:sldId id="258" r:id="rId13"/>
    <p:sldId id="256" r:id="rId14"/>
    <p:sldId id="259" r:id="rId15"/>
    <p:sldId id="270" r:id="rId16"/>
    <p:sldId id="26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89D1-6E7D-4A54-81ED-AC883988927D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4655-540C-4838-AF17-0EAFA3BA48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Star Project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u="sng" dirty="0" smtClean="0"/>
              <a:t>Skills Used:</a:t>
            </a:r>
          </a:p>
          <a:p>
            <a:endParaRPr lang="en-GB" dirty="0" smtClean="0"/>
          </a:p>
          <a:p>
            <a:r>
              <a:rPr lang="en-GB" dirty="0" smtClean="0"/>
              <a:t>Construction – using compasses, protractors, rulers</a:t>
            </a:r>
          </a:p>
          <a:p>
            <a:r>
              <a:rPr lang="en-GB" dirty="0" smtClean="0"/>
              <a:t>Factors</a:t>
            </a:r>
          </a:p>
          <a:p>
            <a:r>
              <a:rPr lang="en-GB" dirty="0" smtClean="0"/>
              <a:t>Shape </a:t>
            </a:r>
            <a:r>
              <a:rPr lang="en-GB" dirty="0" smtClean="0"/>
              <a:t>properties</a:t>
            </a:r>
          </a:p>
          <a:p>
            <a:r>
              <a:rPr lang="en-GB" dirty="0" smtClean="0"/>
              <a:t>Rounding</a:t>
            </a:r>
          </a:p>
          <a:p>
            <a:r>
              <a:rPr lang="en-GB" dirty="0" smtClean="0"/>
              <a:t>Area/Circumference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Cross-Curricular:</a:t>
            </a:r>
          </a:p>
          <a:p>
            <a:endParaRPr lang="en-GB" dirty="0" smtClean="0"/>
          </a:p>
          <a:p>
            <a:r>
              <a:rPr lang="en-GB" dirty="0" smtClean="0"/>
              <a:t>ICT</a:t>
            </a:r>
          </a:p>
          <a:p>
            <a:r>
              <a:rPr lang="en-GB" dirty="0" smtClean="0"/>
              <a:t>Art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651648" cy="41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Example of a finished Star Project</a:t>
            </a:r>
            <a:endParaRPr lang="en-GB" sz="32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0000" r="29166" b="20000"/>
          <a:stretch>
            <a:fillRect/>
          </a:stretch>
        </p:blipFill>
        <p:spPr bwMode="auto">
          <a:xfrm>
            <a:off x="1285852" y="357166"/>
            <a:ext cx="671517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083" t="19166" r="29688" b="10000"/>
          <a:stretch>
            <a:fillRect/>
          </a:stretch>
        </p:blipFill>
        <p:spPr bwMode="auto">
          <a:xfrm>
            <a:off x="1643042" y="285728"/>
            <a:ext cx="592935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53" t="9166" r="30209" b="17500"/>
          <a:stretch>
            <a:fillRect/>
          </a:stretch>
        </p:blipFill>
        <p:spPr bwMode="auto">
          <a:xfrm>
            <a:off x="1357290" y="285728"/>
            <a:ext cx="664373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58" t="11666" r="31771" b="17500"/>
          <a:stretch>
            <a:fillRect/>
          </a:stretch>
        </p:blipFill>
        <p:spPr bwMode="auto">
          <a:xfrm>
            <a:off x="1643042" y="285728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538163"/>
            <a:ext cx="57531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86182" y="2714620"/>
            <a:ext cx="1143008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00364" y="1928802"/>
            <a:ext cx="2714644" cy="2714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285984" y="1214422"/>
            <a:ext cx="4143404" cy="4143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4"/>
          </p:cNvCxnSpPr>
          <p:nvPr/>
        </p:nvCxnSpPr>
        <p:spPr>
          <a:xfrm rot="16200000" flipH="1">
            <a:off x="2285984" y="3286124"/>
            <a:ext cx="4143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5" idx="6"/>
          </p:cNvCxnSpPr>
          <p:nvPr/>
        </p:nvCxnSpPr>
        <p:spPr>
          <a:xfrm rot="10800000" flipH="1">
            <a:off x="2285984" y="3286124"/>
            <a:ext cx="4143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  <a:endCxn id="5" idx="5"/>
          </p:cNvCxnSpPr>
          <p:nvPr/>
        </p:nvCxnSpPr>
        <p:spPr>
          <a:xfrm rot="16200000" flipH="1">
            <a:off x="2892771" y="1821210"/>
            <a:ext cx="2929830" cy="292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5" idx="7"/>
          </p:cNvCxnSpPr>
          <p:nvPr/>
        </p:nvCxnSpPr>
        <p:spPr>
          <a:xfrm rot="5400000" flipH="1" flipV="1">
            <a:off x="2892771" y="1821210"/>
            <a:ext cx="2929830" cy="292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786182" y="1928802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7686" y="3286124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57686" y="2500306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821901" y="3821909"/>
            <a:ext cx="185738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000364" y="3857628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428860" y="3286124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28860" y="2500306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3000364" y="1928802"/>
            <a:ext cx="192882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7"/>
            <a:endCxn id="3" idx="6"/>
          </p:cNvCxnSpPr>
          <p:nvPr/>
        </p:nvCxnSpPr>
        <p:spPr>
          <a:xfrm rot="16200000" flipH="1" flipV="1">
            <a:off x="4643437" y="2106961"/>
            <a:ext cx="1464915" cy="893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6"/>
            <a:endCxn id="5" idx="5"/>
          </p:cNvCxnSpPr>
          <p:nvPr/>
        </p:nvCxnSpPr>
        <p:spPr>
          <a:xfrm>
            <a:off x="4929190" y="3286124"/>
            <a:ext cx="893410" cy="1464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3" idx="4"/>
          </p:cNvCxnSpPr>
          <p:nvPr/>
        </p:nvCxnSpPr>
        <p:spPr>
          <a:xfrm rot="5400000" flipH="1">
            <a:off x="4643437" y="3571877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" idx="4"/>
            <a:endCxn id="5" idx="3"/>
          </p:cNvCxnSpPr>
          <p:nvPr/>
        </p:nvCxnSpPr>
        <p:spPr>
          <a:xfrm rot="5400000">
            <a:off x="3178524" y="3571876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3"/>
            <a:endCxn id="3" idx="2"/>
          </p:cNvCxnSpPr>
          <p:nvPr/>
        </p:nvCxnSpPr>
        <p:spPr>
          <a:xfrm rot="5400000" flipH="1" flipV="1">
            <a:off x="2607019" y="3571877"/>
            <a:ext cx="1464915" cy="893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2"/>
            <a:endCxn id="5" idx="1"/>
          </p:cNvCxnSpPr>
          <p:nvPr/>
        </p:nvCxnSpPr>
        <p:spPr>
          <a:xfrm rot="10800000">
            <a:off x="2892772" y="1821210"/>
            <a:ext cx="893410" cy="1464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1"/>
            <a:endCxn id="3" idx="0"/>
          </p:cNvCxnSpPr>
          <p:nvPr/>
        </p:nvCxnSpPr>
        <p:spPr>
          <a:xfrm rot="16200000" flipH="1">
            <a:off x="3178523" y="1535457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0"/>
            <a:endCxn id="5" idx="7"/>
          </p:cNvCxnSpPr>
          <p:nvPr/>
        </p:nvCxnSpPr>
        <p:spPr>
          <a:xfrm rot="5400000" flipH="1" flipV="1">
            <a:off x="4643438" y="1535458"/>
            <a:ext cx="893411" cy="146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4143372" y="2071678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964777" y="1535893"/>
            <a:ext cx="1357322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28860" y="2500306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28860" y="2500306"/>
            <a:ext cx="1357322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857488" y="4214818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3357554" y="4000504"/>
            <a:ext cx="1428760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>
            <a:off x="4572000" y="3786190"/>
            <a:ext cx="1714512" cy="2857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4929190" y="3071810"/>
            <a:ext cx="1357322" cy="1000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" idx="0"/>
            <a:endCxn id="3" idx="1"/>
          </p:cNvCxnSpPr>
          <p:nvPr/>
        </p:nvCxnSpPr>
        <p:spPr>
          <a:xfrm rot="16200000" flipH="1" flipV="1">
            <a:off x="3321835" y="1846159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" idx="0"/>
            <a:endCxn id="3" idx="7"/>
          </p:cNvCxnSpPr>
          <p:nvPr/>
        </p:nvCxnSpPr>
        <p:spPr>
          <a:xfrm rot="16200000" flipH="1">
            <a:off x="3725949" y="1846159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6"/>
            <a:endCxn id="3" idx="7"/>
          </p:cNvCxnSpPr>
          <p:nvPr/>
        </p:nvCxnSpPr>
        <p:spPr>
          <a:xfrm flipH="1" flipV="1">
            <a:off x="4761800" y="2882010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" idx="6"/>
            <a:endCxn id="3" idx="5"/>
          </p:cNvCxnSpPr>
          <p:nvPr/>
        </p:nvCxnSpPr>
        <p:spPr>
          <a:xfrm flipH="1">
            <a:off x="4761800" y="3286124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" idx="5"/>
            <a:endCxn id="5" idx="4"/>
          </p:cNvCxnSpPr>
          <p:nvPr/>
        </p:nvCxnSpPr>
        <p:spPr>
          <a:xfrm rot="5400000">
            <a:off x="3725949" y="4321975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" idx="4"/>
            <a:endCxn id="3" idx="3"/>
          </p:cNvCxnSpPr>
          <p:nvPr/>
        </p:nvCxnSpPr>
        <p:spPr>
          <a:xfrm rot="5400000" flipH="1">
            <a:off x="3321835" y="4321975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" idx="3"/>
            <a:endCxn id="5" idx="2"/>
          </p:cNvCxnSpPr>
          <p:nvPr/>
        </p:nvCxnSpPr>
        <p:spPr>
          <a:xfrm rot="5400000" flipH="1">
            <a:off x="2917721" y="2654387"/>
            <a:ext cx="404114" cy="1667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" idx="2"/>
            <a:endCxn id="3" idx="1"/>
          </p:cNvCxnSpPr>
          <p:nvPr/>
        </p:nvCxnSpPr>
        <p:spPr>
          <a:xfrm rot="10800000" flipH="1">
            <a:off x="2285984" y="2882010"/>
            <a:ext cx="1667588" cy="404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H="1">
            <a:off x="2857488" y="2071678"/>
            <a:ext cx="1714512" cy="2857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H="1">
            <a:off x="3393273" y="1535893"/>
            <a:ext cx="1357322" cy="10001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572000" y="2500306"/>
            <a:ext cx="1714512" cy="21431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4857752" y="2500306"/>
            <a:ext cx="1428760" cy="10001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H="1">
            <a:off x="4179091" y="4179099"/>
            <a:ext cx="1643074" cy="2857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4000496" y="4000504"/>
            <a:ext cx="1285884" cy="10001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V="1">
            <a:off x="2472744" y="3857628"/>
            <a:ext cx="1670628" cy="2120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485623" y="3071810"/>
            <a:ext cx="1371997" cy="9721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833438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852488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8642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764"/>
            <a:ext cx="8229600" cy="5250400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Instructions:</a:t>
            </a:r>
          </a:p>
          <a:p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 at least three </a:t>
            </a:r>
            <a:r>
              <a:rPr lang="en-GB" b="1" u="sng" dirty="0" smtClean="0"/>
              <a:t>concentric</a:t>
            </a:r>
            <a:r>
              <a:rPr lang="en-GB" dirty="0" smtClean="0"/>
              <a:t> circles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195840" y="4166315"/>
            <a:ext cx="1146220" cy="1146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00004" y="3670479"/>
            <a:ext cx="2137893" cy="2137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30302" y="3000777"/>
            <a:ext cx="3477296" cy="3477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40946" y="3928056"/>
            <a:ext cx="3039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 smtClean="0"/>
              <a:t>Key Word:</a:t>
            </a:r>
          </a:p>
          <a:p>
            <a:endParaRPr lang="en-GB" sz="2400" dirty="0" smtClean="0"/>
          </a:p>
          <a:p>
            <a:r>
              <a:rPr lang="en-GB" sz="2400" dirty="0" smtClean="0"/>
              <a:t>Concentric – circles that share the same centre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006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642"/>
            <a:ext cx="8229600" cy="5237521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Draw a vertical line from the centre to the top of the outer circle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368514" y="3789585"/>
            <a:ext cx="1316033" cy="1333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99219" y="3212945"/>
            <a:ext cx="2454623" cy="248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30301" y="2434107"/>
            <a:ext cx="3992459" cy="4043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6" idx="0"/>
          </p:cNvCxnSpPr>
          <p:nvPr/>
        </p:nvCxnSpPr>
        <p:spPr>
          <a:xfrm rot="16200000" flipH="1">
            <a:off x="2029018" y="3431619"/>
            <a:ext cx="1995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Decide on which factor of 360 you will use, and divide up the circles equally by your chosen factor.</a:t>
            </a:r>
          </a:p>
          <a:p>
            <a:pPr marL="514350" indent="-514350">
              <a:buFont typeface="+mj-lt"/>
              <a:buAutoNum type="arabicPeriod" startAt="3"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Example: Factor 45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981651" y="3570032"/>
            <a:ext cx="1316033" cy="1333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412356" y="2993392"/>
            <a:ext cx="2454623" cy="248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43438" y="2214554"/>
            <a:ext cx="3992459" cy="4043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  <a:endCxn id="6" idx="4"/>
          </p:cNvCxnSpPr>
          <p:nvPr/>
        </p:nvCxnSpPr>
        <p:spPr>
          <a:xfrm rot="16200000" flipH="1">
            <a:off x="4617685" y="4236537"/>
            <a:ext cx="4043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2"/>
            <a:endCxn id="6" idx="6"/>
          </p:cNvCxnSpPr>
          <p:nvPr/>
        </p:nvCxnSpPr>
        <p:spPr>
          <a:xfrm rot="10800000" flipH="1">
            <a:off x="4643437" y="4236537"/>
            <a:ext cx="39924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6" idx="7"/>
          </p:cNvCxnSpPr>
          <p:nvPr/>
        </p:nvCxnSpPr>
        <p:spPr>
          <a:xfrm rot="5400000" flipH="1" flipV="1">
            <a:off x="5209909" y="2824989"/>
            <a:ext cx="2859516" cy="282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1"/>
            <a:endCxn id="6" idx="5"/>
          </p:cNvCxnSpPr>
          <p:nvPr/>
        </p:nvCxnSpPr>
        <p:spPr>
          <a:xfrm rot="16200000" flipH="1">
            <a:off x="5209909" y="2824990"/>
            <a:ext cx="2859516" cy="282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Add lines to your diagram, ensuring you make equal steps around the </a:t>
            </a:r>
            <a:r>
              <a:rPr lang="en-GB" dirty="0" smtClean="0"/>
              <a:t>circle to create your stars.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695767" y="3712908"/>
            <a:ext cx="1316033" cy="1333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126472" y="3136268"/>
            <a:ext cx="2454623" cy="2486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357554" y="2357430"/>
            <a:ext cx="3992459" cy="4043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  <a:endCxn id="6" idx="4"/>
          </p:cNvCxnSpPr>
          <p:nvPr/>
        </p:nvCxnSpPr>
        <p:spPr>
          <a:xfrm rot="16200000" flipH="1">
            <a:off x="3331801" y="4379413"/>
            <a:ext cx="4043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2"/>
            <a:endCxn id="6" idx="6"/>
          </p:cNvCxnSpPr>
          <p:nvPr/>
        </p:nvCxnSpPr>
        <p:spPr>
          <a:xfrm rot="10800000" flipH="1">
            <a:off x="3357553" y="4379413"/>
            <a:ext cx="39924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6" idx="7"/>
          </p:cNvCxnSpPr>
          <p:nvPr/>
        </p:nvCxnSpPr>
        <p:spPr>
          <a:xfrm rot="5400000" flipH="1" flipV="1">
            <a:off x="3924025" y="2967865"/>
            <a:ext cx="2859516" cy="282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5"/>
          </p:cNvCxnSpPr>
          <p:nvPr/>
        </p:nvCxnSpPr>
        <p:spPr>
          <a:xfrm rot="16200000" flipH="1">
            <a:off x="3924025" y="2967866"/>
            <a:ext cx="2859516" cy="282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4" idx="7"/>
          </p:cNvCxnSpPr>
          <p:nvPr/>
        </p:nvCxnSpPr>
        <p:spPr>
          <a:xfrm rot="16200000" flipH="1">
            <a:off x="4811080" y="2900133"/>
            <a:ext cx="1550693" cy="465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7"/>
            <a:endCxn id="6" idx="6"/>
          </p:cNvCxnSpPr>
          <p:nvPr/>
        </p:nvCxnSpPr>
        <p:spPr>
          <a:xfrm rot="16200000" flipH="1">
            <a:off x="6348897" y="3378297"/>
            <a:ext cx="471290" cy="1530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4" idx="5"/>
          </p:cNvCxnSpPr>
          <p:nvPr/>
        </p:nvCxnSpPr>
        <p:spPr>
          <a:xfrm flipH="1">
            <a:off x="5819071" y="4379413"/>
            <a:ext cx="1530942" cy="471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6" idx="4"/>
          </p:cNvCxnSpPr>
          <p:nvPr/>
        </p:nvCxnSpPr>
        <p:spPr>
          <a:xfrm rot="5400000">
            <a:off x="4811082" y="5393407"/>
            <a:ext cx="1550692" cy="465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4" idx="3"/>
          </p:cNvCxnSpPr>
          <p:nvPr/>
        </p:nvCxnSpPr>
        <p:spPr>
          <a:xfrm rot="5400000" flipH="1">
            <a:off x="4345794" y="5393406"/>
            <a:ext cx="1550692" cy="465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3"/>
            <a:endCxn id="6" idx="2"/>
          </p:cNvCxnSpPr>
          <p:nvPr/>
        </p:nvCxnSpPr>
        <p:spPr>
          <a:xfrm rot="5400000" flipH="1">
            <a:off x="3887379" y="3849588"/>
            <a:ext cx="471291" cy="1530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"/>
            <a:endCxn id="4" idx="1"/>
          </p:cNvCxnSpPr>
          <p:nvPr/>
        </p:nvCxnSpPr>
        <p:spPr>
          <a:xfrm rot="10800000" flipH="1">
            <a:off x="3357554" y="3908123"/>
            <a:ext cx="1530942" cy="4712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1"/>
            <a:endCxn id="6" idx="0"/>
          </p:cNvCxnSpPr>
          <p:nvPr/>
        </p:nvCxnSpPr>
        <p:spPr>
          <a:xfrm rot="5400000" flipH="1" flipV="1">
            <a:off x="4345794" y="2900133"/>
            <a:ext cx="1550693" cy="465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GB" dirty="0" smtClean="0"/>
              <a:t>Continue adding stars of all shapes and sizes until you are happy with your end design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10000" r="29166" b="20000"/>
          <a:stretch>
            <a:fillRect/>
          </a:stretch>
        </p:blipFill>
        <p:spPr bwMode="auto">
          <a:xfrm>
            <a:off x="2214546" y="2071678"/>
            <a:ext cx="4214842" cy="37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Colour in the different sections in different colours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1875" t="19166" r="25521" b="10000"/>
          <a:stretch>
            <a:fillRect/>
          </a:stretch>
        </p:blipFill>
        <p:spPr bwMode="auto">
          <a:xfrm>
            <a:off x="1714480" y="1928802"/>
            <a:ext cx="5286412" cy="44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86" t="9166" r="27813" b="17500"/>
          <a:stretch>
            <a:fillRect/>
          </a:stretch>
        </p:blipFill>
        <p:spPr bwMode="auto">
          <a:xfrm>
            <a:off x="214282" y="1714488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3834" t="11666" r="31895" b="17500"/>
          <a:stretch>
            <a:fillRect/>
          </a:stretch>
        </p:blipFill>
        <p:spPr bwMode="auto">
          <a:xfrm>
            <a:off x="4643438" y="1571612"/>
            <a:ext cx="42148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You can make your design as simple or as complicated as you like...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504" y="5643578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Add more stars and try adding more shapes such as triangles and hexagons...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5657671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...or add more circles...and more lines!!!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1875" t="19166" r="25521" b="10000"/>
          <a:stretch>
            <a:fillRect/>
          </a:stretch>
        </p:blipFill>
        <p:spPr bwMode="auto">
          <a:xfrm>
            <a:off x="1714480" y="2214530"/>
            <a:ext cx="5286412" cy="44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572000" y="4786298"/>
            <a:ext cx="2143140" cy="171451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43570" y="642937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Sector, angle at centre 45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00364" y="5643554"/>
            <a:ext cx="1357322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1604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Right angle, 90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Star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GB" dirty="0" smtClean="0"/>
              <a:t>Add labels to your image, identifying shapes, angles, </a:t>
            </a:r>
            <a:r>
              <a:rPr lang="en-GB" dirty="0" smtClean="0"/>
              <a:t>and, the circumference and area of each circle, etc...</a:t>
            </a:r>
            <a:endParaRPr lang="en-GB" dirty="0" smtClean="0"/>
          </a:p>
          <a:p>
            <a:pPr marL="514350" indent="-514350">
              <a:buFont typeface="+mj-lt"/>
              <a:buAutoNum type="arabicPeriod" startAt="8"/>
            </a:pPr>
            <a:endParaRPr lang="en-GB" dirty="0" smtClean="0"/>
          </a:p>
          <a:p>
            <a:pPr marL="514350" indent="-514350">
              <a:buFont typeface="+mj-lt"/>
              <a:buAutoNum type="arabicPeriod" startAt="8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216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Star Project</vt:lpstr>
      <vt:lpstr>Star Project</vt:lpstr>
      <vt:lpstr>Star Project</vt:lpstr>
      <vt:lpstr>Star Project</vt:lpstr>
      <vt:lpstr>Star Project</vt:lpstr>
      <vt:lpstr>Star Project</vt:lpstr>
      <vt:lpstr>Star Project</vt:lpstr>
      <vt:lpstr>Star Project</vt:lpstr>
      <vt:lpstr>Star Project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teacherct</dc:creator>
  <cp:lastModifiedBy>teacherct</cp:lastModifiedBy>
  <cp:revision>32</cp:revision>
  <dcterms:created xsi:type="dcterms:W3CDTF">2010-05-20T13:29:28Z</dcterms:created>
  <dcterms:modified xsi:type="dcterms:W3CDTF">2010-05-24T12:59:56Z</dcterms:modified>
</cp:coreProperties>
</file>