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72" r:id="rId8"/>
    <p:sldId id="386" r:id="rId9"/>
    <p:sldId id="377" r:id="rId10"/>
    <p:sldId id="387" r:id="rId11"/>
    <p:sldId id="378" r:id="rId12"/>
    <p:sldId id="391" r:id="rId13"/>
    <p:sldId id="380" r:id="rId14"/>
    <p:sldId id="392" r:id="rId15"/>
    <p:sldId id="394" r:id="rId16"/>
    <p:sldId id="417" r:id="rId17"/>
    <p:sldId id="418" r:id="rId18"/>
    <p:sldId id="355" r:id="rId19"/>
    <p:sldId id="414" r:id="rId20"/>
    <p:sldId id="396" r:id="rId21"/>
    <p:sldId id="415" r:id="rId22"/>
    <p:sldId id="41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4BFF"/>
    <a:srgbClr val="AA72D4"/>
    <a:srgbClr val="DAC1ED"/>
    <a:srgbClr val="D5B8EA"/>
    <a:srgbClr val="FFA7FF"/>
    <a:srgbClr val="FF97FF"/>
    <a:srgbClr val="FF0DFF"/>
    <a:srgbClr val="DCC5ED"/>
    <a:srgbClr val="D00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2351D-999D-4C36-B0F1-A26C920ED4C2}" v="228" dt="2019-04-26T09:27:15.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60"/>
  </p:normalViewPr>
  <p:slideViewPr>
    <p:cSldViewPr snapToGrid="0">
      <p:cViewPr varScale="1">
        <p:scale>
          <a:sx n="86" d="100"/>
          <a:sy n="86" d="100"/>
        </p:scale>
        <p:origin x="113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F3C2351D-999D-4C36-B0F1-A26C920ED4C2}"/>
    <pc:docChg chg="custSel addSld delSld modSld">
      <pc:chgData name="Kyle Tidswell-Brown" userId="3518c4a0-5c99-4880-b127-cb60ccf11a39" providerId="ADAL" clId="{F3C2351D-999D-4C36-B0F1-A26C920ED4C2}" dt="2019-04-26T14:35:30.106" v="784" actId="20577"/>
      <pc:docMkLst>
        <pc:docMk/>
      </pc:docMkLst>
      <pc:sldChg chg="delSp modSp">
        <pc:chgData name="Kyle Tidswell-Brown" userId="3518c4a0-5c99-4880-b127-cb60ccf11a39" providerId="ADAL" clId="{F3C2351D-999D-4C36-B0F1-A26C920ED4C2}" dt="2019-04-26T09:11:51.841" v="362" actId="20577"/>
        <pc:sldMkLst>
          <pc:docMk/>
          <pc:sldMk cId="1071900124" sldId="355"/>
        </pc:sldMkLst>
        <pc:spChg chg="del">
          <ac:chgData name="Kyle Tidswell-Brown" userId="3518c4a0-5c99-4880-b127-cb60ccf11a39" providerId="ADAL" clId="{F3C2351D-999D-4C36-B0F1-A26C920ED4C2}" dt="2019-04-26T09:11:27.034" v="357" actId="478"/>
          <ac:spMkLst>
            <pc:docMk/>
            <pc:sldMk cId="1071900124" sldId="355"/>
            <ac:spMk id="10" creationId="{B48AE7C7-034C-48A1-A5BA-C4ACA50448B0}"/>
          </ac:spMkLst>
        </pc:spChg>
        <pc:spChg chg="mod">
          <ac:chgData name="Kyle Tidswell-Brown" userId="3518c4a0-5c99-4880-b127-cb60ccf11a39" providerId="ADAL" clId="{F3C2351D-999D-4C36-B0F1-A26C920ED4C2}" dt="2019-04-26T09:11:51.841" v="362" actId="20577"/>
          <ac:spMkLst>
            <pc:docMk/>
            <pc:sldMk cId="1071900124" sldId="355"/>
            <ac:spMk id="19" creationId="{5252A847-DE45-4FA3-A1F8-EEBEB845FF8E}"/>
          </ac:spMkLst>
        </pc:spChg>
        <pc:graphicFrameChg chg="mod">
          <ac:chgData name="Kyle Tidswell-Brown" userId="3518c4a0-5c99-4880-b127-cb60ccf11a39" providerId="ADAL" clId="{F3C2351D-999D-4C36-B0F1-A26C920ED4C2}" dt="2019-04-26T09:11:41.633" v="361" actId="20577"/>
          <ac:graphicFrameMkLst>
            <pc:docMk/>
            <pc:sldMk cId="1071900124" sldId="355"/>
            <ac:graphicFrameMk id="9" creationId="{CEB1AD8B-43C5-4B43-AF25-7EBE426F3A95}"/>
          </ac:graphicFrameMkLst>
        </pc:graphicFrameChg>
      </pc:sldChg>
      <pc:sldChg chg="delSp modSp">
        <pc:chgData name="Kyle Tidswell-Brown" userId="3518c4a0-5c99-4880-b127-cb60ccf11a39" providerId="ADAL" clId="{F3C2351D-999D-4C36-B0F1-A26C920ED4C2}" dt="2019-04-25T15:14:04.340" v="124" actId="1036"/>
        <pc:sldMkLst>
          <pc:docMk/>
          <pc:sldMk cId="2306510575" sldId="372"/>
        </pc:sldMkLst>
        <pc:spChg chg="del">
          <ac:chgData name="Kyle Tidswell-Brown" userId="3518c4a0-5c99-4880-b127-cb60ccf11a39" providerId="ADAL" clId="{F3C2351D-999D-4C36-B0F1-A26C920ED4C2}" dt="2019-04-25T15:11:28.046" v="6" actId="478"/>
          <ac:spMkLst>
            <pc:docMk/>
            <pc:sldMk cId="2306510575" sldId="372"/>
            <ac:spMk id="2" creationId="{54E2F91F-B0CE-4AA3-8649-FEA77B59119A}"/>
          </ac:spMkLst>
        </pc:spChg>
        <pc:spChg chg="mod">
          <ac:chgData name="Kyle Tidswell-Brown" userId="3518c4a0-5c99-4880-b127-cb60ccf11a39" providerId="ADAL" clId="{F3C2351D-999D-4C36-B0F1-A26C920ED4C2}" dt="2019-04-25T15:14:04.340" v="124" actId="1036"/>
          <ac:spMkLst>
            <pc:docMk/>
            <pc:sldMk cId="2306510575" sldId="372"/>
            <ac:spMk id="6" creationId="{F84E2D89-FE22-4BA5-8401-B32567DF2509}"/>
          </ac:spMkLst>
        </pc:spChg>
        <pc:spChg chg="mod">
          <ac:chgData name="Kyle Tidswell-Brown" userId="3518c4a0-5c99-4880-b127-cb60ccf11a39" providerId="ADAL" clId="{F3C2351D-999D-4C36-B0F1-A26C920ED4C2}" dt="2019-04-25T15:11:57.267" v="10" actId="207"/>
          <ac:spMkLst>
            <pc:docMk/>
            <pc:sldMk cId="2306510575" sldId="372"/>
            <ac:spMk id="19" creationId="{5252A847-DE45-4FA3-A1F8-EEBEB845FF8E}"/>
          </ac:spMkLst>
        </pc:spChg>
        <pc:graphicFrameChg chg="mod">
          <ac:chgData name="Kyle Tidswell-Brown" userId="3518c4a0-5c99-4880-b127-cb60ccf11a39" providerId="ADAL" clId="{F3C2351D-999D-4C36-B0F1-A26C920ED4C2}" dt="2019-04-25T15:14:04.340" v="124" actId="1036"/>
          <ac:graphicFrameMkLst>
            <pc:docMk/>
            <pc:sldMk cId="2306510575" sldId="372"/>
            <ac:graphicFrameMk id="5" creationId="{6925EDDC-1AD0-4925-AC45-C2DCB0D1C39B}"/>
          </ac:graphicFrameMkLst>
        </pc:graphicFrameChg>
      </pc:sldChg>
      <pc:sldChg chg="addSp delSp modSp">
        <pc:chgData name="Kyle Tidswell-Brown" userId="3518c4a0-5c99-4880-b127-cb60ccf11a39" providerId="ADAL" clId="{F3C2351D-999D-4C36-B0F1-A26C920ED4C2}" dt="2019-04-25T15:15:21.919" v="207"/>
        <pc:sldMkLst>
          <pc:docMk/>
          <pc:sldMk cId="314818217" sldId="377"/>
        </pc:sldMkLst>
        <pc:spChg chg="del">
          <ac:chgData name="Kyle Tidswell-Brown" userId="3518c4a0-5c99-4880-b127-cb60ccf11a39" providerId="ADAL" clId="{F3C2351D-999D-4C36-B0F1-A26C920ED4C2}" dt="2019-04-25T15:14:38.087" v="180" actId="478"/>
          <ac:spMkLst>
            <pc:docMk/>
            <pc:sldMk cId="314818217" sldId="377"/>
            <ac:spMk id="10" creationId="{09F0D4A4-76DB-4466-AD53-9C36BE7AAF2C}"/>
          </ac:spMkLst>
        </pc:spChg>
        <pc:spChg chg="mod">
          <ac:chgData name="Kyle Tidswell-Brown" userId="3518c4a0-5c99-4880-b127-cb60ccf11a39" providerId="ADAL" clId="{F3C2351D-999D-4C36-B0F1-A26C920ED4C2}" dt="2019-04-25T15:14:46.412" v="182" actId="20577"/>
          <ac:spMkLst>
            <pc:docMk/>
            <pc:sldMk cId="314818217" sldId="377"/>
            <ac:spMk id="19" creationId="{5252A847-DE45-4FA3-A1F8-EEBEB845FF8E}"/>
          </ac:spMkLst>
        </pc:spChg>
        <pc:graphicFrameChg chg="add">
          <ac:chgData name="Kyle Tidswell-Brown" userId="3518c4a0-5c99-4880-b127-cb60ccf11a39" providerId="ADAL" clId="{F3C2351D-999D-4C36-B0F1-A26C920ED4C2}" dt="2019-04-25T15:15:21.919" v="207"/>
          <ac:graphicFrameMkLst>
            <pc:docMk/>
            <pc:sldMk cId="314818217" sldId="377"/>
            <ac:graphicFrameMk id="9" creationId="{941AF971-204A-40CE-9129-EF6B4463C0A9}"/>
          </ac:graphicFrameMkLst>
        </pc:graphicFrameChg>
        <pc:graphicFrameChg chg="del mod">
          <ac:chgData name="Kyle Tidswell-Brown" userId="3518c4a0-5c99-4880-b127-cb60ccf11a39" providerId="ADAL" clId="{F3C2351D-999D-4C36-B0F1-A26C920ED4C2}" dt="2019-04-25T15:15:21.475" v="206" actId="478"/>
          <ac:graphicFrameMkLst>
            <pc:docMk/>
            <pc:sldMk cId="314818217" sldId="377"/>
            <ac:graphicFrameMk id="11" creationId="{938CE37E-F8D9-4D27-8ECB-3ABF70328B37}"/>
          </ac:graphicFrameMkLst>
        </pc:graphicFrameChg>
      </pc:sldChg>
      <pc:sldChg chg="addSp delSp">
        <pc:chgData name="Kyle Tidswell-Brown" userId="3518c4a0-5c99-4880-b127-cb60ccf11a39" providerId="ADAL" clId="{F3C2351D-999D-4C36-B0F1-A26C920ED4C2}" dt="2019-04-25T15:20:41.878" v="265"/>
        <pc:sldMkLst>
          <pc:docMk/>
          <pc:sldMk cId="569861651" sldId="378"/>
        </pc:sldMkLst>
        <pc:spChg chg="del">
          <ac:chgData name="Kyle Tidswell-Brown" userId="3518c4a0-5c99-4880-b127-cb60ccf11a39" providerId="ADAL" clId="{F3C2351D-999D-4C36-B0F1-A26C920ED4C2}" dt="2019-04-25T15:20:41.402" v="264" actId="478"/>
          <ac:spMkLst>
            <pc:docMk/>
            <pc:sldMk cId="569861651" sldId="378"/>
            <ac:spMk id="13" creationId="{D2202367-84B9-4898-AD1E-53753CFDBFFC}"/>
          </ac:spMkLst>
        </pc:spChg>
        <pc:graphicFrameChg chg="add">
          <ac:chgData name="Kyle Tidswell-Brown" userId="3518c4a0-5c99-4880-b127-cb60ccf11a39" providerId="ADAL" clId="{F3C2351D-999D-4C36-B0F1-A26C920ED4C2}" dt="2019-04-25T15:20:41.878" v="265"/>
          <ac:graphicFrameMkLst>
            <pc:docMk/>
            <pc:sldMk cId="569861651" sldId="378"/>
            <ac:graphicFrameMk id="9" creationId="{BA71DF4B-B7CE-4BAF-9E49-06916DE048BF}"/>
          </ac:graphicFrameMkLst>
        </pc:graphicFrameChg>
        <pc:graphicFrameChg chg="del">
          <ac:chgData name="Kyle Tidswell-Brown" userId="3518c4a0-5c99-4880-b127-cb60ccf11a39" providerId="ADAL" clId="{F3C2351D-999D-4C36-B0F1-A26C920ED4C2}" dt="2019-04-25T15:20:39.883" v="263" actId="478"/>
          <ac:graphicFrameMkLst>
            <pc:docMk/>
            <pc:sldMk cId="569861651" sldId="378"/>
            <ac:graphicFrameMk id="22" creationId="{8DEBFD71-7088-46DE-AF1E-C14D5ED6E8BA}"/>
          </ac:graphicFrameMkLst>
        </pc:graphicFrameChg>
      </pc:sldChg>
      <pc:sldChg chg="addSp delSp modSp">
        <pc:chgData name="Kyle Tidswell-Brown" userId="3518c4a0-5c99-4880-b127-cb60ccf11a39" providerId="ADAL" clId="{F3C2351D-999D-4C36-B0F1-A26C920ED4C2}" dt="2019-04-26T14:34:48.802" v="773" actId="20577"/>
        <pc:sldMkLst>
          <pc:docMk/>
          <pc:sldMk cId="1453845407" sldId="380"/>
        </pc:sldMkLst>
        <pc:spChg chg="del">
          <ac:chgData name="Kyle Tidswell-Brown" userId="3518c4a0-5c99-4880-b127-cb60ccf11a39" providerId="ADAL" clId="{F3C2351D-999D-4C36-B0F1-A26C920ED4C2}" dt="2019-04-25T15:21:22.637" v="270" actId="478"/>
          <ac:spMkLst>
            <pc:docMk/>
            <pc:sldMk cId="1453845407" sldId="380"/>
            <ac:spMk id="14" creationId="{B711ECF1-9B17-435C-A30F-3889214C1913}"/>
          </ac:spMkLst>
        </pc:spChg>
        <pc:spChg chg="mod">
          <ac:chgData name="Kyle Tidswell-Brown" userId="3518c4a0-5c99-4880-b127-cb60ccf11a39" providerId="ADAL" clId="{F3C2351D-999D-4C36-B0F1-A26C920ED4C2}" dt="2019-04-26T14:34:48.802" v="773" actId="20577"/>
          <ac:spMkLst>
            <pc:docMk/>
            <pc:sldMk cId="1453845407" sldId="380"/>
            <ac:spMk id="19" creationId="{5252A847-DE45-4FA3-A1F8-EEBEB845FF8E}"/>
          </ac:spMkLst>
        </pc:spChg>
        <pc:graphicFrameChg chg="add mod">
          <ac:chgData name="Kyle Tidswell-Brown" userId="3518c4a0-5c99-4880-b127-cb60ccf11a39" providerId="ADAL" clId="{F3C2351D-999D-4C36-B0F1-A26C920ED4C2}" dt="2019-04-25T15:22:25.655" v="309"/>
          <ac:graphicFrameMkLst>
            <pc:docMk/>
            <pc:sldMk cId="1453845407" sldId="380"/>
            <ac:graphicFrameMk id="11" creationId="{09703232-2B3E-4FA8-9D17-DAAD958FD4E1}"/>
          </ac:graphicFrameMkLst>
        </pc:graphicFrameChg>
        <pc:graphicFrameChg chg="del">
          <ac:chgData name="Kyle Tidswell-Brown" userId="3518c4a0-5c99-4880-b127-cb60ccf11a39" providerId="ADAL" clId="{F3C2351D-999D-4C36-B0F1-A26C920ED4C2}" dt="2019-04-25T15:21:21.877" v="269" actId="478"/>
          <ac:graphicFrameMkLst>
            <pc:docMk/>
            <pc:sldMk cId="1453845407" sldId="380"/>
            <ac:graphicFrameMk id="15" creationId="{AB3F44B2-0CC7-4A5C-A5B1-A02CC027452E}"/>
          </ac:graphicFrameMkLst>
        </pc:graphicFrameChg>
      </pc:sldChg>
      <pc:sldChg chg="modSp del">
        <pc:chgData name="Kyle Tidswell-Brown" userId="3518c4a0-5c99-4880-b127-cb60ccf11a39" providerId="ADAL" clId="{F3C2351D-999D-4C36-B0F1-A26C920ED4C2}" dt="2019-04-26T09:10:35.650" v="338" actId="2696"/>
        <pc:sldMkLst>
          <pc:docMk/>
          <pc:sldMk cId="1085275526" sldId="382"/>
        </pc:sldMkLst>
        <pc:spChg chg="mod">
          <ac:chgData name="Kyle Tidswell-Brown" userId="3518c4a0-5c99-4880-b127-cb60ccf11a39" providerId="ADAL" clId="{F3C2351D-999D-4C36-B0F1-A26C920ED4C2}" dt="2019-04-26T09:08:08.816" v="312" actId="20577"/>
          <ac:spMkLst>
            <pc:docMk/>
            <pc:sldMk cId="1085275526" sldId="382"/>
            <ac:spMk id="10" creationId="{815A03B9-119E-4978-B820-54F9467E4241}"/>
          </ac:spMkLst>
        </pc:spChg>
      </pc:sldChg>
      <pc:sldChg chg="modSp del">
        <pc:chgData name="Kyle Tidswell-Brown" userId="3518c4a0-5c99-4880-b127-cb60ccf11a39" providerId="ADAL" clId="{F3C2351D-999D-4C36-B0F1-A26C920ED4C2}" dt="2019-04-26T09:27:06.581" v="753" actId="2696"/>
        <pc:sldMkLst>
          <pc:docMk/>
          <pc:sldMk cId="2561573563" sldId="384"/>
        </pc:sldMkLst>
        <pc:graphicFrameChg chg="mod">
          <ac:chgData name="Kyle Tidswell-Brown" userId="3518c4a0-5c99-4880-b127-cb60ccf11a39" providerId="ADAL" clId="{F3C2351D-999D-4C36-B0F1-A26C920ED4C2}" dt="2019-04-26T09:15:07.083" v="433" actId="207"/>
          <ac:graphicFrameMkLst>
            <pc:docMk/>
            <pc:sldMk cId="2561573563" sldId="384"/>
            <ac:graphicFrameMk id="21" creationId="{40C63112-CB59-477C-B926-35A5A335566F}"/>
          </ac:graphicFrameMkLst>
        </pc:graphicFrameChg>
      </pc:sldChg>
      <pc:sldChg chg="addSp delSp modSp">
        <pc:chgData name="Kyle Tidswell-Brown" userId="3518c4a0-5c99-4880-b127-cb60ccf11a39" providerId="ADAL" clId="{F3C2351D-999D-4C36-B0F1-A26C920ED4C2}" dt="2019-04-25T15:14:26.543" v="178" actId="20577"/>
        <pc:sldMkLst>
          <pc:docMk/>
          <pc:sldMk cId="3302273733" sldId="386"/>
        </pc:sldMkLst>
        <pc:spChg chg="add del">
          <ac:chgData name="Kyle Tidswell-Brown" userId="3518c4a0-5c99-4880-b127-cb60ccf11a39" providerId="ADAL" clId="{F3C2351D-999D-4C36-B0F1-A26C920ED4C2}" dt="2019-04-25T15:13:08.909" v="70" actId="478"/>
          <ac:spMkLst>
            <pc:docMk/>
            <pc:sldMk cId="3302273733" sldId="386"/>
            <ac:spMk id="11" creationId="{3D4A8E02-F390-4465-8122-C1C8F1F250FF}"/>
          </ac:spMkLst>
        </pc:spChg>
        <pc:spChg chg="add del">
          <ac:chgData name="Kyle Tidswell-Brown" userId="3518c4a0-5c99-4880-b127-cb60ccf11a39" providerId="ADAL" clId="{F3C2351D-999D-4C36-B0F1-A26C920ED4C2}" dt="2019-04-25T15:14:08.036" v="125" actId="478"/>
          <ac:spMkLst>
            <pc:docMk/>
            <pc:sldMk cId="3302273733" sldId="386"/>
            <ac:spMk id="12" creationId="{A8CE3790-502F-4085-8AED-8B1D3BFFF001}"/>
          </ac:spMkLst>
        </pc:spChg>
        <pc:spChg chg="del">
          <ac:chgData name="Kyle Tidswell-Brown" userId="3518c4a0-5c99-4880-b127-cb60ccf11a39" providerId="ADAL" clId="{F3C2351D-999D-4C36-B0F1-A26C920ED4C2}" dt="2019-04-25T15:12:54.555" v="65" actId="478"/>
          <ac:spMkLst>
            <pc:docMk/>
            <pc:sldMk cId="3302273733" sldId="386"/>
            <ac:spMk id="13" creationId="{8F588A00-E2BB-4F86-AF95-687A0CE61A6D}"/>
          </ac:spMkLst>
        </pc:spChg>
        <pc:spChg chg="del">
          <ac:chgData name="Kyle Tidswell-Brown" userId="3518c4a0-5c99-4880-b127-cb60ccf11a39" providerId="ADAL" clId="{F3C2351D-999D-4C36-B0F1-A26C920ED4C2}" dt="2019-04-25T15:13:03.986" v="68" actId="478"/>
          <ac:spMkLst>
            <pc:docMk/>
            <pc:sldMk cId="3302273733" sldId="386"/>
            <ac:spMk id="15" creationId="{122BDFAE-FED7-46D6-AAC5-06C29AF28F1D}"/>
          </ac:spMkLst>
        </pc:spChg>
        <pc:spChg chg="mod">
          <ac:chgData name="Kyle Tidswell-Brown" userId="3518c4a0-5c99-4880-b127-cb60ccf11a39" providerId="ADAL" clId="{F3C2351D-999D-4C36-B0F1-A26C920ED4C2}" dt="2019-04-25T15:14:26.543" v="178" actId="20577"/>
          <ac:spMkLst>
            <pc:docMk/>
            <pc:sldMk cId="3302273733" sldId="386"/>
            <ac:spMk id="19" creationId="{5252A847-DE45-4FA3-A1F8-EEBEB845FF8E}"/>
          </ac:spMkLst>
        </pc:spChg>
        <pc:spChg chg="add">
          <ac:chgData name="Kyle Tidswell-Brown" userId="3518c4a0-5c99-4880-b127-cb60ccf11a39" providerId="ADAL" clId="{F3C2351D-999D-4C36-B0F1-A26C920ED4C2}" dt="2019-04-25T15:14:08.461" v="126"/>
          <ac:spMkLst>
            <pc:docMk/>
            <pc:sldMk cId="3302273733" sldId="386"/>
            <ac:spMk id="21" creationId="{3387D55C-7FBC-4134-A6E2-C8175BD6266B}"/>
          </ac:spMkLst>
        </pc:spChg>
        <pc:graphicFrameChg chg="add del">
          <ac:chgData name="Kyle Tidswell-Brown" userId="3518c4a0-5c99-4880-b127-cb60ccf11a39" providerId="ADAL" clId="{F3C2351D-999D-4C36-B0F1-A26C920ED4C2}" dt="2019-04-25T15:14:08.036" v="125" actId="478"/>
          <ac:graphicFrameMkLst>
            <pc:docMk/>
            <pc:sldMk cId="3302273733" sldId="386"/>
            <ac:graphicFrameMk id="10" creationId="{A011A6C9-A894-4BDD-9ECA-3C5BE113BAE6}"/>
          </ac:graphicFrameMkLst>
        </pc:graphicFrameChg>
        <pc:graphicFrameChg chg="del">
          <ac:chgData name="Kyle Tidswell-Brown" userId="3518c4a0-5c99-4880-b127-cb60ccf11a39" providerId="ADAL" clId="{F3C2351D-999D-4C36-B0F1-A26C920ED4C2}" dt="2019-04-25T15:12:57.988" v="66" actId="478"/>
          <ac:graphicFrameMkLst>
            <pc:docMk/>
            <pc:sldMk cId="3302273733" sldId="386"/>
            <ac:graphicFrameMk id="14" creationId="{4C7E9F62-031D-403B-AFFE-D51E5A0810EF}"/>
          </ac:graphicFrameMkLst>
        </pc:graphicFrameChg>
        <pc:graphicFrameChg chg="add">
          <ac:chgData name="Kyle Tidswell-Brown" userId="3518c4a0-5c99-4880-b127-cb60ccf11a39" providerId="ADAL" clId="{F3C2351D-999D-4C36-B0F1-A26C920ED4C2}" dt="2019-04-25T15:14:08.461" v="126"/>
          <ac:graphicFrameMkLst>
            <pc:docMk/>
            <pc:sldMk cId="3302273733" sldId="386"/>
            <ac:graphicFrameMk id="20" creationId="{8E4DC922-5C4E-4EF1-8278-9575131D0F72}"/>
          </ac:graphicFrameMkLst>
        </pc:graphicFrameChg>
      </pc:sldChg>
      <pc:sldChg chg="addSp delSp modSp">
        <pc:chgData name="Kyle Tidswell-Brown" userId="3518c4a0-5c99-4880-b127-cb60ccf11a39" providerId="ADAL" clId="{F3C2351D-999D-4C36-B0F1-A26C920ED4C2}" dt="2019-04-25T15:15:24.938" v="208" actId="20577"/>
        <pc:sldMkLst>
          <pc:docMk/>
          <pc:sldMk cId="3337930963" sldId="387"/>
        </pc:sldMkLst>
        <pc:spChg chg="del">
          <ac:chgData name="Kyle Tidswell-Brown" userId="3518c4a0-5c99-4880-b127-cb60ccf11a39" providerId="ADAL" clId="{F3C2351D-999D-4C36-B0F1-A26C920ED4C2}" dt="2019-04-25T15:15:10.474" v="187" actId="478"/>
          <ac:spMkLst>
            <pc:docMk/>
            <pc:sldMk cId="3337930963" sldId="387"/>
            <ac:spMk id="9" creationId="{55B47367-84F3-4F28-9C09-CC8E78CB91CD}"/>
          </ac:spMkLst>
        </pc:spChg>
        <pc:spChg chg="mod">
          <ac:chgData name="Kyle Tidswell-Brown" userId="3518c4a0-5c99-4880-b127-cb60ccf11a39" providerId="ADAL" clId="{F3C2351D-999D-4C36-B0F1-A26C920ED4C2}" dt="2019-04-25T15:15:24.938" v="208" actId="20577"/>
          <ac:spMkLst>
            <pc:docMk/>
            <pc:sldMk cId="3337930963" sldId="387"/>
            <ac:spMk id="19" creationId="{5252A847-DE45-4FA3-A1F8-EEBEB845FF8E}"/>
          </ac:spMkLst>
        </pc:spChg>
        <pc:graphicFrameChg chg="add mod">
          <ac:chgData name="Kyle Tidswell-Brown" userId="3518c4a0-5c99-4880-b127-cb60ccf11a39" providerId="ADAL" clId="{F3C2351D-999D-4C36-B0F1-A26C920ED4C2}" dt="2019-04-25T15:15:17.785" v="205" actId="1035"/>
          <ac:graphicFrameMkLst>
            <pc:docMk/>
            <pc:sldMk cId="3337930963" sldId="387"/>
            <ac:graphicFrameMk id="10" creationId="{973D800B-B09D-4406-B4A4-D41735E8DDDC}"/>
          </ac:graphicFrameMkLst>
        </pc:graphicFrameChg>
        <pc:graphicFrameChg chg="del">
          <ac:chgData name="Kyle Tidswell-Brown" userId="3518c4a0-5c99-4880-b127-cb60ccf11a39" providerId="ADAL" clId="{F3C2351D-999D-4C36-B0F1-A26C920ED4C2}" dt="2019-04-25T15:15:08.064" v="186" actId="478"/>
          <ac:graphicFrameMkLst>
            <pc:docMk/>
            <pc:sldMk cId="3337930963" sldId="387"/>
            <ac:graphicFrameMk id="14" creationId="{D4F2D351-B745-4909-9144-302ABFBE5E57}"/>
          </ac:graphicFrameMkLst>
        </pc:graphicFrameChg>
      </pc:sldChg>
      <pc:sldChg chg="addSp delSp modSp">
        <pc:chgData name="Kyle Tidswell-Brown" userId="3518c4a0-5c99-4880-b127-cb60ccf11a39" providerId="ADAL" clId="{F3C2351D-999D-4C36-B0F1-A26C920ED4C2}" dt="2019-04-25T15:20:18.110" v="262"/>
        <pc:sldMkLst>
          <pc:docMk/>
          <pc:sldMk cId="1412735607" sldId="391"/>
        </pc:sldMkLst>
        <pc:spChg chg="del">
          <ac:chgData name="Kyle Tidswell-Brown" userId="3518c4a0-5c99-4880-b127-cb60ccf11a39" providerId="ADAL" clId="{F3C2351D-999D-4C36-B0F1-A26C920ED4C2}" dt="2019-04-25T15:16:07.335" v="210" actId="478"/>
          <ac:spMkLst>
            <pc:docMk/>
            <pc:sldMk cId="1412735607" sldId="391"/>
            <ac:spMk id="9" creationId="{55B47367-84F3-4F28-9C09-CC8E78CB91CD}"/>
          </ac:spMkLst>
        </pc:spChg>
        <pc:spChg chg="mod">
          <ac:chgData name="Kyle Tidswell-Brown" userId="3518c4a0-5c99-4880-b127-cb60ccf11a39" providerId="ADAL" clId="{F3C2351D-999D-4C36-B0F1-A26C920ED4C2}" dt="2019-04-25T15:19:54.838" v="257" actId="1076"/>
          <ac:spMkLst>
            <pc:docMk/>
            <pc:sldMk cId="1412735607" sldId="391"/>
            <ac:spMk id="12" creationId="{EF4CA747-7DAD-418A-ABB0-28A30DAEB45E}"/>
          </ac:spMkLst>
        </pc:spChg>
        <pc:spChg chg="mod">
          <ac:chgData name="Kyle Tidswell-Brown" userId="3518c4a0-5c99-4880-b127-cb60ccf11a39" providerId="ADAL" clId="{F3C2351D-999D-4C36-B0F1-A26C920ED4C2}" dt="2019-04-25T15:19:58.996" v="258" actId="1076"/>
          <ac:spMkLst>
            <pc:docMk/>
            <pc:sldMk cId="1412735607" sldId="391"/>
            <ac:spMk id="14" creationId="{2B9EADE0-2F00-48B8-AF42-E9468BAEDD29}"/>
          </ac:spMkLst>
        </pc:spChg>
        <pc:spChg chg="mod">
          <ac:chgData name="Kyle Tidswell-Brown" userId="3518c4a0-5c99-4880-b127-cb60ccf11a39" providerId="ADAL" clId="{F3C2351D-999D-4C36-B0F1-A26C920ED4C2}" dt="2019-04-25T15:17:29.767" v="234" actId="404"/>
          <ac:spMkLst>
            <pc:docMk/>
            <pc:sldMk cId="1412735607" sldId="391"/>
            <ac:spMk id="19" creationId="{5252A847-DE45-4FA3-A1F8-EEBEB845FF8E}"/>
          </ac:spMkLst>
        </pc:spChg>
        <pc:graphicFrameChg chg="del">
          <ac:chgData name="Kyle Tidswell-Brown" userId="3518c4a0-5c99-4880-b127-cb60ccf11a39" providerId="ADAL" clId="{F3C2351D-999D-4C36-B0F1-A26C920ED4C2}" dt="2019-04-25T15:16:05.844" v="209"/>
          <ac:graphicFrameMkLst>
            <pc:docMk/>
            <pc:sldMk cId="1412735607" sldId="391"/>
            <ac:graphicFrameMk id="10" creationId="{5C89DD88-7CD7-4895-99CF-188264C09599}"/>
          </ac:graphicFrameMkLst>
        </pc:graphicFrameChg>
        <pc:graphicFrameChg chg="add mod">
          <ac:chgData name="Kyle Tidswell-Brown" userId="3518c4a0-5c99-4880-b127-cb60ccf11a39" providerId="ADAL" clId="{F3C2351D-999D-4C36-B0F1-A26C920ED4C2}" dt="2019-04-25T15:20:18.110" v="262"/>
          <ac:graphicFrameMkLst>
            <pc:docMk/>
            <pc:sldMk cId="1412735607" sldId="391"/>
            <ac:graphicFrameMk id="15" creationId="{26A5DD25-EC4A-4463-88E8-218DFD3CA241}"/>
          </ac:graphicFrameMkLst>
        </pc:graphicFrameChg>
        <pc:cxnChg chg="mod">
          <ac:chgData name="Kyle Tidswell-Brown" userId="3518c4a0-5c99-4880-b127-cb60ccf11a39" providerId="ADAL" clId="{F3C2351D-999D-4C36-B0F1-A26C920ED4C2}" dt="2019-04-25T15:19:54.838" v="257" actId="1076"/>
          <ac:cxnSpMkLst>
            <pc:docMk/>
            <pc:sldMk cId="1412735607" sldId="391"/>
            <ac:cxnSpMk id="11" creationId="{282E370B-DBF2-4769-9B9F-A187A64A7441}"/>
          </ac:cxnSpMkLst>
        </pc:cxnChg>
        <pc:cxnChg chg="mod">
          <ac:chgData name="Kyle Tidswell-Brown" userId="3518c4a0-5c99-4880-b127-cb60ccf11a39" providerId="ADAL" clId="{F3C2351D-999D-4C36-B0F1-A26C920ED4C2}" dt="2019-04-25T15:19:58.996" v="258" actId="1076"/>
          <ac:cxnSpMkLst>
            <pc:docMk/>
            <pc:sldMk cId="1412735607" sldId="391"/>
            <ac:cxnSpMk id="13" creationId="{2A60D577-82BF-4274-9334-DDB916051688}"/>
          </ac:cxnSpMkLst>
        </pc:cxnChg>
      </pc:sldChg>
      <pc:sldChg chg="addSp delSp modSp">
        <pc:chgData name="Kyle Tidswell-Brown" userId="3518c4a0-5c99-4880-b127-cb60ccf11a39" providerId="ADAL" clId="{F3C2351D-999D-4C36-B0F1-A26C920ED4C2}" dt="2019-04-26T14:34:55.935" v="779" actId="20577"/>
        <pc:sldMkLst>
          <pc:docMk/>
          <pc:sldMk cId="196211155" sldId="392"/>
        </pc:sldMkLst>
        <pc:spChg chg="del">
          <ac:chgData name="Kyle Tidswell-Brown" userId="3518c4a0-5c99-4880-b127-cb60ccf11a39" providerId="ADAL" clId="{F3C2351D-999D-4C36-B0F1-A26C920ED4C2}" dt="2019-04-25T15:20:58.926" v="266" actId="478"/>
          <ac:spMkLst>
            <pc:docMk/>
            <pc:sldMk cId="196211155" sldId="392"/>
            <ac:spMk id="9" creationId="{55B47367-84F3-4F28-9C09-CC8E78CB91CD}"/>
          </ac:spMkLst>
        </pc:spChg>
        <pc:spChg chg="mod">
          <ac:chgData name="Kyle Tidswell-Brown" userId="3518c4a0-5c99-4880-b127-cb60ccf11a39" providerId="ADAL" clId="{F3C2351D-999D-4C36-B0F1-A26C920ED4C2}" dt="2019-04-26T14:34:55.935" v="779" actId="20577"/>
          <ac:spMkLst>
            <pc:docMk/>
            <pc:sldMk cId="196211155" sldId="392"/>
            <ac:spMk id="19" creationId="{5252A847-DE45-4FA3-A1F8-EEBEB845FF8E}"/>
          </ac:spMkLst>
        </pc:spChg>
        <pc:graphicFrameChg chg="add del mod">
          <ac:chgData name="Kyle Tidswell-Brown" userId="3518c4a0-5c99-4880-b127-cb60ccf11a39" providerId="ADAL" clId="{F3C2351D-999D-4C36-B0F1-A26C920ED4C2}" dt="2019-04-25T15:22:32.618" v="310" actId="478"/>
          <ac:graphicFrameMkLst>
            <pc:docMk/>
            <pc:sldMk cId="196211155" sldId="392"/>
            <ac:graphicFrameMk id="11" creationId="{2F1EDEE5-DA4C-4058-B11E-6F188FAF2EE2}"/>
          </ac:graphicFrameMkLst>
        </pc:graphicFrameChg>
        <pc:graphicFrameChg chg="add">
          <ac:chgData name="Kyle Tidswell-Brown" userId="3518c4a0-5c99-4880-b127-cb60ccf11a39" providerId="ADAL" clId="{F3C2351D-999D-4C36-B0F1-A26C920ED4C2}" dt="2019-04-25T15:22:33.499" v="311"/>
          <ac:graphicFrameMkLst>
            <pc:docMk/>
            <pc:sldMk cId="196211155" sldId="392"/>
            <ac:graphicFrameMk id="12" creationId="{F36FF11F-FBB4-4C71-BCB4-E876DF778F56}"/>
          </ac:graphicFrameMkLst>
        </pc:graphicFrameChg>
        <pc:graphicFrameChg chg="del mod">
          <ac:chgData name="Kyle Tidswell-Brown" userId="3518c4a0-5c99-4880-b127-cb60ccf11a39" providerId="ADAL" clId="{F3C2351D-999D-4C36-B0F1-A26C920ED4C2}" dt="2019-04-25T15:21:59.999" v="291" actId="478"/>
          <ac:graphicFrameMkLst>
            <pc:docMk/>
            <pc:sldMk cId="196211155" sldId="392"/>
            <ac:graphicFrameMk id="13" creationId="{E9CCFC9F-A708-4072-972D-7147ACF2D709}"/>
          </ac:graphicFrameMkLst>
        </pc:graphicFrameChg>
      </pc:sldChg>
      <pc:sldChg chg="del">
        <pc:chgData name="Kyle Tidswell-Brown" userId="3518c4a0-5c99-4880-b127-cb60ccf11a39" providerId="ADAL" clId="{F3C2351D-999D-4C36-B0F1-A26C920ED4C2}" dt="2019-04-26T09:10:34.395" v="337" actId="2696"/>
        <pc:sldMkLst>
          <pc:docMk/>
          <pc:sldMk cId="2251039201" sldId="393"/>
        </pc:sldMkLst>
      </pc:sldChg>
      <pc:sldChg chg="addSp delSp modSp">
        <pc:chgData name="Kyle Tidswell-Brown" userId="3518c4a0-5c99-4880-b127-cb60ccf11a39" providerId="ADAL" clId="{F3C2351D-999D-4C36-B0F1-A26C920ED4C2}" dt="2019-04-26T14:35:04.810" v="780" actId="122"/>
        <pc:sldMkLst>
          <pc:docMk/>
          <pc:sldMk cId="1601350146" sldId="394"/>
        </pc:sldMkLst>
        <pc:spChg chg="mod">
          <ac:chgData name="Kyle Tidswell-Brown" userId="3518c4a0-5c99-4880-b127-cb60ccf11a39" providerId="ADAL" clId="{F3C2351D-999D-4C36-B0F1-A26C920ED4C2}" dt="2019-04-26T14:35:04.810" v="780" actId="122"/>
          <ac:spMkLst>
            <pc:docMk/>
            <pc:sldMk cId="1601350146" sldId="394"/>
            <ac:spMk id="19" creationId="{5252A847-DE45-4FA3-A1F8-EEBEB845FF8E}"/>
          </ac:spMkLst>
        </pc:spChg>
        <pc:spChg chg="mod">
          <ac:chgData name="Kyle Tidswell-Brown" userId="3518c4a0-5c99-4880-b127-cb60ccf11a39" providerId="ADAL" clId="{F3C2351D-999D-4C36-B0F1-A26C920ED4C2}" dt="2019-04-26T09:10:28.792" v="336" actId="113"/>
          <ac:spMkLst>
            <pc:docMk/>
            <pc:sldMk cId="1601350146" sldId="394"/>
            <ac:spMk id="20" creationId="{6853AD44-B9B5-41E1-8BAB-B45A1C325FE2}"/>
          </ac:spMkLst>
        </pc:spChg>
        <pc:spChg chg="del">
          <ac:chgData name="Kyle Tidswell-Brown" userId="3518c4a0-5c99-4880-b127-cb60ccf11a39" providerId="ADAL" clId="{F3C2351D-999D-4C36-B0F1-A26C920ED4C2}" dt="2019-04-26T09:08:30.199" v="316" actId="478"/>
          <ac:spMkLst>
            <pc:docMk/>
            <pc:sldMk cId="1601350146" sldId="394"/>
            <ac:spMk id="23" creationId="{08D96262-0888-4338-8F93-EB28E579B79A}"/>
          </ac:spMkLst>
        </pc:spChg>
        <pc:grpChg chg="add mod">
          <ac:chgData name="Kyle Tidswell-Brown" userId="3518c4a0-5c99-4880-b127-cb60ccf11a39" providerId="ADAL" clId="{F3C2351D-999D-4C36-B0F1-A26C920ED4C2}" dt="2019-04-26T09:09:41.100" v="331" actId="12788"/>
          <ac:grpSpMkLst>
            <pc:docMk/>
            <pc:sldMk cId="1601350146" sldId="394"/>
            <ac:grpSpMk id="2" creationId="{1762166C-6DBA-471B-9F37-96E2DAAB7310}"/>
          </ac:grpSpMkLst>
        </pc:grpChg>
        <pc:graphicFrameChg chg="mod">
          <ac:chgData name="Kyle Tidswell-Brown" userId="3518c4a0-5c99-4880-b127-cb60ccf11a39" providerId="ADAL" clId="{F3C2351D-999D-4C36-B0F1-A26C920ED4C2}" dt="2019-04-26T09:09:20.996" v="327"/>
          <ac:graphicFrameMkLst>
            <pc:docMk/>
            <pc:sldMk cId="1601350146" sldId="394"/>
            <ac:graphicFrameMk id="24" creationId="{D35F1BD4-E40B-4FF7-86D2-E2D14279D426}"/>
          </ac:graphicFrameMkLst>
        </pc:graphicFrameChg>
        <pc:picChg chg="mod">
          <ac:chgData name="Kyle Tidswell-Brown" userId="3518c4a0-5c99-4880-b127-cb60ccf11a39" providerId="ADAL" clId="{F3C2351D-999D-4C36-B0F1-A26C920ED4C2}" dt="2019-04-26T09:09:38.929" v="330" actId="164"/>
          <ac:picMkLst>
            <pc:docMk/>
            <pc:sldMk cId="1601350146" sldId="394"/>
            <ac:picMk id="21" creationId="{1F233A3E-AC5A-42E2-B787-9BEAF843EC1F}"/>
          </ac:picMkLst>
        </pc:picChg>
      </pc:sldChg>
      <pc:sldChg chg="del">
        <pc:chgData name="Kyle Tidswell-Brown" userId="3518c4a0-5c99-4880-b127-cb60ccf11a39" providerId="ADAL" clId="{F3C2351D-999D-4C36-B0F1-A26C920ED4C2}" dt="2019-04-26T09:11:23.757" v="356" actId="2696"/>
        <pc:sldMkLst>
          <pc:docMk/>
          <pc:sldMk cId="2563414276" sldId="395"/>
        </pc:sldMkLst>
      </pc:sldChg>
      <pc:sldChg chg="delSp modSp mod">
        <pc:chgData name="Kyle Tidswell-Brown" userId="3518c4a0-5c99-4880-b127-cb60ccf11a39" providerId="ADAL" clId="{F3C2351D-999D-4C36-B0F1-A26C920ED4C2}" dt="2019-04-26T09:27:19.040" v="761" actId="20577"/>
        <pc:sldMkLst>
          <pc:docMk/>
          <pc:sldMk cId="1030244812" sldId="396"/>
        </pc:sldMkLst>
        <pc:spChg chg="del">
          <ac:chgData name="Kyle Tidswell-Brown" userId="3518c4a0-5c99-4880-b127-cb60ccf11a39" providerId="ADAL" clId="{F3C2351D-999D-4C36-B0F1-A26C920ED4C2}" dt="2019-04-26T09:15:31.444" v="442" actId="478"/>
          <ac:spMkLst>
            <pc:docMk/>
            <pc:sldMk cId="1030244812" sldId="396"/>
            <ac:spMk id="14" creationId="{3CD94FB4-EBC8-4370-BF00-14C72286A439}"/>
          </ac:spMkLst>
        </pc:spChg>
        <pc:spChg chg="mod">
          <ac:chgData name="Kyle Tidswell-Brown" userId="3518c4a0-5c99-4880-b127-cb60ccf11a39" providerId="ADAL" clId="{F3C2351D-999D-4C36-B0F1-A26C920ED4C2}" dt="2019-04-26T09:27:19.040" v="761" actId="20577"/>
          <ac:spMkLst>
            <pc:docMk/>
            <pc:sldMk cId="1030244812" sldId="396"/>
            <ac:spMk id="19" creationId="{5252A847-DE45-4FA3-A1F8-EEBEB845FF8E}"/>
          </ac:spMkLst>
        </pc:spChg>
        <pc:graphicFrameChg chg="mod">
          <ac:chgData name="Kyle Tidswell-Brown" userId="3518c4a0-5c99-4880-b127-cb60ccf11a39" providerId="ADAL" clId="{F3C2351D-999D-4C36-B0F1-A26C920ED4C2}" dt="2019-04-26T09:25:38.358" v="732" actId="1035"/>
          <ac:graphicFrameMkLst>
            <pc:docMk/>
            <pc:sldMk cId="1030244812" sldId="396"/>
            <ac:graphicFrameMk id="21" creationId="{40C63112-CB59-477C-B926-35A5A335566F}"/>
          </ac:graphicFrameMkLst>
        </pc:graphicFrameChg>
      </pc:sldChg>
      <pc:sldChg chg="del">
        <pc:chgData name="Kyle Tidswell-Brown" userId="3518c4a0-5c99-4880-b127-cb60ccf11a39" providerId="ADAL" clId="{F3C2351D-999D-4C36-B0F1-A26C920ED4C2}" dt="2019-04-26T09:27:05.615" v="752" actId="2696"/>
        <pc:sldMkLst>
          <pc:docMk/>
          <pc:sldMk cId="3209741239" sldId="397"/>
        </pc:sldMkLst>
      </pc:sldChg>
      <pc:sldChg chg="addSp modSp">
        <pc:chgData name="Kyle Tidswell-Brown" userId="3518c4a0-5c99-4880-b127-cb60ccf11a39" providerId="ADAL" clId="{F3C2351D-999D-4C36-B0F1-A26C920ED4C2}" dt="2019-04-25T15:11:03.484" v="4" actId="732"/>
        <pc:sldMkLst>
          <pc:docMk/>
          <pc:sldMk cId="3844832371" sldId="411"/>
        </pc:sldMkLst>
        <pc:picChg chg="add ord">
          <ac:chgData name="Kyle Tidswell-Brown" userId="3518c4a0-5c99-4880-b127-cb60ccf11a39" providerId="ADAL" clId="{F3C2351D-999D-4C36-B0F1-A26C920ED4C2}" dt="2019-04-25T15:10:44.839" v="2" actId="167"/>
          <ac:picMkLst>
            <pc:docMk/>
            <pc:sldMk cId="3844832371" sldId="411"/>
            <ac:picMk id="7" creationId="{A42573CD-C64E-435A-9DC1-C004FB2C6EF7}"/>
          </ac:picMkLst>
        </pc:picChg>
        <pc:picChg chg="mod modCrop">
          <ac:chgData name="Kyle Tidswell-Brown" userId="3518c4a0-5c99-4880-b127-cb60ccf11a39" providerId="ADAL" clId="{F3C2351D-999D-4C36-B0F1-A26C920ED4C2}" dt="2019-04-25T15:11:03.484" v="4" actId="732"/>
          <ac:picMkLst>
            <pc:docMk/>
            <pc:sldMk cId="3844832371" sldId="411"/>
            <ac:picMk id="24" creationId="{A8C5A431-127B-432D-86F6-B3D393621EE4}"/>
          </ac:picMkLst>
        </pc:picChg>
      </pc:sldChg>
      <pc:sldChg chg="modSp add">
        <pc:chgData name="Kyle Tidswell-Brown" userId="3518c4a0-5c99-4880-b127-cb60ccf11a39" providerId="ADAL" clId="{F3C2351D-999D-4C36-B0F1-A26C920ED4C2}" dt="2019-04-26T14:35:16.662" v="781" actId="122"/>
        <pc:sldMkLst>
          <pc:docMk/>
          <pc:sldMk cId="4265022031" sldId="412"/>
        </pc:sldMkLst>
        <pc:spChg chg="mod">
          <ac:chgData name="Kyle Tidswell-Brown" userId="3518c4a0-5c99-4880-b127-cb60ccf11a39" providerId="ADAL" clId="{F3C2351D-999D-4C36-B0F1-A26C920ED4C2}" dt="2019-04-26T14:35:16.662" v="781" actId="122"/>
          <ac:spMkLst>
            <pc:docMk/>
            <pc:sldMk cId="4265022031" sldId="412"/>
            <ac:spMk id="19" creationId="{5252A847-DE45-4FA3-A1F8-EEBEB845FF8E}"/>
          </ac:spMkLst>
        </pc:spChg>
      </pc:sldChg>
      <pc:sldChg chg="modSp add">
        <pc:chgData name="Kyle Tidswell-Brown" userId="3518c4a0-5c99-4880-b127-cb60ccf11a39" providerId="ADAL" clId="{F3C2351D-999D-4C36-B0F1-A26C920ED4C2}" dt="2019-04-26T14:35:30.106" v="784" actId="20577"/>
        <pc:sldMkLst>
          <pc:docMk/>
          <pc:sldMk cId="727209158" sldId="413"/>
        </pc:sldMkLst>
        <pc:spChg chg="mod">
          <ac:chgData name="Kyle Tidswell-Brown" userId="3518c4a0-5c99-4880-b127-cb60ccf11a39" providerId="ADAL" clId="{F3C2351D-999D-4C36-B0F1-A26C920ED4C2}" dt="2019-04-26T14:35:30.106" v="784" actId="20577"/>
          <ac:spMkLst>
            <pc:docMk/>
            <pc:sldMk cId="727209158" sldId="413"/>
            <ac:spMk id="19" creationId="{5252A847-DE45-4FA3-A1F8-EEBEB845FF8E}"/>
          </ac:spMkLst>
        </pc:spChg>
      </pc:sldChg>
      <pc:sldChg chg="modSp add">
        <pc:chgData name="Kyle Tidswell-Brown" userId="3518c4a0-5c99-4880-b127-cb60ccf11a39" providerId="ADAL" clId="{F3C2351D-999D-4C36-B0F1-A26C920ED4C2}" dt="2019-04-26T09:26:00.047" v="735" actId="20577"/>
        <pc:sldMkLst>
          <pc:docMk/>
          <pc:sldMk cId="3188095328" sldId="414"/>
        </pc:sldMkLst>
        <pc:spChg chg="mod">
          <ac:chgData name="Kyle Tidswell-Brown" userId="3518c4a0-5c99-4880-b127-cb60ccf11a39" providerId="ADAL" clId="{F3C2351D-999D-4C36-B0F1-A26C920ED4C2}" dt="2019-04-26T09:26:00.047" v="735" actId="20577"/>
          <ac:spMkLst>
            <pc:docMk/>
            <pc:sldMk cId="3188095328" sldId="414"/>
            <ac:spMk id="19" creationId="{5252A847-DE45-4FA3-A1F8-EEBEB845FF8E}"/>
          </ac:spMkLst>
        </pc:spChg>
      </pc:sldChg>
      <pc:sldChg chg="modSp add">
        <pc:chgData name="Kyle Tidswell-Brown" userId="3518c4a0-5c99-4880-b127-cb60ccf11a39" providerId="ADAL" clId="{F3C2351D-999D-4C36-B0F1-A26C920ED4C2}" dt="2019-04-26T09:27:15.982" v="760" actId="207"/>
        <pc:sldMkLst>
          <pc:docMk/>
          <pc:sldMk cId="905240892" sldId="415"/>
        </pc:sldMkLst>
        <pc:spChg chg="mod">
          <ac:chgData name="Kyle Tidswell-Brown" userId="3518c4a0-5c99-4880-b127-cb60ccf11a39" providerId="ADAL" clId="{F3C2351D-999D-4C36-B0F1-A26C920ED4C2}" dt="2019-04-26T09:27:15.982" v="760" actId="207"/>
          <ac:spMkLst>
            <pc:docMk/>
            <pc:sldMk cId="905240892" sldId="415"/>
            <ac:spMk id="19" creationId="{5252A847-DE45-4FA3-A1F8-EEBEB845FF8E}"/>
          </ac:spMkLst>
        </pc:spChg>
      </pc:sldChg>
      <pc:sldChg chg="add">
        <pc:chgData name="Kyle Tidswell-Brown" userId="3518c4a0-5c99-4880-b127-cb60ccf11a39" providerId="ADAL" clId="{F3C2351D-999D-4C36-B0F1-A26C920ED4C2}" dt="2019-04-26T09:27:09.116" v="755"/>
        <pc:sldMkLst>
          <pc:docMk/>
          <pc:sldMk cId="404456071" sldId="416"/>
        </pc:sldMkLst>
      </pc:sldChg>
    </pc:docChg>
  </pc:docChgLst>
  <pc:docChgLst>
    <pc:chgData name="Cath Scanlon" userId="217f4c6b-e607-4a48-bdce-98b05a0a86c5" providerId="ADAL" clId="{C783F5A5-3517-4CCA-ABC4-04ECBFD3E8A0}"/>
    <pc:docChg chg="undo redo custSel addSld delSld modSld">
      <pc:chgData name="Cath Scanlon" userId="217f4c6b-e607-4a48-bdce-98b05a0a86c5" providerId="ADAL" clId="{C783F5A5-3517-4CCA-ABC4-04ECBFD3E8A0}" dt="2019-04-21T21:56:37.827" v="2251" actId="2696"/>
      <pc:docMkLst>
        <pc:docMk/>
      </pc:docMkLst>
      <pc:sldChg chg="modSp">
        <pc:chgData name="Cath Scanlon" userId="217f4c6b-e607-4a48-bdce-98b05a0a86c5" providerId="ADAL" clId="{C783F5A5-3517-4CCA-ABC4-04ECBFD3E8A0}" dt="2019-04-19T10:14:49.754" v="15" actId="255"/>
        <pc:sldMkLst>
          <pc:docMk/>
          <pc:sldMk cId="2637481266" sldId="256"/>
        </pc:sldMkLst>
        <pc:spChg chg="mod">
          <ac:chgData name="Cath Scanlon" userId="217f4c6b-e607-4a48-bdce-98b05a0a86c5" providerId="ADAL" clId="{C783F5A5-3517-4CCA-ABC4-04ECBFD3E8A0}" dt="2019-04-19T10:14:49.754" v="15" actId="255"/>
          <ac:spMkLst>
            <pc:docMk/>
            <pc:sldMk cId="2637481266" sldId="256"/>
            <ac:spMk id="19" creationId="{5252A847-DE45-4FA3-A1F8-EEBEB845FF8E}"/>
          </ac:spMkLst>
        </pc:spChg>
      </pc:sldChg>
      <pc:sldChg chg="modSp">
        <pc:chgData name="Cath Scanlon" userId="217f4c6b-e607-4a48-bdce-98b05a0a86c5" providerId="ADAL" clId="{C783F5A5-3517-4CCA-ABC4-04ECBFD3E8A0}" dt="2019-04-19T10:15:05.097" v="20" actId="255"/>
        <pc:sldMkLst>
          <pc:docMk/>
          <pc:sldMk cId="3855900595" sldId="301"/>
        </pc:sldMkLst>
        <pc:spChg chg="mod">
          <ac:chgData name="Cath Scanlon" userId="217f4c6b-e607-4a48-bdce-98b05a0a86c5" providerId="ADAL" clId="{C783F5A5-3517-4CCA-ABC4-04ECBFD3E8A0}" dt="2019-04-19T10:15:05.097" v="20" actId="255"/>
          <ac:spMkLst>
            <pc:docMk/>
            <pc:sldMk cId="3855900595" sldId="301"/>
            <ac:spMk id="19" creationId="{5252A847-DE45-4FA3-A1F8-EEBEB845FF8E}"/>
          </ac:spMkLst>
        </pc:spChg>
      </pc:sldChg>
      <pc:sldChg chg="delSp modSp mod">
        <pc:chgData name="Cath Scanlon" userId="217f4c6b-e607-4a48-bdce-98b05a0a86c5" providerId="ADAL" clId="{C783F5A5-3517-4CCA-ABC4-04ECBFD3E8A0}" dt="2019-04-21T21:25:12.668" v="1871" actId="115"/>
        <pc:sldMkLst>
          <pc:docMk/>
          <pc:sldMk cId="1071900124" sldId="355"/>
        </pc:sldMkLst>
        <pc:spChg chg="mod">
          <ac:chgData name="Cath Scanlon" userId="217f4c6b-e607-4a48-bdce-98b05a0a86c5" providerId="ADAL" clId="{C783F5A5-3517-4CCA-ABC4-04ECBFD3E8A0}" dt="2019-04-21T21:19:17.898" v="1784" actId="403"/>
          <ac:spMkLst>
            <pc:docMk/>
            <pc:sldMk cId="1071900124" sldId="355"/>
            <ac:spMk id="10" creationId="{B48AE7C7-034C-48A1-A5BA-C4ACA50448B0}"/>
          </ac:spMkLst>
        </pc:spChg>
        <pc:spChg chg="mod">
          <ac:chgData name="Cath Scanlon" userId="217f4c6b-e607-4a48-bdce-98b05a0a86c5" providerId="ADAL" clId="{C783F5A5-3517-4CCA-ABC4-04ECBFD3E8A0}" dt="2019-04-21T21:24:48.764" v="1865" actId="20577"/>
          <ac:spMkLst>
            <pc:docMk/>
            <pc:sldMk cId="1071900124" sldId="355"/>
            <ac:spMk id="19" creationId="{5252A847-DE45-4FA3-A1F8-EEBEB845FF8E}"/>
          </ac:spMkLst>
        </pc:spChg>
        <pc:graphicFrameChg chg="del">
          <ac:chgData name="Cath Scanlon" userId="217f4c6b-e607-4a48-bdce-98b05a0a86c5" providerId="ADAL" clId="{C783F5A5-3517-4CCA-ABC4-04ECBFD3E8A0}" dt="2019-04-21T21:19:01.832" v="1777" actId="478"/>
          <ac:graphicFrameMkLst>
            <pc:docMk/>
            <pc:sldMk cId="1071900124" sldId="355"/>
            <ac:graphicFrameMk id="7" creationId="{437626BF-7773-45A9-A674-6489511F3ED1}"/>
          </ac:graphicFrameMkLst>
        </pc:graphicFrameChg>
        <pc:graphicFrameChg chg="mod">
          <ac:chgData name="Cath Scanlon" userId="217f4c6b-e607-4a48-bdce-98b05a0a86c5" providerId="ADAL" clId="{C783F5A5-3517-4CCA-ABC4-04ECBFD3E8A0}" dt="2019-04-21T21:25:12.668" v="1871" actId="115"/>
          <ac:graphicFrameMkLst>
            <pc:docMk/>
            <pc:sldMk cId="1071900124" sldId="355"/>
            <ac:graphicFrameMk id="9" creationId="{CEB1AD8B-43C5-4B43-AF25-7EBE426F3A95}"/>
          </ac:graphicFrameMkLst>
        </pc:graphicFrameChg>
      </pc:sldChg>
      <pc:sldChg chg="modSp mod">
        <pc:chgData name="Cath Scanlon" userId="217f4c6b-e607-4a48-bdce-98b05a0a86c5" providerId="ADAL" clId="{C783F5A5-3517-4CCA-ABC4-04ECBFD3E8A0}" dt="2019-04-21T21:51:06.577" v="2227" actId="404"/>
        <pc:sldMkLst>
          <pc:docMk/>
          <pc:sldMk cId="2306510575" sldId="372"/>
        </pc:sldMkLst>
        <pc:spChg chg="mod">
          <ac:chgData name="Cath Scanlon" userId="217f4c6b-e607-4a48-bdce-98b05a0a86c5" providerId="ADAL" clId="{C783F5A5-3517-4CCA-ABC4-04ECBFD3E8A0}" dt="2019-04-19T10:20:37.587" v="73" actId="14100"/>
          <ac:spMkLst>
            <pc:docMk/>
            <pc:sldMk cId="2306510575" sldId="372"/>
            <ac:spMk id="2" creationId="{54E2F91F-B0CE-4AA3-8649-FEA77B59119A}"/>
          </ac:spMkLst>
        </pc:spChg>
        <pc:spChg chg="mod">
          <ac:chgData name="Cath Scanlon" userId="217f4c6b-e607-4a48-bdce-98b05a0a86c5" providerId="ADAL" clId="{C783F5A5-3517-4CCA-ABC4-04ECBFD3E8A0}" dt="2019-04-19T10:59:11.706" v="1010" actId="113"/>
          <ac:spMkLst>
            <pc:docMk/>
            <pc:sldMk cId="2306510575" sldId="372"/>
            <ac:spMk id="6" creationId="{F84E2D89-FE22-4BA5-8401-B32567DF2509}"/>
          </ac:spMkLst>
        </pc:spChg>
        <pc:spChg chg="mod">
          <ac:chgData name="Cath Scanlon" userId="217f4c6b-e607-4a48-bdce-98b05a0a86c5" providerId="ADAL" clId="{C783F5A5-3517-4CCA-ABC4-04ECBFD3E8A0}" dt="2019-04-19T10:15:20.809" v="25" actId="404"/>
          <ac:spMkLst>
            <pc:docMk/>
            <pc:sldMk cId="2306510575" sldId="372"/>
            <ac:spMk id="19" creationId="{5252A847-DE45-4FA3-A1F8-EEBEB845FF8E}"/>
          </ac:spMkLst>
        </pc:spChg>
        <pc:graphicFrameChg chg="mod">
          <ac:chgData name="Cath Scanlon" userId="217f4c6b-e607-4a48-bdce-98b05a0a86c5" providerId="ADAL" clId="{C783F5A5-3517-4CCA-ABC4-04ECBFD3E8A0}" dt="2019-04-21T21:51:06.577" v="2227" actId="404"/>
          <ac:graphicFrameMkLst>
            <pc:docMk/>
            <pc:sldMk cId="2306510575" sldId="372"/>
            <ac:graphicFrameMk id="5" creationId="{6925EDDC-1AD0-4925-AC45-C2DCB0D1C39B}"/>
          </ac:graphicFrameMkLst>
        </pc:graphicFrameChg>
      </pc:sldChg>
      <pc:sldChg chg="addSp delSp modSp mod">
        <pc:chgData name="Cath Scanlon" userId="217f4c6b-e607-4a48-bdce-98b05a0a86c5" providerId="ADAL" clId="{C783F5A5-3517-4CCA-ABC4-04ECBFD3E8A0}" dt="2019-04-21T21:49:54.050" v="2218"/>
        <pc:sldMkLst>
          <pc:docMk/>
          <pc:sldMk cId="314818217" sldId="377"/>
        </pc:sldMkLst>
        <pc:spChg chg="del mod">
          <ac:chgData name="Cath Scanlon" userId="217f4c6b-e607-4a48-bdce-98b05a0a86c5" providerId="ADAL" clId="{C783F5A5-3517-4CCA-ABC4-04ECBFD3E8A0}" dt="2019-04-21T21:49:48.984" v="2216" actId="478"/>
          <ac:spMkLst>
            <pc:docMk/>
            <pc:sldMk cId="314818217" sldId="377"/>
            <ac:spMk id="9" creationId="{55B47367-84F3-4F28-9C09-CC8E78CB91CD}"/>
          </ac:spMkLst>
        </pc:spChg>
        <pc:spChg chg="add">
          <ac:chgData name="Cath Scanlon" userId="217f4c6b-e607-4a48-bdce-98b05a0a86c5" providerId="ADAL" clId="{C783F5A5-3517-4CCA-ABC4-04ECBFD3E8A0}" dt="2019-04-21T21:49:54.050" v="2218"/>
          <ac:spMkLst>
            <pc:docMk/>
            <pc:sldMk cId="314818217" sldId="377"/>
            <ac:spMk id="10" creationId="{09F0D4A4-76DB-4466-AD53-9C36BE7AAF2C}"/>
          </ac:spMkLst>
        </pc:spChg>
        <pc:spChg chg="del">
          <ac:chgData name="Cath Scanlon" userId="217f4c6b-e607-4a48-bdce-98b05a0a86c5" providerId="ADAL" clId="{C783F5A5-3517-4CCA-ABC4-04ECBFD3E8A0}" dt="2019-04-19T10:22:58.646" v="126" actId="478"/>
          <ac:spMkLst>
            <pc:docMk/>
            <pc:sldMk cId="314818217" sldId="377"/>
            <ac:spMk id="11" creationId="{C9A488D5-5D05-47F8-8C75-8D8C1F1D9F3A}"/>
          </ac:spMkLst>
        </pc:spChg>
        <pc:spChg chg="del">
          <ac:chgData name="Cath Scanlon" userId="217f4c6b-e607-4a48-bdce-98b05a0a86c5" providerId="ADAL" clId="{C783F5A5-3517-4CCA-ABC4-04ECBFD3E8A0}" dt="2019-04-19T10:23:03.507" v="129" actId="478"/>
          <ac:spMkLst>
            <pc:docMk/>
            <pc:sldMk cId="314818217" sldId="377"/>
            <ac:spMk id="13" creationId="{076F758E-63B0-42B4-BE48-B4E75ED73270}"/>
          </ac:spMkLst>
        </pc:spChg>
        <pc:spChg chg="mod">
          <ac:chgData name="Cath Scanlon" userId="217f4c6b-e607-4a48-bdce-98b05a0a86c5" providerId="ADAL" clId="{C783F5A5-3517-4CCA-ABC4-04ECBFD3E8A0}" dt="2019-04-19T10:40:49.268" v="551" actId="20577"/>
          <ac:spMkLst>
            <pc:docMk/>
            <pc:sldMk cId="314818217" sldId="377"/>
            <ac:spMk id="19" creationId="{5252A847-DE45-4FA3-A1F8-EEBEB845FF8E}"/>
          </ac:spMkLst>
        </pc:spChg>
        <pc:spChg chg="del">
          <ac:chgData name="Cath Scanlon" userId="217f4c6b-e607-4a48-bdce-98b05a0a86c5" providerId="ADAL" clId="{C783F5A5-3517-4CCA-ABC4-04ECBFD3E8A0}" dt="2019-04-19T10:23:05.994" v="130" actId="478"/>
          <ac:spMkLst>
            <pc:docMk/>
            <pc:sldMk cId="314818217" sldId="377"/>
            <ac:spMk id="20" creationId="{C48A644F-A1F1-48DC-A1B4-64967B312E8C}"/>
          </ac:spMkLst>
        </pc:spChg>
        <pc:spChg chg="del">
          <ac:chgData name="Cath Scanlon" userId="217f4c6b-e607-4a48-bdce-98b05a0a86c5" providerId="ADAL" clId="{C783F5A5-3517-4CCA-ABC4-04ECBFD3E8A0}" dt="2019-04-19T10:23:07.640" v="131" actId="478"/>
          <ac:spMkLst>
            <pc:docMk/>
            <pc:sldMk cId="314818217" sldId="377"/>
            <ac:spMk id="21" creationId="{DEEDDD67-34F6-4D23-BB9E-496FF6AE4F5E}"/>
          </ac:spMkLst>
        </pc:spChg>
        <pc:graphicFrameChg chg="add del mod">
          <ac:chgData name="Cath Scanlon" userId="217f4c6b-e607-4a48-bdce-98b05a0a86c5" providerId="ADAL" clId="{C783F5A5-3517-4CCA-ABC4-04ECBFD3E8A0}" dt="2019-04-19T10:37:47.021" v="386" actId="478"/>
          <ac:graphicFrameMkLst>
            <pc:docMk/>
            <pc:sldMk cId="314818217" sldId="377"/>
            <ac:graphicFrameMk id="7" creationId="{D3CDE357-415F-4C76-B9F3-BEB6FC621067}"/>
          </ac:graphicFrameMkLst>
        </pc:graphicFrameChg>
        <pc:graphicFrameChg chg="add">
          <ac:chgData name="Cath Scanlon" userId="217f4c6b-e607-4a48-bdce-98b05a0a86c5" providerId="ADAL" clId="{C783F5A5-3517-4CCA-ABC4-04ECBFD3E8A0}" dt="2019-04-21T21:49:54.050" v="2218"/>
          <ac:graphicFrameMkLst>
            <pc:docMk/>
            <pc:sldMk cId="314818217" sldId="377"/>
            <ac:graphicFrameMk id="11" creationId="{938CE37E-F8D9-4D27-8ECB-3ABF70328B37}"/>
          </ac:graphicFrameMkLst>
        </pc:graphicFrameChg>
        <pc:graphicFrameChg chg="add del mod">
          <ac:chgData name="Cath Scanlon" userId="217f4c6b-e607-4a48-bdce-98b05a0a86c5" providerId="ADAL" clId="{C783F5A5-3517-4CCA-ABC4-04ECBFD3E8A0}" dt="2019-04-21T21:49:52.640" v="2217" actId="478"/>
          <ac:graphicFrameMkLst>
            <pc:docMk/>
            <pc:sldMk cId="314818217" sldId="377"/>
            <ac:graphicFrameMk id="14" creationId="{D4F2D351-B745-4909-9144-302ABFBE5E57}"/>
          </ac:graphicFrameMkLst>
        </pc:graphicFrameChg>
      </pc:sldChg>
      <pc:sldChg chg="addSp delSp modSp mod">
        <pc:chgData name="Cath Scanlon" userId="217f4c6b-e607-4a48-bdce-98b05a0a86c5" providerId="ADAL" clId="{C783F5A5-3517-4CCA-ABC4-04ECBFD3E8A0}" dt="2019-04-21T21:53:04.958" v="2233" actId="478"/>
        <pc:sldMkLst>
          <pc:docMk/>
          <pc:sldMk cId="569861651" sldId="378"/>
        </pc:sldMkLst>
        <pc:spChg chg="del mod">
          <ac:chgData name="Cath Scanlon" userId="217f4c6b-e607-4a48-bdce-98b05a0a86c5" providerId="ADAL" clId="{C783F5A5-3517-4CCA-ABC4-04ECBFD3E8A0}" dt="2019-04-21T20:41:53.032" v="1172" actId="478"/>
          <ac:spMkLst>
            <pc:docMk/>
            <pc:sldMk cId="569861651" sldId="378"/>
            <ac:spMk id="9" creationId="{55B47367-84F3-4F28-9C09-CC8E78CB91CD}"/>
          </ac:spMkLst>
        </pc:spChg>
        <pc:spChg chg="add del">
          <ac:chgData name="Cath Scanlon" userId="217f4c6b-e607-4a48-bdce-98b05a0a86c5" providerId="ADAL" clId="{C783F5A5-3517-4CCA-ABC4-04ECBFD3E8A0}" dt="2019-04-21T21:52:42.353" v="2230" actId="478"/>
          <ac:spMkLst>
            <pc:docMk/>
            <pc:sldMk cId="569861651" sldId="378"/>
            <ac:spMk id="11" creationId="{8CDA130E-5EF4-44DA-917E-8BD056DF290B}"/>
          </ac:spMkLst>
        </pc:spChg>
        <pc:spChg chg="add">
          <ac:chgData name="Cath Scanlon" userId="217f4c6b-e607-4a48-bdce-98b05a0a86c5" providerId="ADAL" clId="{C783F5A5-3517-4CCA-ABC4-04ECBFD3E8A0}" dt="2019-04-21T21:52:43.442" v="2231"/>
          <ac:spMkLst>
            <pc:docMk/>
            <pc:sldMk cId="569861651" sldId="378"/>
            <ac:spMk id="13" creationId="{D2202367-84B9-4898-AD1E-53753CFDBFFC}"/>
          </ac:spMkLst>
        </pc:spChg>
        <pc:spChg chg="add del">
          <ac:chgData name="Cath Scanlon" userId="217f4c6b-e607-4a48-bdce-98b05a0a86c5" providerId="ADAL" clId="{C783F5A5-3517-4CCA-ABC4-04ECBFD3E8A0}" dt="2019-04-21T21:53:04.958" v="2233" actId="478"/>
          <ac:spMkLst>
            <pc:docMk/>
            <pc:sldMk cId="569861651" sldId="378"/>
            <ac:spMk id="15" creationId="{2AA74D61-C334-4E0B-9C69-6518E4DF83DF}"/>
          </ac:spMkLst>
        </pc:spChg>
        <pc:spChg chg="mod">
          <ac:chgData name="Cath Scanlon" userId="217f4c6b-e607-4a48-bdce-98b05a0a86c5" providerId="ADAL" clId="{C783F5A5-3517-4CCA-ABC4-04ECBFD3E8A0}" dt="2019-04-19T10:45:51.904" v="700" actId="6549"/>
          <ac:spMkLst>
            <pc:docMk/>
            <pc:sldMk cId="569861651" sldId="378"/>
            <ac:spMk id="19" creationId="{5252A847-DE45-4FA3-A1F8-EEBEB845FF8E}"/>
          </ac:spMkLst>
        </pc:spChg>
        <pc:spChg chg="add del">
          <ac:chgData name="Cath Scanlon" userId="217f4c6b-e607-4a48-bdce-98b05a0a86c5" providerId="ADAL" clId="{C783F5A5-3517-4CCA-ABC4-04ECBFD3E8A0}" dt="2019-04-21T21:53:04.958" v="2233" actId="478"/>
          <ac:spMkLst>
            <pc:docMk/>
            <pc:sldMk cId="569861651" sldId="378"/>
            <ac:spMk id="21" creationId="{ABBB51CA-C133-40C0-A12F-79B689A476E3}"/>
          </ac:spMkLst>
        </pc:spChg>
        <pc:graphicFrameChg chg="add del mod">
          <ac:chgData name="Cath Scanlon" userId="217f4c6b-e607-4a48-bdce-98b05a0a86c5" providerId="ADAL" clId="{C783F5A5-3517-4CCA-ABC4-04ECBFD3E8A0}" dt="2019-04-21T20:41:51.883" v="1171" actId="478"/>
          <ac:graphicFrameMkLst>
            <pc:docMk/>
            <pc:sldMk cId="569861651" sldId="378"/>
            <ac:graphicFrameMk id="10" creationId="{5C89DD88-7CD7-4895-99CF-188264C09599}"/>
          </ac:graphicFrameMkLst>
        </pc:graphicFrameChg>
        <pc:graphicFrameChg chg="add del mod">
          <ac:chgData name="Cath Scanlon" userId="217f4c6b-e607-4a48-bdce-98b05a0a86c5" providerId="ADAL" clId="{C783F5A5-3517-4CCA-ABC4-04ECBFD3E8A0}" dt="2019-04-21T21:52:41.334" v="2229" actId="478"/>
          <ac:graphicFrameMkLst>
            <pc:docMk/>
            <pc:sldMk cId="569861651" sldId="378"/>
            <ac:graphicFrameMk id="12" creationId="{9DDF4F18-53F7-4CB2-B404-6539B3E95ED0}"/>
          </ac:graphicFrameMkLst>
        </pc:graphicFrameChg>
        <pc:graphicFrameChg chg="del mod">
          <ac:chgData name="Cath Scanlon" userId="217f4c6b-e607-4a48-bdce-98b05a0a86c5" providerId="ADAL" clId="{C783F5A5-3517-4CCA-ABC4-04ECBFD3E8A0}" dt="2019-04-19T10:53:44.759" v="875" actId="478"/>
          <ac:graphicFrameMkLst>
            <pc:docMk/>
            <pc:sldMk cId="569861651" sldId="378"/>
            <ac:graphicFrameMk id="14" creationId="{17B94A22-271E-4049-827A-601689428FE9}"/>
          </ac:graphicFrameMkLst>
        </pc:graphicFrameChg>
        <pc:graphicFrameChg chg="add">
          <ac:chgData name="Cath Scanlon" userId="217f4c6b-e607-4a48-bdce-98b05a0a86c5" providerId="ADAL" clId="{C783F5A5-3517-4CCA-ABC4-04ECBFD3E8A0}" dt="2019-04-21T21:52:55.717" v="2232"/>
          <ac:graphicFrameMkLst>
            <pc:docMk/>
            <pc:sldMk cId="569861651" sldId="378"/>
            <ac:graphicFrameMk id="22" creationId="{8DEBFD71-7088-46DE-AF1E-C14D5ED6E8BA}"/>
          </ac:graphicFrameMkLst>
        </pc:graphicFrameChg>
        <pc:cxnChg chg="add del">
          <ac:chgData name="Cath Scanlon" userId="217f4c6b-e607-4a48-bdce-98b05a0a86c5" providerId="ADAL" clId="{C783F5A5-3517-4CCA-ABC4-04ECBFD3E8A0}" dt="2019-04-21T21:53:04.958" v="2233" actId="478"/>
          <ac:cxnSpMkLst>
            <pc:docMk/>
            <pc:sldMk cId="569861651" sldId="378"/>
            <ac:cxnSpMk id="14" creationId="{89A0A37F-CE97-4056-809F-58935952AAAA}"/>
          </ac:cxnSpMkLst>
        </pc:cxnChg>
        <pc:cxnChg chg="add del">
          <ac:chgData name="Cath Scanlon" userId="217f4c6b-e607-4a48-bdce-98b05a0a86c5" providerId="ADAL" clId="{C783F5A5-3517-4CCA-ABC4-04ECBFD3E8A0}" dt="2019-04-21T21:53:04.958" v="2233" actId="478"/>
          <ac:cxnSpMkLst>
            <pc:docMk/>
            <pc:sldMk cId="569861651" sldId="378"/>
            <ac:cxnSpMk id="20" creationId="{BA1363D6-7440-450A-BBCE-62027D519567}"/>
          </ac:cxnSpMkLst>
        </pc:cxnChg>
      </pc:sldChg>
      <pc:sldChg chg="addSp delSp modSp mod">
        <pc:chgData name="Cath Scanlon" userId="217f4c6b-e607-4a48-bdce-98b05a0a86c5" providerId="ADAL" clId="{C783F5A5-3517-4CCA-ABC4-04ECBFD3E8A0}" dt="2019-04-21T21:48:06.860" v="2200"/>
        <pc:sldMkLst>
          <pc:docMk/>
          <pc:sldMk cId="1453845407" sldId="380"/>
        </pc:sldMkLst>
        <pc:spChg chg="del mod">
          <ac:chgData name="Cath Scanlon" userId="217f4c6b-e607-4a48-bdce-98b05a0a86c5" providerId="ADAL" clId="{C783F5A5-3517-4CCA-ABC4-04ECBFD3E8A0}" dt="2019-04-21T21:46:55.496" v="2185" actId="478"/>
          <ac:spMkLst>
            <pc:docMk/>
            <pc:sldMk cId="1453845407" sldId="380"/>
            <ac:spMk id="9" creationId="{55B47367-84F3-4F28-9C09-CC8E78CB91CD}"/>
          </ac:spMkLst>
        </pc:spChg>
        <pc:spChg chg="add del">
          <ac:chgData name="Cath Scanlon" userId="217f4c6b-e607-4a48-bdce-98b05a0a86c5" providerId="ADAL" clId="{C783F5A5-3517-4CCA-ABC4-04ECBFD3E8A0}" dt="2019-04-21T21:48:05.608" v="2199" actId="478"/>
          <ac:spMkLst>
            <pc:docMk/>
            <pc:sldMk cId="1453845407" sldId="380"/>
            <ac:spMk id="11" creationId="{CAA75912-E075-4121-9C75-FF5FDE3E3711}"/>
          </ac:spMkLst>
        </pc:spChg>
        <pc:spChg chg="add">
          <ac:chgData name="Cath Scanlon" userId="217f4c6b-e607-4a48-bdce-98b05a0a86c5" providerId="ADAL" clId="{C783F5A5-3517-4CCA-ABC4-04ECBFD3E8A0}" dt="2019-04-21T21:48:06.860" v="2200"/>
          <ac:spMkLst>
            <pc:docMk/>
            <pc:sldMk cId="1453845407" sldId="380"/>
            <ac:spMk id="14" creationId="{B711ECF1-9B17-435C-A30F-3889214C1913}"/>
          </ac:spMkLst>
        </pc:spChg>
        <pc:spChg chg="mod">
          <ac:chgData name="Cath Scanlon" userId="217f4c6b-e607-4a48-bdce-98b05a0a86c5" providerId="ADAL" clId="{C783F5A5-3517-4CCA-ABC4-04ECBFD3E8A0}" dt="2019-04-21T20:50:25.312" v="1225" actId="20577"/>
          <ac:spMkLst>
            <pc:docMk/>
            <pc:sldMk cId="1453845407" sldId="380"/>
            <ac:spMk id="19" creationId="{5252A847-DE45-4FA3-A1F8-EEBEB845FF8E}"/>
          </ac:spMkLst>
        </pc:spChg>
        <pc:graphicFrameChg chg="add mod modGraphic">
          <ac:chgData name="Cath Scanlon" userId="217f4c6b-e607-4a48-bdce-98b05a0a86c5" providerId="ADAL" clId="{C783F5A5-3517-4CCA-ABC4-04ECBFD3E8A0}" dt="2019-04-21T20:50:50.086" v="1227" actId="20577"/>
          <ac:graphicFrameMkLst>
            <pc:docMk/>
            <pc:sldMk cId="1453845407" sldId="380"/>
            <ac:graphicFrameMk id="10" creationId="{2C3B239F-FE25-4FA9-B8CE-31EB08978D01}"/>
          </ac:graphicFrameMkLst>
        </pc:graphicFrameChg>
        <pc:graphicFrameChg chg="add del mod">
          <ac:chgData name="Cath Scanlon" userId="217f4c6b-e607-4a48-bdce-98b05a0a86c5" providerId="ADAL" clId="{C783F5A5-3517-4CCA-ABC4-04ECBFD3E8A0}" dt="2019-04-21T21:48:04.437" v="2198" actId="478"/>
          <ac:graphicFrameMkLst>
            <pc:docMk/>
            <pc:sldMk cId="1453845407" sldId="380"/>
            <ac:graphicFrameMk id="12" creationId="{75700499-B410-4669-A446-BD160A85BF01}"/>
          </ac:graphicFrameMkLst>
        </pc:graphicFrameChg>
        <pc:graphicFrameChg chg="del mod">
          <ac:chgData name="Cath Scanlon" userId="217f4c6b-e607-4a48-bdce-98b05a0a86c5" providerId="ADAL" clId="{C783F5A5-3517-4CCA-ABC4-04ECBFD3E8A0}" dt="2019-04-21T21:46:54.757" v="2184" actId="478"/>
          <ac:graphicFrameMkLst>
            <pc:docMk/>
            <pc:sldMk cId="1453845407" sldId="380"/>
            <ac:graphicFrameMk id="13" creationId="{E9CCFC9F-A708-4072-972D-7147ACF2D709}"/>
          </ac:graphicFrameMkLst>
        </pc:graphicFrameChg>
        <pc:graphicFrameChg chg="add">
          <ac:chgData name="Cath Scanlon" userId="217f4c6b-e607-4a48-bdce-98b05a0a86c5" providerId="ADAL" clId="{C783F5A5-3517-4CCA-ABC4-04ECBFD3E8A0}" dt="2019-04-21T21:48:06.860" v="2200"/>
          <ac:graphicFrameMkLst>
            <pc:docMk/>
            <pc:sldMk cId="1453845407" sldId="380"/>
            <ac:graphicFrameMk id="15" creationId="{AB3F44B2-0CC7-4A5C-A5B1-A02CC027452E}"/>
          </ac:graphicFrameMkLst>
        </pc:graphicFrameChg>
        <pc:graphicFrameChg chg="del modGraphic">
          <ac:chgData name="Cath Scanlon" userId="217f4c6b-e607-4a48-bdce-98b05a0a86c5" providerId="ADAL" clId="{C783F5A5-3517-4CCA-ABC4-04ECBFD3E8A0}" dt="2019-04-19T10:46:15.609" v="709" actId="478"/>
          <ac:graphicFrameMkLst>
            <pc:docMk/>
            <pc:sldMk cId="1453845407" sldId="380"/>
            <ac:graphicFrameMk id="21" creationId="{905F2977-0ED5-4A6D-960A-F8E6AE881646}"/>
          </ac:graphicFrameMkLst>
        </pc:graphicFrameChg>
      </pc:sldChg>
      <pc:sldChg chg="addSp delSp modSp add">
        <pc:chgData name="Cath Scanlon" userId="217f4c6b-e607-4a48-bdce-98b05a0a86c5" providerId="ADAL" clId="{C783F5A5-3517-4CCA-ABC4-04ECBFD3E8A0}" dt="2019-04-21T21:50:20.035" v="2222" actId="115"/>
        <pc:sldMkLst>
          <pc:docMk/>
          <pc:sldMk cId="3302273733" sldId="386"/>
        </pc:sldMkLst>
        <pc:spChg chg="del mod">
          <ac:chgData name="Cath Scanlon" userId="217f4c6b-e607-4a48-bdce-98b05a0a86c5" providerId="ADAL" clId="{C783F5A5-3517-4CCA-ABC4-04ECBFD3E8A0}" dt="2019-04-19T10:21:42.786" v="82" actId="478"/>
          <ac:spMkLst>
            <pc:docMk/>
            <pc:sldMk cId="3302273733" sldId="386"/>
            <ac:spMk id="2" creationId="{54E2F91F-B0CE-4AA3-8649-FEA77B59119A}"/>
          </ac:spMkLst>
        </pc:spChg>
        <pc:spChg chg="del mod">
          <ac:chgData name="Cath Scanlon" userId="217f4c6b-e607-4a48-bdce-98b05a0a86c5" providerId="ADAL" clId="{C783F5A5-3517-4CCA-ABC4-04ECBFD3E8A0}" dt="2019-04-19T10:21:42.786" v="82" actId="478"/>
          <ac:spMkLst>
            <pc:docMk/>
            <pc:sldMk cId="3302273733" sldId="386"/>
            <ac:spMk id="6" creationId="{F84E2D89-FE22-4BA5-8401-B32567DF2509}"/>
          </ac:spMkLst>
        </pc:spChg>
        <pc:spChg chg="add del mod">
          <ac:chgData name="Cath Scanlon" userId="217f4c6b-e607-4a48-bdce-98b05a0a86c5" providerId="ADAL" clId="{C783F5A5-3517-4CCA-ABC4-04ECBFD3E8A0}" dt="2019-04-19T10:57:48.168" v="937" actId="478"/>
          <ac:spMkLst>
            <pc:docMk/>
            <pc:sldMk cId="3302273733" sldId="386"/>
            <ac:spMk id="10" creationId="{F2FFF4CA-69AF-41C2-8F80-35E22EF5F558}"/>
          </ac:spMkLst>
        </pc:spChg>
        <pc:spChg chg="add del mod">
          <ac:chgData name="Cath Scanlon" userId="217f4c6b-e607-4a48-bdce-98b05a0a86c5" providerId="ADAL" clId="{C783F5A5-3517-4CCA-ABC4-04ECBFD3E8A0}" dt="2019-04-19T10:57:51.052" v="938" actId="478"/>
          <ac:spMkLst>
            <pc:docMk/>
            <pc:sldMk cId="3302273733" sldId="386"/>
            <ac:spMk id="12" creationId="{6F733A32-DCCB-49DD-B3AA-A00EF71BD103}"/>
          </ac:spMkLst>
        </pc:spChg>
        <pc:spChg chg="add mod">
          <ac:chgData name="Cath Scanlon" userId="217f4c6b-e607-4a48-bdce-98b05a0a86c5" providerId="ADAL" clId="{C783F5A5-3517-4CCA-ABC4-04ECBFD3E8A0}" dt="2019-04-19T10:58:13.719" v="975" actId="1036"/>
          <ac:spMkLst>
            <pc:docMk/>
            <pc:sldMk cId="3302273733" sldId="386"/>
            <ac:spMk id="13" creationId="{8F588A00-E2BB-4F86-AF95-687A0CE61A6D}"/>
          </ac:spMkLst>
        </pc:spChg>
        <pc:spChg chg="add mod">
          <ac:chgData name="Cath Scanlon" userId="217f4c6b-e607-4a48-bdce-98b05a0a86c5" providerId="ADAL" clId="{C783F5A5-3517-4CCA-ABC4-04ECBFD3E8A0}" dt="2019-04-21T21:50:10.800" v="2219" actId="404"/>
          <ac:spMkLst>
            <pc:docMk/>
            <pc:sldMk cId="3302273733" sldId="386"/>
            <ac:spMk id="15" creationId="{122BDFAE-FED7-46D6-AAC5-06C29AF28F1D}"/>
          </ac:spMkLst>
        </pc:spChg>
        <pc:spChg chg="mod">
          <ac:chgData name="Cath Scanlon" userId="217f4c6b-e607-4a48-bdce-98b05a0a86c5" providerId="ADAL" clId="{C783F5A5-3517-4CCA-ABC4-04ECBFD3E8A0}" dt="2019-04-19T10:21:06.486" v="79" actId="255"/>
          <ac:spMkLst>
            <pc:docMk/>
            <pc:sldMk cId="3302273733" sldId="386"/>
            <ac:spMk id="19" creationId="{5252A847-DE45-4FA3-A1F8-EEBEB845FF8E}"/>
          </ac:spMkLst>
        </pc:spChg>
        <pc:graphicFrameChg chg="del mod">
          <ac:chgData name="Cath Scanlon" userId="217f4c6b-e607-4a48-bdce-98b05a0a86c5" providerId="ADAL" clId="{C783F5A5-3517-4CCA-ABC4-04ECBFD3E8A0}" dt="2019-04-19T10:21:42.786" v="82" actId="478"/>
          <ac:graphicFrameMkLst>
            <pc:docMk/>
            <pc:sldMk cId="3302273733" sldId="386"/>
            <ac:graphicFrameMk id="5" creationId="{6925EDDC-1AD0-4925-AC45-C2DCB0D1C39B}"/>
          </ac:graphicFrameMkLst>
        </pc:graphicFrameChg>
        <pc:graphicFrameChg chg="add del mod">
          <ac:chgData name="Cath Scanlon" userId="217f4c6b-e607-4a48-bdce-98b05a0a86c5" providerId="ADAL" clId="{C783F5A5-3517-4CCA-ABC4-04ECBFD3E8A0}" dt="2019-04-19T10:57:48.168" v="937" actId="478"/>
          <ac:graphicFrameMkLst>
            <pc:docMk/>
            <pc:sldMk cId="3302273733" sldId="386"/>
            <ac:graphicFrameMk id="11" creationId="{47FB34E8-65AB-4001-A1EA-DF7E737D613C}"/>
          </ac:graphicFrameMkLst>
        </pc:graphicFrameChg>
        <pc:graphicFrameChg chg="add mod">
          <ac:chgData name="Cath Scanlon" userId="217f4c6b-e607-4a48-bdce-98b05a0a86c5" providerId="ADAL" clId="{C783F5A5-3517-4CCA-ABC4-04ECBFD3E8A0}" dt="2019-04-21T21:50:20.035" v="2222" actId="115"/>
          <ac:graphicFrameMkLst>
            <pc:docMk/>
            <pc:sldMk cId="3302273733" sldId="386"/>
            <ac:graphicFrameMk id="14" creationId="{4C7E9F62-031D-403B-AFFE-D51E5A0810EF}"/>
          </ac:graphicFrameMkLst>
        </pc:graphicFrameChg>
      </pc:sldChg>
      <pc:sldChg chg="modSp add">
        <pc:chgData name="Cath Scanlon" userId="217f4c6b-e607-4a48-bdce-98b05a0a86c5" providerId="ADAL" clId="{C783F5A5-3517-4CCA-ABC4-04ECBFD3E8A0}" dt="2019-04-21T21:49:17.776" v="2215" actId="404"/>
        <pc:sldMkLst>
          <pc:docMk/>
          <pc:sldMk cId="3337930963" sldId="387"/>
        </pc:sldMkLst>
        <pc:spChg chg="mod">
          <ac:chgData name="Cath Scanlon" userId="217f4c6b-e607-4a48-bdce-98b05a0a86c5" providerId="ADAL" clId="{C783F5A5-3517-4CCA-ABC4-04ECBFD3E8A0}" dt="2019-04-19T11:00:23.184" v="1022" actId="20577"/>
          <ac:spMkLst>
            <pc:docMk/>
            <pc:sldMk cId="3337930963" sldId="387"/>
            <ac:spMk id="19" creationId="{5252A847-DE45-4FA3-A1F8-EEBEB845FF8E}"/>
          </ac:spMkLst>
        </pc:spChg>
        <pc:graphicFrameChg chg="mod">
          <ac:chgData name="Cath Scanlon" userId="217f4c6b-e607-4a48-bdce-98b05a0a86c5" providerId="ADAL" clId="{C783F5A5-3517-4CCA-ABC4-04ECBFD3E8A0}" dt="2019-04-21T21:49:17.776" v="2215" actId="404"/>
          <ac:graphicFrameMkLst>
            <pc:docMk/>
            <pc:sldMk cId="3337930963" sldId="387"/>
            <ac:graphicFrameMk id="14" creationId="{D4F2D351-B745-4909-9144-302ABFBE5E57}"/>
          </ac:graphicFrameMkLst>
        </pc:graphicFrameChg>
      </pc:sldChg>
      <pc:sldChg chg="addSp modSp add">
        <pc:chgData name="Cath Scanlon" userId="217f4c6b-e607-4a48-bdce-98b05a0a86c5" providerId="ADAL" clId="{C783F5A5-3517-4CCA-ABC4-04ECBFD3E8A0}" dt="2019-04-21T21:52:25.219" v="2228"/>
        <pc:sldMkLst>
          <pc:docMk/>
          <pc:sldMk cId="1412735607" sldId="391"/>
        </pc:sldMkLst>
        <pc:spChg chg="mod">
          <ac:chgData name="Cath Scanlon" userId="217f4c6b-e607-4a48-bdce-98b05a0a86c5" providerId="ADAL" clId="{C783F5A5-3517-4CCA-ABC4-04ECBFD3E8A0}" dt="2019-04-21T20:40:06.796" v="1158" actId="14100"/>
          <ac:spMkLst>
            <pc:docMk/>
            <pc:sldMk cId="1412735607" sldId="391"/>
            <ac:spMk id="9" creationId="{55B47367-84F3-4F28-9C09-CC8E78CB91CD}"/>
          </ac:spMkLst>
        </pc:spChg>
        <pc:spChg chg="add mod">
          <ac:chgData name="Cath Scanlon" userId="217f4c6b-e607-4a48-bdce-98b05a0a86c5" providerId="ADAL" clId="{C783F5A5-3517-4CCA-ABC4-04ECBFD3E8A0}" dt="2019-04-21T20:40:52.365" v="1163" actId="1076"/>
          <ac:spMkLst>
            <pc:docMk/>
            <pc:sldMk cId="1412735607" sldId="391"/>
            <ac:spMk id="12" creationId="{EF4CA747-7DAD-418A-ABB0-28A30DAEB45E}"/>
          </ac:spMkLst>
        </pc:spChg>
        <pc:spChg chg="add mod">
          <ac:chgData name="Cath Scanlon" userId="217f4c6b-e607-4a48-bdce-98b05a0a86c5" providerId="ADAL" clId="{C783F5A5-3517-4CCA-ABC4-04ECBFD3E8A0}" dt="2019-04-21T20:41:00.101" v="1164" actId="1076"/>
          <ac:spMkLst>
            <pc:docMk/>
            <pc:sldMk cId="1412735607" sldId="391"/>
            <ac:spMk id="14" creationId="{2B9EADE0-2F00-48B8-AF42-E9468BAEDD29}"/>
          </ac:spMkLst>
        </pc:spChg>
        <pc:spChg chg="mod">
          <ac:chgData name="Cath Scanlon" userId="217f4c6b-e607-4a48-bdce-98b05a0a86c5" providerId="ADAL" clId="{C783F5A5-3517-4CCA-ABC4-04ECBFD3E8A0}" dt="2019-04-21T20:39:44.069" v="1152" actId="20577"/>
          <ac:spMkLst>
            <pc:docMk/>
            <pc:sldMk cId="1412735607" sldId="391"/>
            <ac:spMk id="19" creationId="{5252A847-DE45-4FA3-A1F8-EEBEB845FF8E}"/>
          </ac:spMkLst>
        </pc:spChg>
        <pc:graphicFrameChg chg="mod">
          <ac:chgData name="Cath Scanlon" userId="217f4c6b-e607-4a48-bdce-98b05a0a86c5" providerId="ADAL" clId="{C783F5A5-3517-4CCA-ABC4-04ECBFD3E8A0}" dt="2019-04-21T21:52:25.219" v="2228"/>
          <ac:graphicFrameMkLst>
            <pc:docMk/>
            <pc:sldMk cId="1412735607" sldId="391"/>
            <ac:graphicFrameMk id="10" creationId="{5C89DD88-7CD7-4895-99CF-188264C09599}"/>
          </ac:graphicFrameMkLst>
        </pc:graphicFrameChg>
        <pc:cxnChg chg="add mod">
          <ac:chgData name="Cath Scanlon" userId="217f4c6b-e607-4a48-bdce-98b05a0a86c5" providerId="ADAL" clId="{C783F5A5-3517-4CCA-ABC4-04ECBFD3E8A0}" dt="2019-04-21T20:40:52.365" v="1163" actId="1076"/>
          <ac:cxnSpMkLst>
            <pc:docMk/>
            <pc:sldMk cId="1412735607" sldId="391"/>
            <ac:cxnSpMk id="11" creationId="{282E370B-DBF2-4769-9B9F-A187A64A7441}"/>
          </ac:cxnSpMkLst>
        </pc:cxnChg>
        <pc:cxnChg chg="add mod">
          <ac:chgData name="Cath Scanlon" userId="217f4c6b-e607-4a48-bdce-98b05a0a86c5" providerId="ADAL" clId="{C783F5A5-3517-4CCA-ABC4-04ECBFD3E8A0}" dt="2019-04-21T20:41:00.101" v="1164" actId="1076"/>
          <ac:cxnSpMkLst>
            <pc:docMk/>
            <pc:sldMk cId="1412735607" sldId="391"/>
            <ac:cxnSpMk id="13" creationId="{2A60D577-82BF-4274-9334-DDB916051688}"/>
          </ac:cxnSpMkLst>
        </pc:cxnChg>
      </pc:sldChg>
      <pc:sldChg chg="addSp delSp modSp add">
        <pc:chgData name="Cath Scanlon" userId="217f4c6b-e607-4a48-bdce-98b05a0a86c5" providerId="ADAL" clId="{C783F5A5-3517-4CCA-ABC4-04ECBFD3E8A0}" dt="2019-04-21T21:47:51.980" v="2197"/>
        <pc:sldMkLst>
          <pc:docMk/>
          <pc:sldMk cId="196211155" sldId="392"/>
        </pc:sldMkLst>
        <pc:spChg chg="add del">
          <ac:chgData name="Cath Scanlon" userId="217f4c6b-e607-4a48-bdce-98b05a0a86c5" providerId="ADAL" clId="{C783F5A5-3517-4CCA-ABC4-04ECBFD3E8A0}" dt="2019-04-21T21:46:50.120" v="2183" actId="478"/>
          <ac:spMkLst>
            <pc:docMk/>
            <pc:sldMk cId="196211155" sldId="392"/>
            <ac:spMk id="9" creationId="{55B47367-84F3-4F28-9C09-CC8E78CB91CD}"/>
          </ac:spMkLst>
        </pc:spChg>
        <pc:graphicFrameChg chg="modGraphic">
          <ac:chgData name="Cath Scanlon" userId="217f4c6b-e607-4a48-bdce-98b05a0a86c5" providerId="ADAL" clId="{C783F5A5-3517-4CCA-ABC4-04ECBFD3E8A0}" dt="2019-04-21T20:51:29.679" v="1233" actId="207"/>
          <ac:graphicFrameMkLst>
            <pc:docMk/>
            <pc:sldMk cId="196211155" sldId="392"/>
            <ac:graphicFrameMk id="10" creationId="{2C3B239F-FE25-4FA9-B8CE-31EB08978D01}"/>
          </ac:graphicFrameMkLst>
        </pc:graphicFrameChg>
        <pc:graphicFrameChg chg="add del mod">
          <ac:chgData name="Cath Scanlon" userId="217f4c6b-e607-4a48-bdce-98b05a0a86c5" providerId="ADAL" clId="{C783F5A5-3517-4CCA-ABC4-04ECBFD3E8A0}" dt="2019-04-21T21:47:51.980" v="2197"/>
          <ac:graphicFrameMkLst>
            <pc:docMk/>
            <pc:sldMk cId="196211155" sldId="392"/>
            <ac:graphicFrameMk id="13" creationId="{E9CCFC9F-A708-4072-972D-7147ACF2D709}"/>
          </ac:graphicFrameMkLst>
        </pc:graphicFrameChg>
      </pc:sldChg>
      <pc:sldChg chg="addSp delSp modSp add">
        <pc:chgData name="Cath Scanlon" userId="217f4c6b-e607-4a48-bdce-98b05a0a86c5" providerId="ADAL" clId="{C783F5A5-3517-4CCA-ABC4-04ECBFD3E8A0}" dt="2019-04-21T21:55:39.512" v="2248" actId="1035"/>
        <pc:sldMkLst>
          <pc:docMk/>
          <pc:sldMk cId="1601350146" sldId="394"/>
        </pc:sldMkLst>
        <pc:spChg chg="add del mod">
          <ac:chgData name="Cath Scanlon" userId="217f4c6b-e607-4a48-bdce-98b05a0a86c5" providerId="ADAL" clId="{C783F5A5-3517-4CCA-ABC4-04ECBFD3E8A0}" dt="2019-04-21T21:18:28.999" v="1721" actId="478"/>
          <ac:spMkLst>
            <pc:docMk/>
            <pc:sldMk cId="1601350146" sldId="394"/>
            <ac:spMk id="9" creationId="{D33A6C81-A6E0-44A8-9577-E418BD3A110A}"/>
          </ac:spMkLst>
        </pc:spChg>
        <pc:spChg chg="add del mod">
          <ac:chgData name="Cath Scanlon" userId="217f4c6b-e607-4a48-bdce-98b05a0a86c5" providerId="ADAL" clId="{C783F5A5-3517-4CCA-ABC4-04ECBFD3E8A0}" dt="2019-04-21T21:18:28.999" v="1721" actId="478"/>
          <ac:spMkLst>
            <pc:docMk/>
            <pc:sldMk cId="1601350146" sldId="394"/>
            <ac:spMk id="10" creationId="{2C5C4D1E-EB3B-4BBA-86A8-48CFFA9E1E6B}"/>
          </ac:spMkLst>
        </pc:spChg>
        <pc:spChg chg="del">
          <ac:chgData name="Cath Scanlon" userId="217f4c6b-e607-4a48-bdce-98b05a0a86c5" providerId="ADAL" clId="{C783F5A5-3517-4CCA-ABC4-04ECBFD3E8A0}" dt="2019-04-21T21:12:29.391" v="1684" actId="478"/>
          <ac:spMkLst>
            <pc:docMk/>
            <pc:sldMk cId="1601350146" sldId="394"/>
            <ac:spMk id="11" creationId="{FF217272-FBB0-4E2A-81B4-F68F64221531}"/>
          </ac:spMkLst>
        </pc:spChg>
        <pc:spChg chg="add del">
          <ac:chgData name="Cath Scanlon" userId="217f4c6b-e607-4a48-bdce-98b05a0a86c5" providerId="ADAL" clId="{C783F5A5-3517-4CCA-ABC4-04ECBFD3E8A0}" dt="2019-04-21T21:55:20.420" v="2246" actId="478"/>
          <ac:spMkLst>
            <pc:docMk/>
            <pc:sldMk cId="1601350146" sldId="394"/>
            <ac:spMk id="15" creationId="{D8836264-5947-4F09-B917-B3FD43C2FCED}"/>
          </ac:spMkLst>
        </pc:spChg>
        <pc:spChg chg="mod">
          <ac:chgData name="Cath Scanlon" userId="217f4c6b-e607-4a48-bdce-98b05a0a86c5" providerId="ADAL" clId="{C783F5A5-3517-4CCA-ABC4-04ECBFD3E8A0}" dt="2019-04-21T21:17:13.161" v="1695" actId="404"/>
          <ac:spMkLst>
            <pc:docMk/>
            <pc:sldMk cId="1601350146" sldId="394"/>
            <ac:spMk id="19" creationId="{5252A847-DE45-4FA3-A1F8-EEBEB845FF8E}"/>
          </ac:spMkLst>
        </pc:spChg>
        <pc:spChg chg="add mod">
          <ac:chgData name="Cath Scanlon" userId="217f4c6b-e607-4a48-bdce-98b05a0a86c5" providerId="ADAL" clId="{C783F5A5-3517-4CCA-ABC4-04ECBFD3E8A0}" dt="2019-04-21T21:18:33.668" v="1723" actId="207"/>
          <ac:spMkLst>
            <pc:docMk/>
            <pc:sldMk cId="1601350146" sldId="394"/>
            <ac:spMk id="20" creationId="{6853AD44-B9B5-41E1-8BAB-B45A1C325FE2}"/>
          </ac:spMkLst>
        </pc:spChg>
        <pc:spChg chg="add mod">
          <ac:chgData name="Cath Scanlon" userId="217f4c6b-e607-4a48-bdce-98b05a0a86c5" providerId="ADAL" clId="{C783F5A5-3517-4CCA-ABC4-04ECBFD3E8A0}" dt="2019-04-21T21:55:39.512" v="2248" actId="1035"/>
          <ac:spMkLst>
            <pc:docMk/>
            <pc:sldMk cId="1601350146" sldId="394"/>
            <ac:spMk id="23" creationId="{08D96262-0888-4338-8F93-EB28E579B79A}"/>
          </ac:spMkLst>
        </pc:spChg>
        <pc:graphicFrameChg chg="add del mod">
          <ac:chgData name="Cath Scanlon" userId="217f4c6b-e607-4a48-bdce-98b05a0a86c5" providerId="ADAL" clId="{C783F5A5-3517-4CCA-ABC4-04ECBFD3E8A0}" dt="2019-04-21T21:18:28.999" v="1721" actId="478"/>
          <ac:graphicFrameMkLst>
            <pc:docMk/>
            <pc:sldMk cId="1601350146" sldId="394"/>
            <ac:graphicFrameMk id="14" creationId="{92D7D26C-0FFD-4705-A861-B7EFD44258E4}"/>
          </ac:graphicFrameMkLst>
        </pc:graphicFrameChg>
        <pc:graphicFrameChg chg="add del">
          <ac:chgData name="Cath Scanlon" userId="217f4c6b-e607-4a48-bdce-98b05a0a86c5" providerId="ADAL" clId="{C783F5A5-3517-4CCA-ABC4-04ECBFD3E8A0}" dt="2019-04-21T21:55:20.420" v="2246" actId="478"/>
          <ac:graphicFrameMkLst>
            <pc:docMk/>
            <pc:sldMk cId="1601350146" sldId="394"/>
            <ac:graphicFrameMk id="22" creationId="{BC64D40C-4A6E-4757-86EE-BA99DA2D3518}"/>
          </ac:graphicFrameMkLst>
        </pc:graphicFrameChg>
        <pc:graphicFrameChg chg="add">
          <ac:chgData name="Cath Scanlon" userId="217f4c6b-e607-4a48-bdce-98b05a0a86c5" providerId="ADAL" clId="{C783F5A5-3517-4CCA-ABC4-04ECBFD3E8A0}" dt="2019-04-21T21:55:21.553" v="2247"/>
          <ac:graphicFrameMkLst>
            <pc:docMk/>
            <pc:sldMk cId="1601350146" sldId="394"/>
            <ac:graphicFrameMk id="24" creationId="{D35F1BD4-E40B-4FF7-86D2-E2D14279D426}"/>
          </ac:graphicFrameMkLst>
        </pc:graphicFrameChg>
        <pc:picChg chg="del">
          <ac:chgData name="Cath Scanlon" userId="217f4c6b-e607-4a48-bdce-98b05a0a86c5" providerId="ADAL" clId="{C783F5A5-3517-4CCA-ABC4-04ECBFD3E8A0}" dt="2019-04-21T21:12:29.391" v="1684" actId="478"/>
          <ac:picMkLst>
            <pc:docMk/>
            <pc:sldMk cId="1601350146" sldId="394"/>
            <ac:picMk id="12" creationId="{8F04A800-349E-40AE-A6EB-040089E858B5}"/>
          </ac:picMkLst>
        </pc:picChg>
        <pc:picChg chg="add del">
          <ac:chgData name="Cath Scanlon" userId="217f4c6b-e607-4a48-bdce-98b05a0a86c5" providerId="ADAL" clId="{C783F5A5-3517-4CCA-ABC4-04ECBFD3E8A0}" dt="2019-04-21T21:18:28.999" v="1721" actId="478"/>
          <ac:picMkLst>
            <pc:docMk/>
            <pc:sldMk cId="1601350146" sldId="394"/>
            <ac:picMk id="13" creationId="{63F4F4B1-3138-43DA-8327-021762281C50}"/>
          </ac:picMkLst>
        </pc:picChg>
        <pc:picChg chg="add">
          <ac:chgData name="Cath Scanlon" userId="217f4c6b-e607-4a48-bdce-98b05a0a86c5" providerId="ADAL" clId="{C783F5A5-3517-4CCA-ABC4-04ECBFD3E8A0}" dt="2019-04-21T21:18:30.139" v="1722"/>
          <ac:picMkLst>
            <pc:docMk/>
            <pc:sldMk cId="1601350146" sldId="394"/>
            <ac:picMk id="21" creationId="{1F233A3E-AC5A-42E2-B787-9BEAF843EC1F}"/>
          </ac:picMkLst>
        </pc:picChg>
      </pc:sldChg>
      <pc:sldChg chg="modSp add">
        <pc:chgData name="Cath Scanlon" userId="217f4c6b-e607-4a48-bdce-98b05a0a86c5" providerId="ADAL" clId="{C783F5A5-3517-4CCA-ABC4-04ECBFD3E8A0}" dt="2019-04-21T21:45:20.957" v="2163" actId="20577"/>
        <pc:sldMkLst>
          <pc:docMk/>
          <pc:sldMk cId="1030244812" sldId="396"/>
        </pc:sldMkLst>
        <pc:spChg chg="mod">
          <ac:chgData name="Cath Scanlon" userId="217f4c6b-e607-4a48-bdce-98b05a0a86c5" providerId="ADAL" clId="{C783F5A5-3517-4CCA-ABC4-04ECBFD3E8A0}" dt="2019-04-21T21:45:20.957" v="2163" actId="20577"/>
          <ac:spMkLst>
            <pc:docMk/>
            <pc:sldMk cId="1030244812" sldId="396"/>
            <ac:spMk id="19" creationId="{5252A847-DE45-4FA3-A1F8-EEBEB845FF8E}"/>
          </ac:spMkLst>
        </pc:spChg>
      </pc:sldChg>
    </pc:docChg>
  </pc:docChgLst>
  <pc:docChgLst>
    <pc:chgData name="Cath Scanlon" userId="217f4c6b-e607-4a48-bdce-98b05a0a86c5" providerId="ADAL" clId="{A91FBC2E-0250-4CD0-80CC-7A18AE3BAE8D}"/>
    <pc:docChg chg="addSld modSld">
      <pc:chgData name="Cath Scanlon" userId="217f4c6b-e607-4a48-bdce-98b05a0a86c5" providerId="ADAL" clId="{A91FBC2E-0250-4CD0-80CC-7A18AE3BAE8D}" dt="2019-04-22T11:06:20.186" v="1"/>
      <pc:docMkLst>
        <pc:docMk/>
      </pc:docMkLst>
      <pc:sldChg chg="add">
        <pc:chgData name="Cath Scanlon" userId="217f4c6b-e607-4a48-bdce-98b05a0a86c5" providerId="ADAL" clId="{A91FBC2E-0250-4CD0-80CC-7A18AE3BAE8D}" dt="2019-04-22T11:06:20.186" v="1"/>
        <pc:sldMkLst>
          <pc:docMk/>
          <pc:sldMk cId="3844832371" sldId="41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chemeClr val="tx1"/>
                </a:solidFill>
                <a:latin typeface="Century Gothic" panose="020B0502020202020204" pitchFamily="34" charset="0"/>
                <a:ea typeface="+mn-ea"/>
                <a:cs typeface="+mn-cs"/>
              </a:defRPr>
            </a:pPr>
            <a:r>
              <a:rPr lang="en-US" sz="1800" u="sng" dirty="0"/>
              <a:t>Temperature in our Classroom</a:t>
            </a:r>
          </a:p>
        </c:rich>
      </c:tx>
      <c:layout>
        <c:manualLayout>
          <c:xMode val="edge"/>
          <c:yMode val="edge"/>
          <c:x val="0.27031469891615584"/>
          <c:y val="0"/>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8.48613845144357E-2"/>
          <c:y val="0.11885949803149606"/>
          <c:w val="0.9151386154855643"/>
          <c:h val="0.68998203740157482"/>
        </c:manualLayout>
      </c:layout>
      <c:lineChart>
        <c:grouping val="standard"/>
        <c:varyColors val="0"/>
        <c:ser>
          <c:idx val="0"/>
          <c:order val="0"/>
          <c:tx>
            <c:strRef>
              <c:f>Sheet1!$B$1</c:f>
              <c:strCache>
                <c:ptCount val="1"/>
                <c:pt idx="0">
                  <c:v>Series 1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Sheet1!$A$2:$A$7</c:f>
              <c:strCache>
                <c:ptCount val="6"/>
                <c:pt idx="0">
                  <c:v>11am</c:v>
                </c:pt>
                <c:pt idx="1">
                  <c:v>12pm</c:v>
                </c:pt>
                <c:pt idx="2">
                  <c:v>1pm</c:v>
                </c:pt>
                <c:pt idx="3">
                  <c:v>2pm</c:v>
                </c:pt>
                <c:pt idx="4">
                  <c:v>3pm</c:v>
                </c:pt>
                <c:pt idx="5">
                  <c:v>4pm</c:v>
                </c:pt>
              </c:strCache>
            </c:strRef>
          </c:cat>
          <c:val>
            <c:numRef>
              <c:f>Sheet1!$B$2:$B$7</c:f>
              <c:numCache>
                <c:formatCode>General</c:formatCode>
                <c:ptCount val="6"/>
                <c:pt idx="0">
                  <c:v>14</c:v>
                </c:pt>
                <c:pt idx="1">
                  <c:v>17</c:v>
                </c:pt>
                <c:pt idx="2">
                  <c:v>20</c:v>
                </c:pt>
                <c:pt idx="3">
                  <c:v>22</c:v>
                </c:pt>
                <c:pt idx="4">
                  <c:v>21</c:v>
                </c:pt>
                <c:pt idx="5">
                  <c:v>18</c:v>
                </c:pt>
              </c:numCache>
            </c:numRef>
          </c:val>
          <c:smooth val="0"/>
          <c:extLst>
            <c:ext xmlns:c16="http://schemas.microsoft.com/office/drawing/2014/chart" uri="{C3380CC4-5D6E-409C-BE32-E72D297353CC}">
              <c16:uniqueId val="{00000000-37F8-42A9-A479-F0BDC8514168}"/>
            </c:ext>
          </c:extLst>
        </c:ser>
        <c:dLbls>
          <c:showLegendKey val="0"/>
          <c:showVal val="0"/>
          <c:showCatName val="0"/>
          <c:showSerName val="0"/>
          <c:showPercent val="0"/>
          <c:showBubbleSize val="0"/>
        </c:dLbls>
        <c:marker val="1"/>
        <c:smooth val="0"/>
        <c:axId val="596148256"/>
        <c:axId val="596152192"/>
      </c:lineChart>
      <c:catAx>
        <c:axId val="596148256"/>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r>
                  <a:rPr lang="en-GB" sz="1800"/>
                  <a:t>Time</a:t>
                </a:r>
              </a:p>
            </c:rich>
          </c:tx>
          <c:layout>
            <c:manualLayout>
              <c:xMode val="edge"/>
              <c:yMode val="edge"/>
              <c:x val="0.46666603094783488"/>
              <c:y val="0.9160006595653464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crossAx val="596152192"/>
        <c:crosses val="autoZero"/>
        <c:auto val="1"/>
        <c:lblAlgn val="ctr"/>
        <c:lblOffset val="100"/>
        <c:noMultiLvlLbl val="0"/>
      </c:catAx>
      <c:valAx>
        <c:axId val="596152192"/>
        <c:scaling>
          <c:orientation val="minMax"/>
          <c:min val="10"/>
        </c:scaling>
        <c:delete val="0"/>
        <c:axPos val="l"/>
        <c:majorGridlines>
          <c:spPr>
            <a:ln w="9525" cap="flat" cmpd="sng" algn="ctr">
              <a:solidFill>
                <a:schemeClr val="tx1"/>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crossAx val="596148256"/>
        <c:crosses val="autoZero"/>
        <c:crossBetween val="midCat"/>
        <c:majorUnit val="2"/>
        <c:minorUnit val="2"/>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latin typeface="Century Gothic" panose="020B0502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spc="0" baseline="0">
                <a:solidFill>
                  <a:schemeClr val="tx1"/>
                </a:solidFill>
                <a:latin typeface="Century Gothic" panose="020B0502020202020204" pitchFamily="34" charset="0"/>
                <a:ea typeface="+mn-ea"/>
                <a:cs typeface="+mn-cs"/>
              </a:defRPr>
            </a:pPr>
            <a:r>
              <a:rPr lang="en-US" sz="1600" u="sng" dirty="0"/>
              <a:t>Temperature of a Radiator Once Switched Off</a:t>
            </a:r>
          </a:p>
        </c:rich>
      </c:tx>
      <c:layout>
        <c:manualLayout>
          <c:xMode val="edge"/>
          <c:yMode val="edge"/>
          <c:x val="0.16715074179337186"/>
          <c:y val="2.4287027469040986E-2"/>
        </c:manualLayout>
      </c:layout>
      <c:overlay val="0"/>
      <c:spPr>
        <a:noFill/>
        <a:ln>
          <a:noFill/>
        </a:ln>
        <a:effectLst/>
      </c:spPr>
      <c:txPr>
        <a:bodyPr rot="0" spcFirstLastPara="1" vertOverflow="ellipsis" vert="horz" wrap="square" anchor="ctr" anchorCtr="1"/>
        <a:lstStyle/>
        <a:p>
          <a:pPr>
            <a:defRPr sz="1600" b="1" i="0" u="sng"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1515103190948253"/>
          <c:y val="0.1410131091389194"/>
          <c:w val="0.85008555744584602"/>
          <c:h val="0.67846520737625327"/>
        </c:manualLayout>
      </c:layout>
      <c:lineChart>
        <c:grouping val="standard"/>
        <c:varyColors val="0"/>
        <c:ser>
          <c:idx val="0"/>
          <c:order val="0"/>
          <c:tx>
            <c:strRef>
              <c:f>Sheet1!$B$1</c:f>
              <c:strCache>
                <c:ptCount val="1"/>
                <c:pt idx="0">
                  <c:v>Series 1</c:v>
                </c:pt>
              </c:strCache>
            </c:strRef>
          </c:tx>
          <c:spPr>
            <a:ln w="28575" cap="rnd">
              <a:solidFill>
                <a:srgbClr val="0070C0"/>
              </a:solidFill>
              <a:round/>
            </a:ln>
            <a:effectLst/>
          </c:spPr>
          <c:marker>
            <c:symbol val="circle"/>
            <c:size val="5"/>
            <c:spPr>
              <a:solidFill>
                <a:schemeClr val="accent2"/>
              </a:solidFill>
              <a:ln w="9525">
                <a:solidFill>
                  <a:srgbClr val="0070C0"/>
                </a:solidFill>
              </a:ln>
              <a:effectLst/>
            </c:spPr>
          </c:marker>
          <c:cat>
            <c:numRef>
              <c:f>Sheet1!$A$2:$A$5</c:f>
              <c:numCache>
                <c:formatCode>General</c:formatCode>
                <c:ptCount val="4"/>
                <c:pt idx="0">
                  <c:v>0</c:v>
                </c:pt>
                <c:pt idx="1">
                  <c:v>10</c:v>
                </c:pt>
                <c:pt idx="2">
                  <c:v>20</c:v>
                </c:pt>
                <c:pt idx="3">
                  <c:v>30</c:v>
                </c:pt>
              </c:numCache>
            </c:numRef>
          </c:cat>
          <c:val>
            <c:numRef>
              <c:f>Sheet1!$B$2:$B$5</c:f>
              <c:numCache>
                <c:formatCode>General</c:formatCode>
                <c:ptCount val="4"/>
                <c:pt idx="0">
                  <c:v>70</c:v>
                </c:pt>
                <c:pt idx="1">
                  <c:v>50</c:v>
                </c:pt>
                <c:pt idx="2">
                  <c:v>40</c:v>
                </c:pt>
                <c:pt idx="3">
                  <c:v>20</c:v>
                </c:pt>
              </c:numCache>
            </c:numRef>
          </c:val>
          <c:smooth val="0"/>
          <c:extLst>
            <c:ext xmlns:c16="http://schemas.microsoft.com/office/drawing/2014/chart" uri="{C3380CC4-5D6E-409C-BE32-E72D297353CC}">
              <c16:uniqueId val="{00000000-39AE-4A4D-85F6-1AA5F8F5A845}"/>
            </c:ext>
          </c:extLst>
        </c:ser>
        <c:dLbls>
          <c:showLegendKey val="0"/>
          <c:showVal val="0"/>
          <c:showCatName val="0"/>
          <c:showSerName val="0"/>
          <c:showPercent val="0"/>
          <c:showBubbleSize val="0"/>
        </c:dLbls>
        <c:marker val="1"/>
        <c:smooth val="0"/>
        <c:axId val="437993912"/>
        <c:axId val="437993584"/>
      </c:lineChart>
      <c:catAx>
        <c:axId val="437993912"/>
        <c:scaling>
          <c:orientation val="minMax"/>
        </c:scaling>
        <c:delete val="0"/>
        <c:axPos val="b"/>
        <c:minorGridlines>
          <c:spPr>
            <a:ln w="9525" cap="flat" cmpd="sng" algn="ctr">
              <a:solidFill>
                <a:schemeClr val="tx1"/>
              </a:solidFill>
              <a:round/>
            </a:ln>
            <a:effectLst/>
          </c:spPr>
        </c:minorGridlines>
        <c:title>
          <c:tx>
            <c:rich>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r>
                  <a:rPr lang="en-GB" sz="1400"/>
                  <a:t>Time (minutes)</a:t>
                </a:r>
              </a:p>
            </c:rich>
          </c:tx>
          <c:layout>
            <c:manualLayout>
              <c:xMode val="edge"/>
              <c:yMode val="edge"/>
              <c:x val="0.44029913289432637"/>
              <c:y val="0.9229589962903536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crossAx val="437993584"/>
        <c:crosses val="autoZero"/>
        <c:auto val="1"/>
        <c:lblAlgn val="ctr"/>
        <c:lblOffset val="100"/>
        <c:noMultiLvlLbl val="0"/>
      </c:catAx>
      <c:valAx>
        <c:axId val="43799358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r>
                  <a:rPr lang="en-GB" sz="1600" dirty="0"/>
                  <a:t>Temperature (°C)</a:t>
                </a:r>
              </a:p>
            </c:rich>
          </c:tx>
          <c:layout>
            <c:manualLayout>
              <c:xMode val="edge"/>
              <c:yMode val="edge"/>
              <c:x val="2.6893300161249378E-4"/>
              <c:y val="0.2368474642090956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crossAx val="437993912"/>
        <c:crosses val="autoZero"/>
        <c:crossBetween val="midCat"/>
        <c:majorUnit val="20"/>
        <c:minorUnit val="5"/>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Century Gothic" panose="020B0502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spc="0" baseline="0">
                <a:solidFill>
                  <a:schemeClr val="tx1"/>
                </a:solidFill>
                <a:latin typeface="Century Gothic" panose="020B0502020202020204" pitchFamily="34" charset="0"/>
                <a:ea typeface="+mn-ea"/>
                <a:cs typeface="+mn-cs"/>
              </a:defRPr>
            </a:pPr>
            <a:r>
              <a:rPr lang="en-US" sz="1600" u="sng" dirty="0"/>
              <a:t>Temperature of a Radiator Once Switched Off</a:t>
            </a:r>
          </a:p>
        </c:rich>
      </c:tx>
      <c:layout>
        <c:manualLayout>
          <c:xMode val="edge"/>
          <c:yMode val="edge"/>
          <c:x val="0.16715074179337186"/>
          <c:y val="2.4287027469040986E-2"/>
        </c:manualLayout>
      </c:layout>
      <c:overlay val="0"/>
      <c:spPr>
        <a:noFill/>
        <a:ln>
          <a:noFill/>
        </a:ln>
        <a:effectLst/>
      </c:spPr>
      <c:txPr>
        <a:bodyPr rot="0" spcFirstLastPara="1" vertOverflow="ellipsis" vert="horz" wrap="square" anchor="ctr" anchorCtr="1"/>
        <a:lstStyle/>
        <a:p>
          <a:pPr>
            <a:defRPr sz="1600" b="1" i="0" u="sng"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1515103190948253"/>
          <c:y val="0.1410131091389194"/>
          <c:w val="0.85008555744584602"/>
          <c:h val="0.67846520737625327"/>
        </c:manualLayout>
      </c:layout>
      <c:lineChart>
        <c:grouping val="standard"/>
        <c:varyColors val="0"/>
        <c:ser>
          <c:idx val="0"/>
          <c:order val="0"/>
          <c:tx>
            <c:strRef>
              <c:f>Sheet1!$B$1</c:f>
              <c:strCache>
                <c:ptCount val="1"/>
                <c:pt idx="0">
                  <c:v>Series 1</c:v>
                </c:pt>
              </c:strCache>
            </c:strRef>
          </c:tx>
          <c:spPr>
            <a:ln w="28575" cap="rnd">
              <a:solidFill>
                <a:srgbClr val="0070C0"/>
              </a:solidFill>
              <a:round/>
            </a:ln>
            <a:effectLst/>
          </c:spPr>
          <c:marker>
            <c:symbol val="circle"/>
            <c:size val="5"/>
            <c:spPr>
              <a:solidFill>
                <a:schemeClr val="accent2"/>
              </a:solidFill>
              <a:ln w="9525">
                <a:solidFill>
                  <a:srgbClr val="0070C0"/>
                </a:solidFill>
              </a:ln>
              <a:effectLst/>
            </c:spPr>
          </c:marker>
          <c:cat>
            <c:numRef>
              <c:f>Sheet1!$A$2:$A$5</c:f>
              <c:numCache>
                <c:formatCode>General</c:formatCode>
                <c:ptCount val="4"/>
                <c:pt idx="0">
                  <c:v>0</c:v>
                </c:pt>
                <c:pt idx="1">
                  <c:v>10</c:v>
                </c:pt>
                <c:pt idx="2">
                  <c:v>20</c:v>
                </c:pt>
                <c:pt idx="3">
                  <c:v>30</c:v>
                </c:pt>
              </c:numCache>
            </c:numRef>
          </c:cat>
          <c:val>
            <c:numRef>
              <c:f>Sheet1!$B$2:$B$5</c:f>
              <c:numCache>
                <c:formatCode>General</c:formatCode>
                <c:ptCount val="4"/>
                <c:pt idx="0">
                  <c:v>70</c:v>
                </c:pt>
                <c:pt idx="1">
                  <c:v>50</c:v>
                </c:pt>
                <c:pt idx="2">
                  <c:v>40</c:v>
                </c:pt>
                <c:pt idx="3">
                  <c:v>20</c:v>
                </c:pt>
              </c:numCache>
            </c:numRef>
          </c:val>
          <c:smooth val="0"/>
          <c:extLst>
            <c:ext xmlns:c16="http://schemas.microsoft.com/office/drawing/2014/chart" uri="{C3380CC4-5D6E-409C-BE32-E72D297353CC}">
              <c16:uniqueId val="{00000000-39AE-4A4D-85F6-1AA5F8F5A845}"/>
            </c:ext>
          </c:extLst>
        </c:ser>
        <c:dLbls>
          <c:showLegendKey val="0"/>
          <c:showVal val="0"/>
          <c:showCatName val="0"/>
          <c:showSerName val="0"/>
          <c:showPercent val="0"/>
          <c:showBubbleSize val="0"/>
        </c:dLbls>
        <c:marker val="1"/>
        <c:smooth val="0"/>
        <c:axId val="437993912"/>
        <c:axId val="437993584"/>
      </c:lineChart>
      <c:catAx>
        <c:axId val="437993912"/>
        <c:scaling>
          <c:orientation val="minMax"/>
        </c:scaling>
        <c:delete val="0"/>
        <c:axPos val="b"/>
        <c:minorGridlines>
          <c:spPr>
            <a:ln w="9525" cap="flat" cmpd="sng" algn="ctr">
              <a:solidFill>
                <a:schemeClr val="tx1"/>
              </a:solidFill>
              <a:round/>
            </a:ln>
            <a:effectLst/>
          </c:spPr>
        </c:minorGridlines>
        <c:title>
          <c:tx>
            <c:rich>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r>
                  <a:rPr lang="en-GB" sz="1400"/>
                  <a:t>Time (minutes)</a:t>
                </a:r>
              </a:p>
            </c:rich>
          </c:tx>
          <c:layout>
            <c:manualLayout>
              <c:xMode val="edge"/>
              <c:yMode val="edge"/>
              <c:x val="0.44029913289432637"/>
              <c:y val="0.9229589962903536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crossAx val="437993584"/>
        <c:crosses val="autoZero"/>
        <c:auto val="1"/>
        <c:lblAlgn val="ctr"/>
        <c:lblOffset val="100"/>
        <c:noMultiLvlLbl val="0"/>
      </c:catAx>
      <c:valAx>
        <c:axId val="43799358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r>
                  <a:rPr lang="en-GB" sz="1600" dirty="0"/>
                  <a:t>Temperature (°C)</a:t>
                </a:r>
              </a:p>
            </c:rich>
          </c:tx>
          <c:layout>
            <c:manualLayout>
              <c:xMode val="edge"/>
              <c:yMode val="edge"/>
              <c:x val="2.6893300161249378E-4"/>
              <c:y val="0.2368474642090956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crossAx val="437993912"/>
        <c:crosses val="autoZero"/>
        <c:crossBetween val="midCat"/>
        <c:majorUnit val="20"/>
        <c:minorUnit val="5"/>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Century Gothic" panose="020B0502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chemeClr val="tx1"/>
                </a:solidFill>
                <a:latin typeface="Century Gothic" panose="020B0502020202020204" pitchFamily="34" charset="0"/>
                <a:ea typeface="+mn-ea"/>
                <a:cs typeface="+mn-cs"/>
              </a:defRPr>
            </a:pPr>
            <a:r>
              <a:rPr lang="en-US" sz="1800" u="sng"/>
              <a:t>Amount of Petrol Used   </a:t>
            </a:r>
          </a:p>
        </c:rich>
      </c:tx>
      <c:layout>
        <c:manualLayout>
          <c:xMode val="edge"/>
          <c:yMode val="edge"/>
          <c:x val="0.34455821016159344"/>
          <c:y val="5.7976589739913202E-2"/>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0</c:v>
                </c:pt>
                <c:pt idx="1">
                  <c:v>100</c:v>
                </c:pt>
                <c:pt idx="2">
                  <c:v>200</c:v>
                </c:pt>
                <c:pt idx="3">
                  <c:v>300</c:v>
                </c:pt>
                <c:pt idx="4">
                  <c:v>400</c:v>
                </c:pt>
                <c:pt idx="5">
                  <c:v>500</c:v>
                </c:pt>
              </c:numCache>
            </c:numRef>
          </c:cat>
          <c:val>
            <c:numRef>
              <c:f>Sheet1!$B$2:$B$7</c:f>
              <c:numCache>
                <c:formatCode>General</c:formatCode>
                <c:ptCount val="6"/>
                <c:pt idx="0">
                  <c:v>0</c:v>
                </c:pt>
                <c:pt idx="1">
                  <c:v>10</c:v>
                </c:pt>
                <c:pt idx="2">
                  <c:v>20</c:v>
                </c:pt>
                <c:pt idx="3">
                  <c:v>30</c:v>
                </c:pt>
                <c:pt idx="4">
                  <c:v>40</c:v>
                </c:pt>
                <c:pt idx="5">
                  <c:v>50</c:v>
                </c:pt>
              </c:numCache>
            </c:numRef>
          </c:val>
          <c:smooth val="0"/>
          <c:extLst>
            <c:ext xmlns:c16="http://schemas.microsoft.com/office/drawing/2014/chart" uri="{C3380CC4-5D6E-409C-BE32-E72D297353CC}">
              <c16:uniqueId val="{00000000-A8C0-481B-A129-93E2C7CD82EB}"/>
            </c:ext>
          </c:extLst>
        </c:ser>
        <c:dLbls>
          <c:showLegendKey val="0"/>
          <c:showVal val="0"/>
          <c:showCatName val="0"/>
          <c:showSerName val="0"/>
          <c:showPercent val="0"/>
          <c:showBubbleSize val="0"/>
        </c:dLbls>
        <c:marker val="1"/>
        <c:smooth val="0"/>
        <c:axId val="437993912"/>
        <c:axId val="437993584"/>
      </c:lineChart>
      <c:catAx>
        <c:axId val="437993912"/>
        <c:scaling>
          <c:orientation val="minMax"/>
        </c:scaling>
        <c:delete val="0"/>
        <c:axPos val="b"/>
        <c:minorGridlines>
          <c:spPr>
            <a:ln w="9525" cap="flat" cmpd="sng" algn="ctr">
              <a:solidFill>
                <a:schemeClr val="tx1"/>
              </a:solidFill>
              <a:round/>
            </a:ln>
            <a:effectLst/>
          </c:spPr>
        </c:minorGridlines>
        <c:title>
          <c:tx>
            <c:rich>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r>
                  <a:rPr lang="en-GB"/>
                  <a:t>Kilometres</a:t>
                </a:r>
              </a:p>
            </c:rich>
          </c:tx>
          <c:layout>
            <c:manualLayout>
              <c:xMode val="edge"/>
              <c:yMode val="edge"/>
              <c:x val="0.39694851394102287"/>
              <c:y val="0.8995863394685886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crossAx val="437993584"/>
        <c:crosses val="autoZero"/>
        <c:auto val="1"/>
        <c:lblAlgn val="ctr"/>
        <c:lblOffset val="100"/>
        <c:noMultiLvlLbl val="0"/>
      </c:catAx>
      <c:valAx>
        <c:axId val="437993584"/>
        <c:scaling>
          <c:orientation val="minMax"/>
        </c:scaling>
        <c:delete val="0"/>
        <c:axPos val="l"/>
        <c:majorGridlines>
          <c:spPr>
            <a:ln w="9525" cap="flat" cmpd="sng" algn="ctr">
              <a:solidFill>
                <a:schemeClr val="tx1"/>
              </a:solidFill>
              <a:round/>
            </a:ln>
            <a:effectLst/>
          </c:spPr>
        </c:majorGridlines>
        <c:minorGridlines>
          <c:spPr>
            <a:ln w="9525" cap="flat" cmpd="sng" algn="ctr">
              <a:solidFill>
                <a:schemeClr val="tx1"/>
              </a:solidFill>
              <a:round/>
            </a:ln>
            <a:effectLst/>
          </c:spPr>
        </c:minorGridlines>
        <c:title>
          <c:tx>
            <c:rich>
              <a:bodyPr rot="-540000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r>
                  <a:rPr lang="en-GB" dirty="0"/>
                  <a:t>Petrol used (L)</a:t>
                </a:r>
              </a:p>
            </c:rich>
          </c:tx>
          <c:layout>
            <c:manualLayout>
              <c:xMode val="edge"/>
              <c:yMode val="edge"/>
              <c:x val="6.2268721648885555E-3"/>
              <c:y val="0.22399044564825857"/>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crossAx val="437993912"/>
        <c:crosses val="autoZero"/>
        <c:crossBetween val="midCat"/>
        <c:majorUnit val="10"/>
        <c:min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latin typeface="Century Gothic" panose="020B0502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chemeClr val="tx1"/>
                </a:solidFill>
                <a:latin typeface="Century Gothic" panose="020B0502020202020204" pitchFamily="34" charset="0"/>
                <a:ea typeface="+mn-ea"/>
                <a:cs typeface="+mn-cs"/>
              </a:defRPr>
            </a:pPr>
            <a:r>
              <a:rPr lang="en-US" sz="1800" u="sng"/>
              <a:t>Amount of Petrol Used   </a:t>
            </a:r>
          </a:p>
        </c:rich>
      </c:tx>
      <c:layout>
        <c:manualLayout>
          <c:xMode val="edge"/>
          <c:yMode val="edge"/>
          <c:x val="0.34455821016159344"/>
          <c:y val="5.7976589739913202E-2"/>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0</c:v>
                </c:pt>
                <c:pt idx="1">
                  <c:v>100</c:v>
                </c:pt>
                <c:pt idx="2">
                  <c:v>200</c:v>
                </c:pt>
                <c:pt idx="3">
                  <c:v>300</c:v>
                </c:pt>
                <c:pt idx="4">
                  <c:v>400</c:v>
                </c:pt>
                <c:pt idx="5">
                  <c:v>500</c:v>
                </c:pt>
              </c:numCache>
            </c:numRef>
          </c:cat>
          <c:val>
            <c:numRef>
              <c:f>Sheet1!$B$2:$B$7</c:f>
              <c:numCache>
                <c:formatCode>General</c:formatCode>
                <c:ptCount val="6"/>
                <c:pt idx="0">
                  <c:v>0</c:v>
                </c:pt>
                <c:pt idx="1">
                  <c:v>10</c:v>
                </c:pt>
                <c:pt idx="2">
                  <c:v>20</c:v>
                </c:pt>
                <c:pt idx="3">
                  <c:v>30</c:v>
                </c:pt>
                <c:pt idx="4">
                  <c:v>40</c:v>
                </c:pt>
                <c:pt idx="5">
                  <c:v>50</c:v>
                </c:pt>
              </c:numCache>
            </c:numRef>
          </c:val>
          <c:smooth val="0"/>
          <c:extLst>
            <c:ext xmlns:c16="http://schemas.microsoft.com/office/drawing/2014/chart" uri="{C3380CC4-5D6E-409C-BE32-E72D297353CC}">
              <c16:uniqueId val="{00000000-A8C0-481B-A129-93E2C7CD82EB}"/>
            </c:ext>
          </c:extLst>
        </c:ser>
        <c:dLbls>
          <c:showLegendKey val="0"/>
          <c:showVal val="0"/>
          <c:showCatName val="0"/>
          <c:showSerName val="0"/>
          <c:showPercent val="0"/>
          <c:showBubbleSize val="0"/>
        </c:dLbls>
        <c:marker val="1"/>
        <c:smooth val="0"/>
        <c:axId val="437993912"/>
        <c:axId val="437993584"/>
      </c:lineChart>
      <c:catAx>
        <c:axId val="437993912"/>
        <c:scaling>
          <c:orientation val="minMax"/>
        </c:scaling>
        <c:delete val="0"/>
        <c:axPos val="b"/>
        <c:minorGridlines>
          <c:spPr>
            <a:ln w="9525" cap="flat" cmpd="sng" algn="ctr">
              <a:solidFill>
                <a:schemeClr val="tx1"/>
              </a:solidFill>
              <a:round/>
            </a:ln>
            <a:effectLst/>
          </c:spPr>
        </c:minorGridlines>
        <c:title>
          <c:tx>
            <c:rich>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r>
                  <a:rPr lang="en-GB"/>
                  <a:t>Kilometres</a:t>
                </a:r>
              </a:p>
            </c:rich>
          </c:tx>
          <c:layout>
            <c:manualLayout>
              <c:xMode val="edge"/>
              <c:yMode val="edge"/>
              <c:x val="0.39694851394102287"/>
              <c:y val="0.8995863394685886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crossAx val="437993584"/>
        <c:crosses val="autoZero"/>
        <c:auto val="1"/>
        <c:lblAlgn val="ctr"/>
        <c:lblOffset val="100"/>
        <c:noMultiLvlLbl val="0"/>
      </c:catAx>
      <c:valAx>
        <c:axId val="437993584"/>
        <c:scaling>
          <c:orientation val="minMax"/>
        </c:scaling>
        <c:delete val="0"/>
        <c:axPos val="l"/>
        <c:majorGridlines>
          <c:spPr>
            <a:ln w="9525" cap="flat" cmpd="sng" algn="ctr">
              <a:solidFill>
                <a:schemeClr val="tx1"/>
              </a:solidFill>
              <a:round/>
            </a:ln>
            <a:effectLst/>
          </c:spPr>
        </c:majorGridlines>
        <c:minorGridlines>
          <c:spPr>
            <a:ln w="9525" cap="flat" cmpd="sng" algn="ctr">
              <a:solidFill>
                <a:schemeClr val="tx1"/>
              </a:solidFill>
              <a:round/>
            </a:ln>
            <a:effectLst/>
          </c:spPr>
        </c:minorGridlines>
        <c:title>
          <c:tx>
            <c:rich>
              <a:bodyPr rot="-540000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r>
                  <a:rPr lang="en-GB" dirty="0"/>
                  <a:t>Petrol used (L)</a:t>
                </a:r>
              </a:p>
            </c:rich>
          </c:tx>
          <c:layout>
            <c:manualLayout>
              <c:xMode val="edge"/>
              <c:yMode val="edge"/>
              <c:x val="6.2268721648885555E-3"/>
              <c:y val="0.22399044564825857"/>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crossAx val="437993912"/>
        <c:crosses val="autoZero"/>
        <c:crossBetween val="midCat"/>
        <c:majorUnit val="10"/>
        <c:min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latin typeface="Century Gothic" panose="020B0502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chemeClr val="tx1"/>
                </a:solidFill>
                <a:latin typeface="Century Gothic" panose="020B0502020202020204" pitchFamily="34" charset="0"/>
                <a:ea typeface="+mn-ea"/>
                <a:cs typeface="+mn-cs"/>
              </a:defRPr>
            </a:pPr>
            <a:r>
              <a:rPr lang="en-US" sz="2000" u="sng">
                <a:solidFill>
                  <a:schemeClr val="tx1"/>
                </a:solidFill>
              </a:rPr>
              <a:t>Height of an Apple Tree</a:t>
            </a:r>
          </a:p>
        </c:rich>
      </c:tx>
      <c:layout>
        <c:manualLayout>
          <c:xMode val="edge"/>
          <c:yMode val="edge"/>
          <c:x val="0.25059601090713202"/>
          <c:y val="5.2246137185511785E-2"/>
        </c:manualLayout>
      </c:layout>
      <c:overlay val="0"/>
      <c:spPr>
        <a:noFill/>
        <a:ln>
          <a:noFill/>
        </a:ln>
        <a:effectLst/>
      </c:spPr>
      <c:txPr>
        <a:bodyPr rot="0" spcFirstLastPara="1" vertOverflow="ellipsis" vert="horz" wrap="square" anchor="ctr" anchorCtr="1"/>
        <a:lstStyle/>
        <a:p>
          <a:pPr>
            <a:defRPr sz="2000" b="1" i="0" u="sng"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789949480548915"/>
          <c:y val="0.17562039187281142"/>
          <c:w val="0.74084411105993364"/>
          <c:h val="0.52219070947723378"/>
        </c:manualLayout>
      </c:layout>
      <c:lineChart>
        <c:grouping val="standard"/>
        <c:varyColors val="0"/>
        <c:ser>
          <c:idx val="0"/>
          <c:order val="0"/>
          <c:tx>
            <c:strRef>
              <c:f>Sheet1!$B$1</c:f>
              <c:strCache>
                <c:ptCount val="1"/>
                <c:pt idx="0">
                  <c:v>Series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90</c:v>
                </c:pt>
                <c:pt idx="1">
                  <c:v>110</c:v>
                </c:pt>
                <c:pt idx="2">
                  <c:v>113</c:v>
                </c:pt>
                <c:pt idx="3">
                  <c:v>130</c:v>
                </c:pt>
                <c:pt idx="4">
                  <c:v>150</c:v>
                </c:pt>
                <c:pt idx="5">
                  <c:v>170</c:v>
                </c:pt>
                <c:pt idx="6">
                  <c:v>180</c:v>
                </c:pt>
              </c:numCache>
            </c:numRef>
          </c:val>
          <c:smooth val="0"/>
          <c:extLst>
            <c:ext xmlns:c16="http://schemas.microsoft.com/office/drawing/2014/chart" uri="{C3380CC4-5D6E-409C-BE32-E72D297353CC}">
              <c16:uniqueId val="{00000000-9AB1-4CA9-A7D2-ECC750775C91}"/>
            </c:ext>
          </c:extLst>
        </c:ser>
        <c:dLbls>
          <c:showLegendKey val="0"/>
          <c:showVal val="0"/>
          <c:showCatName val="0"/>
          <c:showSerName val="0"/>
          <c:showPercent val="0"/>
          <c:showBubbleSize val="0"/>
        </c:dLbls>
        <c:marker val="1"/>
        <c:smooth val="0"/>
        <c:axId val="437993912"/>
        <c:axId val="437993584"/>
      </c:lineChart>
      <c:catAx>
        <c:axId val="437993912"/>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r>
                  <a:rPr lang="en-GB">
                    <a:solidFill>
                      <a:schemeClr val="tx1"/>
                    </a:solidFill>
                  </a:rPr>
                  <a:t>Number of Years</a:t>
                </a:r>
              </a:p>
            </c:rich>
          </c:tx>
          <c:layout>
            <c:manualLayout>
              <c:xMode val="edge"/>
              <c:yMode val="edge"/>
              <c:x val="0.36573298560040679"/>
              <c:y val="0.8189655696356398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crossAx val="437993584"/>
        <c:crosses val="autoZero"/>
        <c:auto val="1"/>
        <c:lblAlgn val="ctr"/>
        <c:lblOffset val="100"/>
        <c:noMultiLvlLbl val="0"/>
      </c:catAx>
      <c:valAx>
        <c:axId val="437993584"/>
        <c:scaling>
          <c:orientation val="minMax"/>
          <c:min val="9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r>
                  <a:rPr lang="en-GB">
                    <a:solidFill>
                      <a:schemeClr val="tx1"/>
                    </a:solidFill>
                  </a:rPr>
                  <a:t>Length (cm)</a:t>
                </a:r>
              </a:p>
            </c:rich>
          </c:tx>
          <c:layout>
            <c:manualLayout>
              <c:xMode val="edge"/>
              <c:yMode val="edge"/>
              <c:x val="6.5710628098273097E-4"/>
              <c:y val="0.2738723731065785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just">
              <a:defRPr sz="1600" b="1" i="0" u="none" strike="noStrike" kern="1200" baseline="0">
                <a:solidFill>
                  <a:schemeClr val="tx1"/>
                </a:solidFill>
                <a:latin typeface="Century Gothic" panose="020B0502020202020204" pitchFamily="34" charset="0"/>
                <a:ea typeface="+mn-ea"/>
                <a:cs typeface="+mn-cs"/>
              </a:defRPr>
            </a:pPr>
            <a:endParaRPr lang="en-US"/>
          </a:p>
        </c:txPr>
        <c:crossAx val="437993912"/>
        <c:crosses val="autoZero"/>
        <c:crossBetween val="midCat"/>
        <c:majorUnit val="10"/>
        <c:min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latin typeface="Century Gothic" panose="020B0502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chemeClr val="tx1"/>
                </a:solidFill>
                <a:latin typeface="Century Gothic" panose="020B0502020202020204" pitchFamily="34" charset="0"/>
                <a:ea typeface="+mn-ea"/>
                <a:cs typeface="+mn-cs"/>
              </a:defRPr>
            </a:pPr>
            <a:r>
              <a:rPr lang="en-US" sz="2000" u="sng">
                <a:solidFill>
                  <a:schemeClr val="tx1"/>
                </a:solidFill>
              </a:rPr>
              <a:t>Height of an Apple Tree</a:t>
            </a:r>
          </a:p>
        </c:rich>
      </c:tx>
      <c:layout>
        <c:manualLayout>
          <c:xMode val="edge"/>
          <c:yMode val="edge"/>
          <c:x val="0.25059601090713202"/>
          <c:y val="5.2246137185511785E-2"/>
        </c:manualLayout>
      </c:layout>
      <c:overlay val="0"/>
      <c:spPr>
        <a:noFill/>
        <a:ln>
          <a:noFill/>
        </a:ln>
        <a:effectLst/>
      </c:spPr>
      <c:txPr>
        <a:bodyPr rot="0" spcFirstLastPara="1" vertOverflow="ellipsis" vert="horz" wrap="square" anchor="ctr" anchorCtr="1"/>
        <a:lstStyle/>
        <a:p>
          <a:pPr>
            <a:defRPr sz="2000" b="1" i="0" u="sng"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789949480548915"/>
          <c:y val="0.17562039187281142"/>
          <c:w val="0.74084411105993364"/>
          <c:h val="0.52219070947723378"/>
        </c:manualLayout>
      </c:layout>
      <c:lineChart>
        <c:grouping val="standard"/>
        <c:varyColors val="0"/>
        <c:ser>
          <c:idx val="0"/>
          <c:order val="0"/>
          <c:tx>
            <c:strRef>
              <c:f>Sheet1!$B$1</c:f>
              <c:strCache>
                <c:ptCount val="1"/>
                <c:pt idx="0">
                  <c:v>Series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90</c:v>
                </c:pt>
                <c:pt idx="1">
                  <c:v>110</c:v>
                </c:pt>
                <c:pt idx="2">
                  <c:v>113</c:v>
                </c:pt>
                <c:pt idx="3">
                  <c:v>130</c:v>
                </c:pt>
                <c:pt idx="4">
                  <c:v>150</c:v>
                </c:pt>
                <c:pt idx="5">
                  <c:v>170</c:v>
                </c:pt>
                <c:pt idx="6">
                  <c:v>180</c:v>
                </c:pt>
              </c:numCache>
            </c:numRef>
          </c:val>
          <c:smooth val="0"/>
          <c:extLst>
            <c:ext xmlns:c16="http://schemas.microsoft.com/office/drawing/2014/chart" uri="{C3380CC4-5D6E-409C-BE32-E72D297353CC}">
              <c16:uniqueId val="{00000000-9AB1-4CA9-A7D2-ECC750775C91}"/>
            </c:ext>
          </c:extLst>
        </c:ser>
        <c:dLbls>
          <c:showLegendKey val="0"/>
          <c:showVal val="0"/>
          <c:showCatName val="0"/>
          <c:showSerName val="0"/>
          <c:showPercent val="0"/>
          <c:showBubbleSize val="0"/>
        </c:dLbls>
        <c:marker val="1"/>
        <c:smooth val="0"/>
        <c:axId val="437993912"/>
        <c:axId val="437993584"/>
      </c:lineChart>
      <c:catAx>
        <c:axId val="437993912"/>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r>
                  <a:rPr lang="en-GB">
                    <a:solidFill>
                      <a:schemeClr val="tx1"/>
                    </a:solidFill>
                  </a:rPr>
                  <a:t>Number of Years</a:t>
                </a:r>
              </a:p>
            </c:rich>
          </c:tx>
          <c:layout>
            <c:manualLayout>
              <c:xMode val="edge"/>
              <c:yMode val="edge"/>
              <c:x val="0.36573298560040679"/>
              <c:y val="0.8189655696356398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crossAx val="437993584"/>
        <c:crosses val="autoZero"/>
        <c:auto val="1"/>
        <c:lblAlgn val="ctr"/>
        <c:lblOffset val="100"/>
        <c:noMultiLvlLbl val="0"/>
      </c:catAx>
      <c:valAx>
        <c:axId val="437993584"/>
        <c:scaling>
          <c:orientation val="minMax"/>
          <c:min val="9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r>
                  <a:rPr lang="en-GB">
                    <a:solidFill>
                      <a:schemeClr val="tx1"/>
                    </a:solidFill>
                  </a:rPr>
                  <a:t>Length (cm)</a:t>
                </a:r>
              </a:p>
            </c:rich>
          </c:tx>
          <c:layout>
            <c:manualLayout>
              <c:xMode val="edge"/>
              <c:yMode val="edge"/>
              <c:x val="6.5710628098273097E-4"/>
              <c:y val="0.2738723731065785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just">
              <a:defRPr sz="1600" b="1" i="0" u="none" strike="noStrike" kern="1200" baseline="0">
                <a:solidFill>
                  <a:schemeClr val="tx1"/>
                </a:solidFill>
                <a:latin typeface="Century Gothic" panose="020B0502020202020204" pitchFamily="34" charset="0"/>
                <a:ea typeface="+mn-ea"/>
                <a:cs typeface="+mn-cs"/>
              </a:defRPr>
            </a:pPr>
            <a:endParaRPr lang="en-US"/>
          </a:p>
        </c:txPr>
        <c:crossAx val="437993912"/>
        <c:crosses val="autoZero"/>
        <c:crossBetween val="midCat"/>
        <c:majorUnit val="10"/>
        <c:min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latin typeface="Century Gothic" panose="020B0502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chemeClr val="tx1"/>
                </a:solidFill>
                <a:latin typeface="Century Gothic" panose="020B0502020202020204" pitchFamily="34" charset="0"/>
                <a:ea typeface="+mn-ea"/>
                <a:cs typeface="+mn-cs"/>
              </a:defRPr>
            </a:pPr>
            <a:r>
              <a:rPr lang="en-US" sz="2000" u="sng">
                <a:solidFill>
                  <a:schemeClr val="tx1"/>
                </a:solidFill>
              </a:rPr>
              <a:t>Height of an Apple Tree</a:t>
            </a:r>
          </a:p>
        </c:rich>
      </c:tx>
      <c:layout>
        <c:manualLayout>
          <c:xMode val="edge"/>
          <c:yMode val="edge"/>
          <c:x val="0.25059601090713202"/>
          <c:y val="5.2246137185511785E-2"/>
        </c:manualLayout>
      </c:layout>
      <c:overlay val="0"/>
      <c:spPr>
        <a:noFill/>
        <a:ln>
          <a:noFill/>
        </a:ln>
        <a:effectLst/>
      </c:spPr>
      <c:txPr>
        <a:bodyPr rot="0" spcFirstLastPara="1" vertOverflow="ellipsis" vert="horz" wrap="square" anchor="ctr" anchorCtr="1"/>
        <a:lstStyle/>
        <a:p>
          <a:pPr>
            <a:defRPr sz="2000" b="1" i="0" u="sng"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789949480548915"/>
          <c:y val="0.17562039187281142"/>
          <c:w val="0.74084411105993364"/>
          <c:h val="0.52219070947723378"/>
        </c:manualLayout>
      </c:layout>
      <c:lineChart>
        <c:grouping val="standard"/>
        <c:varyColors val="0"/>
        <c:ser>
          <c:idx val="0"/>
          <c:order val="0"/>
          <c:tx>
            <c:strRef>
              <c:f>Sheet1!$B$1</c:f>
              <c:strCache>
                <c:ptCount val="1"/>
                <c:pt idx="0">
                  <c:v>Series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90</c:v>
                </c:pt>
                <c:pt idx="1">
                  <c:v>110</c:v>
                </c:pt>
                <c:pt idx="2">
                  <c:v>113</c:v>
                </c:pt>
                <c:pt idx="3">
                  <c:v>130</c:v>
                </c:pt>
                <c:pt idx="4">
                  <c:v>150</c:v>
                </c:pt>
                <c:pt idx="5">
                  <c:v>170</c:v>
                </c:pt>
                <c:pt idx="6">
                  <c:v>180</c:v>
                </c:pt>
              </c:numCache>
            </c:numRef>
          </c:val>
          <c:smooth val="0"/>
          <c:extLst>
            <c:ext xmlns:c16="http://schemas.microsoft.com/office/drawing/2014/chart" uri="{C3380CC4-5D6E-409C-BE32-E72D297353CC}">
              <c16:uniqueId val="{00000000-9AB1-4CA9-A7D2-ECC750775C91}"/>
            </c:ext>
          </c:extLst>
        </c:ser>
        <c:dLbls>
          <c:showLegendKey val="0"/>
          <c:showVal val="0"/>
          <c:showCatName val="0"/>
          <c:showSerName val="0"/>
          <c:showPercent val="0"/>
          <c:showBubbleSize val="0"/>
        </c:dLbls>
        <c:marker val="1"/>
        <c:smooth val="0"/>
        <c:axId val="437993912"/>
        <c:axId val="437993584"/>
      </c:lineChart>
      <c:catAx>
        <c:axId val="437993912"/>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r>
                  <a:rPr lang="en-GB">
                    <a:solidFill>
                      <a:schemeClr val="tx1"/>
                    </a:solidFill>
                  </a:rPr>
                  <a:t>Number of Years</a:t>
                </a:r>
              </a:p>
            </c:rich>
          </c:tx>
          <c:layout>
            <c:manualLayout>
              <c:xMode val="edge"/>
              <c:yMode val="edge"/>
              <c:x val="0.36573298560040679"/>
              <c:y val="0.8189655696356398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crossAx val="437993584"/>
        <c:crosses val="autoZero"/>
        <c:auto val="1"/>
        <c:lblAlgn val="ctr"/>
        <c:lblOffset val="100"/>
        <c:noMultiLvlLbl val="0"/>
      </c:catAx>
      <c:valAx>
        <c:axId val="437993584"/>
        <c:scaling>
          <c:orientation val="minMax"/>
          <c:min val="9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r>
                  <a:rPr lang="en-GB">
                    <a:solidFill>
                      <a:schemeClr val="tx1"/>
                    </a:solidFill>
                  </a:rPr>
                  <a:t>Length (cm)</a:t>
                </a:r>
              </a:p>
            </c:rich>
          </c:tx>
          <c:layout>
            <c:manualLayout>
              <c:xMode val="edge"/>
              <c:yMode val="edge"/>
              <c:x val="6.5710628098273097E-4"/>
              <c:y val="0.2738723731065785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just">
              <a:defRPr sz="1600" b="1" i="0" u="none" strike="noStrike" kern="1200" baseline="0">
                <a:solidFill>
                  <a:schemeClr val="tx1"/>
                </a:solidFill>
                <a:latin typeface="Century Gothic" panose="020B0502020202020204" pitchFamily="34" charset="0"/>
                <a:ea typeface="+mn-ea"/>
                <a:cs typeface="+mn-cs"/>
              </a:defRPr>
            </a:pPr>
            <a:endParaRPr lang="en-US"/>
          </a:p>
        </c:txPr>
        <c:crossAx val="437993912"/>
        <c:crosses val="autoZero"/>
        <c:crossBetween val="midCat"/>
        <c:majorUnit val="10"/>
        <c:min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chemeClr val="tx1"/>
                </a:solidFill>
                <a:latin typeface="Century Gothic" panose="020B0502020202020204" pitchFamily="34" charset="0"/>
                <a:ea typeface="+mn-ea"/>
                <a:cs typeface="+mn-cs"/>
              </a:defRPr>
            </a:pPr>
            <a:r>
              <a:rPr lang="en-US" sz="1800" u="sng" dirty="0"/>
              <a:t>Temperature in our Classroom</a:t>
            </a:r>
          </a:p>
        </c:rich>
      </c:tx>
      <c:layout>
        <c:manualLayout>
          <c:xMode val="edge"/>
          <c:yMode val="edge"/>
          <c:x val="0.27031469891615584"/>
          <c:y val="0"/>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8.48613845144357E-2"/>
          <c:y val="0.11885949803149606"/>
          <c:w val="0.9151386154855643"/>
          <c:h val="0.68998203740157482"/>
        </c:manualLayout>
      </c:layout>
      <c:lineChart>
        <c:grouping val="standard"/>
        <c:varyColors val="0"/>
        <c:ser>
          <c:idx val="0"/>
          <c:order val="0"/>
          <c:tx>
            <c:strRef>
              <c:f>Sheet1!$B$1</c:f>
              <c:strCache>
                <c:ptCount val="1"/>
                <c:pt idx="0">
                  <c:v>Series 1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Sheet1!$A$2:$A$7</c:f>
              <c:strCache>
                <c:ptCount val="6"/>
                <c:pt idx="0">
                  <c:v>11am</c:v>
                </c:pt>
                <c:pt idx="1">
                  <c:v>12pm</c:v>
                </c:pt>
                <c:pt idx="2">
                  <c:v>1pm</c:v>
                </c:pt>
                <c:pt idx="3">
                  <c:v>2pm</c:v>
                </c:pt>
                <c:pt idx="4">
                  <c:v>3pm</c:v>
                </c:pt>
                <c:pt idx="5">
                  <c:v>4pm</c:v>
                </c:pt>
              </c:strCache>
            </c:strRef>
          </c:cat>
          <c:val>
            <c:numRef>
              <c:f>Sheet1!$B$2:$B$7</c:f>
              <c:numCache>
                <c:formatCode>General</c:formatCode>
                <c:ptCount val="6"/>
                <c:pt idx="0">
                  <c:v>14</c:v>
                </c:pt>
                <c:pt idx="1">
                  <c:v>17</c:v>
                </c:pt>
                <c:pt idx="2">
                  <c:v>20</c:v>
                </c:pt>
                <c:pt idx="3">
                  <c:v>22</c:v>
                </c:pt>
                <c:pt idx="4">
                  <c:v>21</c:v>
                </c:pt>
                <c:pt idx="5">
                  <c:v>18</c:v>
                </c:pt>
              </c:numCache>
            </c:numRef>
          </c:val>
          <c:smooth val="0"/>
          <c:extLst>
            <c:ext xmlns:c16="http://schemas.microsoft.com/office/drawing/2014/chart" uri="{C3380CC4-5D6E-409C-BE32-E72D297353CC}">
              <c16:uniqueId val="{00000000-F085-485E-8E5B-1D57DE6F75AD}"/>
            </c:ext>
          </c:extLst>
        </c:ser>
        <c:dLbls>
          <c:showLegendKey val="0"/>
          <c:showVal val="0"/>
          <c:showCatName val="0"/>
          <c:showSerName val="0"/>
          <c:showPercent val="0"/>
          <c:showBubbleSize val="0"/>
        </c:dLbls>
        <c:marker val="1"/>
        <c:smooth val="0"/>
        <c:axId val="596148256"/>
        <c:axId val="596152192"/>
      </c:lineChart>
      <c:catAx>
        <c:axId val="596148256"/>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r>
                  <a:rPr lang="en-GB" sz="1800"/>
                  <a:t>Time</a:t>
                </a:r>
              </a:p>
            </c:rich>
          </c:tx>
          <c:layout>
            <c:manualLayout>
              <c:xMode val="edge"/>
              <c:yMode val="edge"/>
              <c:x val="0.46666603094783488"/>
              <c:y val="0.9160006595653464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crossAx val="596152192"/>
        <c:crosses val="autoZero"/>
        <c:auto val="1"/>
        <c:lblAlgn val="ctr"/>
        <c:lblOffset val="100"/>
        <c:noMultiLvlLbl val="0"/>
      </c:catAx>
      <c:valAx>
        <c:axId val="596152192"/>
        <c:scaling>
          <c:orientation val="minMax"/>
          <c:min val="10"/>
        </c:scaling>
        <c:delete val="0"/>
        <c:axPos val="l"/>
        <c:majorGridlines>
          <c:spPr>
            <a:ln w="9525" cap="flat" cmpd="sng" algn="ctr">
              <a:solidFill>
                <a:schemeClr val="tx1"/>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crossAx val="596148256"/>
        <c:crosses val="autoZero"/>
        <c:crossBetween val="midCat"/>
        <c:majorUnit val="2"/>
        <c:minorUnit val="2"/>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chemeClr val="tx1"/>
                </a:solidFill>
                <a:latin typeface="Century Gothic" panose="020B0502020202020204" pitchFamily="34" charset="0"/>
                <a:ea typeface="+mn-ea"/>
                <a:cs typeface="+mn-cs"/>
              </a:defRPr>
            </a:pPr>
            <a:r>
              <a:rPr lang="en-US" sz="2000" u="sng"/>
              <a:t>Flight of a Toy Parachute</a:t>
            </a:r>
          </a:p>
        </c:rich>
      </c:tx>
      <c:layout>
        <c:manualLayout>
          <c:xMode val="edge"/>
          <c:yMode val="edge"/>
          <c:x val="0.29445413096020012"/>
          <c:y val="7.6861064767864265E-2"/>
        </c:manualLayout>
      </c:layout>
      <c:overlay val="0"/>
      <c:spPr>
        <a:noFill/>
        <a:ln>
          <a:noFill/>
        </a:ln>
        <a:effectLst/>
      </c:spPr>
      <c:txPr>
        <a:bodyPr rot="0" spcFirstLastPara="1" vertOverflow="ellipsis" vert="horz" wrap="square" anchor="ctr" anchorCtr="1"/>
        <a:lstStyle/>
        <a:p>
          <a:pPr>
            <a:defRPr sz="2000" b="1" i="0" u="sng"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789949480548915"/>
          <c:y val="0.17562039187281142"/>
          <c:w val="0.74084411105993364"/>
          <c:h val="0.52219070947723378"/>
        </c:manualLayout>
      </c:layout>
      <c:lineChart>
        <c:grouping val="standard"/>
        <c:varyColors val="0"/>
        <c:ser>
          <c:idx val="0"/>
          <c:order val="0"/>
          <c:tx>
            <c:strRef>
              <c:f>Sheet1!$B$1</c:f>
              <c:strCache>
                <c:ptCount val="1"/>
                <c:pt idx="0">
                  <c:v>Series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General</c:formatCode>
                <c:ptCount val="5"/>
                <c:pt idx="0">
                  <c:v>0</c:v>
                </c:pt>
                <c:pt idx="1">
                  <c:v>2</c:v>
                </c:pt>
                <c:pt idx="2">
                  <c:v>4</c:v>
                </c:pt>
                <c:pt idx="3">
                  <c:v>6</c:v>
                </c:pt>
                <c:pt idx="4">
                  <c:v>8</c:v>
                </c:pt>
              </c:numCache>
            </c:numRef>
          </c:cat>
          <c:val>
            <c:numRef>
              <c:f>Sheet1!$B$2:$B$6</c:f>
              <c:numCache>
                <c:formatCode>General</c:formatCode>
                <c:ptCount val="5"/>
                <c:pt idx="0">
                  <c:v>200</c:v>
                </c:pt>
                <c:pt idx="1">
                  <c:v>180</c:v>
                </c:pt>
                <c:pt idx="2">
                  <c:v>170</c:v>
                </c:pt>
                <c:pt idx="3">
                  <c:v>160</c:v>
                </c:pt>
                <c:pt idx="4">
                  <c:v>130</c:v>
                </c:pt>
              </c:numCache>
            </c:numRef>
          </c:val>
          <c:smooth val="0"/>
          <c:extLst>
            <c:ext xmlns:c16="http://schemas.microsoft.com/office/drawing/2014/chart" uri="{C3380CC4-5D6E-409C-BE32-E72D297353CC}">
              <c16:uniqueId val="{00000000-6102-416B-B0FD-9CDB1FA2298A}"/>
            </c:ext>
          </c:extLst>
        </c:ser>
        <c:dLbls>
          <c:showLegendKey val="0"/>
          <c:showVal val="0"/>
          <c:showCatName val="0"/>
          <c:showSerName val="0"/>
          <c:showPercent val="0"/>
          <c:showBubbleSize val="0"/>
        </c:dLbls>
        <c:marker val="1"/>
        <c:smooth val="0"/>
        <c:axId val="437993912"/>
        <c:axId val="437993584"/>
      </c:lineChart>
      <c:catAx>
        <c:axId val="437993912"/>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r>
                  <a:rPr lang="en-GB" sz="1800"/>
                  <a:t>Time (seconds)</a:t>
                </a:r>
              </a:p>
            </c:rich>
          </c:tx>
          <c:layout>
            <c:manualLayout>
              <c:xMode val="edge"/>
              <c:yMode val="edge"/>
              <c:x val="0.38655149301821551"/>
              <c:y val="0.8023480701398987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crossAx val="437993584"/>
        <c:crosses val="autoZero"/>
        <c:auto val="1"/>
        <c:lblAlgn val="ctr"/>
        <c:lblOffset val="100"/>
        <c:noMultiLvlLbl val="0"/>
      </c:catAx>
      <c:valAx>
        <c:axId val="437993584"/>
        <c:scaling>
          <c:orientation val="minMax"/>
          <c:max val="200"/>
          <c:min val="13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r>
                  <a:rPr lang="en-GB" sz="1800"/>
                  <a:t>Height (cm)</a:t>
                </a:r>
              </a:p>
            </c:rich>
          </c:tx>
          <c:layout>
            <c:manualLayout>
              <c:xMode val="edge"/>
              <c:yMode val="edge"/>
              <c:x val="2.7081398947694211E-2"/>
              <c:y val="0.2493127421063836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just">
              <a:defRPr sz="1800" b="1" i="0" u="none" strike="noStrike" kern="1200" baseline="0">
                <a:solidFill>
                  <a:schemeClr val="tx1"/>
                </a:solidFill>
                <a:latin typeface="Century Gothic" panose="020B0502020202020204" pitchFamily="34" charset="0"/>
                <a:ea typeface="+mn-ea"/>
                <a:cs typeface="+mn-cs"/>
              </a:defRPr>
            </a:pPr>
            <a:endParaRPr lang="en-US"/>
          </a:p>
        </c:txPr>
        <c:crossAx val="437993912"/>
        <c:crosses val="autoZero"/>
        <c:crossBetween val="midCat"/>
        <c:majorUnit val="10"/>
        <c:minorUnit val="1"/>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chemeClr val="tx1"/>
                </a:solidFill>
                <a:latin typeface="Century Gothic" panose="020B0502020202020204" pitchFamily="34" charset="0"/>
                <a:ea typeface="+mn-ea"/>
                <a:cs typeface="+mn-cs"/>
              </a:defRPr>
            </a:pPr>
            <a:r>
              <a:rPr lang="en-US" sz="2000" u="sng"/>
              <a:t>Flight of a Toy Parachute</a:t>
            </a:r>
          </a:p>
        </c:rich>
      </c:tx>
      <c:layout>
        <c:manualLayout>
          <c:xMode val="edge"/>
          <c:yMode val="edge"/>
          <c:x val="0.29445413096020012"/>
          <c:y val="7.6861064767864265E-2"/>
        </c:manualLayout>
      </c:layout>
      <c:overlay val="0"/>
      <c:spPr>
        <a:noFill/>
        <a:ln>
          <a:noFill/>
        </a:ln>
        <a:effectLst/>
      </c:spPr>
      <c:txPr>
        <a:bodyPr rot="0" spcFirstLastPara="1" vertOverflow="ellipsis" vert="horz" wrap="square" anchor="ctr" anchorCtr="1"/>
        <a:lstStyle/>
        <a:p>
          <a:pPr>
            <a:defRPr sz="2000" b="1" i="0" u="sng"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789949480548915"/>
          <c:y val="0.17562039187281142"/>
          <c:w val="0.74084411105993364"/>
          <c:h val="0.52219070947723378"/>
        </c:manualLayout>
      </c:layout>
      <c:lineChart>
        <c:grouping val="standard"/>
        <c:varyColors val="0"/>
        <c:ser>
          <c:idx val="0"/>
          <c:order val="0"/>
          <c:tx>
            <c:strRef>
              <c:f>Sheet1!$B$1</c:f>
              <c:strCache>
                <c:ptCount val="1"/>
                <c:pt idx="0">
                  <c:v>Series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General</c:formatCode>
                <c:ptCount val="5"/>
                <c:pt idx="0">
                  <c:v>0</c:v>
                </c:pt>
                <c:pt idx="1">
                  <c:v>2</c:v>
                </c:pt>
                <c:pt idx="2">
                  <c:v>4</c:v>
                </c:pt>
                <c:pt idx="3">
                  <c:v>6</c:v>
                </c:pt>
                <c:pt idx="4">
                  <c:v>8</c:v>
                </c:pt>
              </c:numCache>
            </c:numRef>
          </c:cat>
          <c:val>
            <c:numRef>
              <c:f>Sheet1!$B$2:$B$6</c:f>
              <c:numCache>
                <c:formatCode>General</c:formatCode>
                <c:ptCount val="5"/>
                <c:pt idx="0">
                  <c:v>200</c:v>
                </c:pt>
                <c:pt idx="1">
                  <c:v>180</c:v>
                </c:pt>
                <c:pt idx="2">
                  <c:v>170</c:v>
                </c:pt>
                <c:pt idx="3">
                  <c:v>160</c:v>
                </c:pt>
                <c:pt idx="4">
                  <c:v>130</c:v>
                </c:pt>
              </c:numCache>
            </c:numRef>
          </c:val>
          <c:smooth val="0"/>
          <c:extLst>
            <c:ext xmlns:c16="http://schemas.microsoft.com/office/drawing/2014/chart" uri="{C3380CC4-5D6E-409C-BE32-E72D297353CC}">
              <c16:uniqueId val="{00000000-2215-4021-B91B-D8DCAB90B1B4}"/>
            </c:ext>
          </c:extLst>
        </c:ser>
        <c:dLbls>
          <c:showLegendKey val="0"/>
          <c:showVal val="0"/>
          <c:showCatName val="0"/>
          <c:showSerName val="0"/>
          <c:showPercent val="0"/>
          <c:showBubbleSize val="0"/>
        </c:dLbls>
        <c:marker val="1"/>
        <c:smooth val="0"/>
        <c:axId val="437993912"/>
        <c:axId val="437993584"/>
      </c:lineChart>
      <c:catAx>
        <c:axId val="437993912"/>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r>
                  <a:rPr lang="en-GB" sz="1800"/>
                  <a:t>Time (seconds)</a:t>
                </a:r>
              </a:p>
            </c:rich>
          </c:tx>
          <c:layout>
            <c:manualLayout>
              <c:xMode val="edge"/>
              <c:yMode val="edge"/>
              <c:x val="0.38655149301821551"/>
              <c:y val="0.8023480701398987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crossAx val="437993584"/>
        <c:crosses val="autoZero"/>
        <c:auto val="1"/>
        <c:lblAlgn val="ctr"/>
        <c:lblOffset val="100"/>
        <c:noMultiLvlLbl val="0"/>
      </c:catAx>
      <c:valAx>
        <c:axId val="437993584"/>
        <c:scaling>
          <c:orientation val="minMax"/>
          <c:max val="200"/>
          <c:min val="13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r>
                  <a:rPr lang="en-GB" sz="1800"/>
                  <a:t>Height (cm)</a:t>
                </a:r>
              </a:p>
            </c:rich>
          </c:tx>
          <c:layout>
            <c:manualLayout>
              <c:xMode val="edge"/>
              <c:yMode val="edge"/>
              <c:x val="2.7081398947694211E-2"/>
              <c:y val="0.2493127421063836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just">
              <a:defRPr sz="1800" b="1" i="0" u="none" strike="noStrike" kern="1200" baseline="0">
                <a:solidFill>
                  <a:schemeClr val="tx1"/>
                </a:solidFill>
                <a:latin typeface="Century Gothic" panose="020B0502020202020204" pitchFamily="34" charset="0"/>
                <a:ea typeface="+mn-ea"/>
                <a:cs typeface="+mn-cs"/>
              </a:defRPr>
            </a:pPr>
            <a:endParaRPr lang="en-US"/>
          </a:p>
        </c:txPr>
        <c:crossAx val="437993912"/>
        <c:crosses val="autoZero"/>
        <c:crossBetween val="midCat"/>
        <c:majorUnit val="10"/>
        <c:minorUnit val="1"/>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sng" strike="noStrike" kern="1200" spc="0" baseline="0">
                <a:solidFill>
                  <a:schemeClr val="tx1">
                    <a:lumMod val="65000"/>
                    <a:lumOff val="35000"/>
                  </a:schemeClr>
                </a:solidFill>
                <a:latin typeface="Century Gothic" panose="020B0502020202020204" pitchFamily="34" charset="0"/>
                <a:ea typeface="+mn-ea"/>
                <a:cs typeface="+mn-cs"/>
              </a:defRPr>
            </a:pPr>
            <a:r>
              <a:rPr lang="en-US" sz="2000" u="sng" dirty="0">
                <a:solidFill>
                  <a:schemeClr val="tx1"/>
                </a:solidFill>
              </a:rPr>
              <a:t>Temperature of Water in a Heated Pan</a:t>
            </a:r>
          </a:p>
        </c:rich>
      </c:tx>
      <c:layout>
        <c:manualLayout>
          <c:xMode val="edge"/>
          <c:yMode val="edge"/>
          <c:x val="0.24092730352765085"/>
          <c:y val="9.4415287175184576E-2"/>
        </c:manualLayout>
      </c:layout>
      <c:overlay val="0"/>
      <c:spPr>
        <a:noFill/>
        <a:ln>
          <a:noFill/>
        </a:ln>
        <a:effectLst/>
      </c:spPr>
      <c:txPr>
        <a:bodyPr rot="0" spcFirstLastPara="1" vertOverflow="ellipsis" vert="horz" wrap="square" anchor="ctr" anchorCtr="1"/>
        <a:lstStyle/>
        <a:p>
          <a:pPr>
            <a:defRPr sz="2400" b="1" i="0" u="sng"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789949480548915"/>
          <c:y val="0.17562039187281142"/>
          <c:w val="0.74084411105993364"/>
          <c:h val="0.52219070947723378"/>
        </c:manualLayout>
      </c:layout>
      <c:lineChart>
        <c:grouping val="standard"/>
        <c:varyColors val="0"/>
        <c:ser>
          <c:idx val="0"/>
          <c:order val="0"/>
          <c:tx>
            <c:strRef>
              <c:f>Sheet1!$B$1</c:f>
              <c:strCache>
                <c:ptCount val="1"/>
                <c:pt idx="0">
                  <c:v>Series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0</c:v>
                </c:pt>
                <c:pt idx="1">
                  <c:v>30</c:v>
                </c:pt>
                <c:pt idx="2">
                  <c:v>60</c:v>
                </c:pt>
                <c:pt idx="3">
                  <c:v>90</c:v>
                </c:pt>
                <c:pt idx="4">
                  <c:v>120</c:v>
                </c:pt>
                <c:pt idx="5">
                  <c:v>150</c:v>
                </c:pt>
              </c:numCache>
            </c:numRef>
          </c:cat>
          <c:val>
            <c:numRef>
              <c:f>Sheet1!$B$2:$B$7</c:f>
              <c:numCache>
                <c:formatCode>General</c:formatCode>
                <c:ptCount val="6"/>
                <c:pt idx="0">
                  <c:v>0</c:v>
                </c:pt>
                <c:pt idx="1">
                  <c:v>15</c:v>
                </c:pt>
                <c:pt idx="2">
                  <c:v>20</c:v>
                </c:pt>
                <c:pt idx="3">
                  <c:v>30</c:v>
                </c:pt>
                <c:pt idx="4">
                  <c:v>60</c:v>
                </c:pt>
                <c:pt idx="5">
                  <c:v>110</c:v>
                </c:pt>
              </c:numCache>
            </c:numRef>
          </c:val>
          <c:smooth val="0"/>
          <c:extLst>
            <c:ext xmlns:c16="http://schemas.microsoft.com/office/drawing/2014/chart" uri="{C3380CC4-5D6E-409C-BE32-E72D297353CC}">
              <c16:uniqueId val="{00000000-4888-4528-BFBB-B2757F8F7260}"/>
            </c:ext>
          </c:extLst>
        </c:ser>
        <c:dLbls>
          <c:showLegendKey val="0"/>
          <c:showVal val="0"/>
          <c:showCatName val="0"/>
          <c:showSerName val="0"/>
          <c:showPercent val="0"/>
          <c:showBubbleSize val="0"/>
        </c:dLbls>
        <c:marker val="1"/>
        <c:smooth val="0"/>
        <c:axId val="437993912"/>
        <c:axId val="437993584"/>
      </c:lineChart>
      <c:catAx>
        <c:axId val="437993912"/>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r>
                  <a:rPr lang="en-GB" sz="1800">
                    <a:solidFill>
                      <a:schemeClr val="tx1"/>
                    </a:solidFill>
                  </a:rPr>
                  <a:t>Time (seconds)</a:t>
                </a:r>
              </a:p>
            </c:rich>
          </c:tx>
          <c:layout>
            <c:manualLayout>
              <c:xMode val="edge"/>
              <c:yMode val="edge"/>
              <c:x val="0.4325912417294468"/>
              <c:y val="0.7862116263749026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crossAx val="437993584"/>
        <c:crosses val="autoZero"/>
        <c:auto val="1"/>
        <c:lblAlgn val="ctr"/>
        <c:lblOffset val="100"/>
        <c:noMultiLvlLbl val="0"/>
      </c:catAx>
      <c:valAx>
        <c:axId val="437993584"/>
        <c:scaling>
          <c:orientation val="minMax"/>
          <c:max val="11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Century Gothic" panose="020B0502020202020204" pitchFamily="34" charset="0"/>
                    <a:ea typeface="+mn-ea"/>
                    <a:cs typeface="+mn-cs"/>
                  </a:defRPr>
                </a:pPr>
                <a:r>
                  <a:rPr lang="en-GB" sz="1800" dirty="0">
                    <a:solidFill>
                      <a:schemeClr val="tx1"/>
                    </a:solidFill>
                  </a:rPr>
                  <a:t>Temperature (</a:t>
                </a:r>
                <a:r>
                  <a:rPr lang="en-GB" sz="1800" b="1" baseline="30000" dirty="0" err="1">
                    <a:effectLst/>
                  </a:rPr>
                  <a:t>o</a:t>
                </a:r>
                <a:r>
                  <a:rPr lang="en-GB" sz="1800" b="1" dirty="0" err="1">
                    <a:effectLst/>
                  </a:rPr>
                  <a:t>C</a:t>
                </a:r>
                <a:r>
                  <a:rPr lang="en-GB" sz="1800" dirty="0">
                    <a:solidFill>
                      <a:schemeClr val="tx1"/>
                    </a:solidFill>
                  </a:rPr>
                  <a:t>)</a:t>
                </a:r>
              </a:p>
            </c:rich>
          </c:tx>
          <c:layout>
            <c:manualLayout>
              <c:xMode val="edge"/>
              <c:yMode val="edge"/>
              <c:x val="7.5896671314013217E-2"/>
              <c:y val="0.29288293565025603"/>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just">
              <a:defRPr sz="1800" b="1" i="0" u="none" strike="noStrike" kern="1200" baseline="0">
                <a:solidFill>
                  <a:schemeClr val="tx1"/>
                </a:solidFill>
                <a:latin typeface="Century Gothic" panose="020B0502020202020204" pitchFamily="34" charset="0"/>
                <a:ea typeface="+mn-ea"/>
                <a:cs typeface="+mn-cs"/>
              </a:defRPr>
            </a:pPr>
            <a:endParaRPr lang="en-US"/>
          </a:p>
        </c:txPr>
        <c:crossAx val="437993912"/>
        <c:crosses val="autoZero"/>
        <c:crossBetween val="midCat"/>
        <c:majorUnit val="10"/>
        <c:minorUnit val="1"/>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sng" strike="noStrike" kern="1200" spc="0" baseline="0">
                <a:solidFill>
                  <a:schemeClr val="tx1">
                    <a:lumMod val="65000"/>
                    <a:lumOff val="35000"/>
                  </a:schemeClr>
                </a:solidFill>
                <a:latin typeface="Century Gothic" panose="020B0502020202020204" pitchFamily="34" charset="0"/>
                <a:ea typeface="+mn-ea"/>
                <a:cs typeface="+mn-cs"/>
              </a:defRPr>
            </a:pPr>
            <a:r>
              <a:rPr lang="en-US" sz="2000" u="sng" dirty="0">
                <a:solidFill>
                  <a:schemeClr val="tx1"/>
                </a:solidFill>
              </a:rPr>
              <a:t>Temperature of Water in a Heated Pan</a:t>
            </a:r>
          </a:p>
        </c:rich>
      </c:tx>
      <c:layout>
        <c:manualLayout>
          <c:xMode val="edge"/>
          <c:yMode val="edge"/>
          <c:x val="0.24092730352765085"/>
          <c:y val="9.4415287175184576E-2"/>
        </c:manualLayout>
      </c:layout>
      <c:overlay val="0"/>
      <c:spPr>
        <a:noFill/>
        <a:ln>
          <a:noFill/>
        </a:ln>
        <a:effectLst/>
      </c:spPr>
      <c:txPr>
        <a:bodyPr rot="0" spcFirstLastPara="1" vertOverflow="ellipsis" vert="horz" wrap="square" anchor="ctr" anchorCtr="1"/>
        <a:lstStyle/>
        <a:p>
          <a:pPr>
            <a:defRPr sz="2400" b="1" i="0" u="sng"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789949480548915"/>
          <c:y val="0.17562039187281142"/>
          <c:w val="0.74084411105993364"/>
          <c:h val="0.52219070947723378"/>
        </c:manualLayout>
      </c:layout>
      <c:lineChart>
        <c:grouping val="standard"/>
        <c:varyColors val="0"/>
        <c:ser>
          <c:idx val="0"/>
          <c:order val="0"/>
          <c:tx>
            <c:strRef>
              <c:f>Sheet1!$B$1</c:f>
              <c:strCache>
                <c:ptCount val="1"/>
                <c:pt idx="0">
                  <c:v>Series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0</c:v>
                </c:pt>
                <c:pt idx="1">
                  <c:v>30</c:v>
                </c:pt>
                <c:pt idx="2">
                  <c:v>60</c:v>
                </c:pt>
                <c:pt idx="3">
                  <c:v>90</c:v>
                </c:pt>
                <c:pt idx="4">
                  <c:v>120</c:v>
                </c:pt>
                <c:pt idx="5">
                  <c:v>150</c:v>
                </c:pt>
              </c:numCache>
            </c:numRef>
          </c:cat>
          <c:val>
            <c:numRef>
              <c:f>Sheet1!$B$2:$B$7</c:f>
              <c:numCache>
                <c:formatCode>General</c:formatCode>
                <c:ptCount val="6"/>
                <c:pt idx="0">
                  <c:v>0</c:v>
                </c:pt>
                <c:pt idx="1">
                  <c:v>15</c:v>
                </c:pt>
                <c:pt idx="2">
                  <c:v>20</c:v>
                </c:pt>
                <c:pt idx="3">
                  <c:v>30</c:v>
                </c:pt>
                <c:pt idx="4">
                  <c:v>60</c:v>
                </c:pt>
                <c:pt idx="5">
                  <c:v>110</c:v>
                </c:pt>
              </c:numCache>
            </c:numRef>
          </c:val>
          <c:smooth val="0"/>
          <c:extLst>
            <c:ext xmlns:c16="http://schemas.microsoft.com/office/drawing/2014/chart" uri="{C3380CC4-5D6E-409C-BE32-E72D297353CC}">
              <c16:uniqueId val="{00000000-4C40-4BB8-8ECD-B11206957226}"/>
            </c:ext>
          </c:extLst>
        </c:ser>
        <c:dLbls>
          <c:showLegendKey val="0"/>
          <c:showVal val="0"/>
          <c:showCatName val="0"/>
          <c:showSerName val="0"/>
          <c:showPercent val="0"/>
          <c:showBubbleSize val="0"/>
        </c:dLbls>
        <c:marker val="1"/>
        <c:smooth val="0"/>
        <c:axId val="437993912"/>
        <c:axId val="437993584"/>
      </c:lineChart>
      <c:catAx>
        <c:axId val="437993912"/>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r>
                  <a:rPr lang="en-GB" sz="1800">
                    <a:solidFill>
                      <a:schemeClr val="tx1"/>
                    </a:solidFill>
                  </a:rPr>
                  <a:t>Time (seconds)</a:t>
                </a:r>
              </a:p>
            </c:rich>
          </c:tx>
          <c:layout>
            <c:manualLayout>
              <c:xMode val="edge"/>
              <c:yMode val="edge"/>
              <c:x val="0.4325912417294468"/>
              <c:y val="0.7862116263749026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crossAx val="437993584"/>
        <c:crosses val="autoZero"/>
        <c:auto val="1"/>
        <c:lblAlgn val="ctr"/>
        <c:lblOffset val="100"/>
        <c:noMultiLvlLbl val="0"/>
      </c:catAx>
      <c:valAx>
        <c:axId val="437993584"/>
        <c:scaling>
          <c:orientation val="minMax"/>
          <c:max val="11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Century Gothic" panose="020B0502020202020204" pitchFamily="34" charset="0"/>
                    <a:ea typeface="+mn-ea"/>
                    <a:cs typeface="+mn-cs"/>
                  </a:defRPr>
                </a:pPr>
                <a:r>
                  <a:rPr lang="en-GB" sz="1800" dirty="0">
                    <a:solidFill>
                      <a:schemeClr val="tx1"/>
                    </a:solidFill>
                  </a:rPr>
                  <a:t>Temperature (</a:t>
                </a:r>
                <a:r>
                  <a:rPr lang="en-GB" sz="1800" b="1" baseline="30000" dirty="0" err="1">
                    <a:effectLst/>
                  </a:rPr>
                  <a:t>o</a:t>
                </a:r>
                <a:r>
                  <a:rPr lang="en-GB" sz="1800" b="1" dirty="0" err="1">
                    <a:effectLst/>
                  </a:rPr>
                  <a:t>C</a:t>
                </a:r>
                <a:r>
                  <a:rPr lang="en-GB" sz="1800" dirty="0">
                    <a:solidFill>
                      <a:schemeClr val="tx1"/>
                    </a:solidFill>
                  </a:rPr>
                  <a:t>)</a:t>
                </a:r>
              </a:p>
            </c:rich>
          </c:tx>
          <c:layout>
            <c:manualLayout>
              <c:xMode val="edge"/>
              <c:yMode val="edge"/>
              <c:x val="7.5896671314013217E-2"/>
              <c:y val="0.29288293565025603"/>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just">
              <a:defRPr sz="1800" b="1" i="0" u="none" strike="noStrike" kern="1200" baseline="0">
                <a:solidFill>
                  <a:schemeClr val="tx1"/>
                </a:solidFill>
                <a:latin typeface="Century Gothic" panose="020B0502020202020204" pitchFamily="34" charset="0"/>
                <a:ea typeface="+mn-ea"/>
                <a:cs typeface="+mn-cs"/>
              </a:defRPr>
            </a:pPr>
            <a:endParaRPr lang="en-US"/>
          </a:p>
        </c:txPr>
        <c:crossAx val="437993912"/>
        <c:crosses val="autoZero"/>
        <c:crossBetween val="midCat"/>
        <c:majorUnit val="10"/>
        <c:minorUnit val="1"/>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chemeClr val="tx1"/>
                </a:solidFill>
                <a:latin typeface="Century Gothic" panose="020B0502020202020204" pitchFamily="34" charset="0"/>
                <a:ea typeface="+mn-ea"/>
                <a:cs typeface="+mn-cs"/>
              </a:defRPr>
            </a:pPr>
            <a:r>
              <a:rPr lang="en-US" sz="1800" b="1" i="0" u="sng" baseline="0" dirty="0">
                <a:effectLst/>
              </a:rPr>
              <a:t>Height of Rocket When Launched</a:t>
            </a:r>
            <a:endParaRPr lang="en-GB" sz="2000" dirty="0">
              <a:effectLst/>
            </a:endParaRPr>
          </a:p>
        </c:rich>
      </c:tx>
      <c:layout>
        <c:manualLayout>
          <c:xMode val="edge"/>
          <c:yMode val="edge"/>
          <c:x val="0.29918140023564299"/>
          <c:y val="5.4568356551634063E-2"/>
        </c:manualLayout>
      </c:layout>
      <c:overlay val="0"/>
      <c:spPr>
        <a:noFill/>
        <a:ln>
          <a:noFill/>
        </a:ln>
        <a:effectLst/>
      </c:spPr>
      <c:txPr>
        <a:bodyPr rot="0" spcFirstLastPara="1" vertOverflow="ellipsis" vert="horz" wrap="square" anchor="ctr" anchorCtr="1"/>
        <a:lstStyle/>
        <a:p>
          <a:pPr>
            <a:defRPr sz="2000" b="1" i="0" u="sng"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bg1">
                  <a:lumMod val="50000"/>
                </a:schemeClr>
              </a:solidFill>
              <a:round/>
            </a:ln>
            <a:effectLst/>
          </c:spPr>
          <c:marker>
            <c:symbol val="circle"/>
            <c:size val="5"/>
            <c:spPr>
              <a:solidFill>
                <a:schemeClr val="accent2"/>
              </a:solidFill>
              <a:ln w="9525">
                <a:solidFill>
                  <a:schemeClr val="bg1">
                    <a:lumMod val="50000"/>
                  </a:schemeClr>
                </a:solidFill>
              </a:ln>
              <a:effectLst/>
            </c:spPr>
          </c:marker>
          <c:cat>
            <c:numRef>
              <c:f>Sheet1!$A$2:$A$7</c:f>
              <c:numCache>
                <c:formatCode>General</c:formatCode>
                <c:ptCount val="6"/>
                <c:pt idx="0">
                  <c:v>0</c:v>
                </c:pt>
                <c:pt idx="1">
                  <c:v>30</c:v>
                </c:pt>
                <c:pt idx="2">
                  <c:v>60</c:v>
                </c:pt>
                <c:pt idx="3">
                  <c:v>90</c:v>
                </c:pt>
                <c:pt idx="4">
                  <c:v>120</c:v>
                </c:pt>
                <c:pt idx="5">
                  <c:v>150</c:v>
                </c:pt>
              </c:numCache>
            </c:numRef>
          </c:cat>
          <c:val>
            <c:numRef>
              <c:f>Sheet1!$B$2:$B$7</c:f>
              <c:numCache>
                <c:formatCode>General</c:formatCode>
                <c:ptCount val="6"/>
                <c:pt idx="0">
                  <c:v>0</c:v>
                </c:pt>
                <c:pt idx="1">
                  <c:v>10</c:v>
                </c:pt>
                <c:pt idx="2">
                  <c:v>20</c:v>
                </c:pt>
                <c:pt idx="3">
                  <c:v>30</c:v>
                </c:pt>
                <c:pt idx="4">
                  <c:v>35</c:v>
                </c:pt>
                <c:pt idx="5">
                  <c:v>40</c:v>
                </c:pt>
              </c:numCache>
            </c:numRef>
          </c:val>
          <c:smooth val="0"/>
          <c:extLst>
            <c:ext xmlns:c16="http://schemas.microsoft.com/office/drawing/2014/chart" uri="{C3380CC4-5D6E-409C-BE32-E72D297353CC}">
              <c16:uniqueId val="{00000000-8556-439E-8B93-BC36EDAB1A3D}"/>
            </c:ext>
          </c:extLst>
        </c:ser>
        <c:dLbls>
          <c:showLegendKey val="0"/>
          <c:showVal val="0"/>
          <c:showCatName val="0"/>
          <c:showSerName val="0"/>
          <c:showPercent val="0"/>
          <c:showBubbleSize val="0"/>
        </c:dLbls>
        <c:marker val="1"/>
        <c:smooth val="0"/>
        <c:axId val="437993912"/>
        <c:axId val="437993584"/>
      </c:lineChart>
      <c:catAx>
        <c:axId val="437993912"/>
        <c:scaling>
          <c:orientation val="minMax"/>
        </c:scaling>
        <c:delete val="0"/>
        <c:axPos val="b"/>
        <c:minorGridlines>
          <c:spPr>
            <a:ln w="9525" cap="flat" cmpd="sng" algn="ctr">
              <a:solidFill>
                <a:schemeClr val="tx1"/>
              </a:solidFill>
              <a:round/>
            </a:ln>
            <a:effectLst/>
          </c:spPr>
        </c:minorGridlines>
        <c:title>
          <c:tx>
            <c:rich>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r>
                  <a:rPr lang="en-GB" sz="1800"/>
                  <a:t>Time (seconds)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crossAx val="437993584"/>
        <c:crosses val="autoZero"/>
        <c:auto val="1"/>
        <c:lblAlgn val="ctr"/>
        <c:lblOffset val="100"/>
        <c:noMultiLvlLbl val="0"/>
      </c:catAx>
      <c:valAx>
        <c:axId val="43799358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r>
                  <a:rPr lang="en-GB" sz="1800"/>
                  <a:t>Height (km)</a:t>
                </a:r>
              </a:p>
            </c:rich>
          </c:tx>
          <c:layout>
            <c:manualLayout>
              <c:xMode val="edge"/>
              <c:yMode val="edge"/>
              <c:x val="8.0034927998814225E-3"/>
              <c:y val="0.2789120666046331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crossAx val="437993912"/>
        <c:crosses val="autoZero"/>
        <c:crossBetween val="midCat"/>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chemeClr val="tx1"/>
                </a:solidFill>
                <a:latin typeface="Century Gothic" panose="020B0502020202020204" pitchFamily="34" charset="0"/>
                <a:ea typeface="+mn-ea"/>
                <a:cs typeface="+mn-cs"/>
              </a:defRPr>
            </a:pPr>
            <a:r>
              <a:rPr lang="en-US" sz="1800" b="1" i="0" u="sng" baseline="0" dirty="0">
                <a:effectLst/>
              </a:rPr>
              <a:t>Height of Rocket When Launched</a:t>
            </a:r>
            <a:endParaRPr lang="en-GB" sz="2000" dirty="0">
              <a:effectLst/>
            </a:endParaRPr>
          </a:p>
        </c:rich>
      </c:tx>
      <c:layout>
        <c:manualLayout>
          <c:xMode val="edge"/>
          <c:yMode val="edge"/>
          <c:x val="0.29918140023564299"/>
          <c:y val="5.4568356551634063E-2"/>
        </c:manualLayout>
      </c:layout>
      <c:overlay val="0"/>
      <c:spPr>
        <a:noFill/>
        <a:ln>
          <a:noFill/>
        </a:ln>
        <a:effectLst/>
      </c:spPr>
      <c:txPr>
        <a:bodyPr rot="0" spcFirstLastPara="1" vertOverflow="ellipsis" vert="horz" wrap="square" anchor="ctr" anchorCtr="1"/>
        <a:lstStyle/>
        <a:p>
          <a:pPr>
            <a:defRPr sz="2000" b="1" i="0" u="sng"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bg1">
                  <a:lumMod val="50000"/>
                </a:schemeClr>
              </a:solidFill>
              <a:round/>
            </a:ln>
            <a:effectLst/>
          </c:spPr>
          <c:marker>
            <c:symbol val="circle"/>
            <c:size val="5"/>
            <c:spPr>
              <a:solidFill>
                <a:schemeClr val="accent2"/>
              </a:solidFill>
              <a:ln w="9525">
                <a:solidFill>
                  <a:schemeClr val="bg1">
                    <a:lumMod val="50000"/>
                  </a:schemeClr>
                </a:solidFill>
              </a:ln>
              <a:effectLst/>
            </c:spPr>
          </c:marker>
          <c:cat>
            <c:numRef>
              <c:f>Sheet1!$A$2:$A$7</c:f>
              <c:numCache>
                <c:formatCode>General</c:formatCode>
                <c:ptCount val="6"/>
                <c:pt idx="0">
                  <c:v>0</c:v>
                </c:pt>
                <c:pt idx="1">
                  <c:v>30</c:v>
                </c:pt>
                <c:pt idx="2">
                  <c:v>60</c:v>
                </c:pt>
                <c:pt idx="3">
                  <c:v>90</c:v>
                </c:pt>
                <c:pt idx="4">
                  <c:v>120</c:v>
                </c:pt>
                <c:pt idx="5">
                  <c:v>150</c:v>
                </c:pt>
              </c:numCache>
            </c:numRef>
          </c:cat>
          <c:val>
            <c:numRef>
              <c:f>Sheet1!$B$2:$B$7</c:f>
              <c:numCache>
                <c:formatCode>General</c:formatCode>
                <c:ptCount val="6"/>
                <c:pt idx="0">
                  <c:v>0</c:v>
                </c:pt>
                <c:pt idx="1">
                  <c:v>10</c:v>
                </c:pt>
                <c:pt idx="2">
                  <c:v>20</c:v>
                </c:pt>
                <c:pt idx="3">
                  <c:v>30</c:v>
                </c:pt>
                <c:pt idx="4">
                  <c:v>35</c:v>
                </c:pt>
                <c:pt idx="5">
                  <c:v>40</c:v>
                </c:pt>
              </c:numCache>
            </c:numRef>
          </c:val>
          <c:smooth val="0"/>
          <c:extLst>
            <c:ext xmlns:c16="http://schemas.microsoft.com/office/drawing/2014/chart" uri="{C3380CC4-5D6E-409C-BE32-E72D297353CC}">
              <c16:uniqueId val="{00000000-CA84-425C-A327-BE57EC1AD78C}"/>
            </c:ext>
          </c:extLst>
        </c:ser>
        <c:dLbls>
          <c:showLegendKey val="0"/>
          <c:showVal val="0"/>
          <c:showCatName val="0"/>
          <c:showSerName val="0"/>
          <c:showPercent val="0"/>
          <c:showBubbleSize val="0"/>
        </c:dLbls>
        <c:marker val="1"/>
        <c:smooth val="0"/>
        <c:axId val="437993912"/>
        <c:axId val="437993584"/>
      </c:lineChart>
      <c:catAx>
        <c:axId val="437993912"/>
        <c:scaling>
          <c:orientation val="minMax"/>
        </c:scaling>
        <c:delete val="0"/>
        <c:axPos val="b"/>
        <c:minorGridlines>
          <c:spPr>
            <a:ln w="9525" cap="flat" cmpd="sng" algn="ctr">
              <a:solidFill>
                <a:schemeClr val="tx1"/>
              </a:solidFill>
              <a:round/>
            </a:ln>
            <a:effectLst/>
          </c:spPr>
        </c:minorGridlines>
        <c:title>
          <c:tx>
            <c:rich>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r>
                  <a:rPr lang="en-GB" sz="1800"/>
                  <a:t>Time (seconds)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crossAx val="437993584"/>
        <c:crosses val="autoZero"/>
        <c:auto val="1"/>
        <c:lblAlgn val="ctr"/>
        <c:lblOffset val="100"/>
        <c:noMultiLvlLbl val="0"/>
      </c:catAx>
      <c:valAx>
        <c:axId val="43799358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r>
                  <a:rPr lang="en-GB" sz="1800"/>
                  <a:t>Height (km)</a:t>
                </a:r>
              </a:p>
            </c:rich>
          </c:tx>
          <c:layout>
            <c:manualLayout>
              <c:xMode val="edge"/>
              <c:yMode val="edge"/>
              <c:x val="8.0034927998814225E-3"/>
              <c:y val="0.2789120666046331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crossAx val="437993912"/>
        <c:crosses val="autoZero"/>
        <c:crossBetween val="midCat"/>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latin typeface="Century Gothic" panose="020B0502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spc="0" baseline="0">
                <a:solidFill>
                  <a:schemeClr val="tx1"/>
                </a:solidFill>
                <a:latin typeface="Century Gothic" panose="020B0502020202020204" pitchFamily="34" charset="0"/>
                <a:ea typeface="+mn-ea"/>
                <a:cs typeface="+mn-cs"/>
              </a:defRPr>
            </a:pPr>
            <a:r>
              <a:rPr lang="en-US" sz="1600" u="sng" dirty="0"/>
              <a:t>Temperature of a Radiator Once Switched Off</a:t>
            </a:r>
          </a:p>
        </c:rich>
      </c:tx>
      <c:layout>
        <c:manualLayout>
          <c:xMode val="edge"/>
          <c:yMode val="edge"/>
          <c:x val="0.16715074179337186"/>
          <c:y val="2.4287027469040986E-2"/>
        </c:manualLayout>
      </c:layout>
      <c:overlay val="0"/>
      <c:spPr>
        <a:noFill/>
        <a:ln>
          <a:noFill/>
        </a:ln>
        <a:effectLst/>
      </c:spPr>
      <c:txPr>
        <a:bodyPr rot="0" spcFirstLastPara="1" vertOverflow="ellipsis" vert="horz" wrap="square" anchor="ctr" anchorCtr="1"/>
        <a:lstStyle/>
        <a:p>
          <a:pPr>
            <a:defRPr sz="1600" b="1" i="0" u="sng"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1515103190948253"/>
          <c:y val="0.1410131091389194"/>
          <c:w val="0.85008555744584602"/>
          <c:h val="0.67846520737625327"/>
        </c:manualLayout>
      </c:layout>
      <c:lineChart>
        <c:grouping val="standard"/>
        <c:varyColors val="0"/>
        <c:ser>
          <c:idx val="0"/>
          <c:order val="0"/>
          <c:tx>
            <c:strRef>
              <c:f>Sheet1!$B$1</c:f>
              <c:strCache>
                <c:ptCount val="1"/>
                <c:pt idx="0">
                  <c:v>Series 1</c:v>
                </c:pt>
              </c:strCache>
            </c:strRef>
          </c:tx>
          <c:spPr>
            <a:ln w="28575" cap="rnd">
              <a:solidFill>
                <a:srgbClr val="0070C0"/>
              </a:solidFill>
              <a:round/>
            </a:ln>
            <a:effectLst/>
          </c:spPr>
          <c:marker>
            <c:symbol val="circle"/>
            <c:size val="5"/>
            <c:spPr>
              <a:solidFill>
                <a:schemeClr val="accent2"/>
              </a:solidFill>
              <a:ln w="9525">
                <a:solidFill>
                  <a:srgbClr val="0070C0"/>
                </a:solidFill>
              </a:ln>
              <a:effectLst/>
            </c:spPr>
          </c:marker>
          <c:cat>
            <c:numRef>
              <c:f>Sheet1!$A$2:$A$5</c:f>
              <c:numCache>
                <c:formatCode>General</c:formatCode>
                <c:ptCount val="4"/>
                <c:pt idx="0">
                  <c:v>0</c:v>
                </c:pt>
                <c:pt idx="1">
                  <c:v>10</c:v>
                </c:pt>
                <c:pt idx="2">
                  <c:v>20</c:v>
                </c:pt>
                <c:pt idx="3">
                  <c:v>30</c:v>
                </c:pt>
              </c:numCache>
            </c:numRef>
          </c:cat>
          <c:val>
            <c:numRef>
              <c:f>Sheet1!$B$2:$B$5</c:f>
              <c:numCache>
                <c:formatCode>General</c:formatCode>
                <c:ptCount val="4"/>
                <c:pt idx="0">
                  <c:v>70</c:v>
                </c:pt>
                <c:pt idx="1">
                  <c:v>50</c:v>
                </c:pt>
                <c:pt idx="2">
                  <c:v>40</c:v>
                </c:pt>
                <c:pt idx="3">
                  <c:v>20</c:v>
                </c:pt>
              </c:numCache>
            </c:numRef>
          </c:val>
          <c:smooth val="0"/>
          <c:extLst>
            <c:ext xmlns:c16="http://schemas.microsoft.com/office/drawing/2014/chart" uri="{C3380CC4-5D6E-409C-BE32-E72D297353CC}">
              <c16:uniqueId val="{00000000-39AE-4A4D-85F6-1AA5F8F5A845}"/>
            </c:ext>
          </c:extLst>
        </c:ser>
        <c:dLbls>
          <c:showLegendKey val="0"/>
          <c:showVal val="0"/>
          <c:showCatName val="0"/>
          <c:showSerName val="0"/>
          <c:showPercent val="0"/>
          <c:showBubbleSize val="0"/>
        </c:dLbls>
        <c:marker val="1"/>
        <c:smooth val="0"/>
        <c:axId val="437993912"/>
        <c:axId val="437993584"/>
      </c:lineChart>
      <c:catAx>
        <c:axId val="437993912"/>
        <c:scaling>
          <c:orientation val="minMax"/>
        </c:scaling>
        <c:delete val="0"/>
        <c:axPos val="b"/>
        <c:minorGridlines>
          <c:spPr>
            <a:ln w="9525" cap="flat" cmpd="sng" algn="ctr">
              <a:solidFill>
                <a:schemeClr val="tx1"/>
              </a:solidFill>
              <a:round/>
            </a:ln>
            <a:effectLst/>
          </c:spPr>
        </c:minorGridlines>
        <c:title>
          <c:tx>
            <c:rich>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r>
                  <a:rPr lang="en-GB" sz="1400"/>
                  <a:t>Time (minutes)</a:t>
                </a:r>
              </a:p>
            </c:rich>
          </c:tx>
          <c:layout>
            <c:manualLayout>
              <c:xMode val="edge"/>
              <c:yMode val="edge"/>
              <c:x val="0.44029913289432637"/>
              <c:y val="0.9229589962903536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crossAx val="437993584"/>
        <c:crosses val="autoZero"/>
        <c:auto val="1"/>
        <c:lblAlgn val="ctr"/>
        <c:lblOffset val="100"/>
        <c:noMultiLvlLbl val="0"/>
      </c:catAx>
      <c:valAx>
        <c:axId val="43799358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r>
                  <a:rPr lang="en-GB" sz="1600" dirty="0"/>
                  <a:t>Temperature (°C)</a:t>
                </a:r>
              </a:p>
            </c:rich>
          </c:tx>
          <c:layout>
            <c:manualLayout>
              <c:xMode val="edge"/>
              <c:yMode val="edge"/>
              <c:x val="2.6893300161249378E-4"/>
              <c:y val="0.2368474642090956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crossAx val="437993912"/>
        <c:crosses val="autoZero"/>
        <c:crossBetween val="midCat"/>
        <c:majorUnit val="20"/>
        <c:minorUnit val="5"/>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26/04/2019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26/04/2019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26/04/2019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26/04/2019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line-graphs-year-4-statistics-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4/summer-block-4-statistics/" TargetMode="External"/><Relationship Id="rId5" Type="http://schemas.openxmlformats.org/officeDocument/2006/relationships/hyperlink" Target="https://classroomsecrets.co.uk/content-domain-filter/?fwp_contentdomain=4s2" TargetMode="External"/><Relationship Id="rId4" Type="http://schemas.openxmlformats.org/officeDocument/2006/relationships/hyperlink" Target="https://classroomsecrets.co.uk/content-domain-filter/?fwp_contentdomain=4s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2573CD-C64E-435A-9DC1-C004FB2C6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5379" b="35072"/>
          <a:stretch/>
        </p:blipFill>
        <p:spPr>
          <a:xfrm>
            <a:off x="793488" y="843379"/>
            <a:ext cx="7557025" cy="2112885"/>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kilometres did the rocket travel</a:t>
            </a:r>
          </a:p>
          <a:p>
            <a:pPr algn="ctr"/>
            <a:r>
              <a:rPr lang="en-GB" sz="2000" b="1" dirty="0">
                <a:solidFill>
                  <a:schemeClr val="tx1"/>
                </a:solidFill>
                <a:latin typeface="Century Gothic" panose="020B0502020202020204" pitchFamily="34" charset="0"/>
              </a:rPr>
              <a:t> between 90 and 120 seconds?</a:t>
            </a: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C3B239F-FE25-4FA9-B8CE-31EB08978D01}"/>
              </a:ext>
            </a:extLst>
          </p:cNvPr>
          <p:cNvGraphicFramePr>
            <a:graphicFrameLocks noGrp="1"/>
          </p:cNvGraphicFramePr>
          <p:nvPr>
            <p:extLst>
              <p:ext uri="{D42A27DB-BD31-4B8C-83A1-F6EECF244321}">
                <p14:modId xmlns:p14="http://schemas.microsoft.com/office/powerpoint/2010/main" val="991720337"/>
              </p:ext>
            </p:extLst>
          </p:nvPr>
        </p:nvGraphicFramePr>
        <p:xfrm>
          <a:off x="2506132" y="5557682"/>
          <a:ext cx="4131736" cy="552797"/>
        </p:xfrm>
        <a:graphic>
          <a:graphicData uri="http://schemas.openxmlformats.org/drawingml/2006/table">
            <a:tbl>
              <a:tblPr firstRow="1" bandRow="1">
                <a:tableStyleId>{5940675A-B579-460E-94D1-54222C63F5DA}</a:tableStyleId>
              </a:tblPr>
              <a:tblGrid>
                <a:gridCol w="1032934">
                  <a:extLst>
                    <a:ext uri="{9D8B030D-6E8A-4147-A177-3AD203B41FA5}">
                      <a16:colId xmlns:a16="http://schemas.microsoft.com/office/drawing/2014/main" val="2999902167"/>
                    </a:ext>
                  </a:extLst>
                </a:gridCol>
                <a:gridCol w="1032934">
                  <a:extLst>
                    <a:ext uri="{9D8B030D-6E8A-4147-A177-3AD203B41FA5}">
                      <a16:colId xmlns:a16="http://schemas.microsoft.com/office/drawing/2014/main" val="4150150296"/>
                    </a:ext>
                  </a:extLst>
                </a:gridCol>
                <a:gridCol w="1032934">
                  <a:extLst>
                    <a:ext uri="{9D8B030D-6E8A-4147-A177-3AD203B41FA5}">
                      <a16:colId xmlns:a16="http://schemas.microsoft.com/office/drawing/2014/main" val="2076475785"/>
                    </a:ext>
                  </a:extLst>
                </a:gridCol>
                <a:gridCol w="1032934">
                  <a:extLst>
                    <a:ext uri="{9D8B030D-6E8A-4147-A177-3AD203B41FA5}">
                      <a16:colId xmlns:a16="http://schemas.microsoft.com/office/drawing/2014/main" val="1439147904"/>
                    </a:ext>
                  </a:extLst>
                </a:gridCol>
              </a:tblGrid>
              <a:tr h="552797">
                <a:tc>
                  <a:txBody>
                    <a:bodyPr/>
                    <a:lstStyle/>
                    <a:p>
                      <a:pPr algn="ctr"/>
                      <a:r>
                        <a:rPr lang="en-GB" sz="2000" b="1" dirty="0">
                          <a:solidFill>
                            <a:schemeClr val="tx1"/>
                          </a:solidFill>
                          <a:latin typeface="Century Gothic" panose="020B0502020202020204" pitchFamily="34" charset="0"/>
                        </a:rPr>
                        <a:t>10km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35km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5km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15km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4361341"/>
                  </a:ext>
                </a:extLst>
              </a:tr>
            </a:tbl>
          </a:graphicData>
        </a:graphic>
      </p:graphicFrame>
      <p:graphicFrame>
        <p:nvGraphicFramePr>
          <p:cNvPr id="11" name="Chart 10">
            <a:extLst>
              <a:ext uri="{FF2B5EF4-FFF2-40B4-BE49-F238E27FC236}">
                <a16:creationId xmlns:a16="http://schemas.microsoft.com/office/drawing/2014/main" id="{09703232-2B3E-4FA8-9D17-DAAD958FD4E1}"/>
              </a:ext>
            </a:extLst>
          </p:cNvPr>
          <p:cNvGraphicFramePr/>
          <p:nvPr>
            <p:extLst>
              <p:ext uri="{D42A27DB-BD31-4B8C-83A1-F6EECF244321}">
                <p14:modId xmlns:p14="http://schemas.microsoft.com/office/powerpoint/2010/main" val="3335061499"/>
              </p:ext>
            </p:extLst>
          </p:nvPr>
        </p:nvGraphicFramePr>
        <p:xfrm>
          <a:off x="604982" y="1490204"/>
          <a:ext cx="7934036" cy="40655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384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kilometres did the rocket travel</a:t>
            </a:r>
          </a:p>
          <a:p>
            <a:pPr algn="ctr"/>
            <a:r>
              <a:rPr lang="en-GB" sz="2000" b="1" dirty="0">
                <a:solidFill>
                  <a:schemeClr val="tx1"/>
                </a:solidFill>
                <a:latin typeface="Century Gothic" panose="020B0502020202020204" pitchFamily="34" charset="0"/>
              </a:rPr>
              <a:t> between 90 and 120 seconds?</a:t>
            </a: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2C3B239F-FE25-4FA9-B8CE-31EB08978D01}"/>
              </a:ext>
            </a:extLst>
          </p:cNvPr>
          <p:cNvGraphicFramePr>
            <a:graphicFrameLocks noGrp="1"/>
          </p:cNvGraphicFramePr>
          <p:nvPr>
            <p:extLst>
              <p:ext uri="{D42A27DB-BD31-4B8C-83A1-F6EECF244321}">
                <p14:modId xmlns:p14="http://schemas.microsoft.com/office/powerpoint/2010/main" val="902464992"/>
              </p:ext>
            </p:extLst>
          </p:nvPr>
        </p:nvGraphicFramePr>
        <p:xfrm>
          <a:off x="2506132" y="5557682"/>
          <a:ext cx="4131736" cy="552797"/>
        </p:xfrm>
        <a:graphic>
          <a:graphicData uri="http://schemas.openxmlformats.org/drawingml/2006/table">
            <a:tbl>
              <a:tblPr firstRow="1" bandRow="1">
                <a:tableStyleId>{5940675A-B579-460E-94D1-54222C63F5DA}</a:tableStyleId>
              </a:tblPr>
              <a:tblGrid>
                <a:gridCol w="1032934">
                  <a:extLst>
                    <a:ext uri="{9D8B030D-6E8A-4147-A177-3AD203B41FA5}">
                      <a16:colId xmlns:a16="http://schemas.microsoft.com/office/drawing/2014/main" val="2999902167"/>
                    </a:ext>
                  </a:extLst>
                </a:gridCol>
                <a:gridCol w="1032934">
                  <a:extLst>
                    <a:ext uri="{9D8B030D-6E8A-4147-A177-3AD203B41FA5}">
                      <a16:colId xmlns:a16="http://schemas.microsoft.com/office/drawing/2014/main" val="4150150296"/>
                    </a:ext>
                  </a:extLst>
                </a:gridCol>
                <a:gridCol w="1032934">
                  <a:extLst>
                    <a:ext uri="{9D8B030D-6E8A-4147-A177-3AD203B41FA5}">
                      <a16:colId xmlns:a16="http://schemas.microsoft.com/office/drawing/2014/main" val="2076475785"/>
                    </a:ext>
                  </a:extLst>
                </a:gridCol>
                <a:gridCol w="1032934">
                  <a:extLst>
                    <a:ext uri="{9D8B030D-6E8A-4147-A177-3AD203B41FA5}">
                      <a16:colId xmlns:a16="http://schemas.microsoft.com/office/drawing/2014/main" val="1439147904"/>
                    </a:ext>
                  </a:extLst>
                </a:gridCol>
              </a:tblGrid>
              <a:tr h="552797">
                <a:tc>
                  <a:txBody>
                    <a:bodyPr/>
                    <a:lstStyle/>
                    <a:p>
                      <a:pPr algn="ctr"/>
                      <a:r>
                        <a:rPr lang="en-GB" sz="2000" b="1" dirty="0">
                          <a:solidFill>
                            <a:schemeClr val="tx1">
                              <a:lumMod val="50000"/>
                              <a:lumOff val="50000"/>
                            </a:schemeClr>
                          </a:solidFill>
                          <a:latin typeface="Century Gothic" panose="020B0502020202020204" pitchFamily="34" charset="0"/>
                        </a:rPr>
                        <a:t>10km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lumMod val="50000"/>
                              <a:lumOff val="50000"/>
                            </a:schemeClr>
                          </a:solidFill>
                          <a:latin typeface="Century Gothic" panose="020B0502020202020204" pitchFamily="34" charset="0"/>
                        </a:rPr>
                        <a:t>35km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5km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lumMod val="50000"/>
                              <a:lumOff val="50000"/>
                            </a:schemeClr>
                          </a:solidFill>
                          <a:latin typeface="Century Gothic" panose="020B0502020202020204" pitchFamily="34" charset="0"/>
                        </a:rPr>
                        <a:t>15km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4361341"/>
                  </a:ext>
                </a:extLst>
              </a:tr>
            </a:tbl>
          </a:graphicData>
        </a:graphic>
      </p:graphicFrame>
      <p:graphicFrame>
        <p:nvGraphicFramePr>
          <p:cNvPr id="12" name="Chart 11">
            <a:extLst>
              <a:ext uri="{FF2B5EF4-FFF2-40B4-BE49-F238E27FC236}">
                <a16:creationId xmlns:a16="http://schemas.microsoft.com/office/drawing/2014/main" id="{F36FF11F-FBB4-4C71-BCB4-E876DF778F56}"/>
              </a:ext>
            </a:extLst>
          </p:cNvPr>
          <p:cNvGraphicFramePr/>
          <p:nvPr>
            <p:extLst>
              <p:ext uri="{D42A27DB-BD31-4B8C-83A1-F6EECF244321}">
                <p14:modId xmlns:p14="http://schemas.microsoft.com/office/powerpoint/2010/main" val="2381862659"/>
              </p:ext>
            </p:extLst>
          </p:nvPr>
        </p:nvGraphicFramePr>
        <p:xfrm>
          <a:off x="604982" y="1490204"/>
          <a:ext cx="7934036" cy="40655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21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4EAA2E47-FD40-434E-BD49-D028BA31F539}"/>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B03D343B-EEB3-489C-B5A2-C2053A9B6B7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Sam is talking about the line graph below. </a:t>
            </a:r>
            <a:endParaRPr lang="en-GB" sz="20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Sam correct? Explain why.  </a:t>
            </a:r>
          </a:p>
        </p:txBody>
      </p:sp>
      <p:graphicFrame>
        <p:nvGraphicFramePr>
          <p:cNvPr id="14" name="Chart 13">
            <a:extLst>
              <a:ext uri="{FF2B5EF4-FFF2-40B4-BE49-F238E27FC236}">
                <a16:creationId xmlns:a16="http://schemas.microsoft.com/office/drawing/2014/main" id="{813B7177-65B4-40C4-B81B-2E19E5FE9AA5}"/>
              </a:ext>
            </a:extLst>
          </p:cNvPr>
          <p:cNvGraphicFramePr/>
          <p:nvPr>
            <p:extLst/>
          </p:nvPr>
        </p:nvGraphicFramePr>
        <p:xfrm>
          <a:off x="1380174" y="2127234"/>
          <a:ext cx="6383651" cy="3329967"/>
        </p:xfrm>
        <a:graphic>
          <a:graphicData uri="http://schemas.openxmlformats.org/drawingml/2006/chart">
            <c:chart xmlns:c="http://schemas.openxmlformats.org/drawingml/2006/chart" xmlns:r="http://schemas.openxmlformats.org/officeDocument/2006/relationships" r:id="rId5"/>
          </a:graphicData>
        </a:graphic>
      </p:graphicFrame>
      <p:sp>
        <p:nvSpPr>
          <p:cNvPr id="15" name="Speech Bubble: Rectangle with Corners Rounded 14">
            <a:extLst>
              <a:ext uri="{FF2B5EF4-FFF2-40B4-BE49-F238E27FC236}">
                <a16:creationId xmlns:a16="http://schemas.microsoft.com/office/drawing/2014/main" id="{FEF5F0F6-0A26-4941-B622-F69884B7C966}"/>
              </a:ext>
            </a:extLst>
          </p:cNvPr>
          <p:cNvSpPr/>
          <p:nvPr/>
        </p:nvSpPr>
        <p:spPr>
          <a:xfrm>
            <a:off x="2792838" y="1342297"/>
            <a:ext cx="4692070" cy="731388"/>
          </a:xfrm>
          <a:prstGeom prst="wedgeRoundRectCallout">
            <a:avLst>
              <a:gd name="adj1" fmla="val -58010"/>
              <a:gd name="adj2" fmla="val 430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difference between 10 and 30 minutes is 25°C.</a:t>
            </a:r>
          </a:p>
        </p:txBody>
      </p:sp>
    </p:spTree>
    <p:extLst>
      <p:ext uri="{BB962C8B-B14F-4D97-AF65-F5344CB8AC3E}">
        <p14:creationId xmlns:p14="http://schemas.microsoft.com/office/powerpoint/2010/main" val="160135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4EAA2E47-FD40-434E-BD49-D028BA31F539}"/>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B03D343B-EEB3-489C-B5A2-C2053A9B6B7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Sam is talking about the line graph below. </a:t>
            </a:r>
            <a:endParaRPr lang="en-GB" sz="20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Sam correct? Explain why.  </a:t>
            </a:r>
          </a:p>
          <a:p>
            <a:pPr lvl="0"/>
            <a:r>
              <a:rPr lang="en-GB" sz="2000" b="1" dirty="0">
                <a:solidFill>
                  <a:schemeClr val="tx1"/>
                </a:solidFill>
                <a:latin typeface="Century Gothic" panose="020B0502020202020204" pitchFamily="34" charset="0"/>
              </a:rPr>
              <a:t>Sam is not correct because…</a:t>
            </a:r>
          </a:p>
          <a:p>
            <a:endParaRPr lang="en-GB" sz="2000" b="1" dirty="0">
              <a:solidFill>
                <a:schemeClr val="tx1"/>
              </a:solidFill>
              <a:latin typeface="Century Gothic" panose="020B0502020202020204" pitchFamily="34" charset="0"/>
            </a:endParaRPr>
          </a:p>
        </p:txBody>
      </p:sp>
      <p:graphicFrame>
        <p:nvGraphicFramePr>
          <p:cNvPr id="14" name="Chart 13">
            <a:extLst>
              <a:ext uri="{FF2B5EF4-FFF2-40B4-BE49-F238E27FC236}">
                <a16:creationId xmlns:a16="http://schemas.microsoft.com/office/drawing/2014/main" id="{813B7177-65B4-40C4-B81B-2E19E5FE9AA5}"/>
              </a:ext>
            </a:extLst>
          </p:cNvPr>
          <p:cNvGraphicFramePr/>
          <p:nvPr>
            <p:extLst/>
          </p:nvPr>
        </p:nvGraphicFramePr>
        <p:xfrm>
          <a:off x="1380174" y="2127234"/>
          <a:ext cx="6383651" cy="3329967"/>
        </p:xfrm>
        <a:graphic>
          <a:graphicData uri="http://schemas.openxmlformats.org/drawingml/2006/chart">
            <c:chart xmlns:c="http://schemas.openxmlformats.org/drawingml/2006/chart" xmlns:r="http://schemas.openxmlformats.org/officeDocument/2006/relationships" r:id="rId5"/>
          </a:graphicData>
        </a:graphic>
      </p:graphicFrame>
      <p:sp>
        <p:nvSpPr>
          <p:cNvPr id="15" name="Speech Bubble: Rectangle with Corners Rounded 14">
            <a:extLst>
              <a:ext uri="{FF2B5EF4-FFF2-40B4-BE49-F238E27FC236}">
                <a16:creationId xmlns:a16="http://schemas.microsoft.com/office/drawing/2014/main" id="{FEF5F0F6-0A26-4941-B622-F69884B7C966}"/>
              </a:ext>
            </a:extLst>
          </p:cNvPr>
          <p:cNvSpPr/>
          <p:nvPr/>
        </p:nvSpPr>
        <p:spPr>
          <a:xfrm>
            <a:off x="2792838" y="1342297"/>
            <a:ext cx="4692070" cy="731388"/>
          </a:xfrm>
          <a:prstGeom prst="wedgeRoundRectCallout">
            <a:avLst>
              <a:gd name="adj1" fmla="val -58010"/>
              <a:gd name="adj2" fmla="val 430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difference between 10 and 30 minutes is 25°C.</a:t>
            </a:r>
          </a:p>
        </p:txBody>
      </p:sp>
    </p:spTree>
    <p:extLst>
      <p:ext uri="{BB962C8B-B14F-4D97-AF65-F5344CB8AC3E}">
        <p14:creationId xmlns:p14="http://schemas.microsoft.com/office/powerpoint/2010/main" val="243722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4EAA2E47-FD40-434E-BD49-D028BA31F539}"/>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B03D343B-EEB3-489C-B5A2-C2053A9B6B7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Sam is talking about the line graph below. </a:t>
            </a:r>
            <a:endParaRPr lang="en-GB" sz="20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Sam correct? Explain why.  </a:t>
            </a:r>
          </a:p>
          <a:p>
            <a:pPr lvl="0"/>
            <a:r>
              <a:rPr lang="en-GB" sz="2000" b="1" dirty="0">
                <a:solidFill>
                  <a:srgbClr val="FF0000"/>
                </a:solidFill>
                <a:latin typeface="Century Gothic" panose="020B0502020202020204" pitchFamily="34" charset="0"/>
              </a:rPr>
              <a:t>Sam is not correct because at 10 minutes it was 50°C and at 30 minutes it is 20°C. 50 – 20 = 30°C.</a:t>
            </a:r>
          </a:p>
          <a:p>
            <a:endParaRPr lang="en-GB" sz="2000" b="1" dirty="0">
              <a:solidFill>
                <a:schemeClr val="tx1"/>
              </a:solidFill>
              <a:latin typeface="Century Gothic" panose="020B0502020202020204" pitchFamily="34" charset="0"/>
            </a:endParaRPr>
          </a:p>
        </p:txBody>
      </p:sp>
      <p:graphicFrame>
        <p:nvGraphicFramePr>
          <p:cNvPr id="14" name="Chart 13">
            <a:extLst>
              <a:ext uri="{FF2B5EF4-FFF2-40B4-BE49-F238E27FC236}">
                <a16:creationId xmlns:a16="http://schemas.microsoft.com/office/drawing/2014/main" id="{813B7177-65B4-40C4-B81B-2E19E5FE9AA5}"/>
              </a:ext>
            </a:extLst>
          </p:cNvPr>
          <p:cNvGraphicFramePr/>
          <p:nvPr>
            <p:extLst/>
          </p:nvPr>
        </p:nvGraphicFramePr>
        <p:xfrm>
          <a:off x="1380174" y="2127234"/>
          <a:ext cx="6383651" cy="3329967"/>
        </p:xfrm>
        <a:graphic>
          <a:graphicData uri="http://schemas.openxmlformats.org/drawingml/2006/chart">
            <c:chart xmlns:c="http://schemas.openxmlformats.org/drawingml/2006/chart" xmlns:r="http://schemas.openxmlformats.org/officeDocument/2006/relationships" r:id="rId5"/>
          </a:graphicData>
        </a:graphic>
      </p:graphicFrame>
      <p:sp>
        <p:nvSpPr>
          <p:cNvPr id="15" name="Speech Bubble: Rectangle with Corners Rounded 14">
            <a:extLst>
              <a:ext uri="{FF2B5EF4-FFF2-40B4-BE49-F238E27FC236}">
                <a16:creationId xmlns:a16="http://schemas.microsoft.com/office/drawing/2014/main" id="{FEF5F0F6-0A26-4941-B622-F69884B7C966}"/>
              </a:ext>
            </a:extLst>
          </p:cNvPr>
          <p:cNvSpPr/>
          <p:nvPr/>
        </p:nvSpPr>
        <p:spPr>
          <a:xfrm>
            <a:off x="2792838" y="1342297"/>
            <a:ext cx="4692070" cy="731388"/>
          </a:xfrm>
          <a:prstGeom prst="wedgeRoundRectCallout">
            <a:avLst>
              <a:gd name="adj1" fmla="val -58010"/>
              <a:gd name="adj2" fmla="val 430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difference between 10 and 30 minutes is 25°C.</a:t>
            </a:r>
          </a:p>
        </p:txBody>
      </p:sp>
    </p:spTree>
    <p:extLst>
      <p:ext uri="{BB962C8B-B14F-4D97-AF65-F5344CB8AC3E}">
        <p14:creationId xmlns:p14="http://schemas.microsoft.com/office/powerpoint/2010/main" val="1914689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Use the graph to complete the sentence. </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Between </a:t>
            </a:r>
            <a:r>
              <a:rPr lang="en-GB" sz="2000" b="1" spc="-300" dirty="0">
                <a:solidFill>
                  <a:schemeClr val="tx1"/>
                </a:solidFill>
                <a:latin typeface="Century Gothic" panose="020B0502020202020204" pitchFamily="34" charset="0"/>
                <a:sym typeface="Wingdings" panose="05000000000000000000" pitchFamily="2" charset="2"/>
              </a:rPr>
              <a:t>_______</a:t>
            </a:r>
            <a:r>
              <a:rPr lang="en-GB" sz="2000" b="1" dirty="0">
                <a:solidFill>
                  <a:schemeClr val="tx1"/>
                </a:solidFill>
                <a:latin typeface="Century Gothic" panose="020B0502020202020204" pitchFamily="34" charset="0"/>
                <a:sym typeface="Wingdings" panose="05000000000000000000" pitchFamily="2" charset="2"/>
              </a:rPr>
              <a:t> and </a:t>
            </a:r>
            <a:r>
              <a:rPr lang="en-GB" sz="2000" b="1" spc="-300" dirty="0">
                <a:solidFill>
                  <a:schemeClr val="tx1"/>
                </a:solidFill>
                <a:latin typeface="Century Gothic" panose="020B0502020202020204" pitchFamily="34" charset="0"/>
                <a:sym typeface="Wingdings" panose="05000000000000000000" pitchFamily="2" charset="2"/>
              </a:rPr>
              <a:t>_______</a:t>
            </a:r>
            <a:r>
              <a:rPr lang="en-GB" sz="2000" b="1" dirty="0">
                <a:solidFill>
                  <a:schemeClr val="tx1"/>
                </a:solidFill>
                <a:latin typeface="Century Gothic" panose="020B0502020202020204" pitchFamily="34" charset="0"/>
                <a:sym typeface="Wingdings" panose="05000000000000000000" pitchFamily="2" charset="2"/>
              </a:rPr>
              <a:t> , the difference in the number of litres used is 20 litres. </a:t>
            </a:r>
          </a:p>
          <a:p>
            <a:r>
              <a:rPr lang="en-GB" sz="2000" b="1" dirty="0">
                <a:solidFill>
                  <a:schemeClr val="tx1"/>
                </a:solidFill>
                <a:latin typeface="Century Gothic" panose="020B0502020202020204" pitchFamily="34" charset="0"/>
                <a:sym typeface="Wingdings" panose="05000000000000000000" pitchFamily="2" charset="2"/>
              </a:rPr>
              <a:t>Find all the possible answers.  </a:t>
            </a:r>
          </a:p>
          <a:p>
            <a:pPr algn="ctr"/>
            <a:r>
              <a:rPr lang="en-GB" sz="2000" b="1" dirty="0">
                <a:solidFill>
                  <a:schemeClr val="tx1"/>
                </a:solidFill>
                <a:latin typeface="Century Gothic" panose="020B0502020202020204" pitchFamily="34" charset="0"/>
                <a:sym typeface="Wingdings" panose="05000000000000000000" pitchFamily="2" charset="2"/>
              </a:rPr>
              <a:t> </a:t>
            </a:r>
            <a:endParaRPr lang="en-GB" sz="2000" b="1" dirty="0">
              <a:solidFill>
                <a:srgbClr val="FF0000"/>
              </a:solidFill>
              <a:latin typeface="Century Gothic" panose="020B0502020202020204" pitchFamily="34" charset="0"/>
            </a:endParaRPr>
          </a:p>
        </p:txBody>
      </p:sp>
      <p:graphicFrame>
        <p:nvGraphicFramePr>
          <p:cNvPr id="9" name="Chart 8">
            <a:extLst>
              <a:ext uri="{FF2B5EF4-FFF2-40B4-BE49-F238E27FC236}">
                <a16:creationId xmlns:a16="http://schemas.microsoft.com/office/drawing/2014/main" id="{CEB1AD8B-43C5-4B43-AF25-7EBE426F3A95}"/>
              </a:ext>
            </a:extLst>
          </p:cNvPr>
          <p:cNvGraphicFramePr/>
          <p:nvPr>
            <p:extLst>
              <p:ext uri="{D42A27DB-BD31-4B8C-83A1-F6EECF244321}">
                <p14:modId xmlns:p14="http://schemas.microsoft.com/office/powerpoint/2010/main" val="1297228233"/>
              </p:ext>
            </p:extLst>
          </p:nvPr>
        </p:nvGraphicFramePr>
        <p:xfrm>
          <a:off x="531005" y="1240384"/>
          <a:ext cx="8158189" cy="34313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190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Use the graph to complete the sentence. </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Between </a:t>
            </a:r>
            <a:r>
              <a:rPr lang="en-GB" sz="2000" b="1" spc="-300" dirty="0">
                <a:solidFill>
                  <a:schemeClr val="tx1"/>
                </a:solidFill>
                <a:latin typeface="Century Gothic" panose="020B0502020202020204" pitchFamily="34" charset="0"/>
                <a:sym typeface="Wingdings" panose="05000000000000000000" pitchFamily="2" charset="2"/>
              </a:rPr>
              <a:t>_______</a:t>
            </a:r>
            <a:r>
              <a:rPr lang="en-GB" sz="2000" b="1" dirty="0">
                <a:solidFill>
                  <a:schemeClr val="tx1"/>
                </a:solidFill>
                <a:latin typeface="Century Gothic" panose="020B0502020202020204" pitchFamily="34" charset="0"/>
                <a:sym typeface="Wingdings" panose="05000000000000000000" pitchFamily="2" charset="2"/>
              </a:rPr>
              <a:t> and </a:t>
            </a:r>
            <a:r>
              <a:rPr lang="en-GB" sz="2000" b="1" spc="-300" dirty="0">
                <a:solidFill>
                  <a:schemeClr val="tx1"/>
                </a:solidFill>
                <a:latin typeface="Century Gothic" panose="020B0502020202020204" pitchFamily="34" charset="0"/>
                <a:sym typeface="Wingdings" panose="05000000000000000000" pitchFamily="2" charset="2"/>
              </a:rPr>
              <a:t>_______</a:t>
            </a:r>
            <a:r>
              <a:rPr lang="en-GB" sz="2000" b="1" dirty="0">
                <a:solidFill>
                  <a:schemeClr val="tx1"/>
                </a:solidFill>
                <a:latin typeface="Century Gothic" panose="020B0502020202020204" pitchFamily="34" charset="0"/>
                <a:sym typeface="Wingdings" panose="05000000000000000000" pitchFamily="2" charset="2"/>
              </a:rPr>
              <a:t> , the difference in the number of litres used is 20 litres. </a:t>
            </a:r>
          </a:p>
          <a:p>
            <a:r>
              <a:rPr lang="en-GB" sz="2000" b="1" dirty="0">
                <a:solidFill>
                  <a:schemeClr val="tx1"/>
                </a:solidFill>
                <a:latin typeface="Century Gothic" panose="020B0502020202020204" pitchFamily="34" charset="0"/>
                <a:sym typeface="Wingdings" panose="05000000000000000000" pitchFamily="2" charset="2"/>
              </a:rPr>
              <a:t>Find all the possible answers.</a:t>
            </a:r>
          </a:p>
          <a:p>
            <a:r>
              <a:rPr lang="en-GB" sz="2000" b="1" dirty="0">
                <a:solidFill>
                  <a:srgbClr val="FF0000"/>
                </a:solidFill>
                <a:latin typeface="Century Gothic" panose="020B0502020202020204" pitchFamily="34" charset="0"/>
                <a:sym typeface="Wingdings" panose="05000000000000000000" pitchFamily="2" charset="2"/>
              </a:rPr>
              <a:t>0km – 200km; 100km – 300km; 200km – 400km; 300km – 500km </a:t>
            </a:r>
            <a:endParaRPr lang="en-GB" sz="2000" b="1" dirty="0">
              <a:solidFill>
                <a:srgbClr val="FF0000"/>
              </a:solidFill>
              <a:latin typeface="Century Gothic" panose="020B0502020202020204" pitchFamily="34" charset="0"/>
            </a:endParaRPr>
          </a:p>
        </p:txBody>
      </p:sp>
      <p:graphicFrame>
        <p:nvGraphicFramePr>
          <p:cNvPr id="9" name="Chart 8">
            <a:extLst>
              <a:ext uri="{FF2B5EF4-FFF2-40B4-BE49-F238E27FC236}">
                <a16:creationId xmlns:a16="http://schemas.microsoft.com/office/drawing/2014/main" id="{CEB1AD8B-43C5-4B43-AF25-7EBE426F3A95}"/>
              </a:ext>
            </a:extLst>
          </p:cNvPr>
          <p:cNvGraphicFramePr/>
          <p:nvPr>
            <p:extLst/>
          </p:nvPr>
        </p:nvGraphicFramePr>
        <p:xfrm>
          <a:off x="531005" y="1240384"/>
          <a:ext cx="8158189" cy="34313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809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800" rIns="46800"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In which year is it most likely that a disease struck the tree?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pPr algn="ctr"/>
            <a:endParaRPr lang="en-GB" sz="2000" b="1" dirty="0">
              <a:solidFill>
                <a:schemeClr val="tx1"/>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21" name="Chart 20">
            <a:extLst>
              <a:ext uri="{FF2B5EF4-FFF2-40B4-BE49-F238E27FC236}">
                <a16:creationId xmlns:a16="http://schemas.microsoft.com/office/drawing/2014/main" id="{40C63112-CB59-477C-B926-35A5A335566F}"/>
              </a:ext>
            </a:extLst>
          </p:cNvPr>
          <p:cNvGraphicFramePr/>
          <p:nvPr>
            <p:extLst>
              <p:ext uri="{D42A27DB-BD31-4B8C-83A1-F6EECF244321}">
                <p14:modId xmlns:p14="http://schemas.microsoft.com/office/powerpoint/2010/main" val="2774374990"/>
              </p:ext>
            </p:extLst>
          </p:nvPr>
        </p:nvGraphicFramePr>
        <p:xfrm>
          <a:off x="1776192" y="1189763"/>
          <a:ext cx="5286816" cy="36197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0244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800" rIns="46800"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In which year is it most likely that a disease struck the tree?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r>
              <a:rPr lang="en-GB" sz="2000" b="1" dirty="0">
                <a:solidFill>
                  <a:schemeClr val="tx1"/>
                </a:solidFill>
                <a:latin typeface="Century Gothic" panose="020B0502020202020204" pitchFamily="34" charset="0"/>
              </a:rPr>
              <a:t>Year 2 is the most likely because…</a:t>
            </a:r>
          </a:p>
          <a:p>
            <a:pPr algn="ctr"/>
            <a:endParaRPr lang="en-GB" sz="2000" b="1" dirty="0">
              <a:solidFill>
                <a:schemeClr val="tx1"/>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21" name="Chart 20">
            <a:extLst>
              <a:ext uri="{FF2B5EF4-FFF2-40B4-BE49-F238E27FC236}">
                <a16:creationId xmlns:a16="http://schemas.microsoft.com/office/drawing/2014/main" id="{40C63112-CB59-477C-B926-35A5A335566F}"/>
              </a:ext>
            </a:extLst>
          </p:cNvPr>
          <p:cNvGraphicFramePr/>
          <p:nvPr>
            <p:extLst/>
          </p:nvPr>
        </p:nvGraphicFramePr>
        <p:xfrm>
          <a:off x="1776192" y="1189763"/>
          <a:ext cx="5286816" cy="36197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524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800" rIns="46800"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In which year is it most likely that a disease struck the tree?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r>
              <a:rPr lang="en-GB" sz="2000" b="1" dirty="0">
                <a:solidFill>
                  <a:srgbClr val="FF0000"/>
                </a:solidFill>
                <a:latin typeface="Century Gothic" panose="020B0502020202020204" pitchFamily="34" charset="0"/>
              </a:rPr>
              <a:t>Year 2 is the most likely because the tree stops growing as rapidly as the other years. </a:t>
            </a:r>
          </a:p>
          <a:p>
            <a:r>
              <a:rPr lang="en-GB" sz="2000" b="1" dirty="0">
                <a:solidFill>
                  <a:srgbClr val="FF0000"/>
                </a:solidFill>
                <a:latin typeface="Century Gothic" panose="020B0502020202020204" pitchFamily="34" charset="0"/>
              </a:rPr>
              <a:t>Year 6 also sees a decline in growth, but still grows faster than in year 2.</a:t>
            </a:r>
          </a:p>
          <a:p>
            <a:pPr algn="ctr"/>
            <a:endParaRPr lang="en-GB" sz="2000" b="1" dirty="0">
              <a:solidFill>
                <a:schemeClr val="tx1"/>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21" name="Chart 20">
            <a:extLst>
              <a:ext uri="{FF2B5EF4-FFF2-40B4-BE49-F238E27FC236}">
                <a16:creationId xmlns:a16="http://schemas.microsoft.com/office/drawing/2014/main" id="{40C63112-CB59-477C-B926-35A5A335566F}"/>
              </a:ext>
            </a:extLst>
          </p:cNvPr>
          <p:cNvGraphicFramePr/>
          <p:nvPr>
            <p:extLst/>
          </p:nvPr>
        </p:nvGraphicFramePr>
        <p:xfrm>
          <a:off x="1776192" y="1189763"/>
          <a:ext cx="5286816" cy="36197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45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4 – Statistics – Line Graphs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(4S1) </a:t>
            </a:r>
            <a:r>
              <a:rPr lang="en-GB" sz="1200" b="1" dirty="0">
                <a:latin typeface="Century Gothic" panose="020B0502020202020204" pitchFamily="34" charset="0"/>
                <a:hlinkClick r:id="rId4"/>
              </a:rPr>
              <a:t>Interpret and present discrete and continuous data using appropriate graphical methods, including bar charts and time graphs</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(4S2) </a:t>
            </a:r>
            <a:r>
              <a:rPr lang="en-GB" sz="1200" b="1" u="sng" dirty="0">
                <a:latin typeface="Century Gothic" panose="020B0502020202020204" pitchFamily="34" charset="0"/>
                <a:hlinkClick r:id="rId5"/>
              </a:rPr>
              <a:t>Solve comparison, sum and difference problems using information presented in bar charts, pictograms, tables and other graphs</a:t>
            </a:r>
            <a:endParaRPr lang="en-GB" sz="1200" b="1" dirty="0">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4 Statistics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4 – Statistics</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4: Line Graphs</a:t>
            </a: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three questions about this line graph.</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5" name="Chart 4">
            <a:extLst>
              <a:ext uri="{FF2B5EF4-FFF2-40B4-BE49-F238E27FC236}">
                <a16:creationId xmlns:a16="http://schemas.microsoft.com/office/drawing/2014/main" id="{6925EDDC-1AD0-4925-AC45-C2DCB0D1C39B}"/>
              </a:ext>
            </a:extLst>
          </p:cNvPr>
          <p:cNvGraphicFramePr/>
          <p:nvPr>
            <p:extLst>
              <p:ext uri="{D42A27DB-BD31-4B8C-83A1-F6EECF244321}">
                <p14:modId xmlns:p14="http://schemas.microsoft.com/office/powerpoint/2010/main" val="3602588380"/>
              </p:ext>
            </p:extLst>
          </p:nvPr>
        </p:nvGraphicFramePr>
        <p:xfrm>
          <a:off x="1373521" y="2476213"/>
          <a:ext cx="6396958" cy="379037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84E2D89-FE22-4BA5-8401-B32567DF2509}"/>
              </a:ext>
            </a:extLst>
          </p:cNvPr>
          <p:cNvSpPr txBox="1"/>
          <p:nvPr/>
        </p:nvSpPr>
        <p:spPr>
          <a:xfrm rot="16200000">
            <a:off x="-56906" y="4123118"/>
            <a:ext cx="2310248" cy="400110"/>
          </a:xfrm>
          <a:prstGeom prst="rect">
            <a:avLst/>
          </a:prstGeom>
          <a:noFill/>
        </p:spPr>
        <p:txBody>
          <a:bodyPr wrap="none" rtlCol="0">
            <a:spAutoFit/>
          </a:bodyPr>
          <a:lstStyle/>
          <a:p>
            <a:r>
              <a:rPr lang="en-GB" sz="2000" b="1" dirty="0">
                <a:latin typeface="Century Gothic" panose="020B0502020202020204" pitchFamily="34" charset="0"/>
              </a:rPr>
              <a:t>Temperature (˚C)</a:t>
            </a:r>
          </a:p>
        </p:txBody>
      </p:sp>
    </p:spTree>
    <p:extLst>
      <p:ext uri="{BB962C8B-B14F-4D97-AF65-F5344CB8AC3E}">
        <p14:creationId xmlns:p14="http://schemas.microsoft.com/office/powerpoint/2010/main" val="230651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three questions about this line graph.</a:t>
            </a:r>
          </a:p>
          <a:p>
            <a:pPr algn="ctr"/>
            <a:r>
              <a:rPr lang="en-GB" sz="2000" b="1" dirty="0">
                <a:solidFill>
                  <a:srgbClr val="FF0000"/>
                </a:solidFill>
                <a:latin typeface="Century Gothic" panose="020B0502020202020204" pitchFamily="34" charset="0"/>
              </a:rPr>
              <a:t>Example answers:</a:t>
            </a:r>
          </a:p>
          <a:p>
            <a:pPr algn="ctr"/>
            <a:r>
              <a:rPr lang="en-GB" sz="2000" b="1" dirty="0">
                <a:solidFill>
                  <a:srgbClr val="FF0000"/>
                </a:solidFill>
                <a:latin typeface="Century Gothic" panose="020B0502020202020204" pitchFamily="34" charset="0"/>
              </a:rPr>
              <a:t>1. What time was the hottest temperature recorded?</a:t>
            </a:r>
          </a:p>
          <a:p>
            <a:pPr algn="ctr"/>
            <a:r>
              <a:rPr lang="en-GB" sz="2000" b="1" dirty="0">
                <a:solidFill>
                  <a:srgbClr val="FF0000"/>
                </a:solidFill>
                <a:latin typeface="Century Gothic" panose="020B0502020202020204" pitchFamily="34" charset="0"/>
              </a:rPr>
              <a:t>2. What was the temperature at 11am?</a:t>
            </a:r>
          </a:p>
          <a:p>
            <a:pPr algn="ctr"/>
            <a:r>
              <a:rPr lang="en-GB" sz="2000" b="1" dirty="0">
                <a:solidFill>
                  <a:srgbClr val="FF0000"/>
                </a:solidFill>
                <a:latin typeface="Century Gothic" panose="020B0502020202020204" pitchFamily="34" charset="0"/>
              </a:rPr>
              <a:t>3. What was the lowest temperature in the afternoon?</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20" name="Chart 19">
            <a:extLst>
              <a:ext uri="{FF2B5EF4-FFF2-40B4-BE49-F238E27FC236}">
                <a16:creationId xmlns:a16="http://schemas.microsoft.com/office/drawing/2014/main" id="{8E4DC922-5C4E-4EF1-8278-9575131D0F72}"/>
              </a:ext>
            </a:extLst>
          </p:cNvPr>
          <p:cNvGraphicFramePr/>
          <p:nvPr>
            <p:extLst>
              <p:ext uri="{D42A27DB-BD31-4B8C-83A1-F6EECF244321}">
                <p14:modId xmlns:p14="http://schemas.microsoft.com/office/powerpoint/2010/main" val="4046936318"/>
              </p:ext>
            </p:extLst>
          </p:nvPr>
        </p:nvGraphicFramePr>
        <p:xfrm>
          <a:off x="1373521" y="2476213"/>
          <a:ext cx="6396958" cy="3790375"/>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3387D55C-7FBC-4134-A6E2-C8175BD6266B}"/>
              </a:ext>
            </a:extLst>
          </p:cNvPr>
          <p:cNvSpPr txBox="1"/>
          <p:nvPr/>
        </p:nvSpPr>
        <p:spPr>
          <a:xfrm rot="16200000">
            <a:off x="-56906" y="4123118"/>
            <a:ext cx="2310248" cy="400110"/>
          </a:xfrm>
          <a:prstGeom prst="rect">
            <a:avLst/>
          </a:prstGeom>
          <a:noFill/>
        </p:spPr>
        <p:txBody>
          <a:bodyPr wrap="none" rtlCol="0">
            <a:spAutoFit/>
          </a:bodyPr>
          <a:lstStyle/>
          <a:p>
            <a:r>
              <a:rPr lang="en-GB" sz="2000" b="1" dirty="0">
                <a:latin typeface="Century Gothic" panose="020B0502020202020204" pitchFamily="34" charset="0"/>
              </a:rPr>
              <a:t>Temperature (˚C)</a:t>
            </a:r>
          </a:p>
        </p:txBody>
      </p:sp>
    </p:spTree>
    <p:extLst>
      <p:ext uri="{BB962C8B-B14F-4D97-AF65-F5344CB8AC3E}">
        <p14:creationId xmlns:p14="http://schemas.microsoft.com/office/powerpoint/2010/main" val="3302273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centimetres did the parachute drop between </a:t>
            </a:r>
          </a:p>
          <a:p>
            <a:pPr algn="ctr"/>
            <a:r>
              <a:rPr lang="en-GB" sz="2000" b="1" dirty="0">
                <a:solidFill>
                  <a:schemeClr val="tx1"/>
                </a:solidFill>
                <a:latin typeface="Century Gothic" panose="020B0502020202020204" pitchFamily="34" charset="0"/>
              </a:rPr>
              <a:t>4 and 8 seconds?</a:t>
            </a: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9" name="Chart 8">
            <a:extLst>
              <a:ext uri="{FF2B5EF4-FFF2-40B4-BE49-F238E27FC236}">
                <a16:creationId xmlns:a16="http://schemas.microsoft.com/office/drawing/2014/main" id="{941AF971-204A-40CE-9129-EF6B4463C0A9}"/>
              </a:ext>
            </a:extLst>
          </p:cNvPr>
          <p:cNvGraphicFramePr/>
          <p:nvPr>
            <p:extLst>
              <p:ext uri="{D42A27DB-BD31-4B8C-83A1-F6EECF244321}">
                <p14:modId xmlns:p14="http://schemas.microsoft.com/office/powerpoint/2010/main" val="2516456130"/>
              </p:ext>
            </p:extLst>
          </p:nvPr>
        </p:nvGraphicFramePr>
        <p:xfrm>
          <a:off x="665151" y="1433761"/>
          <a:ext cx="7740428" cy="48179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81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centimetres did the parachute drop between </a:t>
            </a:r>
          </a:p>
          <a:p>
            <a:pPr algn="ctr"/>
            <a:r>
              <a:rPr lang="en-GB" sz="2000" b="1" dirty="0">
                <a:solidFill>
                  <a:schemeClr val="tx1"/>
                </a:solidFill>
                <a:latin typeface="Century Gothic" panose="020B0502020202020204" pitchFamily="34" charset="0"/>
              </a:rPr>
              <a:t>4 and 8 seconds?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40</a:t>
            </a:r>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centimetres.</a:t>
            </a:r>
            <a:r>
              <a:rPr lang="en-GB" sz="2000" b="1" dirty="0">
                <a:solidFill>
                  <a:schemeClr val="tx1"/>
                </a:solidFill>
                <a:latin typeface="Century Gothic" panose="020B0502020202020204" pitchFamily="34" charset="0"/>
              </a:rPr>
              <a:t>  </a:t>
            </a: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0" name="Chart 9">
            <a:extLst>
              <a:ext uri="{FF2B5EF4-FFF2-40B4-BE49-F238E27FC236}">
                <a16:creationId xmlns:a16="http://schemas.microsoft.com/office/drawing/2014/main" id="{973D800B-B09D-4406-B4A4-D41735E8DDDC}"/>
              </a:ext>
            </a:extLst>
          </p:cNvPr>
          <p:cNvGraphicFramePr/>
          <p:nvPr>
            <p:extLst>
              <p:ext uri="{D42A27DB-BD31-4B8C-83A1-F6EECF244321}">
                <p14:modId xmlns:p14="http://schemas.microsoft.com/office/powerpoint/2010/main" val="3660251340"/>
              </p:ext>
            </p:extLst>
          </p:nvPr>
        </p:nvGraphicFramePr>
        <p:xfrm>
          <a:off x="665151" y="1433761"/>
          <a:ext cx="7740428" cy="48179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793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r>
              <a:rPr lang="en-GB" sz="2000" b="1" dirty="0">
                <a:solidFill>
                  <a:schemeClr val="tx1"/>
                </a:solidFill>
                <a:latin typeface="Century Gothic" panose="020B0502020202020204" pitchFamily="34" charset="0"/>
              </a:rPr>
              <a:t>The temperature at 90 seconds was half what it was at 120.</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9" name="Chart 8">
            <a:extLst>
              <a:ext uri="{FF2B5EF4-FFF2-40B4-BE49-F238E27FC236}">
                <a16:creationId xmlns:a16="http://schemas.microsoft.com/office/drawing/2014/main" id="{BA71DF4B-B7CE-4BAF-9E49-06916DE048BF}"/>
              </a:ext>
            </a:extLst>
          </p:cNvPr>
          <p:cNvGraphicFramePr/>
          <p:nvPr>
            <p:extLst>
              <p:ext uri="{D42A27DB-BD31-4B8C-83A1-F6EECF244321}">
                <p14:modId xmlns:p14="http://schemas.microsoft.com/office/powerpoint/2010/main" val="2826761494"/>
              </p:ext>
            </p:extLst>
          </p:nvPr>
        </p:nvGraphicFramePr>
        <p:xfrm>
          <a:off x="366743" y="1254178"/>
          <a:ext cx="7867672" cy="49939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986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r>
              <a:rPr lang="en-GB" sz="2000" b="1" dirty="0">
                <a:solidFill>
                  <a:schemeClr val="tx1"/>
                </a:solidFill>
                <a:latin typeface="Century Gothic" panose="020B0502020202020204" pitchFamily="34" charset="0"/>
              </a:rPr>
              <a:t>The temperature at 90 seconds was half what it was at 120.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5" name="Chart 14">
            <a:extLst>
              <a:ext uri="{FF2B5EF4-FFF2-40B4-BE49-F238E27FC236}">
                <a16:creationId xmlns:a16="http://schemas.microsoft.com/office/drawing/2014/main" id="{26A5DD25-EC4A-4463-88E8-218DFD3CA241}"/>
              </a:ext>
            </a:extLst>
          </p:cNvPr>
          <p:cNvGraphicFramePr/>
          <p:nvPr>
            <p:extLst>
              <p:ext uri="{D42A27DB-BD31-4B8C-83A1-F6EECF244321}">
                <p14:modId xmlns:p14="http://schemas.microsoft.com/office/powerpoint/2010/main" val="521833019"/>
              </p:ext>
            </p:extLst>
          </p:nvPr>
        </p:nvGraphicFramePr>
        <p:xfrm>
          <a:off x="366743" y="1254178"/>
          <a:ext cx="7867672" cy="4993990"/>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Arrow Connector 10">
            <a:extLst>
              <a:ext uri="{FF2B5EF4-FFF2-40B4-BE49-F238E27FC236}">
                <a16:creationId xmlns:a16="http://schemas.microsoft.com/office/drawing/2014/main" id="{282E370B-DBF2-4769-9B9F-A187A64A7441}"/>
              </a:ext>
            </a:extLst>
          </p:cNvPr>
          <p:cNvCxnSpPr>
            <a:cxnSpLocks/>
          </p:cNvCxnSpPr>
          <p:nvPr/>
        </p:nvCxnSpPr>
        <p:spPr>
          <a:xfrm>
            <a:off x="5008282" y="3557587"/>
            <a:ext cx="249964" cy="4703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F4CA747-7DAD-418A-ABB0-28A30DAEB45E}"/>
              </a:ext>
            </a:extLst>
          </p:cNvPr>
          <p:cNvSpPr txBox="1"/>
          <p:nvPr/>
        </p:nvSpPr>
        <p:spPr>
          <a:xfrm>
            <a:off x="4246695" y="3181875"/>
            <a:ext cx="782587" cy="400110"/>
          </a:xfrm>
          <a:prstGeom prst="rect">
            <a:avLst/>
          </a:prstGeom>
          <a:solidFill>
            <a:schemeClr val="bg1"/>
          </a:solidFill>
          <a:ln w="19050">
            <a:solidFill>
              <a:schemeClr val="tx1"/>
            </a:solidFill>
          </a:ln>
        </p:spPr>
        <p:txBody>
          <a:bodyPr wrap="none" rtlCol="0">
            <a:spAutoFit/>
          </a:bodyPr>
          <a:lstStyle/>
          <a:p>
            <a:r>
              <a:rPr lang="en-GB" sz="2000" b="1" dirty="0">
                <a:solidFill>
                  <a:srgbClr val="FF0000"/>
                </a:solidFill>
                <a:latin typeface="Century Gothic" panose="020B0502020202020204" pitchFamily="34" charset="0"/>
              </a:rPr>
              <a:t>30</a:t>
            </a:r>
            <a:r>
              <a:rPr lang="en-GB" sz="2000" b="1" baseline="30000" dirty="0">
                <a:solidFill>
                  <a:srgbClr val="FF0000"/>
                </a:solidFill>
                <a:latin typeface="Century Gothic" panose="020B0502020202020204" pitchFamily="34" charset="0"/>
              </a:rPr>
              <a:t>o</a:t>
            </a:r>
            <a:r>
              <a:rPr lang="en-GB" sz="2000" b="1" dirty="0">
                <a:solidFill>
                  <a:srgbClr val="FF0000"/>
                </a:solidFill>
                <a:latin typeface="Century Gothic" panose="020B0502020202020204" pitchFamily="34" charset="0"/>
              </a:rPr>
              <a:t>C</a:t>
            </a:r>
          </a:p>
        </p:txBody>
      </p:sp>
      <p:cxnSp>
        <p:nvCxnSpPr>
          <p:cNvPr id="13" name="Straight Arrow Connector 12">
            <a:extLst>
              <a:ext uri="{FF2B5EF4-FFF2-40B4-BE49-F238E27FC236}">
                <a16:creationId xmlns:a16="http://schemas.microsoft.com/office/drawing/2014/main" id="{2A60D577-82BF-4274-9334-DDB916051688}"/>
              </a:ext>
            </a:extLst>
          </p:cNvPr>
          <p:cNvCxnSpPr>
            <a:cxnSpLocks/>
          </p:cNvCxnSpPr>
          <p:nvPr/>
        </p:nvCxnSpPr>
        <p:spPr>
          <a:xfrm>
            <a:off x="6152101" y="2904317"/>
            <a:ext cx="285750" cy="421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B9EADE0-2F00-48B8-AF42-E9468BAEDD29}"/>
              </a:ext>
            </a:extLst>
          </p:cNvPr>
          <p:cNvSpPr txBox="1"/>
          <p:nvPr/>
        </p:nvSpPr>
        <p:spPr>
          <a:xfrm>
            <a:off x="5386819" y="2530747"/>
            <a:ext cx="782587" cy="400110"/>
          </a:xfrm>
          <a:prstGeom prst="rect">
            <a:avLst/>
          </a:prstGeom>
          <a:solidFill>
            <a:schemeClr val="bg1"/>
          </a:solidFill>
          <a:ln w="19050">
            <a:solidFill>
              <a:schemeClr val="tx1"/>
            </a:solidFill>
          </a:ln>
        </p:spPr>
        <p:txBody>
          <a:bodyPr wrap="none" rtlCol="0">
            <a:spAutoFit/>
          </a:bodyPr>
          <a:lstStyle/>
          <a:p>
            <a:r>
              <a:rPr lang="en-GB" sz="2000" b="1" dirty="0">
                <a:solidFill>
                  <a:srgbClr val="FF0000"/>
                </a:solidFill>
                <a:latin typeface="Century Gothic" panose="020B0502020202020204" pitchFamily="34" charset="0"/>
              </a:rPr>
              <a:t>60</a:t>
            </a:r>
            <a:r>
              <a:rPr lang="en-GB" sz="2000" b="1" baseline="30000" dirty="0">
                <a:solidFill>
                  <a:srgbClr val="FF0000"/>
                </a:solidFill>
                <a:latin typeface="Century Gothic" panose="020B0502020202020204" pitchFamily="34" charset="0"/>
              </a:rPr>
              <a:t>o</a:t>
            </a:r>
            <a:r>
              <a:rPr lang="en-GB" sz="2000" b="1" dirty="0">
                <a:solidFill>
                  <a:srgbClr val="FF0000"/>
                </a:solidFill>
                <a:latin typeface="Century Gothic" panose="020B0502020202020204" pitchFamily="34" charset="0"/>
              </a:rPr>
              <a:t>C</a:t>
            </a:r>
          </a:p>
        </p:txBody>
      </p:sp>
    </p:spTree>
    <p:extLst>
      <p:ext uri="{BB962C8B-B14F-4D97-AF65-F5344CB8AC3E}">
        <p14:creationId xmlns:p14="http://schemas.microsoft.com/office/powerpoint/2010/main" val="14127356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6768ad0e7065588ff79bad5efd391656">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23737c47b7c15f707c24ad90848c5a9"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92BED6-E035-4E11-9644-51759B4C39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0f0ae0ff-29c4-4766-b250-c1a9bee8d430"/>
    <ds:schemaRef ds:uri="http://www.w3.org/XML/1998/namespace"/>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4616</TotalTime>
  <Words>953</Words>
  <Application>Microsoft Office PowerPoint</Application>
  <PresentationFormat>On-screen Show (4:3)</PresentationFormat>
  <Paragraphs>377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232</cp:revision>
  <dcterms:created xsi:type="dcterms:W3CDTF">2018-03-17T10:08:43Z</dcterms:created>
  <dcterms:modified xsi:type="dcterms:W3CDTF">2019-04-26T14:44:27Z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