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66" r:id="rId7"/>
    <p:sldId id="365" r:id="rId8"/>
    <p:sldId id="367" r:id="rId9"/>
    <p:sldId id="360" r:id="rId10"/>
    <p:sldId id="371" r:id="rId11"/>
    <p:sldId id="368" r:id="rId12"/>
    <p:sldId id="372" r:id="rId13"/>
    <p:sldId id="369" r:id="rId14"/>
    <p:sldId id="373" r:id="rId15"/>
    <p:sldId id="314" r:id="rId16"/>
    <p:sldId id="379" r:id="rId17"/>
    <p:sldId id="380" r:id="rId18"/>
    <p:sldId id="370" r:id="rId19"/>
    <p:sldId id="376" r:id="rId20"/>
    <p:sldId id="377" r:id="rId21"/>
    <p:sldId id="355" r:id="rId22"/>
    <p:sldId id="37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CC99"/>
    <a:srgbClr val="CCFFFF"/>
    <a:srgbClr val="FFD9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59DA48-C42B-40A3-8F45-B790277B18A2}" v="116" dt="2019-04-24T11:25:02.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0D59DA48-C42B-40A3-8F45-B790277B18A2}"/>
    <pc:docChg chg="undo custSel modSld">
      <pc:chgData name="Kyle Tidswell-Brown" userId="3518c4a0-5c99-4880-b127-cb60ccf11a39" providerId="ADAL" clId="{0D59DA48-C42B-40A3-8F45-B790277B18A2}" dt="2019-04-24T11:25:02.993" v="438"/>
      <pc:docMkLst>
        <pc:docMk/>
      </pc:docMkLst>
      <pc:sldChg chg="addSp delSp modSp">
        <pc:chgData name="Kyle Tidswell-Brown" userId="3518c4a0-5c99-4880-b127-cb60ccf11a39" providerId="ADAL" clId="{0D59DA48-C42B-40A3-8F45-B790277B18A2}" dt="2019-04-24T11:15:17.437" v="244" actId="404"/>
        <pc:sldMkLst>
          <pc:docMk/>
          <pc:sldMk cId="636014570" sldId="314"/>
        </pc:sldMkLst>
        <pc:spChg chg="mod">
          <ac:chgData name="Kyle Tidswell-Brown" userId="3518c4a0-5c99-4880-b127-cb60ccf11a39" providerId="ADAL" clId="{0D59DA48-C42B-40A3-8F45-B790277B18A2}" dt="2019-04-24T11:14:44.189" v="234" actId="12788"/>
          <ac:spMkLst>
            <pc:docMk/>
            <pc:sldMk cId="636014570" sldId="314"/>
            <ac:spMk id="17" creationId="{B6C9AE64-4613-4A6D-928D-D83CCB29E6C5}"/>
          </ac:spMkLst>
        </pc:spChg>
        <pc:spChg chg="mod">
          <ac:chgData name="Kyle Tidswell-Brown" userId="3518c4a0-5c99-4880-b127-cb60ccf11a39" providerId="ADAL" clId="{0D59DA48-C42B-40A3-8F45-B790277B18A2}" dt="2019-04-24T11:15:17.437" v="244" actId="404"/>
          <ac:spMkLst>
            <pc:docMk/>
            <pc:sldMk cId="636014570" sldId="314"/>
            <ac:spMk id="19" creationId="{5252A847-DE45-4FA3-A1F8-EEBEB845FF8E}"/>
          </ac:spMkLst>
        </pc:spChg>
        <pc:graphicFrameChg chg="del">
          <ac:chgData name="Kyle Tidswell-Brown" userId="3518c4a0-5c99-4880-b127-cb60ccf11a39" providerId="ADAL" clId="{0D59DA48-C42B-40A3-8F45-B790277B18A2}" dt="2019-04-24T11:13:56.708" v="224" actId="478"/>
          <ac:graphicFrameMkLst>
            <pc:docMk/>
            <pc:sldMk cId="636014570" sldId="314"/>
            <ac:graphicFrameMk id="15" creationId="{06AEEB5E-5E82-4340-A94A-7F5048FB4722}"/>
          </ac:graphicFrameMkLst>
        </pc:graphicFrameChg>
        <pc:graphicFrameChg chg="add del mod modGraphic">
          <ac:chgData name="Kyle Tidswell-Brown" userId="3518c4a0-5c99-4880-b127-cb60ccf11a39" providerId="ADAL" clId="{0D59DA48-C42B-40A3-8F45-B790277B18A2}" dt="2019-04-24T11:13:55.195" v="223"/>
          <ac:graphicFrameMkLst>
            <pc:docMk/>
            <pc:sldMk cId="636014570" sldId="314"/>
            <ac:graphicFrameMk id="18" creationId="{51C303EA-CEA2-4509-A891-B15ED88FDF07}"/>
          </ac:graphicFrameMkLst>
        </pc:graphicFrameChg>
        <pc:graphicFrameChg chg="add del mod modGraphic">
          <ac:chgData name="Kyle Tidswell-Brown" userId="3518c4a0-5c99-4880-b127-cb60ccf11a39" providerId="ADAL" clId="{0D59DA48-C42B-40A3-8F45-B790277B18A2}" dt="2019-04-24T11:13:55.195" v="223"/>
          <ac:graphicFrameMkLst>
            <pc:docMk/>
            <pc:sldMk cId="636014570" sldId="314"/>
            <ac:graphicFrameMk id="20" creationId="{61491526-6354-45F2-A8D1-FAE9998FA589}"/>
          </ac:graphicFrameMkLst>
        </pc:graphicFrameChg>
        <pc:graphicFrameChg chg="add mod modGraphic">
          <ac:chgData name="Kyle Tidswell-Brown" userId="3518c4a0-5c99-4880-b127-cb60ccf11a39" providerId="ADAL" clId="{0D59DA48-C42B-40A3-8F45-B790277B18A2}" dt="2019-04-24T11:14:31.208" v="233" actId="553"/>
          <ac:graphicFrameMkLst>
            <pc:docMk/>
            <pc:sldMk cId="636014570" sldId="314"/>
            <ac:graphicFrameMk id="21" creationId="{292964C4-2642-4E6C-8ECF-57D81BE2DA39}"/>
          </ac:graphicFrameMkLst>
        </pc:graphicFrameChg>
        <pc:graphicFrameChg chg="add del">
          <ac:chgData name="Kyle Tidswell-Brown" userId="3518c4a0-5c99-4880-b127-cb60ccf11a39" providerId="ADAL" clId="{0D59DA48-C42B-40A3-8F45-B790277B18A2}" dt="2019-04-24T11:14:02.435" v="226"/>
          <ac:graphicFrameMkLst>
            <pc:docMk/>
            <pc:sldMk cId="636014570" sldId="314"/>
            <ac:graphicFrameMk id="22" creationId="{5C7EC6F0-FB12-43BF-B98A-B7020CD858E1}"/>
          </ac:graphicFrameMkLst>
        </pc:graphicFrameChg>
        <pc:graphicFrameChg chg="add mod">
          <ac:chgData name="Kyle Tidswell-Brown" userId="3518c4a0-5c99-4880-b127-cb60ccf11a39" providerId="ADAL" clId="{0D59DA48-C42B-40A3-8F45-B790277B18A2}" dt="2019-04-24T11:14:31.208" v="233" actId="553"/>
          <ac:graphicFrameMkLst>
            <pc:docMk/>
            <pc:sldMk cId="636014570" sldId="314"/>
            <ac:graphicFrameMk id="23" creationId="{A864F650-E72D-46D6-87FE-43E7A71C0BEE}"/>
          </ac:graphicFrameMkLst>
        </pc:graphicFrameChg>
      </pc:sldChg>
      <pc:sldChg chg="modSp">
        <pc:chgData name="Kyle Tidswell-Brown" userId="3518c4a0-5c99-4880-b127-cb60ccf11a39" providerId="ADAL" clId="{0D59DA48-C42B-40A3-8F45-B790277B18A2}" dt="2019-04-24T11:18:42.091" v="339" actId="20577"/>
        <pc:sldMkLst>
          <pc:docMk/>
          <pc:sldMk cId="1071900124" sldId="355"/>
        </pc:sldMkLst>
        <pc:spChg chg="mod">
          <ac:chgData name="Kyle Tidswell-Brown" userId="3518c4a0-5c99-4880-b127-cb60ccf11a39" providerId="ADAL" clId="{0D59DA48-C42B-40A3-8F45-B790277B18A2}" dt="2019-04-24T11:18:42.091" v="339" actId="20577"/>
          <ac:spMkLst>
            <pc:docMk/>
            <pc:sldMk cId="1071900124" sldId="355"/>
            <ac:spMk id="19" creationId="{5252A847-DE45-4FA3-A1F8-EEBEB845FF8E}"/>
          </ac:spMkLst>
        </pc:spChg>
      </pc:sldChg>
      <pc:sldChg chg="modSp">
        <pc:chgData name="Kyle Tidswell-Brown" userId="3518c4a0-5c99-4880-b127-cb60ccf11a39" providerId="ADAL" clId="{0D59DA48-C42B-40A3-8F45-B790277B18A2}" dt="2019-04-24T09:12:28.894" v="0" actId="207"/>
        <pc:sldMkLst>
          <pc:docMk/>
          <pc:sldMk cId="1669721746" sldId="365"/>
        </pc:sldMkLst>
        <pc:graphicFrameChg chg="modGraphic">
          <ac:chgData name="Kyle Tidswell-Brown" userId="3518c4a0-5c99-4880-b127-cb60ccf11a39" providerId="ADAL" clId="{0D59DA48-C42B-40A3-8F45-B790277B18A2}" dt="2019-04-24T09:12:28.894" v="0" actId="207"/>
          <ac:graphicFrameMkLst>
            <pc:docMk/>
            <pc:sldMk cId="1669721746" sldId="365"/>
            <ac:graphicFrameMk id="13" creationId="{39D3635C-1D3F-4B95-8876-6E66B1B85772}"/>
          </ac:graphicFrameMkLst>
        </pc:graphicFrameChg>
      </pc:sldChg>
      <pc:sldChg chg="modSp">
        <pc:chgData name="Kyle Tidswell-Brown" userId="3518c4a0-5c99-4880-b127-cb60ccf11a39" providerId="ADAL" clId="{0D59DA48-C42B-40A3-8F45-B790277B18A2}" dt="2019-04-24T09:12:50.535" v="4" actId="207"/>
        <pc:sldMkLst>
          <pc:docMk/>
          <pc:sldMk cId="3044916956" sldId="367"/>
        </pc:sldMkLst>
        <pc:graphicFrameChg chg="modGraphic">
          <ac:chgData name="Kyle Tidswell-Brown" userId="3518c4a0-5c99-4880-b127-cb60ccf11a39" providerId="ADAL" clId="{0D59DA48-C42B-40A3-8F45-B790277B18A2}" dt="2019-04-24T09:12:50.535" v="4" actId="207"/>
          <ac:graphicFrameMkLst>
            <pc:docMk/>
            <pc:sldMk cId="3044916956" sldId="367"/>
            <ac:graphicFrameMk id="13" creationId="{39D3635C-1D3F-4B95-8876-6E66B1B85772}"/>
          </ac:graphicFrameMkLst>
        </pc:graphicFrameChg>
      </pc:sldChg>
      <pc:sldChg chg="addSp delSp modSp">
        <pc:chgData name="Kyle Tidswell-Brown" userId="3518c4a0-5c99-4880-b127-cb60ccf11a39" providerId="ADAL" clId="{0D59DA48-C42B-40A3-8F45-B790277B18A2}" dt="2019-04-24T11:24:50.623" v="436" actId="478"/>
        <pc:sldMkLst>
          <pc:docMk/>
          <pc:sldMk cId="3965093144" sldId="368"/>
        </pc:sldMkLst>
        <pc:spChg chg="add del mod">
          <ac:chgData name="Kyle Tidswell-Brown" userId="3518c4a0-5c99-4880-b127-cb60ccf11a39" providerId="ADAL" clId="{0D59DA48-C42B-40A3-8F45-B790277B18A2}" dt="2019-04-24T11:24:07.747" v="429" actId="478"/>
          <ac:spMkLst>
            <pc:docMk/>
            <pc:sldMk cId="3965093144" sldId="368"/>
            <ac:spMk id="16" creationId="{FCE8E5C3-0EF8-4833-9614-44676FAEFF5D}"/>
          </ac:spMkLst>
        </pc:spChg>
        <pc:spChg chg="mod">
          <ac:chgData name="Kyle Tidswell-Brown" userId="3518c4a0-5c99-4880-b127-cb60ccf11a39" providerId="ADAL" clId="{0D59DA48-C42B-40A3-8F45-B790277B18A2}" dt="2019-04-24T09:25:22.039" v="138" actId="20577"/>
          <ac:spMkLst>
            <pc:docMk/>
            <pc:sldMk cId="3965093144" sldId="368"/>
            <ac:spMk id="19" creationId="{5252A847-DE45-4FA3-A1F8-EEBEB845FF8E}"/>
          </ac:spMkLst>
        </pc:spChg>
        <pc:graphicFrameChg chg="add del mod ord modGraphic">
          <ac:chgData name="Kyle Tidswell-Brown" userId="3518c4a0-5c99-4880-b127-cb60ccf11a39" providerId="ADAL" clId="{0D59DA48-C42B-40A3-8F45-B790277B18A2}" dt="2019-04-24T11:24:50.623" v="436" actId="478"/>
          <ac:graphicFrameMkLst>
            <pc:docMk/>
            <pc:sldMk cId="3965093144" sldId="368"/>
            <ac:graphicFrameMk id="7" creationId="{907F8F5A-2EC5-4921-8493-02F961A07E84}"/>
          </ac:graphicFrameMkLst>
        </pc:graphicFrameChg>
        <pc:graphicFrameChg chg="add del mod modGraphic">
          <ac:chgData name="Kyle Tidswell-Brown" userId="3518c4a0-5c99-4880-b127-cb60ccf11a39" providerId="ADAL" clId="{0D59DA48-C42B-40A3-8F45-B790277B18A2}" dt="2019-04-24T11:19:33.717" v="344" actId="478"/>
          <ac:graphicFrameMkLst>
            <pc:docMk/>
            <pc:sldMk cId="3965093144" sldId="368"/>
            <ac:graphicFrameMk id="10" creationId="{EF7F180F-3F86-4364-8804-2B319F125DEE}"/>
          </ac:graphicFrameMkLst>
        </pc:graphicFrameChg>
        <pc:graphicFrameChg chg="add del mod modGraphic">
          <ac:chgData name="Kyle Tidswell-Brown" userId="3518c4a0-5c99-4880-b127-cb60ccf11a39" providerId="ADAL" clId="{0D59DA48-C42B-40A3-8F45-B790277B18A2}" dt="2019-04-24T11:23:45.947" v="423"/>
          <ac:graphicFrameMkLst>
            <pc:docMk/>
            <pc:sldMk cId="3965093144" sldId="368"/>
            <ac:graphicFrameMk id="17" creationId="{DB2BDE1D-0008-40AA-9450-C7CDAE4BFDFB}"/>
          </ac:graphicFrameMkLst>
        </pc:graphicFrameChg>
        <pc:graphicFrameChg chg="add mod modGraphic">
          <ac:chgData name="Kyle Tidswell-Brown" userId="3518c4a0-5c99-4880-b127-cb60ccf11a39" providerId="ADAL" clId="{0D59DA48-C42B-40A3-8F45-B790277B18A2}" dt="2019-04-24T11:24:41.439" v="434" actId="207"/>
          <ac:graphicFrameMkLst>
            <pc:docMk/>
            <pc:sldMk cId="3965093144" sldId="368"/>
            <ac:graphicFrameMk id="18" creationId="{F81D39C9-2C57-4671-B793-2459C49BB5B4}"/>
          </ac:graphicFrameMkLst>
        </pc:graphicFrameChg>
        <pc:graphicFrameChg chg="add del">
          <ac:chgData name="Kyle Tidswell-Brown" userId="3518c4a0-5c99-4880-b127-cb60ccf11a39" providerId="ADAL" clId="{0D59DA48-C42B-40A3-8F45-B790277B18A2}" dt="2019-04-24T11:23:32.658" v="417"/>
          <ac:graphicFrameMkLst>
            <pc:docMk/>
            <pc:sldMk cId="3965093144" sldId="368"/>
            <ac:graphicFrameMk id="20" creationId="{800D7C8B-B916-49E1-95E7-69E5AE2E16EA}"/>
          </ac:graphicFrameMkLst>
        </pc:graphicFrameChg>
        <pc:graphicFrameChg chg="add del">
          <ac:chgData name="Kyle Tidswell-Brown" userId="3518c4a0-5c99-4880-b127-cb60ccf11a39" providerId="ADAL" clId="{0D59DA48-C42B-40A3-8F45-B790277B18A2}" dt="2019-04-24T11:23:32.343" v="416"/>
          <ac:graphicFrameMkLst>
            <pc:docMk/>
            <pc:sldMk cId="3965093144" sldId="368"/>
            <ac:graphicFrameMk id="21" creationId="{D41A99D3-D2A9-4789-9B41-C8240234AB4E}"/>
          </ac:graphicFrameMkLst>
        </pc:graphicFrameChg>
        <pc:graphicFrameChg chg="add mod ord">
          <ac:chgData name="Kyle Tidswell-Brown" userId="3518c4a0-5c99-4880-b127-cb60ccf11a39" providerId="ADAL" clId="{0D59DA48-C42B-40A3-8F45-B790277B18A2}" dt="2019-04-24T11:24:36.158" v="433" actId="171"/>
          <ac:graphicFrameMkLst>
            <pc:docMk/>
            <pc:sldMk cId="3965093144" sldId="368"/>
            <ac:graphicFrameMk id="22" creationId="{FD1E93E5-AEA1-4A85-96B8-CECAE9D25873}"/>
          </ac:graphicFrameMkLst>
        </pc:graphicFrameChg>
      </pc:sldChg>
      <pc:sldChg chg="modSp">
        <pc:chgData name="Kyle Tidswell-Brown" userId="3518c4a0-5c99-4880-b127-cb60ccf11a39" providerId="ADAL" clId="{0D59DA48-C42B-40A3-8F45-B790277B18A2}" dt="2019-04-24T11:18:01.267" v="321" actId="12788"/>
        <pc:sldMkLst>
          <pc:docMk/>
          <pc:sldMk cId="3028945892" sldId="370"/>
        </pc:sldMkLst>
        <pc:spChg chg="mod">
          <ac:chgData name="Kyle Tidswell-Brown" userId="3518c4a0-5c99-4880-b127-cb60ccf11a39" providerId="ADAL" clId="{0D59DA48-C42B-40A3-8F45-B790277B18A2}" dt="2019-04-24T11:17:19.705" v="313"/>
          <ac:spMkLst>
            <pc:docMk/>
            <pc:sldMk cId="3028945892" sldId="370"/>
            <ac:spMk id="19" creationId="{5252A847-DE45-4FA3-A1F8-EEBEB845FF8E}"/>
          </ac:spMkLst>
        </pc:spChg>
        <pc:graphicFrameChg chg="mod">
          <ac:chgData name="Kyle Tidswell-Brown" userId="3518c4a0-5c99-4880-b127-cb60ccf11a39" providerId="ADAL" clId="{0D59DA48-C42B-40A3-8F45-B790277B18A2}" dt="2019-04-24T11:18:01.267" v="321" actId="12788"/>
          <ac:graphicFrameMkLst>
            <pc:docMk/>
            <pc:sldMk cId="3028945892" sldId="370"/>
            <ac:graphicFrameMk id="13" creationId="{14D04B13-9DC8-4A54-A5EC-3F7A6BFC2368}"/>
          </ac:graphicFrameMkLst>
        </pc:graphicFrameChg>
      </pc:sldChg>
      <pc:sldChg chg="addSp delSp modSp">
        <pc:chgData name="Kyle Tidswell-Brown" userId="3518c4a0-5c99-4880-b127-cb60ccf11a39" providerId="ADAL" clId="{0D59DA48-C42B-40A3-8F45-B790277B18A2}" dt="2019-04-24T11:25:02.993" v="438"/>
        <pc:sldMkLst>
          <pc:docMk/>
          <pc:sldMk cId="2599433336" sldId="372"/>
        </pc:sldMkLst>
        <pc:spChg chg="del">
          <ac:chgData name="Kyle Tidswell-Brown" userId="3518c4a0-5c99-4880-b127-cb60ccf11a39" providerId="ADAL" clId="{0D59DA48-C42B-40A3-8F45-B790277B18A2}" dt="2019-04-24T09:23:26.857" v="94" actId="478"/>
          <ac:spMkLst>
            <pc:docMk/>
            <pc:sldMk cId="2599433336" sldId="372"/>
            <ac:spMk id="12" creationId="{18E394B9-7165-47BC-85DC-009BD020351A}"/>
          </ac:spMkLst>
        </pc:spChg>
        <pc:spChg chg="add del">
          <ac:chgData name="Kyle Tidswell-Brown" userId="3518c4a0-5c99-4880-b127-cb60ccf11a39" providerId="ADAL" clId="{0D59DA48-C42B-40A3-8F45-B790277B18A2}" dt="2019-04-24T11:25:02.545" v="437" actId="478"/>
          <ac:spMkLst>
            <pc:docMk/>
            <pc:sldMk cId="2599433336" sldId="372"/>
            <ac:spMk id="16" creationId="{29558414-9E89-455B-954E-4653A7E06D43}"/>
          </ac:spMkLst>
        </pc:spChg>
        <pc:spChg chg="mod">
          <ac:chgData name="Kyle Tidswell-Brown" userId="3518c4a0-5c99-4880-b127-cb60ccf11a39" providerId="ADAL" clId="{0D59DA48-C42B-40A3-8F45-B790277B18A2}" dt="2019-04-24T09:24:57.122" v="114" actId="20577"/>
          <ac:spMkLst>
            <pc:docMk/>
            <pc:sldMk cId="2599433336" sldId="372"/>
            <ac:spMk id="19" creationId="{5252A847-DE45-4FA3-A1F8-EEBEB845FF8E}"/>
          </ac:spMkLst>
        </pc:spChg>
        <pc:spChg chg="add">
          <ac:chgData name="Kyle Tidswell-Brown" userId="3518c4a0-5c99-4880-b127-cb60ccf11a39" providerId="ADAL" clId="{0D59DA48-C42B-40A3-8F45-B790277B18A2}" dt="2019-04-24T11:25:02.993" v="438"/>
          <ac:spMkLst>
            <pc:docMk/>
            <pc:sldMk cId="2599433336" sldId="372"/>
            <ac:spMk id="21" creationId="{45BCE8A6-879E-43A9-9358-8BC17077EC85}"/>
          </ac:spMkLst>
        </pc:spChg>
        <pc:graphicFrameChg chg="del">
          <ac:chgData name="Kyle Tidswell-Brown" userId="3518c4a0-5c99-4880-b127-cb60ccf11a39" providerId="ADAL" clId="{0D59DA48-C42B-40A3-8F45-B790277B18A2}" dt="2019-04-24T09:23:26.857" v="94" actId="478"/>
          <ac:graphicFrameMkLst>
            <pc:docMk/>
            <pc:sldMk cId="2599433336" sldId="372"/>
            <ac:graphicFrameMk id="7" creationId="{907F8F5A-2EC5-4921-8493-02F961A07E84}"/>
          </ac:graphicFrameMkLst>
        </pc:graphicFrameChg>
        <pc:graphicFrameChg chg="add del">
          <ac:chgData name="Kyle Tidswell-Brown" userId="3518c4a0-5c99-4880-b127-cb60ccf11a39" providerId="ADAL" clId="{0D59DA48-C42B-40A3-8F45-B790277B18A2}" dt="2019-04-24T11:25:02.545" v="437" actId="478"/>
          <ac:graphicFrameMkLst>
            <pc:docMk/>
            <pc:sldMk cId="2599433336" sldId="372"/>
            <ac:graphicFrameMk id="10" creationId="{969092E6-26FF-4347-B2B1-5807D06E0CD4}"/>
          </ac:graphicFrameMkLst>
        </pc:graphicFrameChg>
        <pc:graphicFrameChg chg="del">
          <ac:chgData name="Kyle Tidswell-Brown" userId="3518c4a0-5c99-4880-b127-cb60ccf11a39" providerId="ADAL" clId="{0D59DA48-C42B-40A3-8F45-B790277B18A2}" dt="2019-04-24T09:23:26.857" v="94" actId="478"/>
          <ac:graphicFrameMkLst>
            <pc:docMk/>
            <pc:sldMk cId="2599433336" sldId="372"/>
            <ac:graphicFrameMk id="11" creationId="{DC4C04CC-89D2-4E95-AEB1-7A9452182E3D}"/>
          </ac:graphicFrameMkLst>
        </pc:graphicFrameChg>
        <pc:graphicFrameChg chg="add del">
          <ac:chgData name="Kyle Tidswell-Brown" userId="3518c4a0-5c99-4880-b127-cb60ccf11a39" providerId="ADAL" clId="{0D59DA48-C42B-40A3-8F45-B790277B18A2}" dt="2019-04-24T11:25:02.545" v="437" actId="478"/>
          <ac:graphicFrameMkLst>
            <pc:docMk/>
            <pc:sldMk cId="2599433336" sldId="372"/>
            <ac:graphicFrameMk id="17" creationId="{BE13FEC3-2160-4BD4-8C2C-961A1987B9D7}"/>
          </ac:graphicFrameMkLst>
        </pc:graphicFrameChg>
        <pc:graphicFrameChg chg="add del mod">
          <ac:chgData name="Kyle Tidswell-Brown" userId="3518c4a0-5c99-4880-b127-cb60ccf11a39" providerId="ADAL" clId="{0D59DA48-C42B-40A3-8F45-B790277B18A2}" dt="2019-04-24T11:21:06.348" v="358" actId="478"/>
          <ac:graphicFrameMkLst>
            <pc:docMk/>
            <pc:sldMk cId="2599433336" sldId="372"/>
            <ac:graphicFrameMk id="18" creationId="{D0E54CC7-1E40-45AD-A586-071F1DF22010}"/>
          </ac:graphicFrameMkLst>
        </pc:graphicFrameChg>
        <pc:graphicFrameChg chg="add">
          <ac:chgData name="Kyle Tidswell-Brown" userId="3518c4a0-5c99-4880-b127-cb60ccf11a39" providerId="ADAL" clId="{0D59DA48-C42B-40A3-8F45-B790277B18A2}" dt="2019-04-24T11:25:02.993" v="438"/>
          <ac:graphicFrameMkLst>
            <pc:docMk/>
            <pc:sldMk cId="2599433336" sldId="372"/>
            <ac:graphicFrameMk id="20" creationId="{0752D10F-1BD9-4683-838C-71836A6B7C69}"/>
          </ac:graphicFrameMkLst>
        </pc:graphicFrameChg>
        <pc:graphicFrameChg chg="add">
          <ac:chgData name="Kyle Tidswell-Brown" userId="3518c4a0-5c99-4880-b127-cb60ccf11a39" providerId="ADAL" clId="{0D59DA48-C42B-40A3-8F45-B790277B18A2}" dt="2019-04-24T11:25:02.993" v="438"/>
          <ac:graphicFrameMkLst>
            <pc:docMk/>
            <pc:sldMk cId="2599433336" sldId="372"/>
            <ac:graphicFrameMk id="22" creationId="{BD1A4583-3413-4D64-9AED-61DB19DF327A}"/>
          </ac:graphicFrameMkLst>
        </pc:graphicFrameChg>
        <pc:graphicFrameChg chg="add">
          <ac:chgData name="Kyle Tidswell-Brown" userId="3518c4a0-5c99-4880-b127-cb60ccf11a39" providerId="ADAL" clId="{0D59DA48-C42B-40A3-8F45-B790277B18A2}" dt="2019-04-24T11:25:02.993" v="438"/>
          <ac:graphicFrameMkLst>
            <pc:docMk/>
            <pc:sldMk cId="2599433336" sldId="372"/>
            <ac:graphicFrameMk id="23" creationId="{BC4B2054-34D4-4646-860B-AE0D019548FC}"/>
          </ac:graphicFrameMkLst>
        </pc:graphicFrameChg>
      </pc:sldChg>
      <pc:sldChg chg="addSp delSp modSp">
        <pc:chgData name="Kyle Tidswell-Brown" userId="3518c4a0-5c99-4880-b127-cb60ccf11a39" providerId="ADAL" clId="{0D59DA48-C42B-40A3-8F45-B790277B18A2}" dt="2019-04-24T11:15:12.925" v="242" actId="404"/>
        <pc:sldMkLst>
          <pc:docMk/>
          <pc:sldMk cId="1775523559" sldId="374"/>
        </pc:sldMkLst>
        <pc:spChg chg="del">
          <ac:chgData name="Kyle Tidswell-Brown" userId="3518c4a0-5c99-4880-b127-cb60ccf11a39" providerId="ADAL" clId="{0D59DA48-C42B-40A3-8F45-B790277B18A2}" dt="2019-04-24T11:14:52.843" v="235" actId="478"/>
          <ac:spMkLst>
            <pc:docMk/>
            <pc:sldMk cId="1775523559" sldId="374"/>
            <ac:spMk id="17" creationId="{B6C9AE64-4613-4A6D-928D-D83CCB29E6C5}"/>
          </ac:spMkLst>
        </pc:spChg>
        <pc:spChg chg="mod">
          <ac:chgData name="Kyle Tidswell-Brown" userId="3518c4a0-5c99-4880-b127-cb60ccf11a39" providerId="ADAL" clId="{0D59DA48-C42B-40A3-8F45-B790277B18A2}" dt="2019-04-24T11:15:12.925" v="242" actId="404"/>
          <ac:spMkLst>
            <pc:docMk/>
            <pc:sldMk cId="1775523559" sldId="374"/>
            <ac:spMk id="19" creationId="{5252A847-DE45-4FA3-A1F8-EEBEB845FF8E}"/>
          </ac:spMkLst>
        </pc:spChg>
        <pc:spChg chg="add">
          <ac:chgData name="Kyle Tidswell-Brown" userId="3518c4a0-5c99-4880-b127-cb60ccf11a39" providerId="ADAL" clId="{0D59DA48-C42B-40A3-8F45-B790277B18A2}" dt="2019-04-24T11:14:53.319" v="236"/>
          <ac:spMkLst>
            <pc:docMk/>
            <pc:sldMk cId="1775523559" sldId="374"/>
            <ac:spMk id="20" creationId="{279A9FEE-256F-4B19-AFEA-C73F33D4534F}"/>
          </ac:spMkLst>
        </pc:spChg>
        <pc:graphicFrameChg chg="del">
          <ac:chgData name="Kyle Tidswell-Brown" userId="3518c4a0-5c99-4880-b127-cb60ccf11a39" providerId="ADAL" clId="{0D59DA48-C42B-40A3-8F45-B790277B18A2}" dt="2019-04-24T11:14:52.843" v="235" actId="478"/>
          <ac:graphicFrameMkLst>
            <pc:docMk/>
            <pc:sldMk cId="1775523559" sldId="374"/>
            <ac:graphicFrameMk id="15" creationId="{06AEEB5E-5E82-4340-A94A-7F5048FB4722}"/>
          </ac:graphicFrameMkLst>
        </pc:graphicFrameChg>
        <pc:graphicFrameChg chg="add">
          <ac:chgData name="Kyle Tidswell-Brown" userId="3518c4a0-5c99-4880-b127-cb60ccf11a39" providerId="ADAL" clId="{0D59DA48-C42B-40A3-8F45-B790277B18A2}" dt="2019-04-24T11:14:53.319" v="236"/>
          <ac:graphicFrameMkLst>
            <pc:docMk/>
            <pc:sldMk cId="1775523559" sldId="374"/>
            <ac:graphicFrameMk id="18" creationId="{84139DE3-9398-4538-B8CB-7756990D5069}"/>
          </ac:graphicFrameMkLst>
        </pc:graphicFrameChg>
        <pc:graphicFrameChg chg="add">
          <ac:chgData name="Kyle Tidswell-Brown" userId="3518c4a0-5c99-4880-b127-cb60ccf11a39" providerId="ADAL" clId="{0D59DA48-C42B-40A3-8F45-B790277B18A2}" dt="2019-04-24T11:14:53.319" v="236"/>
          <ac:graphicFrameMkLst>
            <pc:docMk/>
            <pc:sldMk cId="1775523559" sldId="374"/>
            <ac:graphicFrameMk id="21" creationId="{B45ED21F-51A1-4928-B18C-97493DCE99E5}"/>
          </ac:graphicFrameMkLst>
        </pc:graphicFrameChg>
        <pc:graphicFrameChg chg="add">
          <ac:chgData name="Kyle Tidswell-Brown" userId="3518c4a0-5c99-4880-b127-cb60ccf11a39" providerId="ADAL" clId="{0D59DA48-C42B-40A3-8F45-B790277B18A2}" dt="2019-04-24T11:14:53.319" v="236"/>
          <ac:graphicFrameMkLst>
            <pc:docMk/>
            <pc:sldMk cId="1775523559" sldId="374"/>
            <ac:graphicFrameMk id="22" creationId="{2EB41226-7AF5-44E8-B993-250A388F4595}"/>
          </ac:graphicFrameMkLst>
        </pc:graphicFrameChg>
      </pc:sldChg>
      <pc:sldChg chg="addSp delSp modSp">
        <pc:chgData name="Kyle Tidswell-Brown" userId="3518c4a0-5c99-4880-b127-cb60ccf11a39" providerId="ADAL" clId="{0D59DA48-C42B-40A3-8F45-B790277B18A2}" dt="2019-04-24T11:15:07.122" v="240" actId="404"/>
        <pc:sldMkLst>
          <pc:docMk/>
          <pc:sldMk cId="3115328707" sldId="375"/>
        </pc:sldMkLst>
        <pc:spChg chg="del">
          <ac:chgData name="Kyle Tidswell-Brown" userId="3518c4a0-5c99-4880-b127-cb60ccf11a39" providerId="ADAL" clId="{0D59DA48-C42B-40A3-8F45-B790277B18A2}" dt="2019-04-24T11:14:57.584" v="237" actId="478"/>
          <ac:spMkLst>
            <pc:docMk/>
            <pc:sldMk cId="3115328707" sldId="375"/>
            <ac:spMk id="17" creationId="{B6C9AE64-4613-4A6D-928D-D83CCB29E6C5}"/>
          </ac:spMkLst>
        </pc:spChg>
        <pc:spChg chg="mod">
          <ac:chgData name="Kyle Tidswell-Brown" userId="3518c4a0-5c99-4880-b127-cb60ccf11a39" providerId="ADAL" clId="{0D59DA48-C42B-40A3-8F45-B790277B18A2}" dt="2019-04-24T11:15:07.122" v="240" actId="404"/>
          <ac:spMkLst>
            <pc:docMk/>
            <pc:sldMk cId="3115328707" sldId="375"/>
            <ac:spMk id="19" creationId="{5252A847-DE45-4FA3-A1F8-EEBEB845FF8E}"/>
          </ac:spMkLst>
        </pc:spChg>
        <pc:spChg chg="add">
          <ac:chgData name="Kyle Tidswell-Brown" userId="3518c4a0-5c99-4880-b127-cb60ccf11a39" providerId="ADAL" clId="{0D59DA48-C42B-40A3-8F45-B790277B18A2}" dt="2019-04-24T11:14:58.020" v="238"/>
          <ac:spMkLst>
            <pc:docMk/>
            <pc:sldMk cId="3115328707" sldId="375"/>
            <ac:spMk id="20" creationId="{B64A97D7-A84F-4E39-BD9F-0423FBB538B2}"/>
          </ac:spMkLst>
        </pc:spChg>
        <pc:graphicFrameChg chg="del">
          <ac:chgData name="Kyle Tidswell-Brown" userId="3518c4a0-5c99-4880-b127-cb60ccf11a39" providerId="ADAL" clId="{0D59DA48-C42B-40A3-8F45-B790277B18A2}" dt="2019-04-24T11:14:57.584" v="237" actId="478"/>
          <ac:graphicFrameMkLst>
            <pc:docMk/>
            <pc:sldMk cId="3115328707" sldId="375"/>
            <ac:graphicFrameMk id="15" creationId="{06AEEB5E-5E82-4340-A94A-7F5048FB4722}"/>
          </ac:graphicFrameMkLst>
        </pc:graphicFrameChg>
        <pc:graphicFrameChg chg="add">
          <ac:chgData name="Kyle Tidswell-Brown" userId="3518c4a0-5c99-4880-b127-cb60ccf11a39" providerId="ADAL" clId="{0D59DA48-C42B-40A3-8F45-B790277B18A2}" dt="2019-04-24T11:14:58.020" v="238"/>
          <ac:graphicFrameMkLst>
            <pc:docMk/>
            <pc:sldMk cId="3115328707" sldId="375"/>
            <ac:graphicFrameMk id="18" creationId="{14843178-F6D9-4BDB-83E8-A13F6873AB85}"/>
          </ac:graphicFrameMkLst>
        </pc:graphicFrameChg>
        <pc:graphicFrameChg chg="add">
          <ac:chgData name="Kyle Tidswell-Brown" userId="3518c4a0-5c99-4880-b127-cb60ccf11a39" providerId="ADAL" clId="{0D59DA48-C42B-40A3-8F45-B790277B18A2}" dt="2019-04-24T11:14:58.020" v="238"/>
          <ac:graphicFrameMkLst>
            <pc:docMk/>
            <pc:sldMk cId="3115328707" sldId="375"/>
            <ac:graphicFrameMk id="21" creationId="{C439092E-4A7D-493B-AD3E-E36FF6E6C9D0}"/>
          </ac:graphicFrameMkLst>
        </pc:graphicFrameChg>
        <pc:graphicFrameChg chg="add">
          <ac:chgData name="Kyle Tidswell-Brown" userId="3518c4a0-5c99-4880-b127-cb60ccf11a39" providerId="ADAL" clId="{0D59DA48-C42B-40A3-8F45-B790277B18A2}" dt="2019-04-24T11:14:58.020" v="238"/>
          <ac:graphicFrameMkLst>
            <pc:docMk/>
            <pc:sldMk cId="3115328707" sldId="375"/>
            <ac:graphicFrameMk id="22" creationId="{9217DBCB-34B4-4DE0-9AD9-4F4CFD7D6EAD}"/>
          </ac:graphicFrameMkLst>
        </pc:graphicFrameChg>
      </pc:sldChg>
      <pc:sldChg chg="modSp">
        <pc:chgData name="Kyle Tidswell-Brown" userId="3518c4a0-5c99-4880-b127-cb60ccf11a39" providerId="ADAL" clId="{0D59DA48-C42B-40A3-8F45-B790277B18A2}" dt="2019-04-24T11:17:52.768" v="319"/>
        <pc:sldMkLst>
          <pc:docMk/>
          <pc:sldMk cId="297772981" sldId="376"/>
        </pc:sldMkLst>
        <pc:spChg chg="mod">
          <ac:chgData name="Kyle Tidswell-Brown" userId="3518c4a0-5c99-4880-b127-cb60ccf11a39" providerId="ADAL" clId="{0D59DA48-C42B-40A3-8F45-B790277B18A2}" dt="2019-04-24T11:17:52.768" v="319"/>
          <ac:spMkLst>
            <pc:docMk/>
            <pc:sldMk cId="297772981" sldId="376"/>
            <ac:spMk id="19" creationId="{5252A847-DE45-4FA3-A1F8-EEBEB845FF8E}"/>
          </ac:spMkLst>
        </pc:spChg>
      </pc:sldChg>
      <pc:sldChg chg="modSp">
        <pc:chgData name="Kyle Tidswell-Brown" userId="3518c4a0-5c99-4880-b127-cb60ccf11a39" providerId="ADAL" clId="{0D59DA48-C42B-40A3-8F45-B790277B18A2}" dt="2019-04-24T11:17:54.857" v="320"/>
        <pc:sldMkLst>
          <pc:docMk/>
          <pc:sldMk cId="20840595" sldId="377"/>
        </pc:sldMkLst>
        <pc:spChg chg="mod">
          <ac:chgData name="Kyle Tidswell-Brown" userId="3518c4a0-5c99-4880-b127-cb60ccf11a39" providerId="ADAL" clId="{0D59DA48-C42B-40A3-8F45-B790277B18A2}" dt="2019-04-24T11:17:54.857" v="320"/>
          <ac:spMkLst>
            <pc:docMk/>
            <pc:sldMk cId="20840595" sldId="377"/>
            <ac:spMk id="19" creationId="{5252A847-DE45-4FA3-A1F8-EEBEB845FF8E}"/>
          </ac:spMkLst>
        </pc:spChg>
      </pc:sldChg>
      <pc:sldChg chg="modSp">
        <pc:chgData name="Kyle Tidswell-Brown" userId="3518c4a0-5c99-4880-b127-cb60ccf11a39" providerId="ADAL" clId="{0D59DA48-C42B-40A3-8F45-B790277B18A2}" dt="2019-04-24T11:18:36.119" v="329" actId="20577"/>
        <pc:sldMkLst>
          <pc:docMk/>
          <pc:sldMk cId="2071215392" sldId="378"/>
        </pc:sldMkLst>
        <pc:spChg chg="mod">
          <ac:chgData name="Kyle Tidswell-Brown" userId="3518c4a0-5c99-4880-b127-cb60ccf11a39" providerId="ADAL" clId="{0D59DA48-C42B-40A3-8F45-B790277B18A2}" dt="2019-04-24T11:18:36.119" v="329" actId="20577"/>
          <ac:spMkLst>
            <pc:docMk/>
            <pc:sldMk cId="2071215392" sldId="378"/>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24/04/2019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24/04/2019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24/04/2019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24/04/2019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s1"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omparison-sum-and-difference-year-4-statistics-resource-pack" TargetMode="External"/><Relationship Id="rId5" Type="http://schemas.openxmlformats.org/officeDocument/2006/relationships/hyperlink" Target="https://classroomsecrets.co.uk/category/maths/year-4/summer-block-4-statistics/" TargetMode="External"/><Relationship Id="rId4" Type="http://schemas.openxmlformats.org/officeDocument/2006/relationships/hyperlink" Target="https://classroomsecrets.co.uk/content-domain-filter/?fwp_contentdomain=4s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366F5B-BE27-437A-A181-84D872E0C5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LIFE/work balance</a:t>
            </a:r>
            <a:endParaRPr lang="en-GB" sz="1600" b="1">
              <a:solidFill>
                <a:srgbClr val="E7E6E6">
                  <a:lumMod val="25000"/>
                </a:srgbClr>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We have started a #</a:t>
            </a:r>
            <a:r>
              <a:rPr lang="en-GB" sz="1600" b="1" err="1">
                <a:solidFill>
                  <a:prstClr val="black"/>
                </a:solidFill>
                <a:latin typeface="Century Gothic" panose="020B0502020202020204" pitchFamily="34" charset="0"/>
              </a:rPr>
              <a:t>LIFEworkbalance</a:t>
            </a:r>
            <a:r>
              <a:rPr lang="en-GB" sz="1600" b="1">
                <a:solidFill>
                  <a:prstClr val="black"/>
                </a:solidFill>
                <a:latin typeface="Century Gothic" panose="020B0502020202020204" pitchFamily="34" charset="0"/>
              </a:rPr>
              <a:t> campaign and we need your help to complete our LIFE/work balance survey.</a:t>
            </a:r>
          </a:p>
          <a:p>
            <a:pPr lvl="0">
              <a:defRPr/>
            </a:pPr>
            <a:endParaRPr lang="en-GB" sz="1600" b="1">
              <a:solidFill>
                <a:prstClr val="black"/>
              </a:solidFill>
              <a:latin typeface="Century Gothic" panose="020B0502020202020204" pitchFamily="34" charset="0"/>
            </a:endParaRPr>
          </a:p>
          <a:p>
            <a:pPr lvl="0">
              <a:defRPr/>
            </a:pPr>
            <a:br>
              <a:rPr lang="en-GB" sz="1600" b="1">
                <a:solidFill>
                  <a:prstClr val="black"/>
                </a:solidFill>
                <a:latin typeface="Century Gothic" panose="020B0502020202020204" pitchFamily="34" charset="0"/>
              </a:rPr>
            </a:br>
            <a:r>
              <a:rPr lang="en-GB" sz="1600" b="1">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Want to be a part of this campaign? Take the </a:t>
            </a:r>
            <a:r>
              <a:rPr lang="en-GB" sz="1600" b="1">
                <a:solidFill>
                  <a:prstClr val="black"/>
                </a:solidFill>
                <a:latin typeface="Century Gothic" panose="020B0502020202020204" pitchFamily="34" charset="0"/>
                <a:hlinkClick r:id="rId4"/>
              </a:rPr>
              <a:t>survey</a:t>
            </a:r>
            <a:r>
              <a:rPr lang="en-GB" sz="1600" b="1">
                <a:solidFill>
                  <a:prstClr val="black"/>
                </a:solidFill>
                <a:latin typeface="Century Gothic" panose="020B0502020202020204" pitchFamily="34" charset="0"/>
              </a:rPr>
              <a:t> on our website and share it with your colleagues!</a:t>
            </a:r>
            <a:endParaRPr lang="en-GB" sz="1600" b="1">
              <a:solidFill>
                <a:schemeClr val="tx1"/>
              </a:solidFill>
              <a:latin typeface="Century Gothic" panose="020B0502020202020204" pitchFamily="34" charset="0"/>
            </a:endParaRPr>
          </a:p>
          <a:p>
            <a:pPr lvl="0" algn="ctr"/>
            <a:endParaRPr lang="en-GB" sz="1600" b="1">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5">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Calculate the difference between the </a:t>
            </a:r>
          </a:p>
          <a:p>
            <a:pPr algn="ctr"/>
            <a:r>
              <a:rPr lang="en-GB" sz="2000" b="1" dirty="0">
                <a:solidFill>
                  <a:schemeClr val="tx1"/>
                </a:solidFill>
                <a:latin typeface="Century Gothic" panose="020B0502020202020204" pitchFamily="34" charset="0"/>
              </a:rPr>
              <a:t>number of pears and apples grown.</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two fruits total 55?</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C114521E-83F3-4F64-A7ED-01B90B1E409D}"/>
              </a:ext>
            </a:extLst>
          </p:cNvPr>
          <p:cNvGraphicFramePr>
            <a:graphicFrameLocks noGrp="1"/>
          </p:cNvGraphicFramePr>
          <p:nvPr>
            <p:extLst>
              <p:ext uri="{D42A27DB-BD31-4B8C-83A1-F6EECF244321}">
                <p14:modId xmlns:p14="http://schemas.microsoft.com/office/powerpoint/2010/main" val="713545692"/>
              </p:ext>
            </p:extLst>
          </p:nvPr>
        </p:nvGraphicFramePr>
        <p:xfrm>
          <a:off x="1534504" y="1720651"/>
          <a:ext cx="6133072" cy="2641848"/>
        </p:xfrm>
        <a:graphic>
          <a:graphicData uri="http://schemas.openxmlformats.org/drawingml/2006/table">
            <a:tbl>
              <a:tblPr firstRow="1" bandRow="1">
                <a:tableStyleId>{5940675A-B579-460E-94D1-54222C63F5DA}</a:tableStyleId>
              </a:tblPr>
              <a:tblGrid>
                <a:gridCol w="1533268">
                  <a:extLst>
                    <a:ext uri="{9D8B030D-6E8A-4147-A177-3AD203B41FA5}">
                      <a16:colId xmlns:a16="http://schemas.microsoft.com/office/drawing/2014/main" val="2323881741"/>
                    </a:ext>
                  </a:extLst>
                </a:gridCol>
                <a:gridCol w="1533268">
                  <a:extLst>
                    <a:ext uri="{9D8B030D-6E8A-4147-A177-3AD203B41FA5}">
                      <a16:colId xmlns:a16="http://schemas.microsoft.com/office/drawing/2014/main" val="2312068291"/>
                    </a:ext>
                  </a:extLst>
                </a:gridCol>
                <a:gridCol w="1533268">
                  <a:extLst>
                    <a:ext uri="{9D8B030D-6E8A-4147-A177-3AD203B41FA5}">
                      <a16:colId xmlns:a16="http://schemas.microsoft.com/office/drawing/2014/main" val="47332691"/>
                    </a:ext>
                  </a:extLst>
                </a:gridCol>
                <a:gridCol w="1533268">
                  <a:extLst>
                    <a:ext uri="{9D8B030D-6E8A-4147-A177-3AD203B41FA5}">
                      <a16:colId xmlns:a16="http://schemas.microsoft.com/office/drawing/2014/main" val="2522705189"/>
                    </a:ext>
                  </a:extLst>
                </a:gridCol>
              </a:tblGrid>
              <a:tr h="420924">
                <a:tc gridSpan="4">
                  <a:txBody>
                    <a:bodyPr/>
                    <a:lstStyle/>
                    <a:p>
                      <a:pPr algn="ctr"/>
                      <a:r>
                        <a:rPr lang="en-US" sz="1800" b="1" i="1" dirty="0">
                          <a:latin typeface="Century Gothic" panose="020B0502020202020204" pitchFamily="34" charset="0"/>
                        </a:rPr>
                        <a:t>Fruits Grown at Farley Farm Each Year</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53587081"/>
                  </a:ext>
                </a:extLst>
              </a:tr>
              <a:tr h="1800000">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96043"/>
                  </a:ext>
                </a:extLst>
              </a:tr>
              <a:tr h="420924">
                <a:tc>
                  <a:txBody>
                    <a:bodyPr/>
                    <a:lstStyle/>
                    <a:p>
                      <a:pPr algn="ctr"/>
                      <a:r>
                        <a:rPr lang="en-US" sz="1800" b="1" dirty="0">
                          <a:latin typeface="Century Gothic" panose="020B0502020202020204" pitchFamily="34" charset="0"/>
                        </a:rPr>
                        <a:t>Strawberries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Pears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Oranges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Apples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125149"/>
                  </a:ext>
                </a:extLst>
              </a:tr>
            </a:tbl>
          </a:graphicData>
        </a:graphic>
      </p:graphicFrame>
      <p:sp>
        <p:nvSpPr>
          <p:cNvPr id="11" name="TextBox 10">
            <a:extLst>
              <a:ext uri="{FF2B5EF4-FFF2-40B4-BE49-F238E27FC236}">
                <a16:creationId xmlns:a16="http://schemas.microsoft.com/office/drawing/2014/main" id="{6D33B365-9ABF-4581-9FED-B1146BAE57B3}"/>
              </a:ext>
            </a:extLst>
          </p:cNvPr>
          <p:cNvSpPr txBox="1"/>
          <p:nvPr/>
        </p:nvSpPr>
        <p:spPr>
          <a:xfrm>
            <a:off x="4297996" y="4464018"/>
            <a:ext cx="1423387" cy="369332"/>
          </a:xfrm>
          <a:prstGeom prst="rect">
            <a:avLst/>
          </a:prstGeom>
          <a:noFill/>
        </p:spPr>
        <p:txBody>
          <a:bodyPr wrap="square" rtlCol="0">
            <a:spAutoFit/>
          </a:bodyPr>
          <a:lstStyle/>
          <a:p>
            <a:r>
              <a:rPr lang="en-US" b="1" dirty="0">
                <a:latin typeface="Century Gothic" panose="020B0502020202020204" pitchFamily="34" charset="0"/>
              </a:rPr>
              <a:t>= 10 fruits</a:t>
            </a:r>
          </a:p>
        </p:txBody>
      </p:sp>
      <p:sp>
        <p:nvSpPr>
          <p:cNvPr id="13" name="Oval 12">
            <a:extLst>
              <a:ext uri="{FF2B5EF4-FFF2-40B4-BE49-F238E27FC236}">
                <a16:creationId xmlns:a16="http://schemas.microsoft.com/office/drawing/2014/main" id="{8CF7DFAA-707C-47B2-A313-6C462EF0C224}"/>
              </a:ext>
            </a:extLst>
          </p:cNvPr>
          <p:cNvSpPr/>
          <p:nvPr/>
        </p:nvSpPr>
        <p:spPr>
          <a:xfrm>
            <a:off x="3958453" y="447891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tial Circle 14">
            <a:extLst>
              <a:ext uri="{FF2B5EF4-FFF2-40B4-BE49-F238E27FC236}">
                <a16:creationId xmlns:a16="http://schemas.microsoft.com/office/drawing/2014/main" id="{D3E11EDB-452A-4303-BE3F-F6F0B2C23769}"/>
              </a:ext>
            </a:extLst>
          </p:cNvPr>
          <p:cNvSpPr/>
          <p:nvPr/>
        </p:nvSpPr>
        <p:spPr>
          <a:xfrm>
            <a:off x="3654205" y="2901462"/>
            <a:ext cx="339543" cy="339543"/>
          </a:xfrm>
          <a:prstGeom prst="pie">
            <a:avLst>
              <a:gd name="adj1" fmla="val 0"/>
              <a:gd name="adj2" fmla="val 10810211"/>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23" name="Group 3">
            <a:extLst>
              <a:ext uri="{FF2B5EF4-FFF2-40B4-BE49-F238E27FC236}">
                <a16:creationId xmlns:a16="http://schemas.microsoft.com/office/drawing/2014/main" id="{4BC13464-DC1D-4B98-9684-DCB9BE7B4695}"/>
              </a:ext>
            </a:extLst>
          </p:cNvPr>
          <p:cNvGrpSpPr>
            <a:grpSpLocks/>
          </p:cNvGrpSpPr>
          <p:nvPr/>
        </p:nvGrpSpPr>
        <p:grpSpPr bwMode="auto">
          <a:xfrm>
            <a:off x="0" y="6417869"/>
            <a:ext cx="1260476" cy="368300"/>
            <a:chOff x="1" y="6007"/>
            <a:chExt cx="794" cy="232"/>
          </a:xfrm>
        </p:grpSpPr>
        <p:pic>
          <p:nvPicPr>
            <p:cNvPr id="24" name="Picture 4">
              <a:extLst>
                <a:ext uri="{FF2B5EF4-FFF2-40B4-BE49-F238E27FC236}">
                  <a16:creationId xmlns:a16="http://schemas.microsoft.com/office/drawing/2014/main" id="{161676C5-B574-42E4-A5CE-FBC5D92869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 name="Rectangle 5">
              <a:extLst>
                <a:ext uri="{FF2B5EF4-FFF2-40B4-BE49-F238E27FC236}">
                  <a16:creationId xmlns:a16="http://schemas.microsoft.com/office/drawing/2014/main" id="{7EC765B0-B1D7-479A-B285-2E6FDE7344C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
        <p:nvSpPr>
          <p:cNvPr id="26" name="Oval 25">
            <a:extLst>
              <a:ext uri="{FF2B5EF4-FFF2-40B4-BE49-F238E27FC236}">
                <a16:creationId xmlns:a16="http://schemas.microsoft.com/office/drawing/2014/main" id="{B70E1569-C665-4342-9EEB-6499A22DFFE7}"/>
              </a:ext>
            </a:extLst>
          </p:cNvPr>
          <p:cNvSpPr/>
          <p:nvPr/>
        </p:nvSpPr>
        <p:spPr>
          <a:xfrm>
            <a:off x="2129653"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34B4A208-D9BA-4D8E-832E-DFDC044A8D51}"/>
              </a:ext>
            </a:extLst>
          </p:cNvPr>
          <p:cNvSpPr/>
          <p:nvPr/>
        </p:nvSpPr>
        <p:spPr>
          <a:xfrm>
            <a:off x="3654206"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4839B036-9879-4946-B5FC-82413EB644E1}"/>
              </a:ext>
            </a:extLst>
          </p:cNvPr>
          <p:cNvSpPr/>
          <p:nvPr/>
        </p:nvSpPr>
        <p:spPr>
          <a:xfrm>
            <a:off x="5196227"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05D41E2B-FF22-4E00-B78C-7C4D00FB094B}"/>
              </a:ext>
            </a:extLst>
          </p:cNvPr>
          <p:cNvSpPr/>
          <p:nvPr/>
        </p:nvSpPr>
        <p:spPr>
          <a:xfrm>
            <a:off x="6736028"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1890CBF5-4AE2-41BD-AAA5-3455E999C694}"/>
              </a:ext>
            </a:extLst>
          </p:cNvPr>
          <p:cNvSpPr/>
          <p:nvPr/>
        </p:nvSpPr>
        <p:spPr>
          <a:xfrm>
            <a:off x="2129653" y="2902151"/>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52687223-985A-44F3-9761-846C12B65805}"/>
              </a:ext>
            </a:extLst>
          </p:cNvPr>
          <p:cNvSpPr/>
          <p:nvPr/>
        </p:nvSpPr>
        <p:spPr>
          <a:xfrm>
            <a:off x="5196227" y="289715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8FE7AD32-B6BF-4224-9F14-7BC16C8FA3FD}"/>
              </a:ext>
            </a:extLst>
          </p:cNvPr>
          <p:cNvSpPr/>
          <p:nvPr/>
        </p:nvSpPr>
        <p:spPr>
          <a:xfrm>
            <a:off x="6736028" y="289715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tial Circle 32">
            <a:extLst>
              <a:ext uri="{FF2B5EF4-FFF2-40B4-BE49-F238E27FC236}">
                <a16:creationId xmlns:a16="http://schemas.microsoft.com/office/drawing/2014/main" id="{00420B89-554F-420C-A04A-F606A6E478A6}"/>
              </a:ext>
            </a:extLst>
          </p:cNvPr>
          <p:cNvSpPr/>
          <p:nvPr/>
        </p:nvSpPr>
        <p:spPr>
          <a:xfrm>
            <a:off x="6739341" y="2368785"/>
            <a:ext cx="339543" cy="339543"/>
          </a:xfrm>
          <a:prstGeom prst="pie">
            <a:avLst>
              <a:gd name="adj1" fmla="val 0"/>
              <a:gd name="adj2" fmla="val 10810211"/>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Oval 33">
            <a:extLst>
              <a:ext uri="{FF2B5EF4-FFF2-40B4-BE49-F238E27FC236}">
                <a16:creationId xmlns:a16="http://schemas.microsoft.com/office/drawing/2014/main" id="{C84CB3AA-989D-4036-B976-EC6E2A522E87}"/>
              </a:ext>
            </a:extLst>
          </p:cNvPr>
          <p:cNvSpPr/>
          <p:nvPr/>
        </p:nvSpPr>
        <p:spPr>
          <a:xfrm>
            <a:off x="5196227" y="2371474"/>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82309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Calculate the difference between the </a:t>
            </a:r>
          </a:p>
          <a:p>
            <a:pPr algn="ctr"/>
            <a:r>
              <a:rPr lang="en-GB" sz="2000" b="1" dirty="0">
                <a:solidFill>
                  <a:schemeClr val="tx1"/>
                </a:solidFill>
                <a:latin typeface="Century Gothic" panose="020B0502020202020204" pitchFamily="34" charset="0"/>
              </a:rPr>
              <a:t>number of pears and apples grown.</a:t>
            </a:r>
          </a:p>
          <a:p>
            <a:pPr algn="ctr"/>
            <a:r>
              <a:rPr lang="en-GB" sz="2000" b="1" dirty="0">
                <a:solidFill>
                  <a:srgbClr val="FF0000"/>
                </a:solidFill>
                <a:latin typeface="Century Gothic" panose="020B0502020202020204" pitchFamily="34" charset="0"/>
              </a:rPr>
              <a:t>10</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Which two fruits total 55?</a:t>
            </a:r>
          </a:p>
          <a:p>
            <a:pPr lvl="0" algn="ctr"/>
            <a:r>
              <a:rPr lang="en-GB" sz="2000" b="1" dirty="0">
                <a:solidFill>
                  <a:srgbClr val="FF0000"/>
                </a:solidFill>
                <a:latin typeface="Century Gothic" panose="020B0502020202020204" pitchFamily="34" charset="0"/>
              </a:rPr>
              <a:t>Oranges and apples</a:t>
            </a:r>
          </a:p>
          <a:p>
            <a:pPr lvl="0" algn="ctr"/>
            <a:endParaRPr lang="en-GB" sz="2000" b="1" dirty="0">
              <a:solidFill>
                <a:schemeClr val="tx1"/>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C114521E-83F3-4F64-A7ED-01B90B1E409D}"/>
              </a:ext>
            </a:extLst>
          </p:cNvPr>
          <p:cNvGraphicFramePr>
            <a:graphicFrameLocks noGrp="1"/>
          </p:cNvGraphicFramePr>
          <p:nvPr>
            <p:extLst/>
          </p:nvPr>
        </p:nvGraphicFramePr>
        <p:xfrm>
          <a:off x="1534504" y="1720651"/>
          <a:ext cx="6133072" cy="2641848"/>
        </p:xfrm>
        <a:graphic>
          <a:graphicData uri="http://schemas.openxmlformats.org/drawingml/2006/table">
            <a:tbl>
              <a:tblPr firstRow="1" bandRow="1">
                <a:tableStyleId>{5940675A-B579-460E-94D1-54222C63F5DA}</a:tableStyleId>
              </a:tblPr>
              <a:tblGrid>
                <a:gridCol w="1533268">
                  <a:extLst>
                    <a:ext uri="{9D8B030D-6E8A-4147-A177-3AD203B41FA5}">
                      <a16:colId xmlns:a16="http://schemas.microsoft.com/office/drawing/2014/main" val="2323881741"/>
                    </a:ext>
                  </a:extLst>
                </a:gridCol>
                <a:gridCol w="1533268">
                  <a:extLst>
                    <a:ext uri="{9D8B030D-6E8A-4147-A177-3AD203B41FA5}">
                      <a16:colId xmlns:a16="http://schemas.microsoft.com/office/drawing/2014/main" val="2312068291"/>
                    </a:ext>
                  </a:extLst>
                </a:gridCol>
                <a:gridCol w="1533268">
                  <a:extLst>
                    <a:ext uri="{9D8B030D-6E8A-4147-A177-3AD203B41FA5}">
                      <a16:colId xmlns:a16="http://schemas.microsoft.com/office/drawing/2014/main" val="47332691"/>
                    </a:ext>
                  </a:extLst>
                </a:gridCol>
                <a:gridCol w="1533268">
                  <a:extLst>
                    <a:ext uri="{9D8B030D-6E8A-4147-A177-3AD203B41FA5}">
                      <a16:colId xmlns:a16="http://schemas.microsoft.com/office/drawing/2014/main" val="2522705189"/>
                    </a:ext>
                  </a:extLst>
                </a:gridCol>
              </a:tblGrid>
              <a:tr h="420924">
                <a:tc gridSpan="4">
                  <a:txBody>
                    <a:bodyPr/>
                    <a:lstStyle/>
                    <a:p>
                      <a:pPr algn="ctr"/>
                      <a:r>
                        <a:rPr lang="en-US" sz="1800" b="1" i="1" dirty="0">
                          <a:latin typeface="Century Gothic" panose="020B0502020202020204" pitchFamily="34" charset="0"/>
                        </a:rPr>
                        <a:t>Fruits Grown at Farley Farm Each Year</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53587081"/>
                  </a:ext>
                </a:extLst>
              </a:tr>
              <a:tr h="1800000">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3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96043"/>
                  </a:ext>
                </a:extLst>
              </a:tr>
              <a:tr h="420924">
                <a:tc>
                  <a:txBody>
                    <a:bodyPr/>
                    <a:lstStyle/>
                    <a:p>
                      <a:pPr algn="ctr"/>
                      <a:r>
                        <a:rPr lang="en-US" sz="1800" b="1" dirty="0">
                          <a:latin typeface="Century Gothic" panose="020B0502020202020204" pitchFamily="34" charset="0"/>
                        </a:rPr>
                        <a:t>Strawberries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Pears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Oranges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Apples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125149"/>
                  </a:ext>
                </a:extLst>
              </a:tr>
            </a:tbl>
          </a:graphicData>
        </a:graphic>
      </p:graphicFrame>
      <p:sp>
        <p:nvSpPr>
          <p:cNvPr id="11" name="TextBox 10">
            <a:extLst>
              <a:ext uri="{FF2B5EF4-FFF2-40B4-BE49-F238E27FC236}">
                <a16:creationId xmlns:a16="http://schemas.microsoft.com/office/drawing/2014/main" id="{6D33B365-9ABF-4581-9FED-B1146BAE57B3}"/>
              </a:ext>
            </a:extLst>
          </p:cNvPr>
          <p:cNvSpPr txBox="1"/>
          <p:nvPr/>
        </p:nvSpPr>
        <p:spPr>
          <a:xfrm>
            <a:off x="4297996" y="4464018"/>
            <a:ext cx="1423387" cy="369332"/>
          </a:xfrm>
          <a:prstGeom prst="rect">
            <a:avLst/>
          </a:prstGeom>
          <a:noFill/>
        </p:spPr>
        <p:txBody>
          <a:bodyPr wrap="square" rtlCol="0">
            <a:spAutoFit/>
          </a:bodyPr>
          <a:lstStyle/>
          <a:p>
            <a:r>
              <a:rPr lang="en-US" b="1" dirty="0">
                <a:latin typeface="Century Gothic" panose="020B0502020202020204" pitchFamily="34" charset="0"/>
              </a:rPr>
              <a:t>= 10 fruits</a:t>
            </a:r>
          </a:p>
        </p:txBody>
      </p:sp>
      <p:sp>
        <p:nvSpPr>
          <p:cNvPr id="13" name="Oval 12">
            <a:extLst>
              <a:ext uri="{FF2B5EF4-FFF2-40B4-BE49-F238E27FC236}">
                <a16:creationId xmlns:a16="http://schemas.microsoft.com/office/drawing/2014/main" id="{8CF7DFAA-707C-47B2-A313-6C462EF0C224}"/>
              </a:ext>
            </a:extLst>
          </p:cNvPr>
          <p:cNvSpPr/>
          <p:nvPr/>
        </p:nvSpPr>
        <p:spPr>
          <a:xfrm>
            <a:off x="3958453" y="447891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tial Circle 14">
            <a:extLst>
              <a:ext uri="{FF2B5EF4-FFF2-40B4-BE49-F238E27FC236}">
                <a16:creationId xmlns:a16="http://schemas.microsoft.com/office/drawing/2014/main" id="{D3E11EDB-452A-4303-BE3F-F6F0B2C23769}"/>
              </a:ext>
            </a:extLst>
          </p:cNvPr>
          <p:cNvSpPr/>
          <p:nvPr/>
        </p:nvSpPr>
        <p:spPr>
          <a:xfrm>
            <a:off x="3654205" y="2901462"/>
            <a:ext cx="339543" cy="339543"/>
          </a:xfrm>
          <a:prstGeom prst="pie">
            <a:avLst>
              <a:gd name="adj1" fmla="val 0"/>
              <a:gd name="adj2" fmla="val 10810211"/>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23" name="Group 3">
            <a:extLst>
              <a:ext uri="{FF2B5EF4-FFF2-40B4-BE49-F238E27FC236}">
                <a16:creationId xmlns:a16="http://schemas.microsoft.com/office/drawing/2014/main" id="{4BC13464-DC1D-4B98-9684-DCB9BE7B4695}"/>
              </a:ext>
            </a:extLst>
          </p:cNvPr>
          <p:cNvGrpSpPr>
            <a:grpSpLocks/>
          </p:cNvGrpSpPr>
          <p:nvPr/>
        </p:nvGrpSpPr>
        <p:grpSpPr bwMode="auto">
          <a:xfrm>
            <a:off x="0" y="6417869"/>
            <a:ext cx="1260476" cy="368300"/>
            <a:chOff x="1" y="6007"/>
            <a:chExt cx="794" cy="232"/>
          </a:xfrm>
        </p:grpSpPr>
        <p:pic>
          <p:nvPicPr>
            <p:cNvPr id="24" name="Picture 4">
              <a:extLst>
                <a:ext uri="{FF2B5EF4-FFF2-40B4-BE49-F238E27FC236}">
                  <a16:creationId xmlns:a16="http://schemas.microsoft.com/office/drawing/2014/main" id="{161676C5-B574-42E4-A5CE-FBC5D92869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 name="Rectangle 5">
              <a:extLst>
                <a:ext uri="{FF2B5EF4-FFF2-40B4-BE49-F238E27FC236}">
                  <a16:creationId xmlns:a16="http://schemas.microsoft.com/office/drawing/2014/main" id="{7EC765B0-B1D7-479A-B285-2E6FDE7344C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
        <p:nvSpPr>
          <p:cNvPr id="26" name="Oval 25">
            <a:extLst>
              <a:ext uri="{FF2B5EF4-FFF2-40B4-BE49-F238E27FC236}">
                <a16:creationId xmlns:a16="http://schemas.microsoft.com/office/drawing/2014/main" id="{B70E1569-C665-4342-9EEB-6499A22DFFE7}"/>
              </a:ext>
            </a:extLst>
          </p:cNvPr>
          <p:cNvSpPr/>
          <p:nvPr/>
        </p:nvSpPr>
        <p:spPr>
          <a:xfrm>
            <a:off x="2129653"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34B4A208-D9BA-4D8E-832E-DFDC044A8D51}"/>
              </a:ext>
            </a:extLst>
          </p:cNvPr>
          <p:cNvSpPr/>
          <p:nvPr/>
        </p:nvSpPr>
        <p:spPr>
          <a:xfrm>
            <a:off x="3654206"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4839B036-9879-4946-B5FC-82413EB644E1}"/>
              </a:ext>
            </a:extLst>
          </p:cNvPr>
          <p:cNvSpPr/>
          <p:nvPr/>
        </p:nvSpPr>
        <p:spPr>
          <a:xfrm>
            <a:off x="5196227"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05D41E2B-FF22-4E00-B78C-7C4D00FB094B}"/>
              </a:ext>
            </a:extLst>
          </p:cNvPr>
          <p:cNvSpPr/>
          <p:nvPr/>
        </p:nvSpPr>
        <p:spPr>
          <a:xfrm>
            <a:off x="6736028" y="3430519"/>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1890CBF5-4AE2-41BD-AAA5-3455E999C694}"/>
              </a:ext>
            </a:extLst>
          </p:cNvPr>
          <p:cNvSpPr/>
          <p:nvPr/>
        </p:nvSpPr>
        <p:spPr>
          <a:xfrm>
            <a:off x="2129653" y="2902151"/>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52687223-985A-44F3-9761-846C12B65805}"/>
              </a:ext>
            </a:extLst>
          </p:cNvPr>
          <p:cNvSpPr/>
          <p:nvPr/>
        </p:nvSpPr>
        <p:spPr>
          <a:xfrm>
            <a:off x="5196227" y="289715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8FE7AD32-B6BF-4224-9F14-7BC16C8FA3FD}"/>
              </a:ext>
            </a:extLst>
          </p:cNvPr>
          <p:cNvSpPr/>
          <p:nvPr/>
        </p:nvSpPr>
        <p:spPr>
          <a:xfrm>
            <a:off x="6736028" y="2897153"/>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tial Circle 32">
            <a:extLst>
              <a:ext uri="{FF2B5EF4-FFF2-40B4-BE49-F238E27FC236}">
                <a16:creationId xmlns:a16="http://schemas.microsoft.com/office/drawing/2014/main" id="{00420B89-554F-420C-A04A-F606A6E478A6}"/>
              </a:ext>
            </a:extLst>
          </p:cNvPr>
          <p:cNvSpPr/>
          <p:nvPr/>
        </p:nvSpPr>
        <p:spPr>
          <a:xfrm>
            <a:off x="6739341" y="2368785"/>
            <a:ext cx="339543" cy="339543"/>
          </a:xfrm>
          <a:prstGeom prst="pie">
            <a:avLst>
              <a:gd name="adj1" fmla="val 0"/>
              <a:gd name="adj2" fmla="val 10810211"/>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Oval 33">
            <a:extLst>
              <a:ext uri="{FF2B5EF4-FFF2-40B4-BE49-F238E27FC236}">
                <a16:creationId xmlns:a16="http://schemas.microsoft.com/office/drawing/2014/main" id="{C84CB3AA-989D-4036-B976-EC6E2A522E87}"/>
              </a:ext>
            </a:extLst>
          </p:cNvPr>
          <p:cNvSpPr/>
          <p:nvPr/>
        </p:nvSpPr>
        <p:spPr>
          <a:xfrm>
            <a:off x="5196227" y="2371474"/>
            <a:ext cx="339543" cy="339543"/>
          </a:xfrm>
          <a:prstGeom prst="ellipse">
            <a:avLst/>
          </a:prstGeom>
          <a:solidFill>
            <a:srgbClr val="CCCCFF"/>
          </a:solidFill>
          <a:ln w="28575">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69108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7" name="Group 3">
            <a:extLst>
              <a:ext uri="{FF2B5EF4-FFF2-40B4-BE49-F238E27FC236}">
                <a16:creationId xmlns:a16="http://schemas.microsoft.com/office/drawing/2014/main" id="{9DB9F9BF-7C5A-469C-8FE6-7C7439D99865}"/>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3F34B008-7DFF-4A1E-A995-BBD321904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3CFB3F07-EFC2-4C63-94AD-9056740B3437}"/>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pic>
        <p:nvPicPr>
          <p:cNvPr id="15" name="Picture 14">
            <a:extLst>
              <a:ext uri="{FF2B5EF4-FFF2-40B4-BE49-F238E27FC236}">
                <a16:creationId xmlns:a16="http://schemas.microsoft.com/office/drawing/2014/main" id="{09AE0129-F754-4807-8ADB-259D6FE26455}"/>
              </a:ext>
            </a:extLst>
          </p:cNvPr>
          <p:cNvPicPr>
            <a:picLocks noChangeAspect="1"/>
          </p:cNvPicPr>
          <p:nvPr/>
        </p:nvPicPr>
        <p:blipFill>
          <a:blip r:embed="rId4"/>
          <a:stretch>
            <a:fillRect/>
          </a:stretch>
        </p:blipFill>
        <p:spPr>
          <a:xfrm>
            <a:off x="115438" y="135972"/>
            <a:ext cx="8913124" cy="6322100"/>
          </a:xfrm>
          <a:prstGeom prst="rect">
            <a:avLst/>
          </a:prstGeom>
        </p:spPr>
      </p:pic>
      <p:sp>
        <p:nvSpPr>
          <p:cNvPr id="18" name="Rectangle 17">
            <a:extLst>
              <a:ext uri="{FF2B5EF4-FFF2-40B4-BE49-F238E27FC236}">
                <a16:creationId xmlns:a16="http://schemas.microsoft.com/office/drawing/2014/main" id="{D5919B07-4102-493A-A05D-CC9759480EA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Kate says,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Convince me.</a:t>
            </a:r>
          </a:p>
          <a:p>
            <a:endParaRPr lang="en-GB" sz="2000" b="1" dirty="0">
              <a:solidFill>
                <a:schemeClr val="tx1"/>
              </a:solidFill>
              <a:latin typeface="Century Gothic" panose="020B0502020202020204" pitchFamily="34" charset="0"/>
            </a:endParaRPr>
          </a:p>
        </p:txBody>
      </p:sp>
      <p:sp>
        <p:nvSpPr>
          <p:cNvPr id="20" name="Speech Bubble: Rectangle with Corners Rounded 19">
            <a:extLst>
              <a:ext uri="{FF2B5EF4-FFF2-40B4-BE49-F238E27FC236}">
                <a16:creationId xmlns:a16="http://schemas.microsoft.com/office/drawing/2014/main" id="{C33E16A8-372D-4BA8-AD45-A9755821E5D1}"/>
              </a:ext>
            </a:extLst>
          </p:cNvPr>
          <p:cNvSpPr/>
          <p:nvPr/>
        </p:nvSpPr>
        <p:spPr>
          <a:xfrm>
            <a:off x="3966685" y="1339410"/>
            <a:ext cx="3472340" cy="828000"/>
          </a:xfrm>
          <a:prstGeom prst="wedgeRoundRectCallout">
            <a:avLst>
              <a:gd name="adj1" fmla="val -57675"/>
              <a:gd name="adj2" fmla="val 32677"/>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There were 20 more votes for consoles than phones.</a:t>
            </a:r>
          </a:p>
        </p:txBody>
      </p:sp>
      <p:graphicFrame>
        <p:nvGraphicFramePr>
          <p:cNvPr id="22" name="Table 21">
            <a:extLst>
              <a:ext uri="{FF2B5EF4-FFF2-40B4-BE49-F238E27FC236}">
                <a16:creationId xmlns:a16="http://schemas.microsoft.com/office/drawing/2014/main" id="{49691B9E-8126-44C5-B86A-C3F01300C8F8}"/>
              </a:ext>
            </a:extLst>
          </p:cNvPr>
          <p:cNvGraphicFramePr>
            <a:graphicFrameLocks noGrp="1"/>
          </p:cNvGraphicFramePr>
          <p:nvPr>
            <p:extLst/>
          </p:nvPr>
        </p:nvGraphicFramePr>
        <p:xfrm>
          <a:off x="3479891" y="4679142"/>
          <a:ext cx="3246789" cy="274320"/>
        </p:xfrm>
        <a:graphic>
          <a:graphicData uri="http://schemas.openxmlformats.org/drawingml/2006/table">
            <a:tbl>
              <a:tblPr firstRow="1" bandRow="1">
                <a:tableStyleId>{5940675A-B579-460E-94D1-54222C63F5DA}</a:tableStyleId>
              </a:tblPr>
              <a:tblGrid>
                <a:gridCol w="463827">
                  <a:extLst>
                    <a:ext uri="{9D8B030D-6E8A-4147-A177-3AD203B41FA5}">
                      <a16:colId xmlns:a16="http://schemas.microsoft.com/office/drawing/2014/main" val="4246797811"/>
                    </a:ext>
                  </a:extLst>
                </a:gridCol>
                <a:gridCol w="463827">
                  <a:extLst>
                    <a:ext uri="{9D8B030D-6E8A-4147-A177-3AD203B41FA5}">
                      <a16:colId xmlns:a16="http://schemas.microsoft.com/office/drawing/2014/main" val="2757229963"/>
                    </a:ext>
                  </a:extLst>
                </a:gridCol>
                <a:gridCol w="463827">
                  <a:extLst>
                    <a:ext uri="{9D8B030D-6E8A-4147-A177-3AD203B41FA5}">
                      <a16:colId xmlns:a16="http://schemas.microsoft.com/office/drawing/2014/main" val="1041434027"/>
                    </a:ext>
                  </a:extLst>
                </a:gridCol>
                <a:gridCol w="463827">
                  <a:extLst>
                    <a:ext uri="{9D8B030D-6E8A-4147-A177-3AD203B41FA5}">
                      <a16:colId xmlns:a16="http://schemas.microsoft.com/office/drawing/2014/main" val="2593432027"/>
                    </a:ext>
                  </a:extLst>
                </a:gridCol>
                <a:gridCol w="463827">
                  <a:extLst>
                    <a:ext uri="{9D8B030D-6E8A-4147-A177-3AD203B41FA5}">
                      <a16:colId xmlns:a16="http://schemas.microsoft.com/office/drawing/2014/main" val="2232875589"/>
                    </a:ext>
                  </a:extLst>
                </a:gridCol>
                <a:gridCol w="463827">
                  <a:extLst>
                    <a:ext uri="{9D8B030D-6E8A-4147-A177-3AD203B41FA5}">
                      <a16:colId xmlns:a16="http://schemas.microsoft.com/office/drawing/2014/main" val="2316304802"/>
                    </a:ext>
                  </a:extLst>
                </a:gridCol>
                <a:gridCol w="463827">
                  <a:extLst>
                    <a:ext uri="{9D8B030D-6E8A-4147-A177-3AD203B41FA5}">
                      <a16:colId xmlns:a16="http://schemas.microsoft.com/office/drawing/2014/main" val="722914052"/>
                    </a:ext>
                  </a:extLst>
                </a:gridCol>
              </a:tblGrid>
              <a:tr h="269985">
                <a:tc>
                  <a:txBody>
                    <a:bodyPr/>
                    <a:lstStyle/>
                    <a:p>
                      <a:pPr algn="ctr"/>
                      <a:r>
                        <a:rPr lang="en-US" sz="1800" b="1" dirty="0">
                          <a:latin typeface="Century Gothic" panose="020B0502020202020204" pitchFamily="34" charset="0"/>
                        </a:rPr>
                        <a:t>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40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60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2433029"/>
                  </a:ext>
                </a:extLst>
              </a:tr>
            </a:tbl>
          </a:graphicData>
        </a:graphic>
      </p:graphicFrame>
      <p:sp>
        <p:nvSpPr>
          <p:cNvPr id="24" name="TextBox 23">
            <a:extLst>
              <a:ext uri="{FF2B5EF4-FFF2-40B4-BE49-F238E27FC236}">
                <a16:creationId xmlns:a16="http://schemas.microsoft.com/office/drawing/2014/main" id="{20619FCF-3493-409B-A151-48BDABB65C03}"/>
              </a:ext>
            </a:extLst>
          </p:cNvPr>
          <p:cNvSpPr txBox="1"/>
          <p:nvPr/>
        </p:nvSpPr>
        <p:spPr>
          <a:xfrm rot="10800000" flipV="1">
            <a:off x="2220928" y="2467375"/>
            <a:ext cx="4702145" cy="369332"/>
          </a:xfrm>
          <a:prstGeom prst="rect">
            <a:avLst/>
          </a:prstGeom>
          <a:noFill/>
        </p:spPr>
        <p:txBody>
          <a:bodyPr wrap="square" rtlCol="0">
            <a:spAutoFit/>
          </a:bodyPr>
          <a:lstStyle/>
          <a:p>
            <a:pPr algn="ctr"/>
            <a:r>
              <a:rPr lang="en-US" b="1" i="1" dirty="0">
                <a:latin typeface="Century Gothic" panose="020B0502020202020204" pitchFamily="34" charset="0"/>
              </a:rPr>
              <a:t>KS2’s </a:t>
            </a:r>
            <a:r>
              <a:rPr lang="en-US" b="1" i="1" dirty="0" err="1">
                <a:latin typeface="Century Gothic" panose="020B0502020202020204" pitchFamily="34" charset="0"/>
              </a:rPr>
              <a:t>Favourite</a:t>
            </a:r>
            <a:r>
              <a:rPr lang="en-US" b="1" i="1" dirty="0">
                <a:latin typeface="Century Gothic" panose="020B0502020202020204" pitchFamily="34" charset="0"/>
              </a:rPr>
              <a:t> Gadgets</a:t>
            </a:r>
          </a:p>
        </p:txBody>
      </p:sp>
      <p:graphicFrame>
        <p:nvGraphicFramePr>
          <p:cNvPr id="25" name="Table 24">
            <a:extLst>
              <a:ext uri="{FF2B5EF4-FFF2-40B4-BE49-F238E27FC236}">
                <a16:creationId xmlns:a16="http://schemas.microsoft.com/office/drawing/2014/main" id="{E17ADBC4-CC24-4B52-B006-12337144E760}"/>
              </a:ext>
            </a:extLst>
          </p:cNvPr>
          <p:cNvGraphicFramePr>
            <a:graphicFrameLocks noGrp="1"/>
          </p:cNvGraphicFramePr>
          <p:nvPr>
            <p:extLst/>
          </p:nvPr>
        </p:nvGraphicFramePr>
        <p:xfrm>
          <a:off x="2637201" y="2836708"/>
          <a:ext cx="3870003" cy="1825200"/>
        </p:xfrm>
        <a:graphic>
          <a:graphicData uri="http://schemas.openxmlformats.org/drawingml/2006/table">
            <a:tbl>
              <a:tblPr firstRow="1" bandRow="1">
                <a:tableStyleId>{5940675A-B579-460E-94D1-54222C63F5DA}</a:tableStyleId>
              </a:tblPr>
              <a:tblGrid>
                <a:gridCol w="1097463">
                  <a:extLst>
                    <a:ext uri="{9D8B030D-6E8A-4147-A177-3AD203B41FA5}">
                      <a16:colId xmlns:a16="http://schemas.microsoft.com/office/drawing/2014/main" val="2047818228"/>
                    </a:ext>
                  </a:extLst>
                </a:gridCol>
                <a:gridCol w="462090">
                  <a:extLst>
                    <a:ext uri="{9D8B030D-6E8A-4147-A177-3AD203B41FA5}">
                      <a16:colId xmlns:a16="http://schemas.microsoft.com/office/drawing/2014/main" val="1638361287"/>
                    </a:ext>
                  </a:extLst>
                </a:gridCol>
                <a:gridCol w="462090">
                  <a:extLst>
                    <a:ext uri="{9D8B030D-6E8A-4147-A177-3AD203B41FA5}">
                      <a16:colId xmlns:a16="http://schemas.microsoft.com/office/drawing/2014/main" val="3290117368"/>
                    </a:ext>
                  </a:extLst>
                </a:gridCol>
                <a:gridCol w="462090">
                  <a:extLst>
                    <a:ext uri="{9D8B030D-6E8A-4147-A177-3AD203B41FA5}">
                      <a16:colId xmlns:a16="http://schemas.microsoft.com/office/drawing/2014/main" val="1753162819"/>
                    </a:ext>
                  </a:extLst>
                </a:gridCol>
                <a:gridCol w="462090">
                  <a:extLst>
                    <a:ext uri="{9D8B030D-6E8A-4147-A177-3AD203B41FA5}">
                      <a16:colId xmlns:a16="http://schemas.microsoft.com/office/drawing/2014/main" val="3510229387"/>
                    </a:ext>
                  </a:extLst>
                </a:gridCol>
                <a:gridCol w="462090">
                  <a:extLst>
                    <a:ext uri="{9D8B030D-6E8A-4147-A177-3AD203B41FA5}">
                      <a16:colId xmlns:a16="http://schemas.microsoft.com/office/drawing/2014/main" val="984270843"/>
                    </a:ext>
                  </a:extLst>
                </a:gridCol>
                <a:gridCol w="462090">
                  <a:extLst>
                    <a:ext uri="{9D8B030D-6E8A-4147-A177-3AD203B41FA5}">
                      <a16:colId xmlns:a16="http://schemas.microsoft.com/office/drawing/2014/main" val="2710773518"/>
                    </a:ext>
                  </a:extLst>
                </a:gridCol>
              </a:tblGrid>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83655319"/>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69671763"/>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413280745"/>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14247105"/>
                  </a:ext>
                </a:extLst>
              </a:tr>
            </a:tbl>
          </a:graphicData>
        </a:graphic>
      </p:graphicFrame>
      <p:graphicFrame>
        <p:nvGraphicFramePr>
          <p:cNvPr id="26" name="Table 25">
            <a:extLst>
              <a:ext uri="{FF2B5EF4-FFF2-40B4-BE49-F238E27FC236}">
                <a16:creationId xmlns:a16="http://schemas.microsoft.com/office/drawing/2014/main" id="{7BBA4B0D-B811-46C9-AA70-3ADDB20C3EC2}"/>
              </a:ext>
            </a:extLst>
          </p:cNvPr>
          <p:cNvGraphicFramePr>
            <a:graphicFrameLocks noGrp="1"/>
          </p:cNvGraphicFramePr>
          <p:nvPr>
            <p:extLst/>
          </p:nvPr>
        </p:nvGraphicFramePr>
        <p:xfrm>
          <a:off x="2636796" y="2836708"/>
          <a:ext cx="3870408" cy="1826084"/>
        </p:xfrm>
        <a:graphic>
          <a:graphicData uri="http://schemas.openxmlformats.org/drawingml/2006/table">
            <a:tbl>
              <a:tblPr firstRow="1" bandRow="1">
                <a:tableStyleId>{5940675A-B579-460E-94D1-54222C63F5DA}</a:tableStyleId>
              </a:tblPr>
              <a:tblGrid>
                <a:gridCol w="1080080">
                  <a:extLst>
                    <a:ext uri="{9D8B030D-6E8A-4147-A177-3AD203B41FA5}">
                      <a16:colId xmlns:a16="http://schemas.microsoft.com/office/drawing/2014/main" val="2047818228"/>
                    </a:ext>
                  </a:extLst>
                </a:gridCol>
                <a:gridCol w="248569">
                  <a:extLst>
                    <a:ext uri="{9D8B030D-6E8A-4147-A177-3AD203B41FA5}">
                      <a16:colId xmlns:a16="http://schemas.microsoft.com/office/drawing/2014/main" val="1638361287"/>
                    </a:ext>
                  </a:extLst>
                </a:gridCol>
                <a:gridCol w="231069">
                  <a:extLst>
                    <a:ext uri="{9D8B030D-6E8A-4147-A177-3AD203B41FA5}">
                      <a16:colId xmlns:a16="http://schemas.microsoft.com/office/drawing/2014/main" val="1685950356"/>
                    </a:ext>
                  </a:extLst>
                </a:gridCol>
                <a:gridCol w="231069">
                  <a:extLst>
                    <a:ext uri="{9D8B030D-6E8A-4147-A177-3AD203B41FA5}">
                      <a16:colId xmlns:a16="http://schemas.microsoft.com/office/drawing/2014/main" val="3300466563"/>
                    </a:ext>
                  </a:extLst>
                </a:gridCol>
                <a:gridCol w="231069">
                  <a:extLst>
                    <a:ext uri="{9D8B030D-6E8A-4147-A177-3AD203B41FA5}">
                      <a16:colId xmlns:a16="http://schemas.microsoft.com/office/drawing/2014/main" val="3464476024"/>
                    </a:ext>
                  </a:extLst>
                </a:gridCol>
                <a:gridCol w="231069">
                  <a:extLst>
                    <a:ext uri="{9D8B030D-6E8A-4147-A177-3AD203B41FA5}">
                      <a16:colId xmlns:a16="http://schemas.microsoft.com/office/drawing/2014/main" val="2359387068"/>
                    </a:ext>
                  </a:extLst>
                </a:gridCol>
                <a:gridCol w="231069">
                  <a:extLst>
                    <a:ext uri="{9D8B030D-6E8A-4147-A177-3AD203B41FA5}">
                      <a16:colId xmlns:a16="http://schemas.microsoft.com/office/drawing/2014/main" val="2852679412"/>
                    </a:ext>
                  </a:extLst>
                </a:gridCol>
                <a:gridCol w="231069">
                  <a:extLst>
                    <a:ext uri="{9D8B030D-6E8A-4147-A177-3AD203B41FA5}">
                      <a16:colId xmlns:a16="http://schemas.microsoft.com/office/drawing/2014/main" val="3288602680"/>
                    </a:ext>
                  </a:extLst>
                </a:gridCol>
                <a:gridCol w="231069">
                  <a:extLst>
                    <a:ext uri="{9D8B030D-6E8A-4147-A177-3AD203B41FA5}">
                      <a16:colId xmlns:a16="http://schemas.microsoft.com/office/drawing/2014/main" val="3699969689"/>
                    </a:ext>
                  </a:extLst>
                </a:gridCol>
                <a:gridCol w="231069">
                  <a:extLst>
                    <a:ext uri="{9D8B030D-6E8A-4147-A177-3AD203B41FA5}">
                      <a16:colId xmlns:a16="http://schemas.microsoft.com/office/drawing/2014/main" val="614754380"/>
                    </a:ext>
                  </a:extLst>
                </a:gridCol>
                <a:gridCol w="231069">
                  <a:extLst>
                    <a:ext uri="{9D8B030D-6E8A-4147-A177-3AD203B41FA5}">
                      <a16:colId xmlns:a16="http://schemas.microsoft.com/office/drawing/2014/main" val="158767705"/>
                    </a:ext>
                  </a:extLst>
                </a:gridCol>
                <a:gridCol w="231069">
                  <a:extLst>
                    <a:ext uri="{9D8B030D-6E8A-4147-A177-3AD203B41FA5}">
                      <a16:colId xmlns:a16="http://schemas.microsoft.com/office/drawing/2014/main" val="780582840"/>
                    </a:ext>
                  </a:extLst>
                </a:gridCol>
                <a:gridCol w="231069">
                  <a:extLst>
                    <a:ext uri="{9D8B030D-6E8A-4147-A177-3AD203B41FA5}">
                      <a16:colId xmlns:a16="http://schemas.microsoft.com/office/drawing/2014/main" val="1167558361"/>
                    </a:ext>
                  </a:extLst>
                </a:gridCol>
              </a:tblGrid>
              <a:tr h="43462">
                <a:tc rowSpan="3">
                  <a:txBody>
                    <a:bodyPr/>
                    <a:lstStyle/>
                    <a:p>
                      <a:pPr algn="ctr"/>
                      <a:r>
                        <a:rPr lang="en-US" sz="1800" b="1" dirty="0">
                          <a:latin typeface="Century Gothic" panose="020B0502020202020204" pitchFamily="34" charset="0"/>
                        </a:rPr>
                        <a:t>Laptop</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655319"/>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7866500"/>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935483"/>
                  </a:ext>
                </a:extLst>
              </a:tr>
              <a:tr h="43462">
                <a:tc rowSpan="3">
                  <a:txBody>
                    <a:bodyPr/>
                    <a:lstStyle/>
                    <a:p>
                      <a:pPr algn="ctr"/>
                      <a:r>
                        <a:rPr lang="en-US" sz="1800" b="1" dirty="0">
                          <a:latin typeface="Century Gothic" panose="020B0502020202020204" pitchFamily="34" charset="0"/>
                        </a:rPr>
                        <a:t>Console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9671763"/>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1723469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151066"/>
                  </a:ext>
                </a:extLst>
              </a:tr>
              <a:tr h="43462">
                <a:tc rowSpan="3">
                  <a:txBody>
                    <a:bodyPr/>
                    <a:lstStyle/>
                    <a:p>
                      <a:pPr algn="ctr"/>
                      <a:r>
                        <a:rPr lang="en-US" sz="1800" b="1" dirty="0">
                          <a:latin typeface="Century Gothic" panose="020B0502020202020204" pitchFamily="34" charset="0"/>
                        </a:rPr>
                        <a:t>Tablet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328074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41357104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0242286"/>
                  </a:ext>
                </a:extLst>
              </a:tr>
              <a:tr h="43462">
                <a:tc rowSpan="3">
                  <a:txBody>
                    <a:bodyPr/>
                    <a:lstStyle/>
                    <a:p>
                      <a:pPr algn="ctr"/>
                      <a:r>
                        <a:rPr lang="en-US" sz="1800" b="1" dirty="0">
                          <a:latin typeface="Century Gothic" panose="020B0502020202020204" pitchFamily="34" charset="0"/>
                        </a:rPr>
                        <a:t>Phone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424710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23706"/>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0259074"/>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7" name="Group 3">
            <a:extLst>
              <a:ext uri="{FF2B5EF4-FFF2-40B4-BE49-F238E27FC236}">
                <a16:creationId xmlns:a16="http://schemas.microsoft.com/office/drawing/2014/main" id="{9DB9F9BF-7C5A-469C-8FE6-7C7439D99865}"/>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3F34B008-7DFF-4A1E-A995-BBD321904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3CFB3F07-EFC2-4C63-94AD-9056740B3437}"/>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pic>
        <p:nvPicPr>
          <p:cNvPr id="15" name="Picture 14">
            <a:extLst>
              <a:ext uri="{FF2B5EF4-FFF2-40B4-BE49-F238E27FC236}">
                <a16:creationId xmlns:a16="http://schemas.microsoft.com/office/drawing/2014/main" id="{09AE0129-F754-4807-8ADB-259D6FE26455}"/>
              </a:ext>
            </a:extLst>
          </p:cNvPr>
          <p:cNvPicPr>
            <a:picLocks noChangeAspect="1"/>
          </p:cNvPicPr>
          <p:nvPr/>
        </p:nvPicPr>
        <p:blipFill>
          <a:blip r:embed="rId4"/>
          <a:stretch>
            <a:fillRect/>
          </a:stretch>
        </p:blipFill>
        <p:spPr>
          <a:xfrm>
            <a:off x="115438" y="135972"/>
            <a:ext cx="8913124" cy="6322100"/>
          </a:xfrm>
          <a:prstGeom prst="rect">
            <a:avLst/>
          </a:prstGeom>
        </p:spPr>
      </p:pic>
      <p:sp>
        <p:nvSpPr>
          <p:cNvPr id="18" name="Rectangle 17">
            <a:extLst>
              <a:ext uri="{FF2B5EF4-FFF2-40B4-BE49-F238E27FC236}">
                <a16:creationId xmlns:a16="http://schemas.microsoft.com/office/drawing/2014/main" id="{D5919B07-4102-493A-A05D-CC9759480EA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Kate says,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Convince me.</a:t>
            </a:r>
          </a:p>
          <a:p>
            <a:pPr lvl="0"/>
            <a:r>
              <a:rPr lang="en-GB" sz="2000" b="1" dirty="0">
                <a:solidFill>
                  <a:schemeClr val="tx1"/>
                </a:solidFill>
                <a:latin typeface="Century Gothic" panose="020B0502020202020204" pitchFamily="34" charset="0"/>
              </a:rPr>
              <a:t>Kate is not correct because…</a:t>
            </a:r>
          </a:p>
          <a:p>
            <a:endParaRPr lang="en-GB" sz="2000" b="1" dirty="0">
              <a:solidFill>
                <a:schemeClr val="tx1"/>
              </a:solidFill>
              <a:latin typeface="Century Gothic" panose="020B0502020202020204" pitchFamily="34" charset="0"/>
            </a:endParaRPr>
          </a:p>
        </p:txBody>
      </p:sp>
      <p:sp>
        <p:nvSpPr>
          <p:cNvPr id="20" name="Speech Bubble: Rectangle with Corners Rounded 19">
            <a:extLst>
              <a:ext uri="{FF2B5EF4-FFF2-40B4-BE49-F238E27FC236}">
                <a16:creationId xmlns:a16="http://schemas.microsoft.com/office/drawing/2014/main" id="{C33E16A8-372D-4BA8-AD45-A9755821E5D1}"/>
              </a:ext>
            </a:extLst>
          </p:cNvPr>
          <p:cNvSpPr/>
          <p:nvPr/>
        </p:nvSpPr>
        <p:spPr>
          <a:xfrm>
            <a:off x="3966685" y="1339410"/>
            <a:ext cx="3472340" cy="828000"/>
          </a:xfrm>
          <a:prstGeom prst="wedgeRoundRectCallout">
            <a:avLst>
              <a:gd name="adj1" fmla="val -57675"/>
              <a:gd name="adj2" fmla="val 32677"/>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There were 20 more votes for consoles than phones.</a:t>
            </a:r>
          </a:p>
        </p:txBody>
      </p:sp>
      <p:graphicFrame>
        <p:nvGraphicFramePr>
          <p:cNvPr id="22" name="Table 21">
            <a:extLst>
              <a:ext uri="{FF2B5EF4-FFF2-40B4-BE49-F238E27FC236}">
                <a16:creationId xmlns:a16="http://schemas.microsoft.com/office/drawing/2014/main" id="{49691B9E-8126-44C5-B86A-C3F01300C8F8}"/>
              </a:ext>
            </a:extLst>
          </p:cNvPr>
          <p:cNvGraphicFramePr>
            <a:graphicFrameLocks noGrp="1"/>
          </p:cNvGraphicFramePr>
          <p:nvPr>
            <p:extLst/>
          </p:nvPr>
        </p:nvGraphicFramePr>
        <p:xfrm>
          <a:off x="3479891" y="4679142"/>
          <a:ext cx="3246789" cy="274320"/>
        </p:xfrm>
        <a:graphic>
          <a:graphicData uri="http://schemas.openxmlformats.org/drawingml/2006/table">
            <a:tbl>
              <a:tblPr firstRow="1" bandRow="1">
                <a:tableStyleId>{5940675A-B579-460E-94D1-54222C63F5DA}</a:tableStyleId>
              </a:tblPr>
              <a:tblGrid>
                <a:gridCol w="463827">
                  <a:extLst>
                    <a:ext uri="{9D8B030D-6E8A-4147-A177-3AD203B41FA5}">
                      <a16:colId xmlns:a16="http://schemas.microsoft.com/office/drawing/2014/main" val="4246797811"/>
                    </a:ext>
                  </a:extLst>
                </a:gridCol>
                <a:gridCol w="463827">
                  <a:extLst>
                    <a:ext uri="{9D8B030D-6E8A-4147-A177-3AD203B41FA5}">
                      <a16:colId xmlns:a16="http://schemas.microsoft.com/office/drawing/2014/main" val="2757229963"/>
                    </a:ext>
                  </a:extLst>
                </a:gridCol>
                <a:gridCol w="463827">
                  <a:extLst>
                    <a:ext uri="{9D8B030D-6E8A-4147-A177-3AD203B41FA5}">
                      <a16:colId xmlns:a16="http://schemas.microsoft.com/office/drawing/2014/main" val="1041434027"/>
                    </a:ext>
                  </a:extLst>
                </a:gridCol>
                <a:gridCol w="463827">
                  <a:extLst>
                    <a:ext uri="{9D8B030D-6E8A-4147-A177-3AD203B41FA5}">
                      <a16:colId xmlns:a16="http://schemas.microsoft.com/office/drawing/2014/main" val="2593432027"/>
                    </a:ext>
                  </a:extLst>
                </a:gridCol>
                <a:gridCol w="463827">
                  <a:extLst>
                    <a:ext uri="{9D8B030D-6E8A-4147-A177-3AD203B41FA5}">
                      <a16:colId xmlns:a16="http://schemas.microsoft.com/office/drawing/2014/main" val="2232875589"/>
                    </a:ext>
                  </a:extLst>
                </a:gridCol>
                <a:gridCol w="463827">
                  <a:extLst>
                    <a:ext uri="{9D8B030D-6E8A-4147-A177-3AD203B41FA5}">
                      <a16:colId xmlns:a16="http://schemas.microsoft.com/office/drawing/2014/main" val="2316304802"/>
                    </a:ext>
                  </a:extLst>
                </a:gridCol>
                <a:gridCol w="463827">
                  <a:extLst>
                    <a:ext uri="{9D8B030D-6E8A-4147-A177-3AD203B41FA5}">
                      <a16:colId xmlns:a16="http://schemas.microsoft.com/office/drawing/2014/main" val="722914052"/>
                    </a:ext>
                  </a:extLst>
                </a:gridCol>
              </a:tblGrid>
              <a:tr h="269985">
                <a:tc>
                  <a:txBody>
                    <a:bodyPr/>
                    <a:lstStyle/>
                    <a:p>
                      <a:pPr algn="ctr"/>
                      <a:r>
                        <a:rPr lang="en-US" sz="1800" b="1" dirty="0">
                          <a:latin typeface="Century Gothic" panose="020B0502020202020204" pitchFamily="34" charset="0"/>
                        </a:rPr>
                        <a:t>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40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60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2433029"/>
                  </a:ext>
                </a:extLst>
              </a:tr>
            </a:tbl>
          </a:graphicData>
        </a:graphic>
      </p:graphicFrame>
      <p:sp>
        <p:nvSpPr>
          <p:cNvPr id="24" name="TextBox 23">
            <a:extLst>
              <a:ext uri="{FF2B5EF4-FFF2-40B4-BE49-F238E27FC236}">
                <a16:creationId xmlns:a16="http://schemas.microsoft.com/office/drawing/2014/main" id="{20619FCF-3493-409B-A151-48BDABB65C03}"/>
              </a:ext>
            </a:extLst>
          </p:cNvPr>
          <p:cNvSpPr txBox="1"/>
          <p:nvPr/>
        </p:nvSpPr>
        <p:spPr>
          <a:xfrm rot="10800000" flipV="1">
            <a:off x="2220928" y="2467375"/>
            <a:ext cx="4702145" cy="369332"/>
          </a:xfrm>
          <a:prstGeom prst="rect">
            <a:avLst/>
          </a:prstGeom>
          <a:noFill/>
        </p:spPr>
        <p:txBody>
          <a:bodyPr wrap="square" rtlCol="0">
            <a:spAutoFit/>
          </a:bodyPr>
          <a:lstStyle/>
          <a:p>
            <a:pPr algn="ctr"/>
            <a:r>
              <a:rPr lang="en-US" b="1" i="1" dirty="0">
                <a:latin typeface="Century Gothic" panose="020B0502020202020204" pitchFamily="34" charset="0"/>
              </a:rPr>
              <a:t>KS2’s </a:t>
            </a:r>
            <a:r>
              <a:rPr lang="en-US" b="1" i="1" dirty="0" err="1">
                <a:latin typeface="Century Gothic" panose="020B0502020202020204" pitchFamily="34" charset="0"/>
              </a:rPr>
              <a:t>Favourite</a:t>
            </a:r>
            <a:r>
              <a:rPr lang="en-US" b="1" i="1" dirty="0">
                <a:latin typeface="Century Gothic" panose="020B0502020202020204" pitchFamily="34" charset="0"/>
              </a:rPr>
              <a:t> Gadgets</a:t>
            </a:r>
          </a:p>
        </p:txBody>
      </p:sp>
      <p:graphicFrame>
        <p:nvGraphicFramePr>
          <p:cNvPr id="25" name="Table 24">
            <a:extLst>
              <a:ext uri="{FF2B5EF4-FFF2-40B4-BE49-F238E27FC236}">
                <a16:creationId xmlns:a16="http://schemas.microsoft.com/office/drawing/2014/main" id="{E17ADBC4-CC24-4B52-B006-12337144E760}"/>
              </a:ext>
            </a:extLst>
          </p:cNvPr>
          <p:cNvGraphicFramePr>
            <a:graphicFrameLocks noGrp="1"/>
          </p:cNvGraphicFramePr>
          <p:nvPr>
            <p:extLst/>
          </p:nvPr>
        </p:nvGraphicFramePr>
        <p:xfrm>
          <a:off x="2637201" y="2836708"/>
          <a:ext cx="3870003" cy="1825200"/>
        </p:xfrm>
        <a:graphic>
          <a:graphicData uri="http://schemas.openxmlformats.org/drawingml/2006/table">
            <a:tbl>
              <a:tblPr firstRow="1" bandRow="1">
                <a:tableStyleId>{5940675A-B579-460E-94D1-54222C63F5DA}</a:tableStyleId>
              </a:tblPr>
              <a:tblGrid>
                <a:gridCol w="1097463">
                  <a:extLst>
                    <a:ext uri="{9D8B030D-6E8A-4147-A177-3AD203B41FA5}">
                      <a16:colId xmlns:a16="http://schemas.microsoft.com/office/drawing/2014/main" val="2047818228"/>
                    </a:ext>
                  </a:extLst>
                </a:gridCol>
                <a:gridCol w="462090">
                  <a:extLst>
                    <a:ext uri="{9D8B030D-6E8A-4147-A177-3AD203B41FA5}">
                      <a16:colId xmlns:a16="http://schemas.microsoft.com/office/drawing/2014/main" val="1638361287"/>
                    </a:ext>
                  </a:extLst>
                </a:gridCol>
                <a:gridCol w="462090">
                  <a:extLst>
                    <a:ext uri="{9D8B030D-6E8A-4147-A177-3AD203B41FA5}">
                      <a16:colId xmlns:a16="http://schemas.microsoft.com/office/drawing/2014/main" val="3290117368"/>
                    </a:ext>
                  </a:extLst>
                </a:gridCol>
                <a:gridCol w="462090">
                  <a:extLst>
                    <a:ext uri="{9D8B030D-6E8A-4147-A177-3AD203B41FA5}">
                      <a16:colId xmlns:a16="http://schemas.microsoft.com/office/drawing/2014/main" val="1753162819"/>
                    </a:ext>
                  </a:extLst>
                </a:gridCol>
                <a:gridCol w="462090">
                  <a:extLst>
                    <a:ext uri="{9D8B030D-6E8A-4147-A177-3AD203B41FA5}">
                      <a16:colId xmlns:a16="http://schemas.microsoft.com/office/drawing/2014/main" val="3510229387"/>
                    </a:ext>
                  </a:extLst>
                </a:gridCol>
                <a:gridCol w="462090">
                  <a:extLst>
                    <a:ext uri="{9D8B030D-6E8A-4147-A177-3AD203B41FA5}">
                      <a16:colId xmlns:a16="http://schemas.microsoft.com/office/drawing/2014/main" val="984270843"/>
                    </a:ext>
                  </a:extLst>
                </a:gridCol>
                <a:gridCol w="462090">
                  <a:extLst>
                    <a:ext uri="{9D8B030D-6E8A-4147-A177-3AD203B41FA5}">
                      <a16:colId xmlns:a16="http://schemas.microsoft.com/office/drawing/2014/main" val="2710773518"/>
                    </a:ext>
                  </a:extLst>
                </a:gridCol>
              </a:tblGrid>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83655319"/>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69671763"/>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413280745"/>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14247105"/>
                  </a:ext>
                </a:extLst>
              </a:tr>
            </a:tbl>
          </a:graphicData>
        </a:graphic>
      </p:graphicFrame>
      <p:graphicFrame>
        <p:nvGraphicFramePr>
          <p:cNvPr id="26" name="Table 25">
            <a:extLst>
              <a:ext uri="{FF2B5EF4-FFF2-40B4-BE49-F238E27FC236}">
                <a16:creationId xmlns:a16="http://schemas.microsoft.com/office/drawing/2014/main" id="{7BBA4B0D-B811-46C9-AA70-3ADDB20C3EC2}"/>
              </a:ext>
            </a:extLst>
          </p:cNvPr>
          <p:cNvGraphicFramePr>
            <a:graphicFrameLocks noGrp="1"/>
          </p:cNvGraphicFramePr>
          <p:nvPr>
            <p:extLst/>
          </p:nvPr>
        </p:nvGraphicFramePr>
        <p:xfrm>
          <a:off x="2636796" y="2836708"/>
          <a:ext cx="3870408" cy="1826084"/>
        </p:xfrm>
        <a:graphic>
          <a:graphicData uri="http://schemas.openxmlformats.org/drawingml/2006/table">
            <a:tbl>
              <a:tblPr firstRow="1" bandRow="1">
                <a:tableStyleId>{5940675A-B579-460E-94D1-54222C63F5DA}</a:tableStyleId>
              </a:tblPr>
              <a:tblGrid>
                <a:gridCol w="1080080">
                  <a:extLst>
                    <a:ext uri="{9D8B030D-6E8A-4147-A177-3AD203B41FA5}">
                      <a16:colId xmlns:a16="http://schemas.microsoft.com/office/drawing/2014/main" val="2047818228"/>
                    </a:ext>
                  </a:extLst>
                </a:gridCol>
                <a:gridCol w="248569">
                  <a:extLst>
                    <a:ext uri="{9D8B030D-6E8A-4147-A177-3AD203B41FA5}">
                      <a16:colId xmlns:a16="http://schemas.microsoft.com/office/drawing/2014/main" val="1638361287"/>
                    </a:ext>
                  </a:extLst>
                </a:gridCol>
                <a:gridCol w="231069">
                  <a:extLst>
                    <a:ext uri="{9D8B030D-6E8A-4147-A177-3AD203B41FA5}">
                      <a16:colId xmlns:a16="http://schemas.microsoft.com/office/drawing/2014/main" val="1685950356"/>
                    </a:ext>
                  </a:extLst>
                </a:gridCol>
                <a:gridCol w="231069">
                  <a:extLst>
                    <a:ext uri="{9D8B030D-6E8A-4147-A177-3AD203B41FA5}">
                      <a16:colId xmlns:a16="http://schemas.microsoft.com/office/drawing/2014/main" val="3300466563"/>
                    </a:ext>
                  </a:extLst>
                </a:gridCol>
                <a:gridCol w="231069">
                  <a:extLst>
                    <a:ext uri="{9D8B030D-6E8A-4147-A177-3AD203B41FA5}">
                      <a16:colId xmlns:a16="http://schemas.microsoft.com/office/drawing/2014/main" val="3464476024"/>
                    </a:ext>
                  </a:extLst>
                </a:gridCol>
                <a:gridCol w="231069">
                  <a:extLst>
                    <a:ext uri="{9D8B030D-6E8A-4147-A177-3AD203B41FA5}">
                      <a16:colId xmlns:a16="http://schemas.microsoft.com/office/drawing/2014/main" val="2359387068"/>
                    </a:ext>
                  </a:extLst>
                </a:gridCol>
                <a:gridCol w="231069">
                  <a:extLst>
                    <a:ext uri="{9D8B030D-6E8A-4147-A177-3AD203B41FA5}">
                      <a16:colId xmlns:a16="http://schemas.microsoft.com/office/drawing/2014/main" val="2852679412"/>
                    </a:ext>
                  </a:extLst>
                </a:gridCol>
                <a:gridCol w="231069">
                  <a:extLst>
                    <a:ext uri="{9D8B030D-6E8A-4147-A177-3AD203B41FA5}">
                      <a16:colId xmlns:a16="http://schemas.microsoft.com/office/drawing/2014/main" val="3288602680"/>
                    </a:ext>
                  </a:extLst>
                </a:gridCol>
                <a:gridCol w="231069">
                  <a:extLst>
                    <a:ext uri="{9D8B030D-6E8A-4147-A177-3AD203B41FA5}">
                      <a16:colId xmlns:a16="http://schemas.microsoft.com/office/drawing/2014/main" val="3699969689"/>
                    </a:ext>
                  </a:extLst>
                </a:gridCol>
                <a:gridCol w="231069">
                  <a:extLst>
                    <a:ext uri="{9D8B030D-6E8A-4147-A177-3AD203B41FA5}">
                      <a16:colId xmlns:a16="http://schemas.microsoft.com/office/drawing/2014/main" val="614754380"/>
                    </a:ext>
                  </a:extLst>
                </a:gridCol>
                <a:gridCol w="231069">
                  <a:extLst>
                    <a:ext uri="{9D8B030D-6E8A-4147-A177-3AD203B41FA5}">
                      <a16:colId xmlns:a16="http://schemas.microsoft.com/office/drawing/2014/main" val="158767705"/>
                    </a:ext>
                  </a:extLst>
                </a:gridCol>
                <a:gridCol w="231069">
                  <a:extLst>
                    <a:ext uri="{9D8B030D-6E8A-4147-A177-3AD203B41FA5}">
                      <a16:colId xmlns:a16="http://schemas.microsoft.com/office/drawing/2014/main" val="780582840"/>
                    </a:ext>
                  </a:extLst>
                </a:gridCol>
                <a:gridCol w="231069">
                  <a:extLst>
                    <a:ext uri="{9D8B030D-6E8A-4147-A177-3AD203B41FA5}">
                      <a16:colId xmlns:a16="http://schemas.microsoft.com/office/drawing/2014/main" val="1167558361"/>
                    </a:ext>
                  </a:extLst>
                </a:gridCol>
              </a:tblGrid>
              <a:tr h="43462">
                <a:tc rowSpan="3">
                  <a:txBody>
                    <a:bodyPr/>
                    <a:lstStyle/>
                    <a:p>
                      <a:pPr algn="ctr"/>
                      <a:r>
                        <a:rPr lang="en-US" sz="1800" b="1" dirty="0">
                          <a:latin typeface="Century Gothic" panose="020B0502020202020204" pitchFamily="34" charset="0"/>
                        </a:rPr>
                        <a:t>Laptop</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655319"/>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7866500"/>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935483"/>
                  </a:ext>
                </a:extLst>
              </a:tr>
              <a:tr h="43462">
                <a:tc rowSpan="3">
                  <a:txBody>
                    <a:bodyPr/>
                    <a:lstStyle/>
                    <a:p>
                      <a:pPr algn="ctr"/>
                      <a:r>
                        <a:rPr lang="en-US" sz="1800" b="1" dirty="0">
                          <a:latin typeface="Century Gothic" panose="020B0502020202020204" pitchFamily="34" charset="0"/>
                        </a:rPr>
                        <a:t>Console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9671763"/>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1723469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151066"/>
                  </a:ext>
                </a:extLst>
              </a:tr>
              <a:tr h="43462">
                <a:tc rowSpan="3">
                  <a:txBody>
                    <a:bodyPr/>
                    <a:lstStyle/>
                    <a:p>
                      <a:pPr algn="ctr"/>
                      <a:r>
                        <a:rPr lang="en-US" sz="1800" b="1" dirty="0">
                          <a:latin typeface="Century Gothic" panose="020B0502020202020204" pitchFamily="34" charset="0"/>
                        </a:rPr>
                        <a:t>Tablet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328074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41357104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0242286"/>
                  </a:ext>
                </a:extLst>
              </a:tr>
              <a:tr h="43462">
                <a:tc rowSpan="3">
                  <a:txBody>
                    <a:bodyPr/>
                    <a:lstStyle/>
                    <a:p>
                      <a:pPr algn="ctr"/>
                      <a:r>
                        <a:rPr lang="en-US" sz="1800" b="1" dirty="0">
                          <a:latin typeface="Century Gothic" panose="020B0502020202020204" pitchFamily="34" charset="0"/>
                        </a:rPr>
                        <a:t>Phone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424710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23706"/>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0259074"/>
                  </a:ext>
                </a:extLst>
              </a:tr>
            </a:tbl>
          </a:graphicData>
        </a:graphic>
      </p:graphicFrame>
    </p:spTree>
    <p:extLst>
      <p:ext uri="{BB962C8B-B14F-4D97-AF65-F5344CB8AC3E}">
        <p14:creationId xmlns:p14="http://schemas.microsoft.com/office/powerpoint/2010/main" val="777690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7" name="Group 3">
            <a:extLst>
              <a:ext uri="{FF2B5EF4-FFF2-40B4-BE49-F238E27FC236}">
                <a16:creationId xmlns:a16="http://schemas.microsoft.com/office/drawing/2014/main" id="{9DB9F9BF-7C5A-469C-8FE6-7C7439D99865}"/>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3F34B008-7DFF-4A1E-A995-BBD321904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3CFB3F07-EFC2-4C63-94AD-9056740B3437}"/>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pic>
        <p:nvPicPr>
          <p:cNvPr id="15" name="Picture 14">
            <a:extLst>
              <a:ext uri="{FF2B5EF4-FFF2-40B4-BE49-F238E27FC236}">
                <a16:creationId xmlns:a16="http://schemas.microsoft.com/office/drawing/2014/main" id="{09AE0129-F754-4807-8ADB-259D6FE26455}"/>
              </a:ext>
            </a:extLst>
          </p:cNvPr>
          <p:cNvPicPr>
            <a:picLocks noChangeAspect="1"/>
          </p:cNvPicPr>
          <p:nvPr/>
        </p:nvPicPr>
        <p:blipFill>
          <a:blip r:embed="rId4"/>
          <a:stretch>
            <a:fillRect/>
          </a:stretch>
        </p:blipFill>
        <p:spPr>
          <a:xfrm>
            <a:off x="115438" y="135972"/>
            <a:ext cx="8913124" cy="6322100"/>
          </a:xfrm>
          <a:prstGeom prst="rect">
            <a:avLst/>
          </a:prstGeom>
        </p:spPr>
      </p:pic>
      <p:sp>
        <p:nvSpPr>
          <p:cNvPr id="18" name="Rectangle 17">
            <a:extLst>
              <a:ext uri="{FF2B5EF4-FFF2-40B4-BE49-F238E27FC236}">
                <a16:creationId xmlns:a16="http://schemas.microsoft.com/office/drawing/2014/main" id="{D5919B07-4102-493A-A05D-CC9759480EAA}"/>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Kate says,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Convince me.</a:t>
            </a:r>
          </a:p>
          <a:p>
            <a:pPr lvl="0"/>
            <a:r>
              <a:rPr lang="en-GB" sz="2000" b="1" dirty="0">
                <a:solidFill>
                  <a:srgbClr val="FF0000"/>
                </a:solidFill>
                <a:latin typeface="Century Gothic" panose="020B0502020202020204" pitchFamily="34" charset="0"/>
              </a:rPr>
              <a:t>Kate is not correct because there were 90 votes for consoles and 80 votes for phones, so there were 10 more votes for consoles than phones.</a:t>
            </a:r>
          </a:p>
          <a:p>
            <a:endParaRPr lang="en-GB" sz="2000" b="1" dirty="0">
              <a:solidFill>
                <a:schemeClr val="tx1"/>
              </a:solidFill>
              <a:latin typeface="Century Gothic" panose="020B0502020202020204" pitchFamily="34" charset="0"/>
            </a:endParaRPr>
          </a:p>
        </p:txBody>
      </p:sp>
      <p:sp>
        <p:nvSpPr>
          <p:cNvPr id="20" name="Speech Bubble: Rectangle with Corners Rounded 19">
            <a:extLst>
              <a:ext uri="{FF2B5EF4-FFF2-40B4-BE49-F238E27FC236}">
                <a16:creationId xmlns:a16="http://schemas.microsoft.com/office/drawing/2014/main" id="{C33E16A8-372D-4BA8-AD45-A9755821E5D1}"/>
              </a:ext>
            </a:extLst>
          </p:cNvPr>
          <p:cNvSpPr/>
          <p:nvPr/>
        </p:nvSpPr>
        <p:spPr>
          <a:xfrm>
            <a:off x="3966685" y="1339410"/>
            <a:ext cx="3472340" cy="828000"/>
          </a:xfrm>
          <a:prstGeom prst="wedgeRoundRectCallout">
            <a:avLst>
              <a:gd name="adj1" fmla="val -57675"/>
              <a:gd name="adj2" fmla="val 32677"/>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There were 20 more votes for consoles than phones.</a:t>
            </a:r>
          </a:p>
        </p:txBody>
      </p:sp>
      <p:graphicFrame>
        <p:nvGraphicFramePr>
          <p:cNvPr id="22" name="Table 21">
            <a:extLst>
              <a:ext uri="{FF2B5EF4-FFF2-40B4-BE49-F238E27FC236}">
                <a16:creationId xmlns:a16="http://schemas.microsoft.com/office/drawing/2014/main" id="{49691B9E-8126-44C5-B86A-C3F01300C8F8}"/>
              </a:ext>
            </a:extLst>
          </p:cNvPr>
          <p:cNvGraphicFramePr>
            <a:graphicFrameLocks noGrp="1"/>
          </p:cNvGraphicFramePr>
          <p:nvPr>
            <p:extLst/>
          </p:nvPr>
        </p:nvGraphicFramePr>
        <p:xfrm>
          <a:off x="3479891" y="4679142"/>
          <a:ext cx="3246789" cy="274320"/>
        </p:xfrm>
        <a:graphic>
          <a:graphicData uri="http://schemas.openxmlformats.org/drawingml/2006/table">
            <a:tbl>
              <a:tblPr firstRow="1" bandRow="1">
                <a:tableStyleId>{5940675A-B579-460E-94D1-54222C63F5DA}</a:tableStyleId>
              </a:tblPr>
              <a:tblGrid>
                <a:gridCol w="463827">
                  <a:extLst>
                    <a:ext uri="{9D8B030D-6E8A-4147-A177-3AD203B41FA5}">
                      <a16:colId xmlns:a16="http://schemas.microsoft.com/office/drawing/2014/main" val="4246797811"/>
                    </a:ext>
                  </a:extLst>
                </a:gridCol>
                <a:gridCol w="463827">
                  <a:extLst>
                    <a:ext uri="{9D8B030D-6E8A-4147-A177-3AD203B41FA5}">
                      <a16:colId xmlns:a16="http://schemas.microsoft.com/office/drawing/2014/main" val="2757229963"/>
                    </a:ext>
                  </a:extLst>
                </a:gridCol>
                <a:gridCol w="463827">
                  <a:extLst>
                    <a:ext uri="{9D8B030D-6E8A-4147-A177-3AD203B41FA5}">
                      <a16:colId xmlns:a16="http://schemas.microsoft.com/office/drawing/2014/main" val="1041434027"/>
                    </a:ext>
                  </a:extLst>
                </a:gridCol>
                <a:gridCol w="463827">
                  <a:extLst>
                    <a:ext uri="{9D8B030D-6E8A-4147-A177-3AD203B41FA5}">
                      <a16:colId xmlns:a16="http://schemas.microsoft.com/office/drawing/2014/main" val="2593432027"/>
                    </a:ext>
                  </a:extLst>
                </a:gridCol>
                <a:gridCol w="463827">
                  <a:extLst>
                    <a:ext uri="{9D8B030D-6E8A-4147-A177-3AD203B41FA5}">
                      <a16:colId xmlns:a16="http://schemas.microsoft.com/office/drawing/2014/main" val="2232875589"/>
                    </a:ext>
                  </a:extLst>
                </a:gridCol>
                <a:gridCol w="463827">
                  <a:extLst>
                    <a:ext uri="{9D8B030D-6E8A-4147-A177-3AD203B41FA5}">
                      <a16:colId xmlns:a16="http://schemas.microsoft.com/office/drawing/2014/main" val="2316304802"/>
                    </a:ext>
                  </a:extLst>
                </a:gridCol>
                <a:gridCol w="463827">
                  <a:extLst>
                    <a:ext uri="{9D8B030D-6E8A-4147-A177-3AD203B41FA5}">
                      <a16:colId xmlns:a16="http://schemas.microsoft.com/office/drawing/2014/main" val="722914052"/>
                    </a:ext>
                  </a:extLst>
                </a:gridCol>
              </a:tblGrid>
              <a:tr h="269985">
                <a:tc>
                  <a:txBody>
                    <a:bodyPr/>
                    <a:lstStyle/>
                    <a:p>
                      <a:pPr algn="ctr"/>
                      <a:r>
                        <a:rPr lang="en-US" sz="1800" b="1" dirty="0">
                          <a:latin typeface="Century Gothic" panose="020B0502020202020204" pitchFamily="34" charset="0"/>
                        </a:rPr>
                        <a:t>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40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60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b="1" dirty="0">
                          <a:latin typeface="Century Gothic" panose="020B0502020202020204" pitchFamily="34" charset="0"/>
                        </a:rPr>
                        <a:t>120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2433029"/>
                  </a:ext>
                </a:extLst>
              </a:tr>
            </a:tbl>
          </a:graphicData>
        </a:graphic>
      </p:graphicFrame>
      <p:sp>
        <p:nvSpPr>
          <p:cNvPr id="24" name="TextBox 23">
            <a:extLst>
              <a:ext uri="{FF2B5EF4-FFF2-40B4-BE49-F238E27FC236}">
                <a16:creationId xmlns:a16="http://schemas.microsoft.com/office/drawing/2014/main" id="{20619FCF-3493-409B-A151-48BDABB65C03}"/>
              </a:ext>
            </a:extLst>
          </p:cNvPr>
          <p:cNvSpPr txBox="1"/>
          <p:nvPr/>
        </p:nvSpPr>
        <p:spPr>
          <a:xfrm rot="10800000" flipV="1">
            <a:off x="2220928" y="2467375"/>
            <a:ext cx="4702145" cy="369332"/>
          </a:xfrm>
          <a:prstGeom prst="rect">
            <a:avLst/>
          </a:prstGeom>
          <a:noFill/>
        </p:spPr>
        <p:txBody>
          <a:bodyPr wrap="square" rtlCol="0">
            <a:spAutoFit/>
          </a:bodyPr>
          <a:lstStyle/>
          <a:p>
            <a:pPr algn="ctr"/>
            <a:r>
              <a:rPr lang="en-US" b="1" i="1" dirty="0">
                <a:latin typeface="Century Gothic" panose="020B0502020202020204" pitchFamily="34" charset="0"/>
              </a:rPr>
              <a:t>KS2’s </a:t>
            </a:r>
            <a:r>
              <a:rPr lang="en-US" b="1" i="1" dirty="0" err="1">
                <a:latin typeface="Century Gothic" panose="020B0502020202020204" pitchFamily="34" charset="0"/>
              </a:rPr>
              <a:t>Favourite</a:t>
            </a:r>
            <a:r>
              <a:rPr lang="en-US" b="1" i="1" dirty="0">
                <a:latin typeface="Century Gothic" panose="020B0502020202020204" pitchFamily="34" charset="0"/>
              </a:rPr>
              <a:t> Gadgets</a:t>
            </a:r>
          </a:p>
        </p:txBody>
      </p:sp>
      <p:graphicFrame>
        <p:nvGraphicFramePr>
          <p:cNvPr id="25" name="Table 24">
            <a:extLst>
              <a:ext uri="{FF2B5EF4-FFF2-40B4-BE49-F238E27FC236}">
                <a16:creationId xmlns:a16="http://schemas.microsoft.com/office/drawing/2014/main" id="{E17ADBC4-CC24-4B52-B006-12337144E760}"/>
              </a:ext>
            </a:extLst>
          </p:cNvPr>
          <p:cNvGraphicFramePr>
            <a:graphicFrameLocks noGrp="1"/>
          </p:cNvGraphicFramePr>
          <p:nvPr>
            <p:extLst/>
          </p:nvPr>
        </p:nvGraphicFramePr>
        <p:xfrm>
          <a:off x="2637201" y="2836708"/>
          <a:ext cx="3870003" cy="1825200"/>
        </p:xfrm>
        <a:graphic>
          <a:graphicData uri="http://schemas.openxmlformats.org/drawingml/2006/table">
            <a:tbl>
              <a:tblPr firstRow="1" bandRow="1">
                <a:tableStyleId>{5940675A-B579-460E-94D1-54222C63F5DA}</a:tableStyleId>
              </a:tblPr>
              <a:tblGrid>
                <a:gridCol w="1097463">
                  <a:extLst>
                    <a:ext uri="{9D8B030D-6E8A-4147-A177-3AD203B41FA5}">
                      <a16:colId xmlns:a16="http://schemas.microsoft.com/office/drawing/2014/main" val="2047818228"/>
                    </a:ext>
                  </a:extLst>
                </a:gridCol>
                <a:gridCol w="462090">
                  <a:extLst>
                    <a:ext uri="{9D8B030D-6E8A-4147-A177-3AD203B41FA5}">
                      <a16:colId xmlns:a16="http://schemas.microsoft.com/office/drawing/2014/main" val="1638361287"/>
                    </a:ext>
                  </a:extLst>
                </a:gridCol>
                <a:gridCol w="462090">
                  <a:extLst>
                    <a:ext uri="{9D8B030D-6E8A-4147-A177-3AD203B41FA5}">
                      <a16:colId xmlns:a16="http://schemas.microsoft.com/office/drawing/2014/main" val="3290117368"/>
                    </a:ext>
                  </a:extLst>
                </a:gridCol>
                <a:gridCol w="462090">
                  <a:extLst>
                    <a:ext uri="{9D8B030D-6E8A-4147-A177-3AD203B41FA5}">
                      <a16:colId xmlns:a16="http://schemas.microsoft.com/office/drawing/2014/main" val="1753162819"/>
                    </a:ext>
                  </a:extLst>
                </a:gridCol>
                <a:gridCol w="462090">
                  <a:extLst>
                    <a:ext uri="{9D8B030D-6E8A-4147-A177-3AD203B41FA5}">
                      <a16:colId xmlns:a16="http://schemas.microsoft.com/office/drawing/2014/main" val="3510229387"/>
                    </a:ext>
                  </a:extLst>
                </a:gridCol>
                <a:gridCol w="462090">
                  <a:extLst>
                    <a:ext uri="{9D8B030D-6E8A-4147-A177-3AD203B41FA5}">
                      <a16:colId xmlns:a16="http://schemas.microsoft.com/office/drawing/2014/main" val="984270843"/>
                    </a:ext>
                  </a:extLst>
                </a:gridCol>
                <a:gridCol w="462090">
                  <a:extLst>
                    <a:ext uri="{9D8B030D-6E8A-4147-A177-3AD203B41FA5}">
                      <a16:colId xmlns:a16="http://schemas.microsoft.com/office/drawing/2014/main" val="2710773518"/>
                    </a:ext>
                  </a:extLst>
                </a:gridCol>
              </a:tblGrid>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83655319"/>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69671763"/>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413280745"/>
                  </a:ext>
                </a:extLst>
              </a:tr>
              <a:tr h="456300">
                <a:tc>
                  <a:txBody>
                    <a:bodyPr/>
                    <a:lstStyle/>
                    <a:p>
                      <a:pPr algn="ctr"/>
                      <a:endParaRPr lang="en-US" sz="12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14247105"/>
                  </a:ext>
                </a:extLst>
              </a:tr>
            </a:tbl>
          </a:graphicData>
        </a:graphic>
      </p:graphicFrame>
      <p:graphicFrame>
        <p:nvGraphicFramePr>
          <p:cNvPr id="26" name="Table 25">
            <a:extLst>
              <a:ext uri="{FF2B5EF4-FFF2-40B4-BE49-F238E27FC236}">
                <a16:creationId xmlns:a16="http://schemas.microsoft.com/office/drawing/2014/main" id="{7BBA4B0D-B811-46C9-AA70-3ADDB20C3EC2}"/>
              </a:ext>
            </a:extLst>
          </p:cNvPr>
          <p:cNvGraphicFramePr>
            <a:graphicFrameLocks noGrp="1"/>
          </p:cNvGraphicFramePr>
          <p:nvPr>
            <p:extLst/>
          </p:nvPr>
        </p:nvGraphicFramePr>
        <p:xfrm>
          <a:off x="2636796" y="2836708"/>
          <a:ext cx="3870408" cy="1826084"/>
        </p:xfrm>
        <a:graphic>
          <a:graphicData uri="http://schemas.openxmlformats.org/drawingml/2006/table">
            <a:tbl>
              <a:tblPr firstRow="1" bandRow="1">
                <a:tableStyleId>{5940675A-B579-460E-94D1-54222C63F5DA}</a:tableStyleId>
              </a:tblPr>
              <a:tblGrid>
                <a:gridCol w="1080080">
                  <a:extLst>
                    <a:ext uri="{9D8B030D-6E8A-4147-A177-3AD203B41FA5}">
                      <a16:colId xmlns:a16="http://schemas.microsoft.com/office/drawing/2014/main" val="2047818228"/>
                    </a:ext>
                  </a:extLst>
                </a:gridCol>
                <a:gridCol w="248569">
                  <a:extLst>
                    <a:ext uri="{9D8B030D-6E8A-4147-A177-3AD203B41FA5}">
                      <a16:colId xmlns:a16="http://schemas.microsoft.com/office/drawing/2014/main" val="1638361287"/>
                    </a:ext>
                  </a:extLst>
                </a:gridCol>
                <a:gridCol w="231069">
                  <a:extLst>
                    <a:ext uri="{9D8B030D-6E8A-4147-A177-3AD203B41FA5}">
                      <a16:colId xmlns:a16="http://schemas.microsoft.com/office/drawing/2014/main" val="1685950356"/>
                    </a:ext>
                  </a:extLst>
                </a:gridCol>
                <a:gridCol w="231069">
                  <a:extLst>
                    <a:ext uri="{9D8B030D-6E8A-4147-A177-3AD203B41FA5}">
                      <a16:colId xmlns:a16="http://schemas.microsoft.com/office/drawing/2014/main" val="3300466563"/>
                    </a:ext>
                  </a:extLst>
                </a:gridCol>
                <a:gridCol w="231069">
                  <a:extLst>
                    <a:ext uri="{9D8B030D-6E8A-4147-A177-3AD203B41FA5}">
                      <a16:colId xmlns:a16="http://schemas.microsoft.com/office/drawing/2014/main" val="3464476024"/>
                    </a:ext>
                  </a:extLst>
                </a:gridCol>
                <a:gridCol w="231069">
                  <a:extLst>
                    <a:ext uri="{9D8B030D-6E8A-4147-A177-3AD203B41FA5}">
                      <a16:colId xmlns:a16="http://schemas.microsoft.com/office/drawing/2014/main" val="2359387068"/>
                    </a:ext>
                  </a:extLst>
                </a:gridCol>
                <a:gridCol w="231069">
                  <a:extLst>
                    <a:ext uri="{9D8B030D-6E8A-4147-A177-3AD203B41FA5}">
                      <a16:colId xmlns:a16="http://schemas.microsoft.com/office/drawing/2014/main" val="2852679412"/>
                    </a:ext>
                  </a:extLst>
                </a:gridCol>
                <a:gridCol w="231069">
                  <a:extLst>
                    <a:ext uri="{9D8B030D-6E8A-4147-A177-3AD203B41FA5}">
                      <a16:colId xmlns:a16="http://schemas.microsoft.com/office/drawing/2014/main" val="3288602680"/>
                    </a:ext>
                  </a:extLst>
                </a:gridCol>
                <a:gridCol w="231069">
                  <a:extLst>
                    <a:ext uri="{9D8B030D-6E8A-4147-A177-3AD203B41FA5}">
                      <a16:colId xmlns:a16="http://schemas.microsoft.com/office/drawing/2014/main" val="3699969689"/>
                    </a:ext>
                  </a:extLst>
                </a:gridCol>
                <a:gridCol w="231069">
                  <a:extLst>
                    <a:ext uri="{9D8B030D-6E8A-4147-A177-3AD203B41FA5}">
                      <a16:colId xmlns:a16="http://schemas.microsoft.com/office/drawing/2014/main" val="614754380"/>
                    </a:ext>
                  </a:extLst>
                </a:gridCol>
                <a:gridCol w="231069">
                  <a:extLst>
                    <a:ext uri="{9D8B030D-6E8A-4147-A177-3AD203B41FA5}">
                      <a16:colId xmlns:a16="http://schemas.microsoft.com/office/drawing/2014/main" val="158767705"/>
                    </a:ext>
                  </a:extLst>
                </a:gridCol>
                <a:gridCol w="231069">
                  <a:extLst>
                    <a:ext uri="{9D8B030D-6E8A-4147-A177-3AD203B41FA5}">
                      <a16:colId xmlns:a16="http://schemas.microsoft.com/office/drawing/2014/main" val="780582840"/>
                    </a:ext>
                  </a:extLst>
                </a:gridCol>
                <a:gridCol w="231069">
                  <a:extLst>
                    <a:ext uri="{9D8B030D-6E8A-4147-A177-3AD203B41FA5}">
                      <a16:colId xmlns:a16="http://schemas.microsoft.com/office/drawing/2014/main" val="1167558361"/>
                    </a:ext>
                  </a:extLst>
                </a:gridCol>
              </a:tblGrid>
              <a:tr h="43462">
                <a:tc rowSpan="3">
                  <a:txBody>
                    <a:bodyPr/>
                    <a:lstStyle/>
                    <a:p>
                      <a:pPr algn="ctr"/>
                      <a:r>
                        <a:rPr lang="en-US" sz="1800" b="1" dirty="0">
                          <a:latin typeface="Century Gothic" panose="020B0502020202020204" pitchFamily="34" charset="0"/>
                        </a:rPr>
                        <a:t>Laptop</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655319"/>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D9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7866500"/>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935483"/>
                  </a:ext>
                </a:extLst>
              </a:tr>
              <a:tr h="43462">
                <a:tc rowSpan="3">
                  <a:txBody>
                    <a:bodyPr/>
                    <a:lstStyle/>
                    <a:p>
                      <a:pPr algn="ctr"/>
                      <a:r>
                        <a:rPr lang="en-US" sz="1800" b="1" dirty="0">
                          <a:latin typeface="Century Gothic" panose="020B0502020202020204" pitchFamily="34" charset="0"/>
                        </a:rPr>
                        <a:t>Console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9671763"/>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1723469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151066"/>
                  </a:ext>
                </a:extLst>
              </a:tr>
              <a:tr h="43462">
                <a:tc rowSpan="3">
                  <a:txBody>
                    <a:bodyPr/>
                    <a:lstStyle/>
                    <a:p>
                      <a:pPr algn="ctr"/>
                      <a:r>
                        <a:rPr lang="en-US" sz="1800" b="1" dirty="0">
                          <a:latin typeface="Century Gothic" panose="020B0502020202020204" pitchFamily="34" charset="0"/>
                        </a:rPr>
                        <a:t>Tablet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328074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99"/>
                    </a:solidFill>
                  </a:tcPr>
                </a:tc>
                <a:extLst>
                  <a:ext uri="{0D108BD9-81ED-4DB2-BD59-A6C34878D82A}">
                    <a16:rowId xmlns:a16="http://schemas.microsoft.com/office/drawing/2014/main" val="413571043"/>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0242286"/>
                  </a:ext>
                </a:extLst>
              </a:tr>
              <a:tr h="43462">
                <a:tc rowSpan="3">
                  <a:txBody>
                    <a:bodyPr/>
                    <a:lstStyle/>
                    <a:p>
                      <a:pPr algn="ctr"/>
                      <a:r>
                        <a:rPr lang="en-US" sz="1800" b="1" dirty="0">
                          <a:latin typeface="Century Gothic" panose="020B0502020202020204" pitchFamily="34" charset="0"/>
                        </a:rPr>
                        <a:t>Phone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4247105"/>
                  </a:ext>
                </a:extLst>
              </a:tr>
              <a:tr h="369597">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23706"/>
                  </a:ext>
                </a:extLst>
              </a:tr>
              <a:tr h="43462">
                <a:tc vMerge="1">
                  <a:txBody>
                    <a:bodyPr/>
                    <a:lstStyle/>
                    <a:p>
                      <a:endParaRPr lang="en-GB"/>
                    </a:p>
                  </a:txBody>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0259074"/>
                  </a:ext>
                </a:extLst>
              </a:tr>
            </a:tbl>
          </a:graphicData>
        </a:graphic>
      </p:graphicFrame>
    </p:spTree>
    <p:extLst>
      <p:ext uri="{BB962C8B-B14F-4D97-AF65-F5344CB8AC3E}">
        <p14:creationId xmlns:p14="http://schemas.microsoft.com/office/powerpoint/2010/main" val="1021942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odd one out of A, B and C.</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250 people voted for their favourite treats.</a:t>
            </a:r>
          </a:p>
          <a:p>
            <a:pPr algn="ctr"/>
            <a:endParaRPr lang="en-GB" sz="1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B. Crisps received the highest number of votes.</a:t>
            </a:r>
          </a:p>
          <a:p>
            <a:pPr algn="ctr"/>
            <a:endParaRPr lang="en-GB" sz="1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 60 people voted for sweets.</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reasoning.</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7" name="Group 3">
            <a:extLst>
              <a:ext uri="{FF2B5EF4-FFF2-40B4-BE49-F238E27FC236}">
                <a16:creationId xmlns:a16="http://schemas.microsoft.com/office/drawing/2014/main" id="{C68E5E96-0B54-4055-B814-AEC5C9710503}"/>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640D12EF-1373-4641-B0EE-FEC382B29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CC69912F-939C-4169-9CC7-205120684A4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13" name="Table 12">
            <a:extLst>
              <a:ext uri="{FF2B5EF4-FFF2-40B4-BE49-F238E27FC236}">
                <a16:creationId xmlns:a16="http://schemas.microsoft.com/office/drawing/2014/main" id="{14D04B13-9DC8-4A54-A5EC-3F7A6BFC2368}"/>
              </a:ext>
            </a:extLst>
          </p:cNvPr>
          <p:cNvGraphicFramePr>
            <a:graphicFrameLocks noGrp="1"/>
          </p:cNvGraphicFramePr>
          <p:nvPr>
            <p:extLst>
              <p:ext uri="{D42A27DB-BD31-4B8C-83A1-F6EECF244321}">
                <p14:modId xmlns:p14="http://schemas.microsoft.com/office/powerpoint/2010/main" val="140630173"/>
              </p:ext>
            </p:extLst>
          </p:nvPr>
        </p:nvGraphicFramePr>
        <p:xfrm>
          <a:off x="2487654" y="1376059"/>
          <a:ext cx="4168692" cy="1944000"/>
        </p:xfrm>
        <a:graphic>
          <a:graphicData uri="http://schemas.openxmlformats.org/drawingml/2006/table">
            <a:tbl>
              <a:tblPr firstRow="1" bandRow="1">
                <a:tableStyleId>{5940675A-B579-460E-94D1-54222C63F5DA}</a:tableStyleId>
              </a:tblPr>
              <a:tblGrid>
                <a:gridCol w="2084346">
                  <a:extLst>
                    <a:ext uri="{9D8B030D-6E8A-4147-A177-3AD203B41FA5}">
                      <a16:colId xmlns:a16="http://schemas.microsoft.com/office/drawing/2014/main" val="1731467265"/>
                    </a:ext>
                  </a:extLst>
                </a:gridCol>
                <a:gridCol w="2084346">
                  <a:extLst>
                    <a:ext uri="{9D8B030D-6E8A-4147-A177-3AD203B41FA5}">
                      <a16:colId xmlns:a16="http://schemas.microsoft.com/office/drawing/2014/main" val="539086295"/>
                    </a:ext>
                  </a:extLst>
                </a:gridCol>
              </a:tblGrid>
              <a:tr h="388800">
                <a:tc>
                  <a:txBody>
                    <a:bodyPr/>
                    <a:lstStyle/>
                    <a:p>
                      <a:pPr algn="ctr"/>
                      <a:r>
                        <a:rPr lang="en-GB" sz="1800" b="1" dirty="0">
                          <a:latin typeface="Century Gothic" panose="020B0502020202020204" pitchFamily="34" charset="0"/>
                        </a:rPr>
                        <a:t>Favourite Treats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GB" sz="1800" b="1" dirty="0">
                          <a:latin typeface="Century Gothic" panose="020B0502020202020204" pitchFamily="34" charset="0"/>
                        </a:rPr>
                        <a:t>Votes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83639428"/>
                  </a:ext>
                </a:extLst>
              </a:tr>
              <a:tr h="388800">
                <a:tc>
                  <a:txBody>
                    <a:bodyPr/>
                    <a:lstStyle/>
                    <a:p>
                      <a:pPr algn="ctr"/>
                      <a:r>
                        <a:rPr lang="en-GB" sz="1800" b="1" dirty="0">
                          <a:latin typeface="Century Gothic" panose="020B0502020202020204" pitchFamily="34" charset="0"/>
                        </a:rPr>
                        <a:t>Chocolate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8896068"/>
                  </a:ext>
                </a:extLst>
              </a:tr>
              <a:tr h="388800">
                <a:tc>
                  <a:txBody>
                    <a:bodyPr/>
                    <a:lstStyle/>
                    <a:p>
                      <a:pPr algn="ctr"/>
                      <a:r>
                        <a:rPr lang="en-GB" sz="1800" b="1" dirty="0">
                          <a:latin typeface="Century Gothic" panose="020B0502020202020204" pitchFamily="34" charset="0"/>
                        </a:rPr>
                        <a:t>Sweets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8214782"/>
                  </a:ext>
                </a:extLst>
              </a:tr>
              <a:tr h="388800">
                <a:tc>
                  <a:txBody>
                    <a:bodyPr/>
                    <a:lstStyle/>
                    <a:p>
                      <a:pPr algn="ctr"/>
                      <a:r>
                        <a:rPr lang="en-GB" sz="1800" b="1" dirty="0">
                          <a:latin typeface="Century Gothic" panose="020B0502020202020204" pitchFamily="34" charset="0"/>
                        </a:rPr>
                        <a:t>Biscuits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07679483"/>
                  </a:ext>
                </a:extLst>
              </a:tr>
              <a:tr h="388800">
                <a:tc>
                  <a:txBody>
                    <a:bodyPr/>
                    <a:lstStyle/>
                    <a:p>
                      <a:pPr algn="ctr"/>
                      <a:r>
                        <a:rPr lang="en-GB" sz="1800" b="1" dirty="0">
                          <a:latin typeface="Century Gothic" panose="020B0502020202020204" pitchFamily="34" charset="0"/>
                        </a:rPr>
                        <a:t>Crisps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4870476"/>
                  </a:ext>
                </a:extLst>
              </a:tr>
            </a:tbl>
          </a:graphicData>
        </a:graphic>
      </p:graphicFrame>
    </p:spTree>
    <p:extLst>
      <p:ext uri="{BB962C8B-B14F-4D97-AF65-F5344CB8AC3E}">
        <p14:creationId xmlns:p14="http://schemas.microsoft.com/office/powerpoint/2010/main" val="3028945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odd one out of A, B and C.</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250 people voted for their favourite treats.</a:t>
            </a:r>
          </a:p>
          <a:p>
            <a:pPr algn="ctr"/>
            <a:endParaRPr lang="en-GB" sz="1000" b="1" dirty="0">
              <a:solidFill>
                <a:schemeClr val="tx1"/>
              </a:solidFill>
              <a:latin typeface="Century Gothic" panose="020B0502020202020204" pitchFamily="34" charset="0"/>
            </a:endParaRPr>
          </a:p>
          <a:p>
            <a:pPr algn="ctr"/>
            <a:r>
              <a:rPr lang="en-GB" sz="2000" b="1" dirty="0">
                <a:solidFill>
                  <a:schemeClr val="bg1">
                    <a:lumMod val="50000"/>
                  </a:schemeClr>
                </a:solidFill>
                <a:latin typeface="Century Gothic" panose="020B0502020202020204" pitchFamily="34" charset="0"/>
              </a:rPr>
              <a:t>B. Crisps received the highest number of votes.</a:t>
            </a:r>
          </a:p>
          <a:p>
            <a:pPr algn="ctr"/>
            <a:endParaRPr lang="en-GB" sz="1000" b="1" dirty="0">
              <a:solidFill>
                <a:schemeClr val="bg1">
                  <a:lumMod val="50000"/>
                </a:schemeClr>
              </a:solidFill>
              <a:latin typeface="Century Gothic" panose="020B0502020202020204" pitchFamily="34" charset="0"/>
            </a:endParaRPr>
          </a:p>
          <a:p>
            <a:pPr algn="ctr"/>
            <a:r>
              <a:rPr lang="en-GB" sz="2000" b="1" dirty="0">
                <a:solidFill>
                  <a:schemeClr val="bg1">
                    <a:lumMod val="50000"/>
                  </a:schemeClr>
                </a:solidFill>
                <a:latin typeface="Century Gothic" panose="020B0502020202020204" pitchFamily="34" charset="0"/>
              </a:rPr>
              <a:t>C. 60 people voted for sweets.</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reasoning.</a:t>
            </a:r>
          </a:p>
          <a:p>
            <a:pPr lvl="0" algn="ctr"/>
            <a:endParaRPr lang="en-GB" sz="16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A is the odd one out because…</a:t>
            </a:r>
          </a:p>
          <a:p>
            <a:endParaRPr lang="en-GB" sz="2000" b="1" dirty="0">
              <a:solidFill>
                <a:schemeClr val="tx1"/>
              </a:solidFill>
              <a:latin typeface="Century Gothic" panose="020B0502020202020204" pitchFamily="34" charset="0"/>
            </a:endParaRPr>
          </a:p>
        </p:txBody>
      </p:sp>
      <p:grpSp>
        <p:nvGrpSpPr>
          <p:cNvPr id="7" name="Group 3">
            <a:extLst>
              <a:ext uri="{FF2B5EF4-FFF2-40B4-BE49-F238E27FC236}">
                <a16:creationId xmlns:a16="http://schemas.microsoft.com/office/drawing/2014/main" id="{C68E5E96-0B54-4055-B814-AEC5C9710503}"/>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640D12EF-1373-4641-B0EE-FEC382B29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CC69912F-939C-4169-9CC7-205120684A4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13" name="Table 12">
            <a:extLst>
              <a:ext uri="{FF2B5EF4-FFF2-40B4-BE49-F238E27FC236}">
                <a16:creationId xmlns:a16="http://schemas.microsoft.com/office/drawing/2014/main" id="{14D04B13-9DC8-4A54-A5EC-3F7A6BFC2368}"/>
              </a:ext>
            </a:extLst>
          </p:cNvPr>
          <p:cNvGraphicFramePr>
            <a:graphicFrameLocks noGrp="1"/>
          </p:cNvGraphicFramePr>
          <p:nvPr/>
        </p:nvGraphicFramePr>
        <p:xfrm>
          <a:off x="2487654" y="1376059"/>
          <a:ext cx="4168692" cy="1944000"/>
        </p:xfrm>
        <a:graphic>
          <a:graphicData uri="http://schemas.openxmlformats.org/drawingml/2006/table">
            <a:tbl>
              <a:tblPr firstRow="1" bandRow="1">
                <a:tableStyleId>{5940675A-B579-460E-94D1-54222C63F5DA}</a:tableStyleId>
              </a:tblPr>
              <a:tblGrid>
                <a:gridCol w="2084346">
                  <a:extLst>
                    <a:ext uri="{9D8B030D-6E8A-4147-A177-3AD203B41FA5}">
                      <a16:colId xmlns:a16="http://schemas.microsoft.com/office/drawing/2014/main" val="1731467265"/>
                    </a:ext>
                  </a:extLst>
                </a:gridCol>
                <a:gridCol w="2084346">
                  <a:extLst>
                    <a:ext uri="{9D8B030D-6E8A-4147-A177-3AD203B41FA5}">
                      <a16:colId xmlns:a16="http://schemas.microsoft.com/office/drawing/2014/main" val="539086295"/>
                    </a:ext>
                  </a:extLst>
                </a:gridCol>
              </a:tblGrid>
              <a:tr h="388800">
                <a:tc>
                  <a:txBody>
                    <a:bodyPr/>
                    <a:lstStyle/>
                    <a:p>
                      <a:pPr algn="ctr"/>
                      <a:r>
                        <a:rPr lang="en-GB" sz="1800" b="1" dirty="0">
                          <a:latin typeface="Century Gothic" panose="020B0502020202020204" pitchFamily="34" charset="0"/>
                        </a:rPr>
                        <a:t>Favourite Treats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GB" sz="1800" b="1" dirty="0">
                          <a:latin typeface="Century Gothic" panose="020B0502020202020204" pitchFamily="34" charset="0"/>
                        </a:rPr>
                        <a:t>Votes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83639428"/>
                  </a:ext>
                </a:extLst>
              </a:tr>
              <a:tr h="388800">
                <a:tc>
                  <a:txBody>
                    <a:bodyPr/>
                    <a:lstStyle/>
                    <a:p>
                      <a:pPr algn="ctr"/>
                      <a:r>
                        <a:rPr lang="en-GB" sz="1800" b="1" dirty="0">
                          <a:latin typeface="Century Gothic" panose="020B0502020202020204" pitchFamily="34" charset="0"/>
                        </a:rPr>
                        <a:t>Chocolate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8896068"/>
                  </a:ext>
                </a:extLst>
              </a:tr>
              <a:tr h="388800">
                <a:tc>
                  <a:txBody>
                    <a:bodyPr/>
                    <a:lstStyle/>
                    <a:p>
                      <a:pPr algn="ctr"/>
                      <a:r>
                        <a:rPr lang="en-GB" sz="1800" b="1" dirty="0">
                          <a:latin typeface="Century Gothic" panose="020B0502020202020204" pitchFamily="34" charset="0"/>
                        </a:rPr>
                        <a:t>Sweets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8214782"/>
                  </a:ext>
                </a:extLst>
              </a:tr>
              <a:tr h="388800">
                <a:tc>
                  <a:txBody>
                    <a:bodyPr/>
                    <a:lstStyle/>
                    <a:p>
                      <a:pPr algn="ctr"/>
                      <a:r>
                        <a:rPr lang="en-GB" sz="1800" b="1" dirty="0">
                          <a:latin typeface="Century Gothic" panose="020B0502020202020204" pitchFamily="34" charset="0"/>
                        </a:rPr>
                        <a:t>Biscuits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07679483"/>
                  </a:ext>
                </a:extLst>
              </a:tr>
              <a:tr h="388800">
                <a:tc>
                  <a:txBody>
                    <a:bodyPr/>
                    <a:lstStyle/>
                    <a:p>
                      <a:pPr algn="ctr"/>
                      <a:r>
                        <a:rPr lang="en-GB" sz="1800" b="1" dirty="0">
                          <a:latin typeface="Century Gothic" panose="020B0502020202020204" pitchFamily="34" charset="0"/>
                        </a:rPr>
                        <a:t>Crisps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4870476"/>
                  </a:ext>
                </a:extLst>
              </a:tr>
            </a:tbl>
          </a:graphicData>
        </a:graphic>
      </p:graphicFrame>
      <p:sp>
        <p:nvSpPr>
          <p:cNvPr id="3" name="Rectangle: Rounded Corners 2">
            <a:extLst>
              <a:ext uri="{FF2B5EF4-FFF2-40B4-BE49-F238E27FC236}">
                <a16:creationId xmlns:a16="http://schemas.microsoft.com/office/drawing/2014/main" id="{9E2DB277-09F4-475F-BE3A-1C98EB905CA1}"/>
              </a:ext>
            </a:extLst>
          </p:cNvPr>
          <p:cNvSpPr/>
          <p:nvPr/>
        </p:nvSpPr>
        <p:spPr>
          <a:xfrm>
            <a:off x="1695450" y="3543300"/>
            <a:ext cx="5676900" cy="44767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7772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odd one out of A, B and C.</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250 people voted for their favourite treats.</a:t>
            </a:r>
          </a:p>
          <a:p>
            <a:pPr algn="ctr"/>
            <a:endParaRPr lang="en-GB" sz="1000" b="1" dirty="0">
              <a:solidFill>
                <a:schemeClr val="tx1"/>
              </a:solidFill>
              <a:latin typeface="Century Gothic" panose="020B0502020202020204" pitchFamily="34" charset="0"/>
            </a:endParaRPr>
          </a:p>
          <a:p>
            <a:pPr algn="ctr"/>
            <a:r>
              <a:rPr lang="en-GB" sz="2000" b="1" dirty="0">
                <a:solidFill>
                  <a:schemeClr val="bg1">
                    <a:lumMod val="50000"/>
                  </a:schemeClr>
                </a:solidFill>
                <a:latin typeface="Century Gothic" panose="020B0502020202020204" pitchFamily="34" charset="0"/>
              </a:rPr>
              <a:t>B. Crisps received the highest number of votes.</a:t>
            </a:r>
          </a:p>
          <a:p>
            <a:pPr algn="ctr"/>
            <a:endParaRPr lang="en-GB" sz="1000" b="1" dirty="0">
              <a:solidFill>
                <a:schemeClr val="bg1">
                  <a:lumMod val="50000"/>
                </a:schemeClr>
              </a:solidFill>
              <a:latin typeface="Century Gothic" panose="020B0502020202020204" pitchFamily="34" charset="0"/>
            </a:endParaRPr>
          </a:p>
          <a:p>
            <a:pPr algn="ctr"/>
            <a:r>
              <a:rPr lang="en-GB" sz="2000" b="1" dirty="0">
                <a:solidFill>
                  <a:schemeClr val="bg1">
                    <a:lumMod val="50000"/>
                  </a:schemeClr>
                </a:solidFill>
                <a:latin typeface="Century Gothic" panose="020B0502020202020204" pitchFamily="34" charset="0"/>
              </a:rPr>
              <a:t>C. 60 people voted for sweets.</a:t>
            </a: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Explain your reasoning.</a:t>
            </a:r>
          </a:p>
          <a:p>
            <a:pPr lvl="0" algn="ctr"/>
            <a:endParaRPr lang="en-GB" sz="1600" b="1" dirty="0">
              <a:solidFill>
                <a:schemeClr val="tx1"/>
              </a:solidFill>
              <a:latin typeface="Century Gothic" panose="020B0502020202020204" pitchFamily="34" charset="0"/>
            </a:endParaRPr>
          </a:p>
          <a:p>
            <a:pPr lvl="0"/>
            <a:r>
              <a:rPr lang="en-GB" sz="2000" b="1" dirty="0">
                <a:solidFill>
                  <a:srgbClr val="FF0000"/>
                </a:solidFill>
                <a:latin typeface="Century Gothic" panose="020B0502020202020204" pitchFamily="34" charset="0"/>
              </a:rPr>
              <a:t>A is the odd one out because it is incorrect. 260 people voted for their favourite treats.</a:t>
            </a:r>
          </a:p>
          <a:p>
            <a:endParaRPr lang="en-GB" sz="2000" b="1" dirty="0">
              <a:solidFill>
                <a:schemeClr val="tx1"/>
              </a:solidFill>
              <a:latin typeface="Century Gothic" panose="020B0502020202020204" pitchFamily="34" charset="0"/>
            </a:endParaRPr>
          </a:p>
        </p:txBody>
      </p:sp>
      <p:grpSp>
        <p:nvGrpSpPr>
          <p:cNvPr id="7" name="Group 3">
            <a:extLst>
              <a:ext uri="{FF2B5EF4-FFF2-40B4-BE49-F238E27FC236}">
                <a16:creationId xmlns:a16="http://schemas.microsoft.com/office/drawing/2014/main" id="{C68E5E96-0B54-4055-B814-AEC5C9710503}"/>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640D12EF-1373-4641-B0EE-FEC382B29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CC69912F-939C-4169-9CC7-205120684A4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13" name="Table 12">
            <a:extLst>
              <a:ext uri="{FF2B5EF4-FFF2-40B4-BE49-F238E27FC236}">
                <a16:creationId xmlns:a16="http://schemas.microsoft.com/office/drawing/2014/main" id="{14D04B13-9DC8-4A54-A5EC-3F7A6BFC2368}"/>
              </a:ext>
            </a:extLst>
          </p:cNvPr>
          <p:cNvGraphicFramePr>
            <a:graphicFrameLocks noGrp="1"/>
          </p:cNvGraphicFramePr>
          <p:nvPr/>
        </p:nvGraphicFramePr>
        <p:xfrm>
          <a:off x="2487654" y="1376059"/>
          <a:ext cx="4168692" cy="1944000"/>
        </p:xfrm>
        <a:graphic>
          <a:graphicData uri="http://schemas.openxmlformats.org/drawingml/2006/table">
            <a:tbl>
              <a:tblPr firstRow="1" bandRow="1">
                <a:tableStyleId>{5940675A-B579-460E-94D1-54222C63F5DA}</a:tableStyleId>
              </a:tblPr>
              <a:tblGrid>
                <a:gridCol w="2084346">
                  <a:extLst>
                    <a:ext uri="{9D8B030D-6E8A-4147-A177-3AD203B41FA5}">
                      <a16:colId xmlns:a16="http://schemas.microsoft.com/office/drawing/2014/main" val="1731467265"/>
                    </a:ext>
                  </a:extLst>
                </a:gridCol>
                <a:gridCol w="2084346">
                  <a:extLst>
                    <a:ext uri="{9D8B030D-6E8A-4147-A177-3AD203B41FA5}">
                      <a16:colId xmlns:a16="http://schemas.microsoft.com/office/drawing/2014/main" val="539086295"/>
                    </a:ext>
                  </a:extLst>
                </a:gridCol>
              </a:tblGrid>
              <a:tr h="388800">
                <a:tc>
                  <a:txBody>
                    <a:bodyPr/>
                    <a:lstStyle/>
                    <a:p>
                      <a:pPr algn="ctr"/>
                      <a:r>
                        <a:rPr lang="en-GB" sz="1800" b="1" dirty="0">
                          <a:latin typeface="Century Gothic" panose="020B0502020202020204" pitchFamily="34" charset="0"/>
                        </a:rPr>
                        <a:t>Favourite Treats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GB" sz="1800" b="1" dirty="0">
                          <a:latin typeface="Century Gothic" panose="020B0502020202020204" pitchFamily="34" charset="0"/>
                        </a:rPr>
                        <a:t>Votes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83639428"/>
                  </a:ext>
                </a:extLst>
              </a:tr>
              <a:tr h="388800">
                <a:tc>
                  <a:txBody>
                    <a:bodyPr/>
                    <a:lstStyle/>
                    <a:p>
                      <a:pPr algn="ctr"/>
                      <a:r>
                        <a:rPr lang="en-GB" sz="1800" b="1" dirty="0">
                          <a:latin typeface="Century Gothic" panose="020B0502020202020204" pitchFamily="34" charset="0"/>
                        </a:rPr>
                        <a:t>Chocolate</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80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8896068"/>
                  </a:ext>
                </a:extLst>
              </a:tr>
              <a:tr h="388800">
                <a:tc>
                  <a:txBody>
                    <a:bodyPr/>
                    <a:lstStyle/>
                    <a:p>
                      <a:pPr algn="ctr"/>
                      <a:r>
                        <a:rPr lang="en-GB" sz="1800" b="1" dirty="0">
                          <a:latin typeface="Century Gothic" panose="020B0502020202020204" pitchFamily="34" charset="0"/>
                        </a:rPr>
                        <a:t>Sweets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8214782"/>
                  </a:ext>
                </a:extLst>
              </a:tr>
              <a:tr h="388800">
                <a:tc>
                  <a:txBody>
                    <a:bodyPr/>
                    <a:lstStyle/>
                    <a:p>
                      <a:pPr algn="ctr"/>
                      <a:r>
                        <a:rPr lang="en-GB" sz="1800" b="1" dirty="0">
                          <a:latin typeface="Century Gothic" panose="020B0502020202020204" pitchFamily="34" charset="0"/>
                        </a:rPr>
                        <a:t>Biscuits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30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07679483"/>
                  </a:ext>
                </a:extLst>
              </a:tr>
              <a:tr h="388800">
                <a:tc>
                  <a:txBody>
                    <a:bodyPr/>
                    <a:lstStyle/>
                    <a:p>
                      <a:pPr algn="ctr"/>
                      <a:r>
                        <a:rPr lang="en-GB" sz="1800" b="1" dirty="0">
                          <a:latin typeface="Century Gothic" panose="020B0502020202020204" pitchFamily="34" charset="0"/>
                        </a:rPr>
                        <a:t>Crisps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800" b="1" dirty="0">
                          <a:latin typeface="Century Gothic" panose="020B0502020202020204" pitchFamily="34" charset="0"/>
                        </a:rPr>
                        <a:t>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4870476"/>
                  </a:ext>
                </a:extLst>
              </a:tr>
            </a:tbl>
          </a:graphicData>
        </a:graphic>
      </p:graphicFrame>
      <p:sp>
        <p:nvSpPr>
          <p:cNvPr id="3" name="Rectangle: Rounded Corners 2">
            <a:extLst>
              <a:ext uri="{FF2B5EF4-FFF2-40B4-BE49-F238E27FC236}">
                <a16:creationId xmlns:a16="http://schemas.microsoft.com/office/drawing/2014/main" id="{9E2DB277-09F4-475F-BE3A-1C98EB905CA1}"/>
              </a:ext>
            </a:extLst>
          </p:cNvPr>
          <p:cNvSpPr/>
          <p:nvPr/>
        </p:nvSpPr>
        <p:spPr>
          <a:xfrm>
            <a:off x="1695450" y="3543300"/>
            <a:ext cx="5676900" cy="44767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840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Fill in the missing data.</a:t>
            </a:r>
          </a:p>
          <a:p>
            <a:pPr algn="ctr"/>
            <a:endParaRPr lang="en-GB" sz="2000" b="1" dirty="0">
              <a:solidFill>
                <a:schemeClr val="tx1"/>
              </a:solidFill>
              <a:latin typeface="Century Gothic" panose="020B0502020202020204" pitchFamily="34" charset="0"/>
            </a:endParaRPr>
          </a:p>
          <a:p>
            <a:pPr algn="ctr"/>
            <a:endParaRPr lang="en-GB" sz="11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There were more donkeys than llamas, but fewer donkeys than goats.</a:t>
            </a:r>
          </a:p>
          <a:p>
            <a:pPr algn="ctr"/>
            <a:endParaRPr lang="en-GB" sz="1100" b="1" dirty="0">
              <a:solidFill>
                <a:schemeClr val="tx1"/>
              </a:solidFill>
              <a:latin typeface="Century Gothic" panose="020B0502020202020204" pitchFamily="34" charset="0"/>
            </a:endParaRPr>
          </a:p>
          <a:p>
            <a:pPr algn="ctr"/>
            <a:endParaRPr lang="en-GB" sz="11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There were 20 more ponies than llamas.</a:t>
            </a:r>
          </a:p>
          <a:p>
            <a:pPr lvl="0" algn="ctr"/>
            <a:endParaRPr lang="en-GB" sz="2000" b="1" dirty="0">
              <a:solidFill>
                <a:schemeClr val="tx1"/>
              </a:solidFill>
              <a:latin typeface="Century Gothic" panose="020B0502020202020204" pitchFamily="34" charset="0"/>
            </a:endParaRPr>
          </a:p>
        </p:txBody>
      </p:sp>
      <p:grpSp>
        <p:nvGrpSpPr>
          <p:cNvPr id="7" name="Group 3">
            <a:extLst>
              <a:ext uri="{FF2B5EF4-FFF2-40B4-BE49-F238E27FC236}">
                <a16:creationId xmlns:a16="http://schemas.microsoft.com/office/drawing/2014/main" id="{A4E77047-3791-4A33-87C4-4EC99D06FC70}"/>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44040B96-41BB-451F-9A33-9EA0973595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61816D35-121F-40E2-B589-123DED808DB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13" name="Table 12">
            <a:extLst>
              <a:ext uri="{FF2B5EF4-FFF2-40B4-BE49-F238E27FC236}">
                <a16:creationId xmlns:a16="http://schemas.microsoft.com/office/drawing/2014/main" id="{631E2937-541E-4E80-9A24-1C5249610664}"/>
              </a:ext>
            </a:extLst>
          </p:cNvPr>
          <p:cNvGraphicFramePr>
            <a:graphicFrameLocks noGrp="1"/>
          </p:cNvGraphicFramePr>
          <p:nvPr>
            <p:extLst>
              <p:ext uri="{D42A27DB-BD31-4B8C-83A1-F6EECF244321}">
                <p14:modId xmlns:p14="http://schemas.microsoft.com/office/powerpoint/2010/main" val="3356846522"/>
              </p:ext>
            </p:extLst>
          </p:nvPr>
        </p:nvGraphicFramePr>
        <p:xfrm>
          <a:off x="1784242" y="3174722"/>
          <a:ext cx="5575520" cy="2232169"/>
        </p:xfrm>
        <a:graphic>
          <a:graphicData uri="http://schemas.openxmlformats.org/drawingml/2006/table">
            <a:tbl>
              <a:tblPr firstRow="1" bandRow="1">
                <a:tableStyleId>{5940675A-B579-460E-94D1-54222C63F5DA}</a:tableStyleId>
              </a:tblPr>
              <a:tblGrid>
                <a:gridCol w="1393880">
                  <a:extLst>
                    <a:ext uri="{9D8B030D-6E8A-4147-A177-3AD203B41FA5}">
                      <a16:colId xmlns:a16="http://schemas.microsoft.com/office/drawing/2014/main" val="2323881741"/>
                    </a:ext>
                  </a:extLst>
                </a:gridCol>
                <a:gridCol w="1393880">
                  <a:extLst>
                    <a:ext uri="{9D8B030D-6E8A-4147-A177-3AD203B41FA5}">
                      <a16:colId xmlns:a16="http://schemas.microsoft.com/office/drawing/2014/main" val="2312068291"/>
                    </a:ext>
                  </a:extLst>
                </a:gridCol>
                <a:gridCol w="1393880">
                  <a:extLst>
                    <a:ext uri="{9D8B030D-6E8A-4147-A177-3AD203B41FA5}">
                      <a16:colId xmlns:a16="http://schemas.microsoft.com/office/drawing/2014/main" val="47332691"/>
                    </a:ext>
                  </a:extLst>
                </a:gridCol>
                <a:gridCol w="1393880">
                  <a:extLst>
                    <a:ext uri="{9D8B030D-6E8A-4147-A177-3AD203B41FA5}">
                      <a16:colId xmlns:a16="http://schemas.microsoft.com/office/drawing/2014/main" val="2522705189"/>
                    </a:ext>
                  </a:extLst>
                </a:gridCol>
              </a:tblGrid>
              <a:tr h="382658">
                <a:tc gridSpan="4">
                  <a:txBody>
                    <a:bodyPr/>
                    <a:lstStyle/>
                    <a:p>
                      <a:pPr algn="ctr"/>
                      <a:r>
                        <a:rPr lang="en-US" sz="1800" b="1" i="1" dirty="0">
                          <a:latin typeface="Century Gothic" panose="020B0502020202020204" pitchFamily="34" charset="0"/>
                        </a:rPr>
                        <a:t>Animals at the Petting Zoo</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53587081"/>
                  </a:ext>
                </a:extLst>
              </a:tr>
              <a:tr h="1466853">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96043"/>
                  </a:ext>
                </a:extLst>
              </a:tr>
              <a:tr h="382658">
                <a:tc>
                  <a:txBody>
                    <a:bodyPr/>
                    <a:lstStyle/>
                    <a:p>
                      <a:pPr algn="ctr"/>
                      <a:r>
                        <a:rPr lang="en-US" sz="1800" b="1" dirty="0">
                          <a:latin typeface="Century Gothic" panose="020B0502020202020204" pitchFamily="34" charset="0"/>
                        </a:rPr>
                        <a:t>Ponies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Llamas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Donkeys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Goats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125149"/>
                  </a:ext>
                </a:extLst>
              </a:tr>
            </a:tbl>
          </a:graphicData>
        </a:graphic>
      </p:graphicFrame>
      <p:sp>
        <p:nvSpPr>
          <p:cNvPr id="14" name="Oval 13">
            <a:extLst>
              <a:ext uri="{FF2B5EF4-FFF2-40B4-BE49-F238E27FC236}">
                <a16:creationId xmlns:a16="http://schemas.microsoft.com/office/drawing/2014/main" id="{611605E1-04C6-45D2-8A84-C46E29A830E4}"/>
              </a:ext>
            </a:extLst>
          </p:cNvPr>
          <p:cNvSpPr/>
          <p:nvPr/>
        </p:nvSpPr>
        <p:spPr>
          <a:xfrm>
            <a:off x="3870707" y="5558021"/>
            <a:ext cx="280614" cy="280614"/>
          </a:xfrm>
          <a:prstGeom prst="ellipse">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4376E549-93CA-422B-9B69-9D1E8C7FD995}"/>
              </a:ext>
            </a:extLst>
          </p:cNvPr>
          <p:cNvSpPr txBox="1"/>
          <p:nvPr/>
        </p:nvSpPr>
        <p:spPr>
          <a:xfrm>
            <a:off x="4151321" y="5513662"/>
            <a:ext cx="1592254" cy="369332"/>
          </a:xfrm>
          <a:prstGeom prst="rect">
            <a:avLst/>
          </a:prstGeom>
          <a:noFill/>
        </p:spPr>
        <p:txBody>
          <a:bodyPr wrap="square" rtlCol="0">
            <a:spAutoFit/>
          </a:bodyPr>
          <a:lstStyle/>
          <a:p>
            <a:r>
              <a:rPr lang="en-US" b="1" dirty="0">
                <a:latin typeface="Century Gothic" panose="020B0502020202020204" pitchFamily="34" charset="0"/>
              </a:rPr>
              <a:t>= 10 animals</a:t>
            </a:r>
          </a:p>
        </p:txBody>
      </p:sp>
      <p:sp>
        <p:nvSpPr>
          <p:cNvPr id="20" name="Oval 19">
            <a:extLst>
              <a:ext uri="{FF2B5EF4-FFF2-40B4-BE49-F238E27FC236}">
                <a16:creationId xmlns:a16="http://schemas.microsoft.com/office/drawing/2014/main" id="{BB81D2E0-8EAB-47EC-BCD7-6D6901CB8501}"/>
              </a:ext>
            </a:extLst>
          </p:cNvPr>
          <p:cNvSpPr/>
          <p:nvPr/>
        </p:nvSpPr>
        <p:spPr>
          <a:xfrm>
            <a:off x="6524627" y="4579853"/>
            <a:ext cx="280614" cy="280614"/>
          </a:xfrm>
          <a:prstGeom prst="ellipse">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tial Circle 22">
            <a:extLst>
              <a:ext uri="{FF2B5EF4-FFF2-40B4-BE49-F238E27FC236}">
                <a16:creationId xmlns:a16="http://schemas.microsoft.com/office/drawing/2014/main" id="{3E03C484-6F1A-42C8-813C-4058F720F48F}"/>
              </a:ext>
            </a:extLst>
          </p:cNvPr>
          <p:cNvSpPr/>
          <p:nvPr/>
        </p:nvSpPr>
        <p:spPr>
          <a:xfrm>
            <a:off x="6524627" y="4150499"/>
            <a:ext cx="280614" cy="280614"/>
          </a:xfrm>
          <a:prstGeom prst="pie">
            <a:avLst>
              <a:gd name="adj1" fmla="val 0"/>
              <a:gd name="adj2" fmla="val 10810211"/>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Partial Circle 23">
            <a:extLst>
              <a:ext uri="{FF2B5EF4-FFF2-40B4-BE49-F238E27FC236}">
                <a16:creationId xmlns:a16="http://schemas.microsoft.com/office/drawing/2014/main" id="{33422CCD-3629-4EBF-A3CE-4BFC37923235}"/>
              </a:ext>
            </a:extLst>
          </p:cNvPr>
          <p:cNvSpPr/>
          <p:nvPr/>
        </p:nvSpPr>
        <p:spPr>
          <a:xfrm>
            <a:off x="3735162" y="4579853"/>
            <a:ext cx="280614" cy="280614"/>
          </a:xfrm>
          <a:prstGeom prst="pie">
            <a:avLst>
              <a:gd name="adj1" fmla="val 0"/>
              <a:gd name="adj2" fmla="val 10810211"/>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071900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Fill in the missing data.</a:t>
            </a:r>
          </a:p>
          <a:p>
            <a:pPr algn="ctr"/>
            <a:endParaRPr lang="en-GB" sz="2000" b="1" dirty="0">
              <a:solidFill>
                <a:schemeClr val="tx1"/>
              </a:solidFill>
              <a:latin typeface="Century Gothic" panose="020B0502020202020204" pitchFamily="34" charset="0"/>
            </a:endParaRPr>
          </a:p>
          <a:p>
            <a:pPr algn="ctr"/>
            <a:endParaRPr lang="en-GB" sz="11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There were more donkeys than llamas, but fewer donkeys than goats.</a:t>
            </a:r>
          </a:p>
          <a:p>
            <a:pPr algn="ctr"/>
            <a:endParaRPr lang="en-GB" sz="1100" b="1" dirty="0">
              <a:solidFill>
                <a:schemeClr val="tx1"/>
              </a:solidFill>
              <a:latin typeface="Century Gothic" panose="020B0502020202020204" pitchFamily="34" charset="0"/>
            </a:endParaRPr>
          </a:p>
          <a:p>
            <a:pPr algn="ctr"/>
            <a:endParaRPr lang="en-GB" sz="11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There were 20 more ponies than llamas.</a:t>
            </a:r>
          </a:p>
          <a:p>
            <a:pPr lvl="0" algn="ctr"/>
            <a:endParaRPr lang="en-GB" sz="2000" b="1" dirty="0">
              <a:solidFill>
                <a:schemeClr val="tx1"/>
              </a:solidFill>
              <a:latin typeface="Century Gothic" panose="020B0502020202020204" pitchFamily="34" charset="0"/>
            </a:endParaRPr>
          </a:p>
        </p:txBody>
      </p:sp>
      <p:grpSp>
        <p:nvGrpSpPr>
          <p:cNvPr id="7" name="Group 3">
            <a:extLst>
              <a:ext uri="{FF2B5EF4-FFF2-40B4-BE49-F238E27FC236}">
                <a16:creationId xmlns:a16="http://schemas.microsoft.com/office/drawing/2014/main" id="{A4E77047-3791-4A33-87C4-4EC99D06FC70}"/>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44040B96-41BB-451F-9A33-9EA0973595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61816D35-121F-40E2-B589-123DED808DB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13" name="Table 12">
            <a:extLst>
              <a:ext uri="{FF2B5EF4-FFF2-40B4-BE49-F238E27FC236}">
                <a16:creationId xmlns:a16="http://schemas.microsoft.com/office/drawing/2014/main" id="{631E2937-541E-4E80-9A24-1C5249610664}"/>
              </a:ext>
            </a:extLst>
          </p:cNvPr>
          <p:cNvGraphicFramePr>
            <a:graphicFrameLocks noGrp="1"/>
          </p:cNvGraphicFramePr>
          <p:nvPr>
            <p:extLst>
              <p:ext uri="{D42A27DB-BD31-4B8C-83A1-F6EECF244321}">
                <p14:modId xmlns:p14="http://schemas.microsoft.com/office/powerpoint/2010/main" val="1436545649"/>
              </p:ext>
            </p:extLst>
          </p:nvPr>
        </p:nvGraphicFramePr>
        <p:xfrm>
          <a:off x="1784242" y="3174722"/>
          <a:ext cx="5575520" cy="2232169"/>
        </p:xfrm>
        <a:graphic>
          <a:graphicData uri="http://schemas.openxmlformats.org/drawingml/2006/table">
            <a:tbl>
              <a:tblPr firstRow="1" bandRow="1">
                <a:tableStyleId>{5940675A-B579-460E-94D1-54222C63F5DA}</a:tableStyleId>
              </a:tblPr>
              <a:tblGrid>
                <a:gridCol w="1393880">
                  <a:extLst>
                    <a:ext uri="{9D8B030D-6E8A-4147-A177-3AD203B41FA5}">
                      <a16:colId xmlns:a16="http://schemas.microsoft.com/office/drawing/2014/main" val="2323881741"/>
                    </a:ext>
                  </a:extLst>
                </a:gridCol>
                <a:gridCol w="1393880">
                  <a:extLst>
                    <a:ext uri="{9D8B030D-6E8A-4147-A177-3AD203B41FA5}">
                      <a16:colId xmlns:a16="http://schemas.microsoft.com/office/drawing/2014/main" val="2312068291"/>
                    </a:ext>
                  </a:extLst>
                </a:gridCol>
                <a:gridCol w="1393880">
                  <a:extLst>
                    <a:ext uri="{9D8B030D-6E8A-4147-A177-3AD203B41FA5}">
                      <a16:colId xmlns:a16="http://schemas.microsoft.com/office/drawing/2014/main" val="47332691"/>
                    </a:ext>
                  </a:extLst>
                </a:gridCol>
                <a:gridCol w="1393880">
                  <a:extLst>
                    <a:ext uri="{9D8B030D-6E8A-4147-A177-3AD203B41FA5}">
                      <a16:colId xmlns:a16="http://schemas.microsoft.com/office/drawing/2014/main" val="2522705189"/>
                    </a:ext>
                  </a:extLst>
                </a:gridCol>
              </a:tblGrid>
              <a:tr h="382658">
                <a:tc gridSpan="4">
                  <a:txBody>
                    <a:bodyPr/>
                    <a:lstStyle/>
                    <a:p>
                      <a:pPr algn="ctr"/>
                      <a:r>
                        <a:rPr lang="en-US" sz="1800" b="1" i="1" dirty="0">
                          <a:latin typeface="Century Gothic" panose="020B0502020202020204" pitchFamily="34" charset="0"/>
                        </a:rPr>
                        <a:t>Animals at the Petting Zoo</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tc hMerge="1">
                  <a:txBody>
                    <a:bodyPr/>
                    <a:lstStyle/>
                    <a:p>
                      <a:pPr algn="ctr"/>
                      <a:endParaRPr lang="en-US" sz="1200" b="1" dirty="0">
                        <a:latin typeface="Century Gothic" panose="020B0502020202020204" pitchFamily="34" charset="0"/>
                      </a:endParaRPr>
                    </a:p>
                  </a:txBody>
                  <a:tcPr marL="0" marR="0" marT="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53587081"/>
                  </a:ext>
                </a:extLst>
              </a:tr>
              <a:tr h="1466853">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US"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96043"/>
                  </a:ext>
                </a:extLst>
              </a:tr>
              <a:tr h="382658">
                <a:tc>
                  <a:txBody>
                    <a:bodyPr/>
                    <a:lstStyle/>
                    <a:p>
                      <a:pPr algn="ctr"/>
                      <a:r>
                        <a:rPr lang="en-US" sz="1800" b="1" dirty="0">
                          <a:latin typeface="Century Gothic" panose="020B0502020202020204" pitchFamily="34" charset="0"/>
                        </a:rPr>
                        <a:t>Ponies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Llamas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Donkeys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a:latin typeface="Century Gothic" panose="020B0502020202020204" pitchFamily="34" charset="0"/>
                        </a:rPr>
                        <a:t>Goats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125149"/>
                  </a:ext>
                </a:extLst>
              </a:tr>
            </a:tbl>
          </a:graphicData>
        </a:graphic>
      </p:graphicFrame>
      <p:sp>
        <p:nvSpPr>
          <p:cNvPr id="14" name="Oval 13">
            <a:extLst>
              <a:ext uri="{FF2B5EF4-FFF2-40B4-BE49-F238E27FC236}">
                <a16:creationId xmlns:a16="http://schemas.microsoft.com/office/drawing/2014/main" id="{611605E1-04C6-45D2-8A84-C46E29A830E4}"/>
              </a:ext>
            </a:extLst>
          </p:cNvPr>
          <p:cNvSpPr/>
          <p:nvPr/>
        </p:nvSpPr>
        <p:spPr>
          <a:xfrm>
            <a:off x="3870707" y="5558021"/>
            <a:ext cx="280614" cy="280614"/>
          </a:xfrm>
          <a:prstGeom prst="ellipse">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4376E549-93CA-422B-9B69-9D1E8C7FD995}"/>
              </a:ext>
            </a:extLst>
          </p:cNvPr>
          <p:cNvSpPr txBox="1"/>
          <p:nvPr/>
        </p:nvSpPr>
        <p:spPr>
          <a:xfrm>
            <a:off x="4151321" y="5513662"/>
            <a:ext cx="1592254" cy="369332"/>
          </a:xfrm>
          <a:prstGeom prst="rect">
            <a:avLst/>
          </a:prstGeom>
          <a:noFill/>
        </p:spPr>
        <p:txBody>
          <a:bodyPr wrap="square" rtlCol="0">
            <a:spAutoFit/>
          </a:bodyPr>
          <a:lstStyle/>
          <a:p>
            <a:r>
              <a:rPr lang="en-US" b="1" dirty="0">
                <a:latin typeface="Century Gothic" panose="020B0502020202020204" pitchFamily="34" charset="0"/>
              </a:rPr>
              <a:t>= 10 animals</a:t>
            </a:r>
          </a:p>
        </p:txBody>
      </p:sp>
      <p:sp>
        <p:nvSpPr>
          <p:cNvPr id="20" name="Oval 19">
            <a:extLst>
              <a:ext uri="{FF2B5EF4-FFF2-40B4-BE49-F238E27FC236}">
                <a16:creationId xmlns:a16="http://schemas.microsoft.com/office/drawing/2014/main" id="{BB81D2E0-8EAB-47EC-BCD7-6D6901CB8501}"/>
              </a:ext>
            </a:extLst>
          </p:cNvPr>
          <p:cNvSpPr/>
          <p:nvPr/>
        </p:nvSpPr>
        <p:spPr>
          <a:xfrm>
            <a:off x="6524627" y="4579853"/>
            <a:ext cx="280614" cy="280614"/>
          </a:xfrm>
          <a:prstGeom prst="ellipse">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tial Circle 22">
            <a:extLst>
              <a:ext uri="{FF2B5EF4-FFF2-40B4-BE49-F238E27FC236}">
                <a16:creationId xmlns:a16="http://schemas.microsoft.com/office/drawing/2014/main" id="{3E03C484-6F1A-42C8-813C-4058F720F48F}"/>
              </a:ext>
            </a:extLst>
          </p:cNvPr>
          <p:cNvSpPr/>
          <p:nvPr/>
        </p:nvSpPr>
        <p:spPr>
          <a:xfrm>
            <a:off x="6524627" y="4150499"/>
            <a:ext cx="280614" cy="280614"/>
          </a:xfrm>
          <a:prstGeom prst="pie">
            <a:avLst>
              <a:gd name="adj1" fmla="val 0"/>
              <a:gd name="adj2" fmla="val 10810211"/>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Partial Circle 23">
            <a:extLst>
              <a:ext uri="{FF2B5EF4-FFF2-40B4-BE49-F238E27FC236}">
                <a16:creationId xmlns:a16="http://schemas.microsoft.com/office/drawing/2014/main" id="{33422CCD-3629-4EBF-A3CE-4BFC37923235}"/>
              </a:ext>
            </a:extLst>
          </p:cNvPr>
          <p:cNvSpPr/>
          <p:nvPr/>
        </p:nvSpPr>
        <p:spPr>
          <a:xfrm>
            <a:off x="3735162" y="4579853"/>
            <a:ext cx="280614" cy="280614"/>
          </a:xfrm>
          <a:prstGeom prst="pie">
            <a:avLst>
              <a:gd name="adj1" fmla="val 0"/>
              <a:gd name="adj2" fmla="val 10810211"/>
            </a:avLst>
          </a:prstGeom>
          <a:solidFill>
            <a:schemeClr val="accent2">
              <a:lumMod val="60000"/>
              <a:lumOff val="4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Oval 15">
            <a:extLst>
              <a:ext uri="{FF2B5EF4-FFF2-40B4-BE49-F238E27FC236}">
                <a16:creationId xmlns:a16="http://schemas.microsoft.com/office/drawing/2014/main" id="{CD1831DA-87A0-4BDB-89A8-433EAD10D390}"/>
              </a:ext>
            </a:extLst>
          </p:cNvPr>
          <p:cNvSpPr/>
          <p:nvPr/>
        </p:nvSpPr>
        <p:spPr>
          <a:xfrm>
            <a:off x="2340430" y="4579853"/>
            <a:ext cx="280614" cy="280614"/>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774F9E81-1F67-470A-9A63-C2C5672440FA}"/>
              </a:ext>
            </a:extLst>
          </p:cNvPr>
          <p:cNvSpPr/>
          <p:nvPr/>
        </p:nvSpPr>
        <p:spPr>
          <a:xfrm>
            <a:off x="2342166" y="4148109"/>
            <a:ext cx="280614" cy="280614"/>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tial Circle 17">
            <a:extLst>
              <a:ext uri="{FF2B5EF4-FFF2-40B4-BE49-F238E27FC236}">
                <a16:creationId xmlns:a16="http://schemas.microsoft.com/office/drawing/2014/main" id="{DAC1F725-2DD9-4036-BA40-F3A60AEA24DF}"/>
              </a:ext>
            </a:extLst>
          </p:cNvPr>
          <p:cNvSpPr/>
          <p:nvPr/>
        </p:nvSpPr>
        <p:spPr>
          <a:xfrm>
            <a:off x="2340430" y="3716365"/>
            <a:ext cx="280614" cy="280614"/>
          </a:xfrm>
          <a:prstGeom prst="pie">
            <a:avLst>
              <a:gd name="adj1" fmla="val 0"/>
              <a:gd name="adj2" fmla="val 10810211"/>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Oval 20">
            <a:extLst>
              <a:ext uri="{FF2B5EF4-FFF2-40B4-BE49-F238E27FC236}">
                <a16:creationId xmlns:a16="http://schemas.microsoft.com/office/drawing/2014/main" id="{5F03CBF6-BAF5-43EE-A631-25FD4C2154B7}"/>
              </a:ext>
            </a:extLst>
          </p:cNvPr>
          <p:cNvSpPr/>
          <p:nvPr/>
        </p:nvSpPr>
        <p:spPr>
          <a:xfrm>
            <a:off x="5128226" y="4579853"/>
            <a:ext cx="280614" cy="280614"/>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71215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4 – Statistics – Comparison, Sum and Difference</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200" b="1" dirty="0">
              <a:solidFill>
                <a:srgbClr val="FF0000"/>
              </a:solidFill>
              <a:latin typeface="Century Gothic" panose="020B0502020202020204" pitchFamily="34" charset="0"/>
            </a:endParaRPr>
          </a:p>
          <a:p>
            <a:pPr fontAlgn="base"/>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(4S1) </a:t>
            </a:r>
            <a:r>
              <a:rPr lang="en-GB" sz="1200" b="1" dirty="0">
                <a:solidFill>
                  <a:srgbClr val="4BB6F5"/>
                </a:solidFill>
                <a:latin typeface="Century Gothic" panose="020B0502020202020204" pitchFamily="34" charset="0"/>
                <a:hlinkClick r:id="rId3"/>
              </a:rPr>
              <a:t>Interpret and present discrete and continuous data using appropriate graphical methods, including bar charts and time graphs</a:t>
            </a:r>
            <a:endParaRPr lang="en-GB" sz="1200" b="1" dirty="0">
              <a:latin typeface="Century Gothic" panose="020B0502020202020204" pitchFamily="34" charset="0"/>
            </a:endParaRPr>
          </a:p>
          <a:p>
            <a:pPr fontAlgn="base"/>
            <a:r>
              <a:rPr lang="en-GB" sz="1200" b="1" dirty="0">
                <a:solidFill>
                  <a:schemeClr val="tx1"/>
                </a:solidFill>
                <a:latin typeface="Century Gothic" panose="020B0502020202020204" pitchFamily="34" charset="0"/>
              </a:rPr>
              <a:t>Mathematics Year 4: (4S2)</a:t>
            </a:r>
            <a:r>
              <a:rPr lang="en-GB" sz="1200" b="1" dirty="0">
                <a:solidFill>
                  <a:srgbClr val="6B6B6B"/>
                </a:solidFill>
                <a:latin typeface="Century Gothic" panose="020B0502020202020204" pitchFamily="34" charset="0"/>
              </a:rPr>
              <a:t> </a:t>
            </a:r>
            <a:r>
              <a:rPr lang="en-GB" sz="1200" b="1" dirty="0">
                <a:solidFill>
                  <a:srgbClr val="4BB6F5"/>
                </a:solidFill>
                <a:latin typeface="Century Gothic" panose="020B0502020202020204" pitchFamily="34" charset="0"/>
                <a:hlinkClick r:id="rId4"/>
              </a:rPr>
              <a:t>Solve comparison, sum and difference problems using information presented in bar charts, pictograms, tables and other graphs</a:t>
            </a:r>
            <a:endParaRPr lang="en-GB" sz="1200" b="1" dirty="0">
              <a:solidFill>
                <a:srgbClr val="6B6B6B"/>
              </a:solidFill>
              <a:latin typeface="Century Gothic" panose="020B0502020202020204" pitchFamily="34" charset="0"/>
            </a:endParaRPr>
          </a:p>
          <a:p>
            <a:pPr lvl="0">
              <a:defRPr/>
            </a:pPr>
            <a:endParaRPr lang="en-GB" sz="1200" b="1" u="sng" dirty="0">
              <a:solidFill>
                <a:prstClr val="black"/>
              </a:solidFill>
              <a:latin typeface="Century Gothic" panose="020B0502020202020204" pitchFamily="34" charset="0"/>
            </a:endParaRPr>
          </a:p>
          <a:p>
            <a:pPr lvl="0">
              <a:defRPr/>
            </a:pPr>
            <a:endParaRPr lang="en-GB" sz="1200" b="1" u="sng" dirty="0">
              <a:solidFill>
                <a:prstClr val="black"/>
              </a:solidFill>
              <a:latin typeface="Century Gothic" panose="020B0502020202020204" pitchFamily="34" charset="0"/>
            </a:endParaRPr>
          </a:p>
          <a:p>
            <a:pPr>
              <a:defRPr/>
            </a:pPr>
            <a:r>
              <a:rPr lang="en-US" sz="1600" b="1" dirty="0">
                <a:solidFill>
                  <a:prstClr val="black"/>
                </a:solidFill>
                <a:latin typeface="Century Gothic" panose="020B0502020202020204" pitchFamily="34" charset="0"/>
              </a:rPr>
              <a:t>More </a:t>
            </a:r>
            <a:r>
              <a:rPr lang="en-US" sz="1600" b="1" dirty="0">
                <a:solidFill>
                  <a:prstClr val="black"/>
                </a:solidFill>
                <a:latin typeface="Century Gothic" panose="020B0502020202020204" pitchFamily="34" charset="0"/>
                <a:hlinkClick r:id="rId5"/>
              </a:rPr>
              <a:t>Year 4 Statistics</a:t>
            </a:r>
            <a:r>
              <a:rPr lang="en-US" sz="1600" b="1" dirty="0">
                <a:solidFill>
                  <a:prstClr val="black"/>
                </a:solidFill>
                <a:latin typeface="Century Gothic" panose="020B0502020202020204" pitchFamily="34" charset="0"/>
              </a:rPr>
              <a:t> resources.</a:t>
            </a:r>
            <a:endParaRPr lang="en-GB" sz="16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grpSp>
        <p:nvGrpSpPr>
          <p:cNvPr id="7" name="Group 3">
            <a:extLst>
              <a:ext uri="{FF2B5EF4-FFF2-40B4-BE49-F238E27FC236}">
                <a16:creationId xmlns:a16="http://schemas.microsoft.com/office/drawing/2014/main" id="{6387FB14-4FFC-4F27-9C6E-5D6A54E135CD}"/>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F52E62DC-B3AC-4EEA-9B81-314B587E08F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6B4E7152-D892-4740-A816-7B30A88484FC}"/>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Summer Block 4 – Statistics</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2: Comparison, Sum and Difference</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C4A245D4-FB7C-4612-93B5-535DD6A6F422}"/>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7ABF668F-DC3F-45BD-8274-3CA84E6463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81F9C02-FD21-433A-9F00-D4B4C9232A20}"/>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332354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Partial Circle 6">
            <a:extLst>
              <a:ext uri="{FF2B5EF4-FFF2-40B4-BE49-F238E27FC236}">
                <a16:creationId xmlns:a16="http://schemas.microsoft.com/office/drawing/2014/main" id="{46F7F25A-5665-4480-A20E-5B8A7DA6197B}"/>
              </a:ext>
            </a:extLst>
          </p:cNvPr>
          <p:cNvSpPr/>
          <p:nvPr/>
        </p:nvSpPr>
        <p:spPr>
          <a:xfrm>
            <a:off x="618350" y="2306447"/>
            <a:ext cx="1224000" cy="1224000"/>
          </a:xfrm>
          <a:prstGeom prst="pi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Partial Circle 10">
            <a:extLst>
              <a:ext uri="{FF2B5EF4-FFF2-40B4-BE49-F238E27FC236}">
                <a16:creationId xmlns:a16="http://schemas.microsoft.com/office/drawing/2014/main" id="{54787FD2-2E61-4818-9DA0-EAACC4AB3C2C}"/>
              </a:ext>
            </a:extLst>
          </p:cNvPr>
          <p:cNvSpPr/>
          <p:nvPr/>
        </p:nvSpPr>
        <p:spPr>
          <a:xfrm rot="16200000">
            <a:off x="618351" y="3368135"/>
            <a:ext cx="1224000" cy="1224000"/>
          </a:xfrm>
          <a:prstGeom prst="pie">
            <a:avLst>
              <a:gd name="adj1" fmla="val 5446555"/>
              <a:gd name="adj2" fmla="val 1620000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Partial Circle 11">
            <a:extLst>
              <a:ext uri="{FF2B5EF4-FFF2-40B4-BE49-F238E27FC236}">
                <a16:creationId xmlns:a16="http://schemas.microsoft.com/office/drawing/2014/main" id="{B1E40C95-62E3-4576-A8AF-C8ABE50E3F72}"/>
              </a:ext>
            </a:extLst>
          </p:cNvPr>
          <p:cNvSpPr/>
          <p:nvPr/>
        </p:nvSpPr>
        <p:spPr>
          <a:xfrm rot="10800000">
            <a:off x="618350" y="4639374"/>
            <a:ext cx="1224000" cy="1224000"/>
          </a:xfrm>
          <a:prstGeom prst="pie">
            <a:avLst>
              <a:gd name="adj1" fmla="val 10783534"/>
              <a:gd name="adj2" fmla="val 1620000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aphicFrame>
        <p:nvGraphicFramePr>
          <p:cNvPr id="13" name="Table 12">
            <a:extLst>
              <a:ext uri="{FF2B5EF4-FFF2-40B4-BE49-F238E27FC236}">
                <a16:creationId xmlns:a16="http://schemas.microsoft.com/office/drawing/2014/main" id="{39D3635C-1D3F-4B95-8876-6E66B1B85772}"/>
              </a:ext>
            </a:extLst>
          </p:cNvPr>
          <p:cNvGraphicFramePr>
            <a:graphicFrameLocks noGrp="1"/>
          </p:cNvGraphicFramePr>
          <p:nvPr>
            <p:extLst>
              <p:ext uri="{D42A27DB-BD31-4B8C-83A1-F6EECF244321}">
                <p14:modId xmlns:p14="http://schemas.microsoft.com/office/powerpoint/2010/main" val="342681444"/>
              </p:ext>
            </p:extLst>
          </p:nvPr>
        </p:nvGraphicFramePr>
        <p:xfrm>
          <a:off x="275303" y="754707"/>
          <a:ext cx="8593393" cy="5348684"/>
        </p:xfrm>
        <a:graphic>
          <a:graphicData uri="http://schemas.openxmlformats.org/drawingml/2006/table">
            <a:tbl>
              <a:tblPr firstRow="1" bandRow="1">
                <a:tableStyleId>{5C22544A-7EE6-4342-B048-85BDC9FD1C3A}</a:tableStyleId>
              </a:tblPr>
              <a:tblGrid>
                <a:gridCol w="1821529">
                  <a:extLst>
                    <a:ext uri="{9D8B030D-6E8A-4147-A177-3AD203B41FA5}">
                      <a16:colId xmlns:a16="http://schemas.microsoft.com/office/drawing/2014/main" val="2218904740"/>
                    </a:ext>
                  </a:extLst>
                </a:gridCol>
                <a:gridCol w="6771864">
                  <a:extLst>
                    <a:ext uri="{9D8B030D-6E8A-4147-A177-3AD203B41FA5}">
                      <a16:colId xmlns:a16="http://schemas.microsoft.com/office/drawing/2014/main" val="2677811193"/>
                    </a:ext>
                  </a:extLst>
                </a:gridCol>
              </a:tblGrid>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A full circle represents 20 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1362332"/>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2000" b="1" dirty="0">
                          <a:solidFill>
                            <a:schemeClr val="tx1"/>
                          </a:solidFill>
                          <a:latin typeface="Century Gothic" panose="020B0502020202020204" pitchFamily="34" charset="0"/>
                        </a:rPr>
                        <a:t>Three quarters of a circle represents </a:t>
                      </a:r>
                      <a:r>
                        <a:rPr lang="en-GB" sz="2000" b="1" spc="-300" dirty="0">
                          <a:solidFill>
                            <a:schemeClr val="tx1"/>
                          </a:solidFill>
                          <a:latin typeface="Century Gothic" panose="020B0502020202020204" pitchFamily="34" charset="0"/>
                        </a:rPr>
                        <a:t>_____  </a:t>
                      </a:r>
                      <a:r>
                        <a:rPr lang="en-GB" sz="2000" b="1" dirty="0">
                          <a:solidFill>
                            <a:schemeClr val="tx1"/>
                          </a:solidFill>
                          <a:latin typeface="Century Gothic" panose="020B0502020202020204" pitchFamily="34" charset="0"/>
                        </a:rPr>
                        <a:t>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6574507"/>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Half of a circle represents </a:t>
                      </a:r>
                      <a:r>
                        <a:rPr lang="en-GB" sz="2000" b="1" spc="-300" dirty="0">
                          <a:solidFill>
                            <a:schemeClr val="tx1"/>
                          </a:solidFill>
                          <a:latin typeface="Century Gothic" panose="020B0502020202020204" pitchFamily="34" charset="0"/>
                        </a:rPr>
                        <a:t>_____  </a:t>
                      </a:r>
                      <a:r>
                        <a:rPr lang="en-GB" sz="2000" b="1" dirty="0">
                          <a:solidFill>
                            <a:schemeClr val="tx1"/>
                          </a:solidFill>
                          <a:latin typeface="Century Gothic" panose="020B0502020202020204" pitchFamily="34" charset="0"/>
                        </a:rPr>
                        <a:t>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1125381"/>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A quarter of a circle represents </a:t>
                      </a:r>
                      <a:r>
                        <a:rPr lang="en-GB" sz="2000" b="1" spc="-300" dirty="0">
                          <a:solidFill>
                            <a:schemeClr val="tx1"/>
                          </a:solidFill>
                          <a:latin typeface="Century Gothic" panose="020B0502020202020204" pitchFamily="34" charset="0"/>
                        </a:rPr>
                        <a:t>_____  </a:t>
                      </a:r>
                      <a:r>
                        <a:rPr lang="en-GB" sz="2000" b="1" dirty="0">
                          <a:solidFill>
                            <a:schemeClr val="tx1"/>
                          </a:solidFill>
                          <a:latin typeface="Century Gothic" panose="020B0502020202020204" pitchFamily="34" charset="0"/>
                        </a:rPr>
                        <a:t>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9807357"/>
                  </a:ext>
                </a:extLst>
              </a:tr>
            </a:tbl>
          </a:graphicData>
        </a:graphic>
      </p:graphicFrame>
      <p:sp>
        <p:nvSpPr>
          <p:cNvPr id="14" name="Oval 13">
            <a:extLst>
              <a:ext uri="{FF2B5EF4-FFF2-40B4-BE49-F238E27FC236}">
                <a16:creationId xmlns:a16="http://schemas.microsoft.com/office/drawing/2014/main" id="{2AA99F60-7438-4577-97E6-ABA62AF6AA4B}"/>
              </a:ext>
            </a:extLst>
          </p:cNvPr>
          <p:cNvSpPr/>
          <p:nvPr/>
        </p:nvSpPr>
        <p:spPr>
          <a:xfrm>
            <a:off x="618350" y="825659"/>
            <a:ext cx="1224000" cy="12240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3">
            <a:extLst>
              <a:ext uri="{FF2B5EF4-FFF2-40B4-BE49-F238E27FC236}">
                <a16:creationId xmlns:a16="http://schemas.microsoft.com/office/drawing/2014/main" id="{6F387061-3A9E-45D6-8556-E77A8F5915CE}"/>
              </a:ext>
            </a:extLst>
          </p:cNvPr>
          <p:cNvGrpSpPr>
            <a:grpSpLocks/>
          </p:cNvGrpSpPr>
          <p:nvPr/>
        </p:nvGrpSpPr>
        <p:grpSpPr bwMode="auto">
          <a:xfrm>
            <a:off x="0" y="6417869"/>
            <a:ext cx="1260476" cy="368300"/>
            <a:chOff x="1" y="6007"/>
            <a:chExt cx="794" cy="232"/>
          </a:xfrm>
        </p:grpSpPr>
        <p:pic>
          <p:nvPicPr>
            <p:cNvPr id="16" name="Picture 4">
              <a:extLst>
                <a:ext uri="{FF2B5EF4-FFF2-40B4-BE49-F238E27FC236}">
                  <a16:creationId xmlns:a16="http://schemas.microsoft.com/office/drawing/2014/main" id="{B9339A0F-C579-4A5E-AC31-C1A3D1D3A8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 name="Rectangle 5">
              <a:extLst>
                <a:ext uri="{FF2B5EF4-FFF2-40B4-BE49-F238E27FC236}">
                  <a16:creationId xmlns:a16="http://schemas.microsoft.com/office/drawing/2014/main" id="{E7A0578A-A6F0-41B8-91B9-7728FDF0F4F3}"/>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16697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39D3635C-1D3F-4B95-8876-6E66B1B85772}"/>
              </a:ext>
            </a:extLst>
          </p:cNvPr>
          <p:cNvGraphicFramePr>
            <a:graphicFrameLocks noGrp="1"/>
          </p:cNvGraphicFramePr>
          <p:nvPr>
            <p:extLst>
              <p:ext uri="{D42A27DB-BD31-4B8C-83A1-F6EECF244321}">
                <p14:modId xmlns:p14="http://schemas.microsoft.com/office/powerpoint/2010/main" val="1649488136"/>
              </p:ext>
            </p:extLst>
          </p:nvPr>
        </p:nvGraphicFramePr>
        <p:xfrm>
          <a:off x="275303" y="754707"/>
          <a:ext cx="8593393" cy="5348684"/>
        </p:xfrm>
        <a:graphic>
          <a:graphicData uri="http://schemas.openxmlformats.org/drawingml/2006/table">
            <a:tbl>
              <a:tblPr firstRow="1" bandRow="1">
                <a:tableStyleId>{5C22544A-7EE6-4342-B048-85BDC9FD1C3A}</a:tableStyleId>
              </a:tblPr>
              <a:tblGrid>
                <a:gridCol w="1821529">
                  <a:extLst>
                    <a:ext uri="{9D8B030D-6E8A-4147-A177-3AD203B41FA5}">
                      <a16:colId xmlns:a16="http://schemas.microsoft.com/office/drawing/2014/main" val="2218904740"/>
                    </a:ext>
                  </a:extLst>
                </a:gridCol>
                <a:gridCol w="6771864">
                  <a:extLst>
                    <a:ext uri="{9D8B030D-6E8A-4147-A177-3AD203B41FA5}">
                      <a16:colId xmlns:a16="http://schemas.microsoft.com/office/drawing/2014/main" val="2677811193"/>
                    </a:ext>
                  </a:extLst>
                </a:gridCol>
              </a:tblGrid>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A full circle represents 20 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1362332"/>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2000" b="1" dirty="0">
                          <a:solidFill>
                            <a:schemeClr val="tx1"/>
                          </a:solidFill>
                          <a:latin typeface="Century Gothic" panose="020B0502020202020204" pitchFamily="34" charset="0"/>
                        </a:rPr>
                        <a:t>Three quarters of a circle represents </a:t>
                      </a:r>
                      <a:r>
                        <a:rPr lang="en-GB" sz="2000" b="1" spc="0" dirty="0">
                          <a:solidFill>
                            <a:srgbClr val="FF0000"/>
                          </a:solidFill>
                          <a:latin typeface="Century Gothic" panose="020B0502020202020204" pitchFamily="34" charset="0"/>
                        </a:rPr>
                        <a:t>15</a:t>
                      </a:r>
                      <a:r>
                        <a:rPr lang="en-GB" sz="2000" b="1" spc="0" dirty="0">
                          <a:solidFill>
                            <a:schemeClr val="tx1"/>
                          </a:solidFill>
                          <a:latin typeface="Century Gothic" panose="020B0502020202020204" pitchFamily="34" charset="0"/>
                        </a:rPr>
                        <a:t> </a:t>
                      </a:r>
                      <a:r>
                        <a:rPr lang="en-GB" sz="2000" b="1" dirty="0">
                          <a:solidFill>
                            <a:schemeClr val="tx1"/>
                          </a:solidFill>
                          <a:latin typeface="Century Gothic" panose="020B0502020202020204" pitchFamily="34" charset="0"/>
                        </a:rPr>
                        <a:t>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6574507"/>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Half of a circle represents </a:t>
                      </a:r>
                      <a:r>
                        <a:rPr lang="en-GB" sz="2000" b="1" dirty="0">
                          <a:solidFill>
                            <a:srgbClr val="FF0000"/>
                          </a:solidFill>
                          <a:latin typeface="Century Gothic" panose="020B0502020202020204" pitchFamily="34" charset="0"/>
                        </a:rPr>
                        <a:t>10</a:t>
                      </a:r>
                      <a:r>
                        <a:rPr lang="en-GB" sz="2000" b="1" dirty="0">
                          <a:solidFill>
                            <a:schemeClr val="tx1"/>
                          </a:solidFill>
                          <a:latin typeface="Century Gothic" panose="020B0502020202020204" pitchFamily="34" charset="0"/>
                        </a:rPr>
                        <a:t> 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1125381"/>
                  </a:ext>
                </a:extLst>
              </a:tr>
              <a:tr h="1337171">
                <a:tc>
                  <a:txBody>
                    <a:bodyPr/>
                    <a:lstStyle/>
                    <a:p>
                      <a:endParaRPr lang="en-GB" sz="2400" dirty="0">
                        <a:latin typeface="SassoonCRInfantMedium" panose="02000603020000020003" pitchFamily="2"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tx1"/>
                          </a:solidFill>
                          <a:latin typeface="Century Gothic" panose="020B0502020202020204" pitchFamily="34" charset="0"/>
                        </a:rPr>
                        <a:t>A quarter of a circle represents </a:t>
                      </a:r>
                      <a:r>
                        <a:rPr lang="en-GB" sz="2000" b="1" dirty="0">
                          <a:solidFill>
                            <a:srgbClr val="FF0000"/>
                          </a:solidFill>
                          <a:latin typeface="Century Gothic" panose="020B0502020202020204" pitchFamily="34" charset="0"/>
                        </a:rPr>
                        <a:t>5</a:t>
                      </a:r>
                      <a:r>
                        <a:rPr lang="en-GB" sz="2000" b="1" dirty="0">
                          <a:solidFill>
                            <a:schemeClr val="tx1"/>
                          </a:solidFill>
                          <a:latin typeface="Century Gothic" panose="020B0502020202020204" pitchFamily="34" charset="0"/>
                        </a:rPr>
                        <a:t> children.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9807357"/>
                  </a:ext>
                </a:extLst>
              </a:tr>
            </a:tbl>
          </a:graphicData>
        </a:graphic>
      </p:graphicFrame>
      <p:sp>
        <p:nvSpPr>
          <p:cNvPr id="15" name="Partial Circle 14">
            <a:extLst>
              <a:ext uri="{FF2B5EF4-FFF2-40B4-BE49-F238E27FC236}">
                <a16:creationId xmlns:a16="http://schemas.microsoft.com/office/drawing/2014/main" id="{7D586639-0840-4C7C-9F9E-3F7D2320DED6}"/>
              </a:ext>
            </a:extLst>
          </p:cNvPr>
          <p:cNvSpPr/>
          <p:nvPr/>
        </p:nvSpPr>
        <p:spPr>
          <a:xfrm>
            <a:off x="618350" y="2306447"/>
            <a:ext cx="1224000" cy="1224000"/>
          </a:xfrm>
          <a:prstGeom prst="pi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Partial Circle 15">
            <a:extLst>
              <a:ext uri="{FF2B5EF4-FFF2-40B4-BE49-F238E27FC236}">
                <a16:creationId xmlns:a16="http://schemas.microsoft.com/office/drawing/2014/main" id="{D2303973-C786-4CFB-BA5E-7A189F662E99}"/>
              </a:ext>
            </a:extLst>
          </p:cNvPr>
          <p:cNvSpPr/>
          <p:nvPr/>
        </p:nvSpPr>
        <p:spPr>
          <a:xfrm rot="16200000">
            <a:off x="618351" y="3368135"/>
            <a:ext cx="1224000" cy="1224000"/>
          </a:xfrm>
          <a:prstGeom prst="pie">
            <a:avLst>
              <a:gd name="adj1" fmla="val 5446555"/>
              <a:gd name="adj2" fmla="val 1620000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Partial Circle 16">
            <a:extLst>
              <a:ext uri="{FF2B5EF4-FFF2-40B4-BE49-F238E27FC236}">
                <a16:creationId xmlns:a16="http://schemas.microsoft.com/office/drawing/2014/main" id="{14990798-D71B-455A-B98D-F95E05A5054D}"/>
              </a:ext>
            </a:extLst>
          </p:cNvPr>
          <p:cNvSpPr/>
          <p:nvPr/>
        </p:nvSpPr>
        <p:spPr>
          <a:xfrm rot="10800000">
            <a:off x="618350" y="4639374"/>
            <a:ext cx="1224000" cy="1224000"/>
          </a:xfrm>
          <a:prstGeom prst="pie">
            <a:avLst>
              <a:gd name="adj1" fmla="val 10783534"/>
              <a:gd name="adj2" fmla="val 1620000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id="{B80C4666-6835-427D-9B11-591CF97CAFC9}"/>
              </a:ext>
            </a:extLst>
          </p:cNvPr>
          <p:cNvSpPr/>
          <p:nvPr/>
        </p:nvSpPr>
        <p:spPr>
          <a:xfrm>
            <a:off x="618350" y="825659"/>
            <a:ext cx="1224000" cy="12240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3">
            <a:extLst>
              <a:ext uri="{FF2B5EF4-FFF2-40B4-BE49-F238E27FC236}">
                <a16:creationId xmlns:a16="http://schemas.microsoft.com/office/drawing/2014/main" id="{98887097-69DD-437B-842E-FF550244BCDF}"/>
              </a:ext>
            </a:extLst>
          </p:cNvPr>
          <p:cNvGrpSpPr>
            <a:grpSpLocks/>
          </p:cNvGrpSpPr>
          <p:nvPr/>
        </p:nvGrpSpPr>
        <p:grpSpPr bwMode="auto">
          <a:xfrm>
            <a:off x="0" y="6417869"/>
            <a:ext cx="1260476" cy="368300"/>
            <a:chOff x="1" y="6007"/>
            <a:chExt cx="794" cy="232"/>
          </a:xfrm>
        </p:grpSpPr>
        <p:pic>
          <p:nvPicPr>
            <p:cNvPr id="21" name="Picture 4">
              <a:extLst>
                <a:ext uri="{FF2B5EF4-FFF2-40B4-BE49-F238E27FC236}">
                  <a16:creationId xmlns:a16="http://schemas.microsoft.com/office/drawing/2014/main" id="{E868B313-E7F7-4443-86B5-F204A5C6E0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2" name="Rectangle 5">
              <a:extLst>
                <a:ext uri="{FF2B5EF4-FFF2-40B4-BE49-F238E27FC236}">
                  <a16:creationId xmlns:a16="http://schemas.microsoft.com/office/drawing/2014/main" id="{C7C28E3F-3573-4180-85BB-A1AE5BA541AE}"/>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304491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Use the table to calculate the number of tickets bought altogether.</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100" b="1" dirty="0">
              <a:solidFill>
                <a:schemeClr val="tx1"/>
              </a:solidFill>
              <a:latin typeface="Century Gothic" panose="020B0502020202020204" pitchFamily="34" charset="0"/>
            </a:endParaRPr>
          </a:p>
          <a:p>
            <a:pPr lvl="0" algn="ctr" defTabSz="514350">
              <a:defRPr/>
            </a:pPr>
            <a:endParaRPr lang="en-GB" sz="11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Sort the films in order from the most to least popular.</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4F774F7A-BBEF-4084-852B-9913C2A6CE64}"/>
              </a:ext>
            </a:extLst>
          </p:cNvPr>
          <p:cNvGraphicFramePr>
            <a:graphicFrameLocks noGrp="1"/>
          </p:cNvGraphicFramePr>
          <p:nvPr>
            <p:extLst>
              <p:ext uri="{D42A27DB-BD31-4B8C-83A1-F6EECF244321}">
                <p14:modId xmlns:p14="http://schemas.microsoft.com/office/powerpoint/2010/main" val="3176887525"/>
              </p:ext>
            </p:extLst>
          </p:nvPr>
        </p:nvGraphicFramePr>
        <p:xfrm>
          <a:off x="1920184" y="1228548"/>
          <a:ext cx="5303631" cy="3088868"/>
        </p:xfrm>
        <a:graphic>
          <a:graphicData uri="http://schemas.openxmlformats.org/drawingml/2006/table">
            <a:tbl>
              <a:tblPr firstRow="1" bandRow="1">
                <a:tableStyleId>{5940675A-B579-460E-94D1-54222C63F5DA}</a:tableStyleId>
              </a:tblPr>
              <a:tblGrid>
                <a:gridCol w="3392679">
                  <a:extLst>
                    <a:ext uri="{9D8B030D-6E8A-4147-A177-3AD203B41FA5}">
                      <a16:colId xmlns:a16="http://schemas.microsoft.com/office/drawing/2014/main" val="1821221050"/>
                    </a:ext>
                  </a:extLst>
                </a:gridCol>
                <a:gridCol w="1910952">
                  <a:extLst>
                    <a:ext uri="{9D8B030D-6E8A-4147-A177-3AD203B41FA5}">
                      <a16:colId xmlns:a16="http://schemas.microsoft.com/office/drawing/2014/main" val="622276849"/>
                    </a:ext>
                  </a:extLst>
                </a:gridCol>
              </a:tblGrid>
              <a:tr h="772160">
                <a:tc gridSpan="2">
                  <a:txBody>
                    <a:bodyPr/>
                    <a:lstStyle/>
                    <a:p>
                      <a:pPr algn="ctr"/>
                      <a:r>
                        <a:rPr lang="en-GB" sz="1800" b="1" i="1" dirty="0">
                          <a:latin typeface="Century Gothic" panose="020B0502020202020204" pitchFamily="34" charset="0"/>
                        </a:rPr>
                        <a:t>Monday’s Cinema Ticket Sales</a:t>
                      </a:r>
                    </a:p>
                  </a:txBody>
                  <a:tcPr marL="100584" marR="100584" marT="50292" marB="50292" anchor="b">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dirty="0"/>
                    </a:p>
                  </a:txBody>
                  <a:tcPr anchor="ctr">
                    <a:solidFill>
                      <a:schemeClr val="accent2"/>
                    </a:solidFill>
                  </a:tcPr>
                </a:tc>
                <a:extLst>
                  <a:ext uri="{0D108BD9-81ED-4DB2-BD59-A6C34878D82A}">
                    <a16:rowId xmlns:a16="http://schemas.microsoft.com/office/drawing/2014/main" val="3744514250"/>
                  </a:ext>
                </a:extLst>
              </a:tr>
              <a:tr h="420924">
                <a:tc>
                  <a:txBody>
                    <a:bodyPr/>
                    <a:lstStyle/>
                    <a:p>
                      <a:pPr algn="ctr"/>
                      <a:r>
                        <a:rPr lang="en-GB" sz="2000" b="1" i="0" dirty="0">
                          <a:latin typeface="Century Gothic" panose="020B0502020202020204" pitchFamily="34" charset="0"/>
                        </a:rPr>
                        <a:t>Film</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GB" sz="2000" b="1" i="0" dirty="0">
                          <a:latin typeface="Century Gothic" panose="020B0502020202020204" pitchFamily="34" charset="0"/>
                        </a:rPr>
                        <a:t>Tickets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32300722"/>
                  </a:ext>
                </a:extLst>
              </a:tr>
              <a:tr h="473946">
                <a:tc>
                  <a:txBody>
                    <a:bodyPr/>
                    <a:lstStyle/>
                    <a:p>
                      <a:pPr algn="ctr"/>
                      <a:r>
                        <a:rPr lang="en-GB" sz="2000" b="1" dirty="0">
                          <a:latin typeface="Century Gothic" panose="020B0502020202020204" pitchFamily="34" charset="0"/>
                        </a:rPr>
                        <a:t>Attack of the Robots</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60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9292069"/>
                  </a:ext>
                </a:extLst>
              </a:tr>
              <a:tr h="473946">
                <a:tc>
                  <a:txBody>
                    <a:bodyPr/>
                    <a:lstStyle/>
                    <a:p>
                      <a:pPr algn="ctr"/>
                      <a:r>
                        <a:rPr lang="en-GB" sz="2000" b="1" dirty="0">
                          <a:latin typeface="Century Gothic" panose="020B0502020202020204" pitchFamily="34" charset="0"/>
                        </a:rPr>
                        <a:t>Frostbite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30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6487264"/>
                  </a:ext>
                </a:extLst>
              </a:tr>
              <a:tr h="473946">
                <a:tc>
                  <a:txBody>
                    <a:bodyPr/>
                    <a:lstStyle/>
                    <a:p>
                      <a:pPr algn="ctr"/>
                      <a:r>
                        <a:rPr lang="en-GB" sz="2000" b="1" dirty="0">
                          <a:latin typeface="Century Gothic" panose="020B0502020202020204" pitchFamily="34" charset="0"/>
                        </a:rPr>
                        <a:t>True Love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40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9593797"/>
                  </a:ext>
                </a:extLst>
              </a:tr>
              <a:tr h="473946">
                <a:tc>
                  <a:txBody>
                    <a:bodyPr/>
                    <a:lstStyle/>
                    <a:p>
                      <a:pPr algn="ctr"/>
                      <a:r>
                        <a:rPr lang="en-GB" sz="2000" b="1" dirty="0">
                          <a:latin typeface="Century Gothic" panose="020B0502020202020204" pitchFamily="34" charset="0"/>
                        </a:rPr>
                        <a:t>The Great Adventure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70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9273671"/>
                  </a:ext>
                </a:extLst>
              </a:tr>
            </a:tbl>
          </a:graphicData>
        </a:graphic>
      </p:graphicFrame>
      <p:grpSp>
        <p:nvGrpSpPr>
          <p:cNvPr id="11" name="Group 3">
            <a:extLst>
              <a:ext uri="{FF2B5EF4-FFF2-40B4-BE49-F238E27FC236}">
                <a16:creationId xmlns:a16="http://schemas.microsoft.com/office/drawing/2014/main" id="{D5E731F7-D4C5-42C5-972C-761998A35E81}"/>
              </a:ext>
            </a:extLst>
          </p:cNvPr>
          <p:cNvGrpSpPr>
            <a:grpSpLocks/>
          </p:cNvGrpSpPr>
          <p:nvPr/>
        </p:nvGrpSpPr>
        <p:grpSpPr bwMode="auto">
          <a:xfrm>
            <a:off x="0" y="6417869"/>
            <a:ext cx="1260476" cy="368300"/>
            <a:chOff x="1" y="6007"/>
            <a:chExt cx="794" cy="232"/>
          </a:xfrm>
        </p:grpSpPr>
        <p:pic>
          <p:nvPicPr>
            <p:cNvPr id="12" name="Picture 4">
              <a:extLst>
                <a:ext uri="{FF2B5EF4-FFF2-40B4-BE49-F238E27FC236}">
                  <a16:creationId xmlns:a16="http://schemas.microsoft.com/office/drawing/2014/main" id="{045EF63E-4B17-4107-8C6A-6AAE68DCDF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Rectangle 5">
              <a:extLst>
                <a:ext uri="{FF2B5EF4-FFF2-40B4-BE49-F238E27FC236}">
                  <a16:creationId xmlns:a16="http://schemas.microsoft.com/office/drawing/2014/main" id="{4A278B62-010F-43ED-A50F-705779FDA4C7}"/>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Use the table to calculate the number of tickets bought altogether.</a:t>
            </a:r>
          </a:p>
          <a:p>
            <a:pPr lvl="0" algn="ctr" defTabSz="514350">
              <a:defRPr/>
            </a:pPr>
            <a:r>
              <a:rPr lang="en-GB" sz="2000" b="1" dirty="0">
                <a:solidFill>
                  <a:srgbClr val="FF0000"/>
                </a:solidFill>
                <a:latin typeface="Century Gothic" panose="020B0502020202020204" pitchFamily="34" charset="0"/>
              </a:rPr>
              <a:t>200</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100" b="1" dirty="0">
              <a:solidFill>
                <a:schemeClr val="tx1"/>
              </a:solidFill>
              <a:latin typeface="Century Gothic" panose="020B0502020202020204" pitchFamily="34" charset="0"/>
            </a:endParaRPr>
          </a:p>
          <a:p>
            <a:pPr lvl="0" algn="ctr" defTabSz="514350">
              <a:defRPr/>
            </a:pPr>
            <a:endParaRPr lang="en-GB" sz="11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Sort the films in order from the most to least popular.</a:t>
            </a:r>
          </a:p>
          <a:p>
            <a:pPr lvl="0" algn="ctr"/>
            <a:r>
              <a:rPr lang="en-GB" sz="2000" b="1" dirty="0">
                <a:solidFill>
                  <a:srgbClr val="FF0000"/>
                </a:solidFill>
                <a:latin typeface="Century Gothic" panose="020B0502020202020204" pitchFamily="34" charset="0"/>
              </a:rPr>
              <a:t>The Great Adventure, Attack of the Robots, True Love, Frostbite</a:t>
            </a:r>
          </a:p>
          <a:p>
            <a:pPr lvl="0" algn="ctr"/>
            <a:endParaRPr lang="en-GB" sz="2000" b="1" dirty="0">
              <a:solidFill>
                <a:schemeClr val="tx1"/>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4F774F7A-BBEF-4084-852B-9913C2A6CE64}"/>
              </a:ext>
            </a:extLst>
          </p:cNvPr>
          <p:cNvGraphicFramePr>
            <a:graphicFrameLocks noGrp="1"/>
          </p:cNvGraphicFramePr>
          <p:nvPr>
            <p:extLst>
              <p:ext uri="{D42A27DB-BD31-4B8C-83A1-F6EECF244321}">
                <p14:modId xmlns:p14="http://schemas.microsoft.com/office/powerpoint/2010/main" val="938794401"/>
              </p:ext>
            </p:extLst>
          </p:nvPr>
        </p:nvGraphicFramePr>
        <p:xfrm>
          <a:off x="1920184" y="1228548"/>
          <a:ext cx="5303631" cy="3088868"/>
        </p:xfrm>
        <a:graphic>
          <a:graphicData uri="http://schemas.openxmlformats.org/drawingml/2006/table">
            <a:tbl>
              <a:tblPr firstRow="1" bandRow="1">
                <a:tableStyleId>{5940675A-B579-460E-94D1-54222C63F5DA}</a:tableStyleId>
              </a:tblPr>
              <a:tblGrid>
                <a:gridCol w="3392679">
                  <a:extLst>
                    <a:ext uri="{9D8B030D-6E8A-4147-A177-3AD203B41FA5}">
                      <a16:colId xmlns:a16="http://schemas.microsoft.com/office/drawing/2014/main" val="1821221050"/>
                    </a:ext>
                  </a:extLst>
                </a:gridCol>
                <a:gridCol w="1910952">
                  <a:extLst>
                    <a:ext uri="{9D8B030D-6E8A-4147-A177-3AD203B41FA5}">
                      <a16:colId xmlns:a16="http://schemas.microsoft.com/office/drawing/2014/main" val="622276849"/>
                    </a:ext>
                  </a:extLst>
                </a:gridCol>
              </a:tblGrid>
              <a:tr h="772160">
                <a:tc gridSpan="2">
                  <a:txBody>
                    <a:bodyPr/>
                    <a:lstStyle/>
                    <a:p>
                      <a:pPr algn="ctr"/>
                      <a:r>
                        <a:rPr lang="en-GB" sz="1800" b="1" i="1" dirty="0">
                          <a:latin typeface="Century Gothic" panose="020B0502020202020204" pitchFamily="34" charset="0"/>
                        </a:rPr>
                        <a:t>Monday’s Cinema Ticket Sales</a:t>
                      </a:r>
                    </a:p>
                  </a:txBody>
                  <a:tcPr marL="100584" marR="100584" marT="50292" marB="50292" anchor="b">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GB" dirty="0"/>
                    </a:p>
                  </a:txBody>
                  <a:tcPr anchor="ctr">
                    <a:solidFill>
                      <a:schemeClr val="accent2"/>
                    </a:solidFill>
                  </a:tcPr>
                </a:tc>
                <a:extLst>
                  <a:ext uri="{0D108BD9-81ED-4DB2-BD59-A6C34878D82A}">
                    <a16:rowId xmlns:a16="http://schemas.microsoft.com/office/drawing/2014/main" val="3744514250"/>
                  </a:ext>
                </a:extLst>
              </a:tr>
              <a:tr h="420924">
                <a:tc>
                  <a:txBody>
                    <a:bodyPr/>
                    <a:lstStyle/>
                    <a:p>
                      <a:pPr algn="ctr"/>
                      <a:r>
                        <a:rPr lang="en-GB" sz="2000" b="1" i="0" dirty="0">
                          <a:latin typeface="Century Gothic" panose="020B0502020202020204" pitchFamily="34" charset="0"/>
                        </a:rPr>
                        <a:t>Film</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en-GB" sz="2000" b="1" i="0" dirty="0">
                          <a:latin typeface="Century Gothic" panose="020B0502020202020204" pitchFamily="34" charset="0"/>
                        </a:rPr>
                        <a:t>Tickets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32300722"/>
                  </a:ext>
                </a:extLst>
              </a:tr>
              <a:tr h="473946">
                <a:tc>
                  <a:txBody>
                    <a:bodyPr/>
                    <a:lstStyle/>
                    <a:p>
                      <a:pPr algn="ctr"/>
                      <a:r>
                        <a:rPr lang="en-GB" sz="2000" b="1" dirty="0">
                          <a:latin typeface="Century Gothic" panose="020B0502020202020204" pitchFamily="34" charset="0"/>
                        </a:rPr>
                        <a:t>Attack of the Robots</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60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9292069"/>
                  </a:ext>
                </a:extLst>
              </a:tr>
              <a:tr h="473946">
                <a:tc>
                  <a:txBody>
                    <a:bodyPr/>
                    <a:lstStyle/>
                    <a:p>
                      <a:pPr algn="ctr"/>
                      <a:r>
                        <a:rPr lang="en-GB" sz="2000" b="1" dirty="0">
                          <a:latin typeface="Century Gothic" panose="020B0502020202020204" pitchFamily="34" charset="0"/>
                        </a:rPr>
                        <a:t>Frostbite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30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6487264"/>
                  </a:ext>
                </a:extLst>
              </a:tr>
              <a:tr h="473946">
                <a:tc>
                  <a:txBody>
                    <a:bodyPr/>
                    <a:lstStyle/>
                    <a:p>
                      <a:pPr algn="ctr"/>
                      <a:r>
                        <a:rPr lang="en-GB" sz="2000" b="1" dirty="0">
                          <a:latin typeface="Century Gothic" panose="020B0502020202020204" pitchFamily="34" charset="0"/>
                        </a:rPr>
                        <a:t>True Love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40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9593797"/>
                  </a:ext>
                </a:extLst>
              </a:tr>
              <a:tr h="473946">
                <a:tc>
                  <a:txBody>
                    <a:bodyPr/>
                    <a:lstStyle/>
                    <a:p>
                      <a:pPr algn="ctr"/>
                      <a:r>
                        <a:rPr lang="en-GB" sz="2000" b="1" dirty="0">
                          <a:latin typeface="Century Gothic" panose="020B0502020202020204" pitchFamily="34" charset="0"/>
                        </a:rPr>
                        <a:t>The Great Adventure</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70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9273671"/>
                  </a:ext>
                </a:extLst>
              </a:tr>
            </a:tbl>
          </a:graphicData>
        </a:graphic>
      </p:graphicFrame>
      <p:grpSp>
        <p:nvGrpSpPr>
          <p:cNvPr id="11" name="Group 3">
            <a:extLst>
              <a:ext uri="{FF2B5EF4-FFF2-40B4-BE49-F238E27FC236}">
                <a16:creationId xmlns:a16="http://schemas.microsoft.com/office/drawing/2014/main" id="{29353A12-A845-4F2A-998F-33C87449DE53}"/>
              </a:ext>
            </a:extLst>
          </p:cNvPr>
          <p:cNvGrpSpPr>
            <a:grpSpLocks/>
          </p:cNvGrpSpPr>
          <p:nvPr/>
        </p:nvGrpSpPr>
        <p:grpSpPr bwMode="auto">
          <a:xfrm>
            <a:off x="0" y="6417869"/>
            <a:ext cx="1260476" cy="368300"/>
            <a:chOff x="1" y="6007"/>
            <a:chExt cx="794" cy="232"/>
          </a:xfrm>
        </p:grpSpPr>
        <p:pic>
          <p:nvPicPr>
            <p:cNvPr id="12" name="Picture 4">
              <a:extLst>
                <a:ext uri="{FF2B5EF4-FFF2-40B4-BE49-F238E27FC236}">
                  <a16:creationId xmlns:a16="http://schemas.microsoft.com/office/drawing/2014/main" id="{32B07F88-9C0E-45D0-9B87-0B8F86F0F5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Rectangle 5">
              <a:extLst>
                <a:ext uri="{FF2B5EF4-FFF2-40B4-BE49-F238E27FC236}">
                  <a16:creationId xmlns:a16="http://schemas.microsoft.com/office/drawing/2014/main" id="{E0DB9031-E651-4B7F-B28D-36E0392178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284998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Complete the sentences below.</a:t>
            </a: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On average, Tom drinks </a:t>
            </a:r>
            <a:r>
              <a:rPr lang="en-GB" sz="2000" b="1" spc="-300" dirty="0">
                <a:solidFill>
                  <a:prstClr val="black"/>
                </a:solidFill>
                <a:latin typeface="Century Gothic" panose="020B0502020202020204" pitchFamily="34" charset="0"/>
              </a:rPr>
              <a:t>_______</a:t>
            </a:r>
            <a:r>
              <a:rPr lang="en-GB" sz="2000" b="1" dirty="0">
                <a:solidFill>
                  <a:prstClr val="black"/>
                </a:solidFill>
                <a:latin typeface="Century Gothic" panose="020B0502020202020204" pitchFamily="34" charset="0"/>
              </a:rPr>
              <a:t> ml more water than Ali. </a:t>
            </a:r>
          </a:p>
          <a:p>
            <a:pPr lvl="0" algn="ctr" defTabSz="514350">
              <a:defRPr/>
            </a:pPr>
            <a:endParaRPr lang="en-GB" sz="2000" b="1" dirty="0">
              <a:solidFill>
                <a:prstClr val="black"/>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Jess drinks </a:t>
            </a:r>
            <a:r>
              <a:rPr lang="en-GB" sz="2000" b="1" spc="-300" dirty="0">
                <a:solidFill>
                  <a:prstClr val="black"/>
                </a:solidFill>
                <a:latin typeface="Century Gothic" panose="020B0502020202020204" pitchFamily="34" charset="0"/>
              </a:rPr>
              <a:t>_______</a:t>
            </a:r>
            <a:r>
              <a:rPr lang="en-GB" sz="2000" b="1" dirty="0">
                <a:solidFill>
                  <a:prstClr val="black"/>
                </a:solidFill>
                <a:latin typeface="Century Gothic" panose="020B0502020202020204" pitchFamily="34" charset="0"/>
              </a:rPr>
              <a:t> ml less water than Fay.</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C4C04CC-89D2-4E95-AEB1-7A9452182E3D}"/>
              </a:ext>
            </a:extLst>
          </p:cNvPr>
          <p:cNvGraphicFramePr>
            <a:graphicFrameLocks noGrp="1"/>
          </p:cNvGraphicFramePr>
          <p:nvPr>
            <p:extLst>
              <p:ext uri="{D42A27DB-BD31-4B8C-83A1-F6EECF244321}">
                <p14:modId xmlns:p14="http://schemas.microsoft.com/office/powerpoint/2010/main" val="192635809"/>
              </p:ext>
            </p:extLst>
          </p:nvPr>
        </p:nvGraphicFramePr>
        <p:xfrm>
          <a:off x="1818506" y="1824672"/>
          <a:ext cx="689879" cy="2040840"/>
        </p:xfrm>
        <a:graphic>
          <a:graphicData uri="http://schemas.openxmlformats.org/drawingml/2006/table">
            <a:tbl>
              <a:tblPr firstRow="1" bandRow="1">
                <a:tableStyleId>{5940675A-B579-460E-94D1-54222C63F5DA}</a:tableStyleId>
              </a:tblPr>
              <a:tblGrid>
                <a:gridCol w="689879">
                  <a:extLst>
                    <a:ext uri="{9D8B030D-6E8A-4147-A177-3AD203B41FA5}">
                      <a16:colId xmlns:a16="http://schemas.microsoft.com/office/drawing/2014/main" val="3324221419"/>
                    </a:ext>
                  </a:extLst>
                </a:gridCol>
              </a:tblGrid>
              <a:tr h="510210">
                <a:tc>
                  <a:txBody>
                    <a:bodyPr/>
                    <a:lstStyle/>
                    <a:p>
                      <a:pPr algn="ctr"/>
                      <a:r>
                        <a:rPr lang="en-US" sz="1800" b="1" dirty="0">
                          <a:latin typeface="Century Gothic" panose="020B0502020202020204" pitchFamily="34" charset="0"/>
                        </a:rPr>
                        <a:t>80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09296132"/>
                  </a:ext>
                </a:extLst>
              </a:tr>
              <a:tr h="510210">
                <a:tc>
                  <a:txBody>
                    <a:bodyPr/>
                    <a:lstStyle/>
                    <a:p>
                      <a:pPr algn="ctr"/>
                      <a:r>
                        <a:rPr lang="en-US" sz="1800" b="1" dirty="0">
                          <a:latin typeface="Century Gothic" panose="020B0502020202020204" pitchFamily="34" charset="0"/>
                        </a:rPr>
                        <a:t>60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7338571"/>
                  </a:ext>
                </a:extLst>
              </a:tr>
              <a:tr h="510210">
                <a:tc>
                  <a:txBody>
                    <a:bodyPr/>
                    <a:lstStyle/>
                    <a:p>
                      <a:pPr algn="ctr"/>
                      <a:r>
                        <a:rPr lang="en-US" sz="1800" b="1" dirty="0">
                          <a:latin typeface="Century Gothic" panose="020B0502020202020204" pitchFamily="34" charset="0"/>
                        </a:rPr>
                        <a:t>40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44938629"/>
                  </a:ext>
                </a:extLst>
              </a:tr>
              <a:tr h="510210">
                <a:tc>
                  <a:txBody>
                    <a:bodyPr/>
                    <a:lstStyle/>
                    <a:p>
                      <a:pPr algn="ctr"/>
                      <a:r>
                        <a:rPr lang="en-US" sz="1800" b="1" dirty="0">
                          <a:latin typeface="Century Gothic" panose="020B0502020202020204" pitchFamily="34" charset="0"/>
                        </a:rPr>
                        <a:t>20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47139751"/>
                  </a:ext>
                </a:extLst>
              </a:tr>
            </a:tbl>
          </a:graphicData>
        </a:graphic>
      </p:graphicFrame>
      <p:sp>
        <p:nvSpPr>
          <p:cNvPr id="12" name="TextBox 11">
            <a:extLst>
              <a:ext uri="{FF2B5EF4-FFF2-40B4-BE49-F238E27FC236}">
                <a16:creationId xmlns:a16="http://schemas.microsoft.com/office/drawing/2014/main" id="{18E394B9-7165-47BC-85DC-009BD020351A}"/>
              </a:ext>
            </a:extLst>
          </p:cNvPr>
          <p:cNvSpPr txBox="1"/>
          <p:nvPr/>
        </p:nvSpPr>
        <p:spPr>
          <a:xfrm rot="16200000">
            <a:off x="1125467" y="2153536"/>
            <a:ext cx="1386078" cy="3693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i="1" dirty="0">
                <a:latin typeface="Century Gothic" panose="020B0502020202020204" pitchFamily="34" charset="0"/>
              </a:rPr>
              <a:t>ml</a:t>
            </a:r>
          </a:p>
        </p:txBody>
      </p:sp>
      <p:grpSp>
        <p:nvGrpSpPr>
          <p:cNvPr id="13" name="Group 3">
            <a:extLst>
              <a:ext uri="{FF2B5EF4-FFF2-40B4-BE49-F238E27FC236}">
                <a16:creationId xmlns:a16="http://schemas.microsoft.com/office/drawing/2014/main" id="{05253976-D8CD-4BFB-9884-92ADD110C0D5}"/>
              </a:ext>
            </a:extLst>
          </p:cNvPr>
          <p:cNvGrpSpPr>
            <a:grpSpLocks/>
          </p:cNvGrpSpPr>
          <p:nvPr/>
        </p:nvGrpSpPr>
        <p:grpSpPr bwMode="auto">
          <a:xfrm>
            <a:off x="0" y="6417869"/>
            <a:ext cx="1260476" cy="368300"/>
            <a:chOff x="1" y="6007"/>
            <a:chExt cx="794" cy="232"/>
          </a:xfrm>
        </p:grpSpPr>
        <p:pic>
          <p:nvPicPr>
            <p:cNvPr id="14" name="Picture 4">
              <a:extLst>
                <a:ext uri="{FF2B5EF4-FFF2-40B4-BE49-F238E27FC236}">
                  <a16:creationId xmlns:a16="http://schemas.microsoft.com/office/drawing/2014/main" id="{E462A719-9C0E-46FE-AE04-AAA9E0D0E1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 name="Rectangle 5">
              <a:extLst>
                <a:ext uri="{FF2B5EF4-FFF2-40B4-BE49-F238E27FC236}">
                  <a16:creationId xmlns:a16="http://schemas.microsoft.com/office/drawing/2014/main" id="{6832B63A-5DBD-4E8A-93AC-315E3AC8717F}"/>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22" name="Table 21">
            <a:extLst>
              <a:ext uri="{FF2B5EF4-FFF2-40B4-BE49-F238E27FC236}">
                <a16:creationId xmlns:a16="http://schemas.microsoft.com/office/drawing/2014/main" id="{FD1E93E5-AEA1-4A85-96B8-CECAE9D25873}"/>
              </a:ext>
            </a:extLst>
          </p:cNvPr>
          <p:cNvGraphicFramePr>
            <a:graphicFrameLocks noGrp="1"/>
          </p:cNvGraphicFramePr>
          <p:nvPr>
            <p:extLst>
              <p:ext uri="{D42A27DB-BD31-4B8C-83A1-F6EECF244321}">
                <p14:modId xmlns:p14="http://schemas.microsoft.com/office/powerpoint/2010/main" val="3207743576"/>
              </p:ext>
            </p:extLst>
          </p:nvPr>
        </p:nvGraphicFramePr>
        <p:xfrm>
          <a:off x="2403610" y="1645163"/>
          <a:ext cx="4336780" cy="2762478"/>
        </p:xfrm>
        <a:graphic>
          <a:graphicData uri="http://schemas.openxmlformats.org/drawingml/2006/table">
            <a:tbl>
              <a:tblPr firstRow="1" bandRow="1">
                <a:tableStyleId>{5940675A-B579-460E-94D1-54222C63F5DA}</a:tableStyleId>
              </a:tblPr>
              <a:tblGrid>
                <a:gridCol w="1084195">
                  <a:extLst>
                    <a:ext uri="{9D8B030D-6E8A-4147-A177-3AD203B41FA5}">
                      <a16:colId xmlns:a16="http://schemas.microsoft.com/office/drawing/2014/main" val="3642291792"/>
                    </a:ext>
                  </a:extLst>
                </a:gridCol>
                <a:gridCol w="1084195">
                  <a:extLst>
                    <a:ext uri="{9D8B030D-6E8A-4147-A177-3AD203B41FA5}">
                      <a16:colId xmlns:a16="http://schemas.microsoft.com/office/drawing/2014/main" val="1954004233"/>
                    </a:ext>
                  </a:extLst>
                </a:gridCol>
                <a:gridCol w="1084195">
                  <a:extLst>
                    <a:ext uri="{9D8B030D-6E8A-4147-A177-3AD203B41FA5}">
                      <a16:colId xmlns:a16="http://schemas.microsoft.com/office/drawing/2014/main" val="4063257112"/>
                    </a:ext>
                  </a:extLst>
                </a:gridCol>
                <a:gridCol w="1084195">
                  <a:extLst>
                    <a:ext uri="{9D8B030D-6E8A-4147-A177-3AD203B41FA5}">
                      <a16:colId xmlns:a16="http://schemas.microsoft.com/office/drawing/2014/main" val="982449396"/>
                    </a:ext>
                  </a:extLst>
                </a:gridCol>
              </a:tblGrid>
              <a:tr h="382658">
                <a:tc gridSpan="4">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3112622727"/>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6959002"/>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5732009"/>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6168445"/>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0126513"/>
                  </a:ext>
                </a:extLst>
              </a:tr>
              <a:tr h="342484">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952662"/>
                  </a:ext>
                </a:extLst>
              </a:tr>
            </a:tbl>
          </a:graphicData>
        </a:graphic>
      </p:graphicFrame>
      <p:graphicFrame>
        <p:nvGraphicFramePr>
          <p:cNvPr id="18" name="Table 17">
            <a:extLst>
              <a:ext uri="{FF2B5EF4-FFF2-40B4-BE49-F238E27FC236}">
                <a16:creationId xmlns:a16="http://schemas.microsoft.com/office/drawing/2014/main" id="{F81D39C9-2C57-4671-B793-2459C49BB5B4}"/>
              </a:ext>
            </a:extLst>
          </p:cNvPr>
          <p:cNvGraphicFramePr>
            <a:graphicFrameLocks noGrp="1"/>
          </p:cNvGraphicFramePr>
          <p:nvPr>
            <p:extLst>
              <p:ext uri="{D42A27DB-BD31-4B8C-83A1-F6EECF244321}">
                <p14:modId xmlns:p14="http://schemas.microsoft.com/office/powerpoint/2010/main" val="63167005"/>
              </p:ext>
            </p:extLst>
          </p:nvPr>
        </p:nvGraphicFramePr>
        <p:xfrm>
          <a:off x="2402390" y="1646442"/>
          <a:ext cx="4338000" cy="2761199"/>
        </p:xfrm>
        <a:graphic>
          <a:graphicData uri="http://schemas.openxmlformats.org/drawingml/2006/table">
            <a:tbl>
              <a:tblPr firstRow="1" bandRow="1">
                <a:tableStyleId>{5940675A-B579-460E-94D1-54222C63F5DA}</a:tableStyleId>
              </a:tblPr>
              <a:tblGrid>
                <a:gridCol w="63794">
                  <a:extLst>
                    <a:ext uri="{9D8B030D-6E8A-4147-A177-3AD203B41FA5}">
                      <a16:colId xmlns:a16="http://schemas.microsoft.com/office/drawing/2014/main" val="3642291792"/>
                    </a:ext>
                  </a:extLst>
                </a:gridCol>
                <a:gridCol w="956912">
                  <a:extLst>
                    <a:ext uri="{9D8B030D-6E8A-4147-A177-3AD203B41FA5}">
                      <a16:colId xmlns:a16="http://schemas.microsoft.com/office/drawing/2014/main" val="1760406692"/>
                    </a:ext>
                  </a:extLst>
                </a:gridCol>
                <a:gridCol w="63794">
                  <a:extLst>
                    <a:ext uri="{9D8B030D-6E8A-4147-A177-3AD203B41FA5}">
                      <a16:colId xmlns:a16="http://schemas.microsoft.com/office/drawing/2014/main" val="2192092759"/>
                    </a:ext>
                  </a:extLst>
                </a:gridCol>
                <a:gridCol w="63794">
                  <a:extLst>
                    <a:ext uri="{9D8B030D-6E8A-4147-A177-3AD203B41FA5}">
                      <a16:colId xmlns:a16="http://schemas.microsoft.com/office/drawing/2014/main" val="1954004233"/>
                    </a:ext>
                  </a:extLst>
                </a:gridCol>
                <a:gridCol w="956912">
                  <a:extLst>
                    <a:ext uri="{9D8B030D-6E8A-4147-A177-3AD203B41FA5}">
                      <a16:colId xmlns:a16="http://schemas.microsoft.com/office/drawing/2014/main" val="649449927"/>
                    </a:ext>
                  </a:extLst>
                </a:gridCol>
                <a:gridCol w="63794">
                  <a:extLst>
                    <a:ext uri="{9D8B030D-6E8A-4147-A177-3AD203B41FA5}">
                      <a16:colId xmlns:a16="http://schemas.microsoft.com/office/drawing/2014/main" val="2035598338"/>
                    </a:ext>
                  </a:extLst>
                </a:gridCol>
                <a:gridCol w="63794">
                  <a:extLst>
                    <a:ext uri="{9D8B030D-6E8A-4147-A177-3AD203B41FA5}">
                      <a16:colId xmlns:a16="http://schemas.microsoft.com/office/drawing/2014/main" val="4063257112"/>
                    </a:ext>
                  </a:extLst>
                </a:gridCol>
                <a:gridCol w="956912">
                  <a:extLst>
                    <a:ext uri="{9D8B030D-6E8A-4147-A177-3AD203B41FA5}">
                      <a16:colId xmlns:a16="http://schemas.microsoft.com/office/drawing/2014/main" val="2302537967"/>
                    </a:ext>
                  </a:extLst>
                </a:gridCol>
                <a:gridCol w="63794">
                  <a:extLst>
                    <a:ext uri="{9D8B030D-6E8A-4147-A177-3AD203B41FA5}">
                      <a16:colId xmlns:a16="http://schemas.microsoft.com/office/drawing/2014/main" val="830939815"/>
                    </a:ext>
                  </a:extLst>
                </a:gridCol>
                <a:gridCol w="63794">
                  <a:extLst>
                    <a:ext uri="{9D8B030D-6E8A-4147-A177-3AD203B41FA5}">
                      <a16:colId xmlns:a16="http://schemas.microsoft.com/office/drawing/2014/main" val="982449396"/>
                    </a:ext>
                  </a:extLst>
                </a:gridCol>
                <a:gridCol w="956912">
                  <a:extLst>
                    <a:ext uri="{9D8B030D-6E8A-4147-A177-3AD203B41FA5}">
                      <a16:colId xmlns:a16="http://schemas.microsoft.com/office/drawing/2014/main" val="547718960"/>
                    </a:ext>
                  </a:extLst>
                </a:gridCol>
                <a:gridCol w="63794">
                  <a:extLst>
                    <a:ext uri="{9D8B030D-6E8A-4147-A177-3AD203B41FA5}">
                      <a16:colId xmlns:a16="http://schemas.microsoft.com/office/drawing/2014/main" val="3722835314"/>
                    </a:ext>
                  </a:extLst>
                </a:gridCol>
              </a:tblGrid>
              <a:tr h="382481">
                <a:tc gridSpan="12">
                  <a:txBody>
                    <a:bodyPr/>
                    <a:lstStyle/>
                    <a:p>
                      <a:pPr algn="ctr"/>
                      <a:r>
                        <a:rPr lang="en-US" sz="1800" b="1" i="1" dirty="0">
                          <a:latin typeface="Century Gothic" panose="020B0502020202020204" pitchFamily="34" charset="0"/>
                        </a:rPr>
                        <a:t>Average Water Intake During PE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US" sz="1200" dirty="0">
                        <a:latin typeface="SassoonCRInfantMedium" panose="02000603020000020003" pitchFamily="2" charset="77"/>
                      </a:endParaRPr>
                    </a:p>
                  </a:txBody>
                  <a:tcPr/>
                </a:tc>
                <a:tc hMerge="1">
                  <a:txBody>
                    <a:bodyPr/>
                    <a:lstStyle/>
                    <a:p>
                      <a:endParaRPr lang="en-GB"/>
                    </a:p>
                  </a:txBody>
                  <a:tcPr/>
                </a:tc>
                <a:tc hMerge="1">
                  <a:txBody>
                    <a:bodyPr/>
                    <a:lstStyle/>
                    <a:p>
                      <a:endParaRPr lang="en-GB"/>
                    </a:p>
                  </a:txBody>
                  <a:tcPr/>
                </a:tc>
                <a:tc hMerge="1">
                  <a:txBody>
                    <a:bodyPr/>
                    <a:lstStyle/>
                    <a:p>
                      <a:endParaRPr lang="en-US" sz="1200" dirty="0">
                        <a:latin typeface="SassoonCRInfantMedium" panose="02000603020000020003" pitchFamily="2" charset="77"/>
                      </a:endParaRPr>
                    </a:p>
                  </a:txBody>
                  <a:tcP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pPr algn="ctr"/>
                      <a:endParaRPr lang="en-US" sz="1200" b="1" i="1" dirty="0">
                        <a:latin typeface="Century Gothic" panose="020B0502020202020204" pitchFamily="34" charset="0"/>
                      </a:endParaRPr>
                    </a:p>
                  </a:txBody>
                  <a:tcPr marL="0" marR="0" marT="0" marB="0" anchor="ct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12622727"/>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0695900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66266916"/>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821837560"/>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0034953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37906875"/>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3948703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437111"/>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472573"/>
                  </a:ext>
                </a:extLst>
              </a:tr>
              <a:tr h="342326">
                <a:tc gridSpan="3">
                  <a:txBody>
                    <a:bodyPr/>
                    <a:lstStyle/>
                    <a:p>
                      <a:pPr algn="ctr"/>
                      <a:r>
                        <a:rPr lang="en-US" sz="1800" b="1" dirty="0">
                          <a:latin typeface="Century Gothic" panose="020B0502020202020204" pitchFamily="34" charset="0"/>
                        </a:rPr>
                        <a:t>Tom</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Jess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Ali</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Fay</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52952662"/>
                  </a:ext>
                </a:extLst>
              </a:tr>
            </a:tbl>
          </a:graphicData>
        </a:graphic>
      </p:graphicFrame>
    </p:spTree>
    <p:extLst>
      <p:ext uri="{BB962C8B-B14F-4D97-AF65-F5344CB8AC3E}">
        <p14:creationId xmlns:p14="http://schemas.microsoft.com/office/powerpoint/2010/main" val="396509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Complete the sentences below.</a:t>
            </a: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endParaRPr lang="en-GB" sz="2000" b="1" dirty="0">
              <a:solidFill>
                <a:prstClr val="black"/>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On average, Tom drinks </a:t>
            </a:r>
            <a:r>
              <a:rPr lang="en-GB" sz="2000" b="1" dirty="0">
                <a:solidFill>
                  <a:srgbClr val="FF0000"/>
                </a:solidFill>
                <a:latin typeface="Century Gothic" panose="020B0502020202020204" pitchFamily="34" charset="0"/>
              </a:rPr>
              <a:t>20</a:t>
            </a:r>
            <a:r>
              <a:rPr lang="en-GB" sz="2000" b="1" dirty="0">
                <a:solidFill>
                  <a:prstClr val="black"/>
                </a:solidFill>
                <a:latin typeface="Century Gothic" panose="020B0502020202020204" pitchFamily="34" charset="0"/>
              </a:rPr>
              <a:t> ml more water than Ali. </a:t>
            </a:r>
          </a:p>
          <a:p>
            <a:pPr lvl="0" algn="ctr" defTabSz="514350">
              <a:defRPr/>
            </a:pPr>
            <a:endParaRPr lang="en-GB" sz="2000" b="1" dirty="0">
              <a:solidFill>
                <a:prstClr val="black"/>
              </a:solidFill>
              <a:latin typeface="Century Gothic" panose="020B0502020202020204" pitchFamily="34" charset="0"/>
            </a:endParaRPr>
          </a:p>
          <a:p>
            <a:pPr lvl="0" algn="ctr" defTabSz="514350">
              <a:defRPr/>
            </a:pPr>
            <a:r>
              <a:rPr lang="en-GB" sz="2000" b="1" dirty="0">
                <a:solidFill>
                  <a:prstClr val="black"/>
                </a:solidFill>
                <a:latin typeface="Century Gothic" panose="020B0502020202020204" pitchFamily="34" charset="0"/>
              </a:rPr>
              <a:t>Jess drinks </a:t>
            </a:r>
            <a:r>
              <a:rPr lang="en-GB" sz="2000" b="1" dirty="0">
                <a:solidFill>
                  <a:srgbClr val="FF0000"/>
                </a:solidFill>
                <a:latin typeface="Century Gothic" panose="020B0502020202020204" pitchFamily="34" charset="0"/>
              </a:rPr>
              <a:t>20</a:t>
            </a:r>
            <a:r>
              <a:rPr lang="en-GB" sz="2000" b="1" dirty="0">
                <a:solidFill>
                  <a:prstClr val="black"/>
                </a:solidFill>
                <a:latin typeface="Century Gothic" panose="020B0502020202020204" pitchFamily="34" charset="0"/>
              </a:rPr>
              <a:t> ml less water than Fay.</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3">
            <a:extLst>
              <a:ext uri="{FF2B5EF4-FFF2-40B4-BE49-F238E27FC236}">
                <a16:creationId xmlns:a16="http://schemas.microsoft.com/office/drawing/2014/main" id="{7BE20D97-93AC-4617-A4A1-3EAE184725D4}"/>
              </a:ext>
            </a:extLst>
          </p:cNvPr>
          <p:cNvGrpSpPr>
            <a:grpSpLocks/>
          </p:cNvGrpSpPr>
          <p:nvPr/>
        </p:nvGrpSpPr>
        <p:grpSpPr bwMode="auto">
          <a:xfrm>
            <a:off x="0" y="6417869"/>
            <a:ext cx="1260476" cy="368300"/>
            <a:chOff x="1" y="6007"/>
            <a:chExt cx="794" cy="232"/>
          </a:xfrm>
        </p:grpSpPr>
        <p:pic>
          <p:nvPicPr>
            <p:cNvPr id="14" name="Picture 4">
              <a:extLst>
                <a:ext uri="{FF2B5EF4-FFF2-40B4-BE49-F238E27FC236}">
                  <a16:creationId xmlns:a16="http://schemas.microsoft.com/office/drawing/2014/main" id="{62E6253C-6F56-4BC0-8C90-3B40EB681E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 name="Rectangle 5">
              <a:extLst>
                <a:ext uri="{FF2B5EF4-FFF2-40B4-BE49-F238E27FC236}">
                  <a16:creationId xmlns:a16="http://schemas.microsoft.com/office/drawing/2014/main" id="{3F31A745-E2D8-4FCD-AAB5-A8FFE89CECB5}"/>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dirty="0">
                  <a:latin typeface="Century Gothic" panose="020B0502020202020204" pitchFamily="34" charset="0"/>
                </a:rPr>
                <a:t>© Classroom Secrets Limited 2019</a:t>
              </a:r>
            </a:p>
          </p:txBody>
        </p:sp>
      </p:grpSp>
      <p:graphicFrame>
        <p:nvGraphicFramePr>
          <p:cNvPr id="20" name="Table 19">
            <a:extLst>
              <a:ext uri="{FF2B5EF4-FFF2-40B4-BE49-F238E27FC236}">
                <a16:creationId xmlns:a16="http://schemas.microsoft.com/office/drawing/2014/main" id="{0752D10F-1BD9-4683-838C-71836A6B7C69}"/>
              </a:ext>
            </a:extLst>
          </p:cNvPr>
          <p:cNvGraphicFramePr>
            <a:graphicFrameLocks noGrp="1"/>
          </p:cNvGraphicFramePr>
          <p:nvPr>
            <p:extLst>
              <p:ext uri="{D42A27DB-BD31-4B8C-83A1-F6EECF244321}">
                <p14:modId xmlns:p14="http://schemas.microsoft.com/office/powerpoint/2010/main" val="544926931"/>
              </p:ext>
            </p:extLst>
          </p:nvPr>
        </p:nvGraphicFramePr>
        <p:xfrm>
          <a:off x="1818506" y="1824672"/>
          <a:ext cx="689879" cy="2040840"/>
        </p:xfrm>
        <a:graphic>
          <a:graphicData uri="http://schemas.openxmlformats.org/drawingml/2006/table">
            <a:tbl>
              <a:tblPr firstRow="1" bandRow="1">
                <a:tableStyleId>{5940675A-B579-460E-94D1-54222C63F5DA}</a:tableStyleId>
              </a:tblPr>
              <a:tblGrid>
                <a:gridCol w="689879">
                  <a:extLst>
                    <a:ext uri="{9D8B030D-6E8A-4147-A177-3AD203B41FA5}">
                      <a16:colId xmlns:a16="http://schemas.microsoft.com/office/drawing/2014/main" val="3324221419"/>
                    </a:ext>
                  </a:extLst>
                </a:gridCol>
              </a:tblGrid>
              <a:tr h="510210">
                <a:tc>
                  <a:txBody>
                    <a:bodyPr/>
                    <a:lstStyle/>
                    <a:p>
                      <a:pPr algn="ctr"/>
                      <a:r>
                        <a:rPr lang="en-US" sz="1800" b="1" dirty="0">
                          <a:latin typeface="Century Gothic" panose="020B0502020202020204" pitchFamily="34" charset="0"/>
                        </a:rPr>
                        <a:t>80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09296132"/>
                  </a:ext>
                </a:extLst>
              </a:tr>
              <a:tr h="510210">
                <a:tc>
                  <a:txBody>
                    <a:bodyPr/>
                    <a:lstStyle/>
                    <a:p>
                      <a:pPr algn="ctr"/>
                      <a:r>
                        <a:rPr lang="en-US" sz="1800" b="1" dirty="0">
                          <a:latin typeface="Century Gothic" panose="020B0502020202020204" pitchFamily="34" charset="0"/>
                        </a:rPr>
                        <a:t>60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7338571"/>
                  </a:ext>
                </a:extLst>
              </a:tr>
              <a:tr h="510210">
                <a:tc>
                  <a:txBody>
                    <a:bodyPr/>
                    <a:lstStyle/>
                    <a:p>
                      <a:pPr algn="ctr"/>
                      <a:r>
                        <a:rPr lang="en-US" sz="1800" b="1" dirty="0">
                          <a:latin typeface="Century Gothic" panose="020B0502020202020204" pitchFamily="34" charset="0"/>
                        </a:rPr>
                        <a:t>40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44938629"/>
                  </a:ext>
                </a:extLst>
              </a:tr>
              <a:tr h="510210">
                <a:tc>
                  <a:txBody>
                    <a:bodyPr/>
                    <a:lstStyle/>
                    <a:p>
                      <a:pPr algn="ctr"/>
                      <a:r>
                        <a:rPr lang="en-US" sz="1800" b="1" dirty="0">
                          <a:latin typeface="Century Gothic" panose="020B0502020202020204" pitchFamily="34" charset="0"/>
                        </a:rPr>
                        <a:t>20</a:t>
                      </a:r>
                    </a:p>
                  </a:txBody>
                  <a:tcPr marL="161992" marR="161992" marT="80995" marB="80995">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47139751"/>
                  </a:ext>
                </a:extLst>
              </a:tr>
            </a:tbl>
          </a:graphicData>
        </a:graphic>
      </p:graphicFrame>
      <p:sp>
        <p:nvSpPr>
          <p:cNvPr id="21" name="TextBox 20">
            <a:extLst>
              <a:ext uri="{FF2B5EF4-FFF2-40B4-BE49-F238E27FC236}">
                <a16:creationId xmlns:a16="http://schemas.microsoft.com/office/drawing/2014/main" id="{45BCE8A6-879E-43A9-9358-8BC17077EC85}"/>
              </a:ext>
            </a:extLst>
          </p:cNvPr>
          <p:cNvSpPr txBox="1"/>
          <p:nvPr/>
        </p:nvSpPr>
        <p:spPr>
          <a:xfrm rot="16200000">
            <a:off x="1125467" y="2153536"/>
            <a:ext cx="1386078" cy="3693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i="1" dirty="0">
                <a:latin typeface="Century Gothic" panose="020B0502020202020204" pitchFamily="34" charset="0"/>
              </a:rPr>
              <a:t>ml</a:t>
            </a:r>
          </a:p>
        </p:txBody>
      </p:sp>
      <p:graphicFrame>
        <p:nvGraphicFramePr>
          <p:cNvPr id="22" name="Table 21">
            <a:extLst>
              <a:ext uri="{FF2B5EF4-FFF2-40B4-BE49-F238E27FC236}">
                <a16:creationId xmlns:a16="http://schemas.microsoft.com/office/drawing/2014/main" id="{BD1A4583-3413-4D64-9AED-61DB19DF327A}"/>
              </a:ext>
            </a:extLst>
          </p:cNvPr>
          <p:cNvGraphicFramePr>
            <a:graphicFrameLocks noGrp="1"/>
          </p:cNvGraphicFramePr>
          <p:nvPr>
            <p:extLst>
              <p:ext uri="{D42A27DB-BD31-4B8C-83A1-F6EECF244321}">
                <p14:modId xmlns:p14="http://schemas.microsoft.com/office/powerpoint/2010/main" val="2773737254"/>
              </p:ext>
            </p:extLst>
          </p:nvPr>
        </p:nvGraphicFramePr>
        <p:xfrm>
          <a:off x="2403610" y="1645163"/>
          <a:ext cx="4336780" cy="2762478"/>
        </p:xfrm>
        <a:graphic>
          <a:graphicData uri="http://schemas.openxmlformats.org/drawingml/2006/table">
            <a:tbl>
              <a:tblPr firstRow="1" bandRow="1">
                <a:tableStyleId>{5940675A-B579-460E-94D1-54222C63F5DA}</a:tableStyleId>
              </a:tblPr>
              <a:tblGrid>
                <a:gridCol w="1084195">
                  <a:extLst>
                    <a:ext uri="{9D8B030D-6E8A-4147-A177-3AD203B41FA5}">
                      <a16:colId xmlns:a16="http://schemas.microsoft.com/office/drawing/2014/main" val="3642291792"/>
                    </a:ext>
                  </a:extLst>
                </a:gridCol>
                <a:gridCol w="1084195">
                  <a:extLst>
                    <a:ext uri="{9D8B030D-6E8A-4147-A177-3AD203B41FA5}">
                      <a16:colId xmlns:a16="http://schemas.microsoft.com/office/drawing/2014/main" val="1954004233"/>
                    </a:ext>
                  </a:extLst>
                </a:gridCol>
                <a:gridCol w="1084195">
                  <a:extLst>
                    <a:ext uri="{9D8B030D-6E8A-4147-A177-3AD203B41FA5}">
                      <a16:colId xmlns:a16="http://schemas.microsoft.com/office/drawing/2014/main" val="4063257112"/>
                    </a:ext>
                  </a:extLst>
                </a:gridCol>
                <a:gridCol w="1084195">
                  <a:extLst>
                    <a:ext uri="{9D8B030D-6E8A-4147-A177-3AD203B41FA5}">
                      <a16:colId xmlns:a16="http://schemas.microsoft.com/office/drawing/2014/main" val="982449396"/>
                    </a:ext>
                  </a:extLst>
                </a:gridCol>
              </a:tblGrid>
              <a:tr h="382658">
                <a:tc gridSpan="4">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pPr algn="ctr"/>
                      <a:endParaRPr lang="en-US" sz="1050" b="1" i="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3112622727"/>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6959002"/>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5732009"/>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6168445"/>
                  </a:ext>
                </a:extLst>
              </a:tr>
              <a:tr h="509334">
                <a:tc gridSpan="4">
                  <a:txBody>
                    <a:bodyPr/>
                    <a:lstStyle/>
                    <a:p>
                      <a:endParaRPr lang="en-US" sz="100" dirty="0">
                        <a:latin typeface="SassoonCRInfantMedium" panose="02000603020000020003" pitchFamily="2" charset="77"/>
                      </a:endParaRPr>
                    </a:p>
                  </a:txBody>
                  <a:tcPr marL="0" marR="0" marT="0" marB="0">
                    <a:lnL w="28575" cap="flat" cmpd="sng" algn="ctr">
                      <a:solidFill>
                        <a:schemeClr val="accent1">
                          <a:lumMod val="20000"/>
                          <a:lumOff val="80000"/>
                        </a:schemeClr>
                      </a:solidFill>
                      <a:prstDash val="solid"/>
                      <a:round/>
                      <a:headEnd type="none" w="med" len="med"/>
                      <a:tailEnd type="none" w="med" len="med"/>
                    </a:lnL>
                    <a:lnR w="28575" cap="flat" cmpd="sng" algn="ctr">
                      <a:solidFill>
                        <a:schemeClr val="accent1">
                          <a:lumMod val="20000"/>
                          <a:lumOff val="80000"/>
                        </a:schemeClr>
                      </a:solidFill>
                      <a:prstDash val="solid"/>
                      <a:round/>
                      <a:headEnd type="none" w="med" len="med"/>
                      <a:tailEnd type="none" w="med" len="med"/>
                    </a:lnR>
                    <a:lnT w="28575" cap="flat" cmpd="sng" algn="ctr">
                      <a:solidFill>
                        <a:schemeClr val="accent1">
                          <a:lumMod val="20000"/>
                          <a:lumOff val="80000"/>
                        </a:schemeClr>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00" dirty="0">
                        <a:latin typeface="SassoonCRInfantMedium" panose="02000603020000020003" pitchFamily="2" charset="77"/>
                      </a:endParaRPr>
                    </a:p>
                  </a:txBody>
                  <a:tcPr marL="0" marR="0" marT="0" marB="0">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0126513"/>
                  </a:ext>
                </a:extLst>
              </a:tr>
              <a:tr h="342484">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8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952662"/>
                  </a:ext>
                </a:extLst>
              </a:tr>
            </a:tbl>
          </a:graphicData>
        </a:graphic>
      </p:graphicFrame>
      <p:graphicFrame>
        <p:nvGraphicFramePr>
          <p:cNvPr id="23" name="Table 22">
            <a:extLst>
              <a:ext uri="{FF2B5EF4-FFF2-40B4-BE49-F238E27FC236}">
                <a16:creationId xmlns:a16="http://schemas.microsoft.com/office/drawing/2014/main" id="{BC4B2054-34D4-4646-860B-AE0D019548FC}"/>
              </a:ext>
            </a:extLst>
          </p:cNvPr>
          <p:cNvGraphicFramePr>
            <a:graphicFrameLocks noGrp="1"/>
          </p:cNvGraphicFramePr>
          <p:nvPr>
            <p:extLst>
              <p:ext uri="{D42A27DB-BD31-4B8C-83A1-F6EECF244321}">
                <p14:modId xmlns:p14="http://schemas.microsoft.com/office/powerpoint/2010/main" val="839565408"/>
              </p:ext>
            </p:extLst>
          </p:nvPr>
        </p:nvGraphicFramePr>
        <p:xfrm>
          <a:off x="2402390" y="1646442"/>
          <a:ext cx="4338000" cy="2761199"/>
        </p:xfrm>
        <a:graphic>
          <a:graphicData uri="http://schemas.openxmlformats.org/drawingml/2006/table">
            <a:tbl>
              <a:tblPr firstRow="1" bandRow="1">
                <a:tableStyleId>{5940675A-B579-460E-94D1-54222C63F5DA}</a:tableStyleId>
              </a:tblPr>
              <a:tblGrid>
                <a:gridCol w="63794">
                  <a:extLst>
                    <a:ext uri="{9D8B030D-6E8A-4147-A177-3AD203B41FA5}">
                      <a16:colId xmlns:a16="http://schemas.microsoft.com/office/drawing/2014/main" val="3642291792"/>
                    </a:ext>
                  </a:extLst>
                </a:gridCol>
                <a:gridCol w="956912">
                  <a:extLst>
                    <a:ext uri="{9D8B030D-6E8A-4147-A177-3AD203B41FA5}">
                      <a16:colId xmlns:a16="http://schemas.microsoft.com/office/drawing/2014/main" val="1760406692"/>
                    </a:ext>
                  </a:extLst>
                </a:gridCol>
                <a:gridCol w="63794">
                  <a:extLst>
                    <a:ext uri="{9D8B030D-6E8A-4147-A177-3AD203B41FA5}">
                      <a16:colId xmlns:a16="http://schemas.microsoft.com/office/drawing/2014/main" val="2192092759"/>
                    </a:ext>
                  </a:extLst>
                </a:gridCol>
                <a:gridCol w="63794">
                  <a:extLst>
                    <a:ext uri="{9D8B030D-6E8A-4147-A177-3AD203B41FA5}">
                      <a16:colId xmlns:a16="http://schemas.microsoft.com/office/drawing/2014/main" val="1954004233"/>
                    </a:ext>
                  </a:extLst>
                </a:gridCol>
                <a:gridCol w="956912">
                  <a:extLst>
                    <a:ext uri="{9D8B030D-6E8A-4147-A177-3AD203B41FA5}">
                      <a16:colId xmlns:a16="http://schemas.microsoft.com/office/drawing/2014/main" val="649449927"/>
                    </a:ext>
                  </a:extLst>
                </a:gridCol>
                <a:gridCol w="63794">
                  <a:extLst>
                    <a:ext uri="{9D8B030D-6E8A-4147-A177-3AD203B41FA5}">
                      <a16:colId xmlns:a16="http://schemas.microsoft.com/office/drawing/2014/main" val="2035598338"/>
                    </a:ext>
                  </a:extLst>
                </a:gridCol>
                <a:gridCol w="63794">
                  <a:extLst>
                    <a:ext uri="{9D8B030D-6E8A-4147-A177-3AD203B41FA5}">
                      <a16:colId xmlns:a16="http://schemas.microsoft.com/office/drawing/2014/main" val="4063257112"/>
                    </a:ext>
                  </a:extLst>
                </a:gridCol>
                <a:gridCol w="956912">
                  <a:extLst>
                    <a:ext uri="{9D8B030D-6E8A-4147-A177-3AD203B41FA5}">
                      <a16:colId xmlns:a16="http://schemas.microsoft.com/office/drawing/2014/main" val="2302537967"/>
                    </a:ext>
                  </a:extLst>
                </a:gridCol>
                <a:gridCol w="63794">
                  <a:extLst>
                    <a:ext uri="{9D8B030D-6E8A-4147-A177-3AD203B41FA5}">
                      <a16:colId xmlns:a16="http://schemas.microsoft.com/office/drawing/2014/main" val="830939815"/>
                    </a:ext>
                  </a:extLst>
                </a:gridCol>
                <a:gridCol w="63794">
                  <a:extLst>
                    <a:ext uri="{9D8B030D-6E8A-4147-A177-3AD203B41FA5}">
                      <a16:colId xmlns:a16="http://schemas.microsoft.com/office/drawing/2014/main" val="982449396"/>
                    </a:ext>
                  </a:extLst>
                </a:gridCol>
                <a:gridCol w="956912">
                  <a:extLst>
                    <a:ext uri="{9D8B030D-6E8A-4147-A177-3AD203B41FA5}">
                      <a16:colId xmlns:a16="http://schemas.microsoft.com/office/drawing/2014/main" val="547718960"/>
                    </a:ext>
                  </a:extLst>
                </a:gridCol>
                <a:gridCol w="63794">
                  <a:extLst>
                    <a:ext uri="{9D8B030D-6E8A-4147-A177-3AD203B41FA5}">
                      <a16:colId xmlns:a16="http://schemas.microsoft.com/office/drawing/2014/main" val="3722835314"/>
                    </a:ext>
                  </a:extLst>
                </a:gridCol>
              </a:tblGrid>
              <a:tr h="382481">
                <a:tc gridSpan="12">
                  <a:txBody>
                    <a:bodyPr/>
                    <a:lstStyle/>
                    <a:p>
                      <a:pPr algn="ctr"/>
                      <a:r>
                        <a:rPr lang="en-US" sz="1800" b="1" i="1" dirty="0">
                          <a:latin typeface="Century Gothic" panose="020B0502020202020204" pitchFamily="34" charset="0"/>
                        </a:rPr>
                        <a:t>Average Water Intake During PE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US" sz="1200" dirty="0">
                        <a:latin typeface="SassoonCRInfantMedium" panose="02000603020000020003" pitchFamily="2" charset="77"/>
                      </a:endParaRPr>
                    </a:p>
                  </a:txBody>
                  <a:tcPr/>
                </a:tc>
                <a:tc hMerge="1">
                  <a:txBody>
                    <a:bodyPr/>
                    <a:lstStyle/>
                    <a:p>
                      <a:endParaRPr lang="en-GB"/>
                    </a:p>
                  </a:txBody>
                  <a:tcPr/>
                </a:tc>
                <a:tc hMerge="1">
                  <a:txBody>
                    <a:bodyPr/>
                    <a:lstStyle/>
                    <a:p>
                      <a:endParaRPr lang="en-GB"/>
                    </a:p>
                  </a:txBody>
                  <a:tcPr/>
                </a:tc>
                <a:tc hMerge="1">
                  <a:txBody>
                    <a:bodyPr/>
                    <a:lstStyle/>
                    <a:p>
                      <a:endParaRPr lang="en-US" sz="1200" dirty="0">
                        <a:latin typeface="SassoonCRInfantMedium" panose="02000603020000020003" pitchFamily="2" charset="77"/>
                      </a:endParaRPr>
                    </a:p>
                  </a:txBody>
                  <a:tcP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pPr algn="ctr"/>
                      <a:endParaRPr lang="en-US" sz="1200" b="1" i="1" dirty="0">
                        <a:latin typeface="Century Gothic" panose="020B0502020202020204" pitchFamily="34" charset="0"/>
                      </a:endParaRPr>
                    </a:p>
                  </a:txBody>
                  <a:tcPr marL="0" marR="0" marT="0" marB="0" anchor="ctr">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12622727"/>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0695900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66266916"/>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821837560"/>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0034953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37906875"/>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39487032"/>
                  </a:ext>
                </a:extLst>
              </a:tr>
              <a:tr h="254550">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0437111"/>
                  </a:ext>
                </a:extLst>
              </a:tr>
              <a:tr h="254548">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endParaRPr lang="en-US" sz="100" dirty="0">
                        <a:latin typeface="SassoonCRInfantMedium" panose="02000603020000020003" pitchFamily="2" charset="77"/>
                      </a:endParaRPr>
                    </a:p>
                  </a:txBody>
                  <a:tcPr marL="0" marR="0" marT="0" marB="0">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472573"/>
                  </a:ext>
                </a:extLst>
              </a:tr>
              <a:tr h="342326">
                <a:tc gridSpan="3">
                  <a:txBody>
                    <a:bodyPr/>
                    <a:lstStyle/>
                    <a:p>
                      <a:pPr algn="ctr"/>
                      <a:r>
                        <a:rPr lang="en-US" sz="1800" b="1" dirty="0">
                          <a:latin typeface="Century Gothic" panose="020B0502020202020204" pitchFamily="34" charset="0"/>
                        </a:rPr>
                        <a:t>Tom</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Jess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Ali</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gridSpan="3">
                  <a:txBody>
                    <a:bodyPr/>
                    <a:lstStyle/>
                    <a:p>
                      <a:pPr algn="ctr"/>
                      <a:r>
                        <a:rPr lang="en-US" sz="1800" b="1" dirty="0">
                          <a:latin typeface="Century Gothic" panose="020B0502020202020204" pitchFamily="34" charset="0"/>
                        </a:rPr>
                        <a:t>Fay</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52952662"/>
                  </a:ext>
                </a:extLst>
              </a:tr>
            </a:tbl>
          </a:graphicData>
        </a:graphic>
      </p:graphicFrame>
    </p:spTree>
    <p:extLst>
      <p:ext uri="{BB962C8B-B14F-4D97-AF65-F5344CB8AC3E}">
        <p14:creationId xmlns:p14="http://schemas.microsoft.com/office/powerpoint/2010/main" val="2599433336"/>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E31C6A76-067D-493D-80C9-98576FDB42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314</TotalTime>
  <Words>989</Words>
  <Application>Microsoft Office PowerPoint</Application>
  <PresentationFormat>On-screen Show (4:3)</PresentationFormat>
  <Paragraphs>450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13</cp:revision>
  <dcterms:created xsi:type="dcterms:W3CDTF">2018-03-17T10:08:43Z</dcterms:created>
  <dcterms:modified xsi:type="dcterms:W3CDTF">2019-04-24T13:42:53Z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