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72" r:id="rId7"/>
    <p:sldId id="420" r:id="rId8"/>
    <p:sldId id="406" r:id="rId9"/>
    <p:sldId id="407" r:id="rId10"/>
    <p:sldId id="408" r:id="rId11"/>
    <p:sldId id="431" r:id="rId12"/>
    <p:sldId id="409" r:id="rId13"/>
    <p:sldId id="422" r:id="rId14"/>
    <p:sldId id="410" r:id="rId15"/>
    <p:sldId id="430" r:id="rId16"/>
    <p:sldId id="429" r:id="rId17"/>
    <p:sldId id="432" r:id="rId18"/>
    <p:sldId id="433" r:id="rId19"/>
    <p:sldId id="434" r:id="rId20"/>
    <p:sldId id="425" r:id="rId21"/>
    <p:sldId id="42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AA72D4"/>
    <a:srgbClr val="DAC1ED"/>
    <a:srgbClr val="D5B8EA"/>
    <a:srgbClr val="FF4BFF"/>
    <a:srgbClr val="FFA7FF"/>
    <a:srgbClr val="FF97FF"/>
    <a:srgbClr val="FF0DFF"/>
    <a:srgbClr val="DCC5ED"/>
    <a:srgbClr val="D00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095C3-AFFA-4FE0-870F-33DF23602B8A}" v="143" dt="2019-04-29T11:32:30.128"/>
    <p1510:client id="{DA0D7BFE-62A4-497B-91B5-E71B761D0E21}" v="4" dt="2019-04-29T15:41:19.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63" d="100"/>
          <a:sy n="63" d="100"/>
        </p:scale>
        <p:origin x="13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Simpson" userId="975f5492-d74c-431c-90fe-9bfc34b8124b" providerId="ADAL" clId="{2D9095C3-AFFA-4FE0-870F-33DF23602B8A}"/>
    <pc:docChg chg="custSel addSld delSld modSld">
      <pc:chgData name="Eleanor Simpson" userId="975f5492-d74c-431c-90fe-9bfc34b8124b" providerId="ADAL" clId="{2D9095C3-AFFA-4FE0-870F-33DF23602B8A}" dt="2019-04-29T11:32:30.122" v="663" actId="207"/>
      <pc:docMkLst>
        <pc:docMk/>
      </pc:docMkLst>
      <pc:sldChg chg="addSp delSp modSp mod">
        <pc:chgData name="Eleanor Simpson" userId="975f5492-d74c-431c-90fe-9bfc34b8124b" providerId="ADAL" clId="{2D9095C3-AFFA-4FE0-870F-33DF23602B8A}" dt="2019-04-29T11:32:11.370" v="636" actId="20577"/>
        <pc:sldMkLst>
          <pc:docMk/>
          <pc:sldMk cId="1992650825" sldId="410"/>
        </pc:sldMkLst>
        <pc:spChg chg="mod">
          <ac:chgData name="Eleanor Simpson" userId="975f5492-d74c-431c-90fe-9bfc34b8124b" providerId="ADAL" clId="{2D9095C3-AFFA-4FE0-870F-33DF23602B8A}" dt="2019-04-29T11:32:11.370" v="636" actId="20577"/>
          <ac:spMkLst>
            <pc:docMk/>
            <pc:sldMk cId="1992650825" sldId="410"/>
            <ac:spMk id="19" creationId="{5252A847-DE45-4FA3-A1F8-EEBEB845FF8E}"/>
          </ac:spMkLst>
        </pc:spChg>
        <pc:graphicFrameChg chg="add del mod">
          <ac:chgData name="Eleanor Simpson" userId="975f5492-d74c-431c-90fe-9bfc34b8124b" providerId="ADAL" clId="{2D9095C3-AFFA-4FE0-870F-33DF23602B8A}" dt="2019-04-29T11:31:02.635" v="484" actId="1035"/>
          <ac:graphicFrameMkLst>
            <pc:docMk/>
            <pc:sldMk cId="1992650825" sldId="410"/>
            <ac:graphicFrameMk id="4" creationId="{69E2E04A-B36F-41CF-AF7A-20E68F3F0538}"/>
          </ac:graphicFrameMkLst>
        </pc:graphicFrameChg>
      </pc:sldChg>
      <pc:sldChg chg="del">
        <pc:chgData name="Eleanor Simpson" userId="975f5492-d74c-431c-90fe-9bfc34b8124b" providerId="ADAL" clId="{2D9095C3-AFFA-4FE0-870F-33DF23602B8A}" dt="2019-04-29T11:09:41.616" v="1" actId="2696"/>
        <pc:sldMkLst>
          <pc:docMk/>
          <pc:sldMk cId="2448712922" sldId="413"/>
        </pc:sldMkLst>
      </pc:sldChg>
      <pc:sldChg chg="del">
        <pc:chgData name="Eleanor Simpson" userId="975f5492-d74c-431c-90fe-9bfc34b8124b" providerId="ADAL" clId="{2D9095C3-AFFA-4FE0-870F-33DF23602B8A}" dt="2019-04-29T11:09:38.396" v="0" actId="2696"/>
        <pc:sldMkLst>
          <pc:docMk/>
          <pc:sldMk cId="4021034873" sldId="414"/>
        </pc:sldMkLst>
      </pc:sldChg>
      <pc:sldChg chg="add">
        <pc:chgData name="Eleanor Simpson" userId="975f5492-d74c-431c-90fe-9bfc34b8124b" providerId="ADAL" clId="{2D9095C3-AFFA-4FE0-870F-33DF23602B8A}" dt="2019-04-29T11:31:55.411" v="572"/>
        <pc:sldMkLst>
          <pc:docMk/>
          <pc:sldMk cId="2994231744" sldId="429"/>
        </pc:sldMkLst>
      </pc:sldChg>
      <pc:sldChg chg="modSp add">
        <pc:chgData name="Eleanor Simpson" userId="975f5492-d74c-431c-90fe-9bfc34b8124b" providerId="ADAL" clId="{2D9095C3-AFFA-4FE0-870F-33DF23602B8A}" dt="2019-04-29T11:32:30.122" v="663" actId="207"/>
        <pc:sldMkLst>
          <pc:docMk/>
          <pc:sldMk cId="2881084472" sldId="430"/>
        </pc:sldMkLst>
        <pc:spChg chg="mod">
          <ac:chgData name="Eleanor Simpson" userId="975f5492-d74c-431c-90fe-9bfc34b8124b" providerId="ADAL" clId="{2D9095C3-AFFA-4FE0-870F-33DF23602B8A}" dt="2019-04-29T11:32:30.122" v="663" actId="207"/>
          <ac:spMkLst>
            <pc:docMk/>
            <pc:sldMk cId="2881084472" sldId="430"/>
            <ac:spMk id="19" creationId="{5252A847-DE45-4FA3-A1F8-EEBEB845FF8E}"/>
          </ac:spMkLst>
        </pc:spChg>
      </pc:sldChg>
    </pc:docChg>
  </pc:docChgLst>
  <pc:docChgLst>
    <pc:chgData name="Jan Fitzpatrick" userId="d1b284ec-d1dd-4765-b823-b34899491c26" providerId="ADAL" clId="{DA0D7BFE-62A4-497B-91B5-E71B761D0E21}"/>
    <pc:docChg chg="addSld delSld modSld">
      <pc:chgData name="Jan Fitzpatrick" userId="d1b284ec-d1dd-4765-b823-b34899491c26" providerId="ADAL" clId="{DA0D7BFE-62A4-497B-91B5-E71B761D0E21}" dt="2019-04-29T15:46:41.269" v="138" actId="122"/>
      <pc:docMkLst>
        <pc:docMk/>
      </pc:docMkLst>
      <pc:sldChg chg="modSp">
        <pc:chgData name="Jan Fitzpatrick" userId="d1b284ec-d1dd-4765-b823-b34899491c26" providerId="ADAL" clId="{DA0D7BFE-62A4-497B-91B5-E71B761D0E21}" dt="2019-04-29T15:46:41.269" v="138" actId="122"/>
        <pc:sldMkLst>
          <pc:docMk/>
          <pc:sldMk cId="2306510575" sldId="372"/>
        </pc:sldMkLst>
        <pc:spChg chg="mod">
          <ac:chgData name="Jan Fitzpatrick" userId="d1b284ec-d1dd-4765-b823-b34899491c26" providerId="ADAL" clId="{DA0D7BFE-62A4-497B-91B5-E71B761D0E21}" dt="2019-04-29T15:46:41.269" v="138" actId="122"/>
          <ac:spMkLst>
            <pc:docMk/>
            <pc:sldMk cId="2306510575" sldId="372"/>
            <ac:spMk id="19" creationId="{5252A847-DE45-4FA3-A1F8-EEBEB845FF8E}"/>
          </ac:spMkLst>
        </pc:spChg>
      </pc:sldChg>
      <pc:sldChg chg="modSp">
        <pc:chgData name="Jan Fitzpatrick" userId="d1b284ec-d1dd-4765-b823-b34899491c26" providerId="ADAL" clId="{DA0D7BFE-62A4-497B-91B5-E71B761D0E21}" dt="2019-04-29T15:30:38.928" v="11" actId="20577"/>
        <pc:sldMkLst>
          <pc:docMk/>
          <pc:sldMk cId="442414069" sldId="407"/>
        </pc:sldMkLst>
        <pc:spChg chg="mod">
          <ac:chgData name="Jan Fitzpatrick" userId="d1b284ec-d1dd-4765-b823-b34899491c26" providerId="ADAL" clId="{DA0D7BFE-62A4-497B-91B5-E71B761D0E21}" dt="2019-04-29T15:30:38.928" v="11" actId="20577"/>
          <ac:spMkLst>
            <pc:docMk/>
            <pc:sldMk cId="442414069" sldId="407"/>
            <ac:spMk id="12" creationId="{E331AA6E-9B1D-4157-BD69-C8A15D5540A8}"/>
          </ac:spMkLst>
        </pc:spChg>
      </pc:sldChg>
      <pc:sldChg chg="modSp mod">
        <pc:chgData name="Jan Fitzpatrick" userId="d1b284ec-d1dd-4765-b823-b34899491c26" providerId="ADAL" clId="{DA0D7BFE-62A4-497B-91B5-E71B761D0E21}" dt="2019-04-29T15:36:42.487" v="32" actId="27918"/>
        <pc:sldMkLst>
          <pc:docMk/>
          <pc:sldMk cId="2384053309" sldId="408"/>
        </pc:sldMkLst>
        <pc:spChg chg="mod">
          <ac:chgData name="Jan Fitzpatrick" userId="d1b284ec-d1dd-4765-b823-b34899491c26" providerId="ADAL" clId="{DA0D7BFE-62A4-497B-91B5-E71B761D0E21}" dt="2019-04-29T15:31:25.354" v="19" actId="20577"/>
          <ac:spMkLst>
            <pc:docMk/>
            <pc:sldMk cId="2384053309" sldId="408"/>
            <ac:spMk id="19" creationId="{5252A847-DE45-4FA3-A1F8-EEBEB845FF8E}"/>
          </ac:spMkLst>
        </pc:spChg>
      </pc:sldChg>
      <pc:sldChg chg="modSp">
        <pc:chgData name="Jan Fitzpatrick" userId="d1b284ec-d1dd-4765-b823-b34899491c26" providerId="ADAL" clId="{DA0D7BFE-62A4-497B-91B5-E71B761D0E21}" dt="2019-04-29T15:42:17.766" v="67" actId="404"/>
        <pc:sldMkLst>
          <pc:docMk/>
          <pc:sldMk cId="2048963646" sldId="409"/>
        </pc:sldMkLst>
        <pc:spChg chg="mod">
          <ac:chgData name="Jan Fitzpatrick" userId="d1b284ec-d1dd-4765-b823-b34899491c26" providerId="ADAL" clId="{DA0D7BFE-62A4-497B-91B5-E71B761D0E21}" dt="2019-04-29T15:42:17.766" v="67" actId="404"/>
          <ac:spMkLst>
            <pc:docMk/>
            <pc:sldMk cId="2048963646" sldId="409"/>
            <ac:spMk id="19" creationId="{5252A847-DE45-4FA3-A1F8-EEBEB845FF8E}"/>
          </ac:spMkLst>
        </pc:spChg>
      </pc:sldChg>
      <pc:sldChg chg="modSp">
        <pc:chgData name="Jan Fitzpatrick" userId="d1b284ec-d1dd-4765-b823-b34899491c26" providerId="ADAL" clId="{DA0D7BFE-62A4-497B-91B5-E71B761D0E21}" dt="2019-04-29T15:46:35.686" v="137" actId="122"/>
        <pc:sldMkLst>
          <pc:docMk/>
          <pc:sldMk cId="3417547800" sldId="420"/>
        </pc:sldMkLst>
        <pc:spChg chg="mod">
          <ac:chgData name="Jan Fitzpatrick" userId="d1b284ec-d1dd-4765-b823-b34899491c26" providerId="ADAL" clId="{DA0D7BFE-62A4-497B-91B5-E71B761D0E21}" dt="2019-04-29T15:46:30.544" v="136" actId="404"/>
          <ac:spMkLst>
            <pc:docMk/>
            <pc:sldMk cId="3417547800" sldId="420"/>
            <ac:spMk id="3" creationId="{32C83968-B0C3-4323-93D9-02316B71692C}"/>
          </ac:spMkLst>
        </pc:spChg>
        <pc:spChg chg="mod">
          <ac:chgData name="Jan Fitzpatrick" userId="d1b284ec-d1dd-4765-b823-b34899491c26" providerId="ADAL" clId="{DA0D7BFE-62A4-497B-91B5-E71B761D0E21}" dt="2019-04-29T15:46:30.544" v="136" actId="404"/>
          <ac:spMkLst>
            <pc:docMk/>
            <pc:sldMk cId="3417547800" sldId="420"/>
            <ac:spMk id="9" creationId="{22565961-A4DA-4C4E-AB40-70FB62BBC1F3}"/>
          </ac:spMkLst>
        </pc:spChg>
        <pc:spChg chg="mod">
          <ac:chgData name="Jan Fitzpatrick" userId="d1b284ec-d1dd-4765-b823-b34899491c26" providerId="ADAL" clId="{DA0D7BFE-62A4-497B-91B5-E71B761D0E21}" dt="2019-04-29T15:46:30.544" v="136" actId="404"/>
          <ac:spMkLst>
            <pc:docMk/>
            <pc:sldMk cId="3417547800" sldId="420"/>
            <ac:spMk id="10" creationId="{F3EE8017-F53E-4088-8665-55302CC140FD}"/>
          </ac:spMkLst>
        </pc:spChg>
        <pc:spChg chg="mod">
          <ac:chgData name="Jan Fitzpatrick" userId="d1b284ec-d1dd-4765-b823-b34899491c26" providerId="ADAL" clId="{DA0D7BFE-62A4-497B-91B5-E71B761D0E21}" dt="2019-04-29T15:46:30.544" v="136" actId="404"/>
          <ac:spMkLst>
            <pc:docMk/>
            <pc:sldMk cId="3417547800" sldId="420"/>
            <ac:spMk id="11" creationId="{FE1F46A2-B894-444D-99D2-57C2881EF1D8}"/>
          </ac:spMkLst>
        </pc:spChg>
        <pc:spChg chg="mod">
          <ac:chgData name="Jan Fitzpatrick" userId="d1b284ec-d1dd-4765-b823-b34899491c26" providerId="ADAL" clId="{DA0D7BFE-62A4-497B-91B5-E71B761D0E21}" dt="2019-04-29T15:46:30.544" v="136" actId="404"/>
          <ac:spMkLst>
            <pc:docMk/>
            <pc:sldMk cId="3417547800" sldId="420"/>
            <ac:spMk id="12" creationId="{CAD0B4DB-C27E-4606-BD6A-050C50E82FA2}"/>
          </ac:spMkLst>
        </pc:spChg>
        <pc:spChg chg="mod">
          <ac:chgData name="Jan Fitzpatrick" userId="d1b284ec-d1dd-4765-b823-b34899491c26" providerId="ADAL" clId="{DA0D7BFE-62A4-497B-91B5-E71B761D0E21}" dt="2019-04-29T15:46:35.686" v="137" actId="122"/>
          <ac:spMkLst>
            <pc:docMk/>
            <pc:sldMk cId="3417547800" sldId="420"/>
            <ac:spMk id="19" creationId="{5252A847-DE45-4FA3-A1F8-EEBEB845FF8E}"/>
          </ac:spMkLst>
        </pc:spChg>
      </pc:sldChg>
      <pc:sldChg chg="modSp">
        <pc:chgData name="Jan Fitzpatrick" userId="d1b284ec-d1dd-4765-b823-b34899491c26" providerId="ADAL" clId="{DA0D7BFE-62A4-497B-91B5-E71B761D0E21}" dt="2019-04-29T15:42:25.882" v="68" actId="404"/>
        <pc:sldMkLst>
          <pc:docMk/>
          <pc:sldMk cId="1395272104" sldId="422"/>
        </pc:sldMkLst>
        <pc:spChg chg="mod">
          <ac:chgData name="Jan Fitzpatrick" userId="d1b284ec-d1dd-4765-b823-b34899491c26" providerId="ADAL" clId="{DA0D7BFE-62A4-497B-91B5-E71B761D0E21}" dt="2019-04-29T15:42:25.882" v="68" actId="404"/>
          <ac:spMkLst>
            <pc:docMk/>
            <pc:sldMk cId="1395272104" sldId="422"/>
            <ac:spMk id="19" creationId="{5252A847-DE45-4FA3-A1F8-EEBEB845FF8E}"/>
          </ac:spMkLst>
        </pc:spChg>
        <pc:graphicFrameChg chg="mod">
          <ac:chgData name="Jan Fitzpatrick" userId="d1b284ec-d1dd-4765-b823-b34899491c26" providerId="ADAL" clId="{DA0D7BFE-62A4-497B-91B5-E71B761D0E21}" dt="2019-04-29T15:40:11.738" v="66"/>
          <ac:graphicFrameMkLst>
            <pc:docMk/>
            <pc:sldMk cId="1395272104" sldId="422"/>
            <ac:graphicFrameMk id="5" creationId="{68F5DD09-5B87-437B-8674-35363D356281}"/>
          </ac:graphicFrameMkLst>
        </pc:graphicFrameChg>
      </pc:sldChg>
      <pc:sldChg chg="modSp">
        <pc:chgData name="Jan Fitzpatrick" userId="d1b284ec-d1dd-4765-b823-b34899491c26" providerId="ADAL" clId="{DA0D7BFE-62A4-497B-91B5-E71B761D0E21}" dt="2019-04-29T15:45:27.138" v="133" actId="20577"/>
        <pc:sldMkLst>
          <pc:docMk/>
          <pc:sldMk cId="1749051301" sldId="424"/>
        </pc:sldMkLst>
        <pc:spChg chg="mod">
          <ac:chgData name="Jan Fitzpatrick" userId="d1b284ec-d1dd-4765-b823-b34899491c26" providerId="ADAL" clId="{DA0D7BFE-62A4-497B-91B5-E71B761D0E21}" dt="2019-04-29T15:45:27.138" v="133" actId="20577"/>
          <ac:spMkLst>
            <pc:docMk/>
            <pc:sldMk cId="1749051301" sldId="424"/>
            <ac:spMk id="19" creationId="{5252A847-DE45-4FA3-A1F8-EEBEB845FF8E}"/>
          </ac:spMkLst>
        </pc:spChg>
      </pc:sldChg>
      <pc:sldChg chg="modSp del">
        <pc:chgData name="Jan Fitzpatrick" userId="d1b284ec-d1dd-4765-b823-b34899491c26" providerId="ADAL" clId="{DA0D7BFE-62A4-497B-91B5-E71B761D0E21}" dt="2019-04-29T15:39:36.823" v="65" actId="2696"/>
        <pc:sldMkLst>
          <pc:docMk/>
          <pc:sldMk cId="1401367157" sldId="427"/>
        </pc:sldMkLst>
        <pc:spChg chg="mod">
          <ac:chgData name="Jan Fitzpatrick" userId="d1b284ec-d1dd-4765-b823-b34899491c26" providerId="ADAL" clId="{DA0D7BFE-62A4-497B-91B5-E71B761D0E21}" dt="2019-04-29T15:38:40.643" v="43" actId="20577"/>
          <ac:spMkLst>
            <pc:docMk/>
            <pc:sldMk cId="1401367157" sldId="427"/>
            <ac:spMk id="19" creationId="{5252A847-DE45-4FA3-A1F8-EEBEB845FF8E}"/>
          </ac:spMkLst>
        </pc:spChg>
      </pc:sldChg>
      <pc:sldChg chg="modSp">
        <pc:chgData name="Jan Fitzpatrick" userId="d1b284ec-d1dd-4765-b823-b34899491c26" providerId="ADAL" clId="{DA0D7BFE-62A4-497B-91B5-E71B761D0E21}" dt="2019-04-29T15:45:56.119" v="134" actId="6549"/>
        <pc:sldMkLst>
          <pc:docMk/>
          <pc:sldMk cId="910152962" sldId="428"/>
        </pc:sldMkLst>
        <pc:spChg chg="mod">
          <ac:chgData name="Jan Fitzpatrick" userId="d1b284ec-d1dd-4765-b823-b34899491c26" providerId="ADAL" clId="{DA0D7BFE-62A4-497B-91B5-E71B761D0E21}" dt="2019-04-29T15:45:56.119" v="134" actId="6549"/>
          <ac:spMkLst>
            <pc:docMk/>
            <pc:sldMk cId="910152962" sldId="428"/>
            <ac:spMk id="19" creationId="{5252A847-DE45-4FA3-A1F8-EEBEB845FF8E}"/>
          </ac:spMkLst>
        </pc:spChg>
      </pc:sldChg>
      <pc:sldChg chg="modSp add">
        <pc:chgData name="Jan Fitzpatrick" userId="d1b284ec-d1dd-4765-b823-b34899491c26" providerId="ADAL" clId="{DA0D7BFE-62A4-497B-91B5-E71B761D0E21}" dt="2019-04-29T15:39:20.742" v="64" actId="20577"/>
        <pc:sldMkLst>
          <pc:docMk/>
          <pc:sldMk cId="1162917522" sldId="431"/>
        </pc:sldMkLst>
        <pc:spChg chg="mod">
          <ac:chgData name="Jan Fitzpatrick" userId="d1b284ec-d1dd-4765-b823-b34899491c26" providerId="ADAL" clId="{DA0D7BFE-62A4-497B-91B5-E71B761D0E21}" dt="2019-04-29T15:39:20.742" v="64" actId="20577"/>
          <ac:spMkLst>
            <pc:docMk/>
            <pc:sldMk cId="1162917522" sldId="431"/>
            <ac:spMk id="19" creationId="{5252A847-DE45-4FA3-A1F8-EEBEB845FF8E}"/>
          </ac:spMkLst>
        </pc:spChg>
      </pc:sldChg>
    </pc:docChg>
  </pc:docChgLst>
  <pc:docChgLst>
    <pc:chgData name="Eleanor Simpson" userId="975f5492-d74c-431c-90fe-9bfc34b8124b" providerId="ADAL" clId="{9345E859-1E92-407C-A1AD-1349D2B1A2C8}"/>
    <pc:docChg chg="undo custSel addSld delSld modSld">
      <pc:chgData name="Eleanor Simpson" userId="975f5492-d74c-431c-90fe-9bfc34b8124b" providerId="ADAL" clId="{9345E859-1E92-407C-A1AD-1349D2B1A2C8}" dt="2019-04-26T10:19:07.607" v="1431" actId="20577"/>
      <pc:docMkLst>
        <pc:docMk/>
      </pc:docMkLst>
      <pc:sldChg chg="addSp delSp modSp">
        <pc:chgData name="Eleanor Simpson" userId="975f5492-d74c-431c-90fe-9bfc34b8124b" providerId="ADAL" clId="{9345E859-1E92-407C-A1AD-1349D2B1A2C8}" dt="2019-04-25T16:11:27.248" v="63"/>
        <pc:sldMkLst>
          <pc:docMk/>
          <pc:sldMk cId="2637481266" sldId="256"/>
        </pc:sldMkLst>
        <pc:spChg chg="mod">
          <ac:chgData name="Eleanor Simpson" userId="975f5492-d74c-431c-90fe-9bfc34b8124b" providerId="ADAL" clId="{9345E859-1E92-407C-A1AD-1349D2B1A2C8}" dt="2019-04-25T16:09:11.195" v="43" actId="20577"/>
          <ac:spMkLst>
            <pc:docMk/>
            <pc:sldMk cId="2637481266" sldId="256"/>
            <ac:spMk id="19" creationId="{5252A847-DE45-4FA3-A1F8-EEBEB845FF8E}"/>
          </ac:spMkLst>
        </pc:spChg>
        <pc:grpChg chg="add">
          <ac:chgData name="Eleanor Simpson" userId="975f5492-d74c-431c-90fe-9bfc34b8124b" providerId="ADAL" clId="{9345E859-1E92-407C-A1AD-1349D2B1A2C8}" dt="2019-04-25T16:11:27.248" v="63"/>
          <ac:grpSpMkLst>
            <pc:docMk/>
            <pc:sldMk cId="2637481266" sldId="256"/>
            <ac:grpSpMk id="7" creationId="{27320D2C-12BE-4827-B243-100DDD6582A4}"/>
          </ac:grpSpMkLst>
        </pc:grpChg>
        <pc:grpChg chg="del">
          <ac:chgData name="Eleanor Simpson" userId="975f5492-d74c-431c-90fe-9bfc34b8124b" providerId="ADAL" clId="{9345E859-1E92-407C-A1AD-1349D2B1A2C8}" dt="2019-04-25T16:09:16.157" v="44" actId="478"/>
          <ac:grpSpMkLst>
            <pc:docMk/>
            <pc:sldMk cId="2637481266" sldId="256"/>
            <ac:grpSpMk id="16" creationId="{B31300A9-E3C5-4701-8EF1-45ED088A04DD}"/>
          </ac:grpSpMkLst>
        </pc:grpChg>
      </pc:sldChg>
      <pc:sldChg chg="addSp delSp modSp">
        <pc:chgData name="Eleanor Simpson" userId="975f5492-d74c-431c-90fe-9bfc34b8124b" providerId="ADAL" clId="{9345E859-1E92-407C-A1AD-1349D2B1A2C8}" dt="2019-04-25T16:12:50.317" v="82" actId="404"/>
        <pc:sldMkLst>
          <pc:docMk/>
          <pc:sldMk cId="3855900595" sldId="301"/>
        </pc:sldMkLst>
        <pc:spChg chg="mod">
          <ac:chgData name="Eleanor Simpson" userId="975f5492-d74c-431c-90fe-9bfc34b8124b" providerId="ADAL" clId="{9345E859-1E92-407C-A1AD-1349D2B1A2C8}" dt="2019-04-25T16:12:50.317" v="82" actId="404"/>
          <ac:spMkLst>
            <pc:docMk/>
            <pc:sldMk cId="3855900595" sldId="301"/>
            <ac:spMk id="19" creationId="{5252A847-DE45-4FA3-A1F8-EEBEB845FF8E}"/>
          </ac:spMkLst>
        </pc:spChg>
        <pc:grpChg chg="add">
          <ac:chgData name="Eleanor Simpson" userId="975f5492-d74c-431c-90fe-9bfc34b8124b" providerId="ADAL" clId="{9345E859-1E92-407C-A1AD-1349D2B1A2C8}" dt="2019-04-25T16:11:30.493" v="64"/>
          <ac:grpSpMkLst>
            <pc:docMk/>
            <pc:sldMk cId="3855900595" sldId="301"/>
            <ac:grpSpMk id="7" creationId="{86FB0961-8769-4478-8946-635974C5D986}"/>
          </ac:grpSpMkLst>
        </pc:grpChg>
        <pc:grpChg chg="del">
          <ac:chgData name="Eleanor Simpson" userId="975f5492-d74c-431c-90fe-9bfc34b8124b" providerId="ADAL" clId="{9345E859-1E92-407C-A1AD-1349D2B1A2C8}" dt="2019-04-25T16:09:19.642" v="45" actId="478"/>
          <ac:grpSpMkLst>
            <pc:docMk/>
            <pc:sldMk cId="3855900595" sldId="301"/>
            <ac:grpSpMk id="16" creationId="{B31300A9-E3C5-4701-8EF1-45ED088A04DD}"/>
          </ac:grpSpMkLst>
        </pc:grpChg>
      </pc:sldChg>
      <pc:sldChg chg="addSp delSp modSp">
        <pc:chgData name="Eleanor Simpson" userId="975f5492-d74c-431c-90fe-9bfc34b8124b" providerId="ADAL" clId="{9345E859-1E92-407C-A1AD-1349D2B1A2C8}" dt="2019-04-25T16:11:33.032" v="65"/>
        <pc:sldMkLst>
          <pc:docMk/>
          <pc:sldMk cId="2306510575" sldId="372"/>
        </pc:sldMkLst>
        <pc:spChg chg="del">
          <ac:chgData name="Eleanor Simpson" userId="975f5492-d74c-431c-90fe-9bfc34b8124b" providerId="ADAL" clId="{9345E859-1E92-407C-A1AD-1349D2B1A2C8}" dt="2019-04-25T16:07:27.147" v="0" actId="478"/>
          <ac:spMkLst>
            <pc:docMk/>
            <pc:sldMk cId="2306510575" sldId="372"/>
            <ac:spMk id="2" creationId="{90BC8647-86BC-43AF-8514-DE8F02919ABF}"/>
          </ac:spMkLst>
        </pc:spChg>
        <pc:spChg chg="mod">
          <ac:chgData name="Eleanor Simpson" userId="975f5492-d74c-431c-90fe-9bfc34b8124b" providerId="ADAL" clId="{9345E859-1E92-407C-A1AD-1349D2B1A2C8}" dt="2019-04-25T16:07:50.577" v="35" actId="403"/>
          <ac:spMkLst>
            <pc:docMk/>
            <pc:sldMk cId="2306510575" sldId="372"/>
            <ac:spMk id="3" creationId="{32C83968-B0C3-4323-93D9-02316B71692C}"/>
          </ac:spMkLst>
        </pc:spChg>
        <pc:spChg chg="mod">
          <ac:chgData name="Eleanor Simpson" userId="975f5492-d74c-431c-90fe-9bfc34b8124b" providerId="ADAL" clId="{9345E859-1E92-407C-A1AD-1349D2B1A2C8}" dt="2019-04-25T16:07:50.577" v="35" actId="403"/>
          <ac:spMkLst>
            <pc:docMk/>
            <pc:sldMk cId="2306510575" sldId="372"/>
            <ac:spMk id="9" creationId="{22565961-A4DA-4C4E-AB40-70FB62BBC1F3}"/>
          </ac:spMkLst>
        </pc:spChg>
        <pc:spChg chg="mod">
          <ac:chgData name="Eleanor Simpson" userId="975f5492-d74c-431c-90fe-9bfc34b8124b" providerId="ADAL" clId="{9345E859-1E92-407C-A1AD-1349D2B1A2C8}" dt="2019-04-25T16:07:50.577" v="35" actId="403"/>
          <ac:spMkLst>
            <pc:docMk/>
            <pc:sldMk cId="2306510575" sldId="372"/>
            <ac:spMk id="10" creationId="{F3EE8017-F53E-4088-8665-55302CC140FD}"/>
          </ac:spMkLst>
        </pc:spChg>
        <pc:spChg chg="mod">
          <ac:chgData name="Eleanor Simpson" userId="975f5492-d74c-431c-90fe-9bfc34b8124b" providerId="ADAL" clId="{9345E859-1E92-407C-A1AD-1349D2B1A2C8}" dt="2019-04-25T16:07:50.577" v="35" actId="403"/>
          <ac:spMkLst>
            <pc:docMk/>
            <pc:sldMk cId="2306510575" sldId="372"/>
            <ac:spMk id="11" creationId="{FE1F46A2-B894-444D-99D2-57C2881EF1D8}"/>
          </ac:spMkLst>
        </pc:spChg>
        <pc:spChg chg="mod">
          <ac:chgData name="Eleanor Simpson" userId="975f5492-d74c-431c-90fe-9bfc34b8124b" providerId="ADAL" clId="{9345E859-1E92-407C-A1AD-1349D2B1A2C8}" dt="2019-04-25T16:07:50.577" v="35" actId="403"/>
          <ac:spMkLst>
            <pc:docMk/>
            <pc:sldMk cId="2306510575" sldId="372"/>
            <ac:spMk id="12" creationId="{CAD0B4DB-C27E-4606-BD6A-050C50E82FA2}"/>
          </ac:spMkLst>
        </pc:spChg>
        <pc:spChg chg="mod">
          <ac:chgData name="Eleanor Simpson" userId="975f5492-d74c-431c-90fe-9bfc34b8124b" providerId="ADAL" clId="{9345E859-1E92-407C-A1AD-1349D2B1A2C8}" dt="2019-04-25T16:07:34.252" v="2" actId="6549"/>
          <ac:spMkLst>
            <pc:docMk/>
            <pc:sldMk cId="2306510575" sldId="372"/>
            <ac:spMk id="19" creationId="{5252A847-DE45-4FA3-A1F8-EEBEB845FF8E}"/>
          </ac:spMkLst>
        </pc:spChg>
        <pc:grpChg chg="add">
          <ac:chgData name="Eleanor Simpson" userId="975f5492-d74c-431c-90fe-9bfc34b8124b" providerId="ADAL" clId="{9345E859-1E92-407C-A1AD-1349D2B1A2C8}" dt="2019-04-25T16:11:33.032" v="65"/>
          <ac:grpSpMkLst>
            <pc:docMk/>
            <pc:sldMk cId="2306510575" sldId="372"/>
            <ac:grpSpMk id="13" creationId="{527C10F9-425C-46F3-BC30-55A98EA25F1F}"/>
          </ac:grpSpMkLst>
        </pc:grpChg>
        <pc:grpChg chg="del">
          <ac:chgData name="Eleanor Simpson" userId="975f5492-d74c-431c-90fe-9bfc34b8124b" providerId="ADAL" clId="{9345E859-1E92-407C-A1AD-1349D2B1A2C8}" dt="2019-04-25T16:09:22.734" v="46" actId="478"/>
          <ac:grpSpMkLst>
            <pc:docMk/>
            <pc:sldMk cId="2306510575" sldId="372"/>
            <ac:grpSpMk id="16" creationId="{B31300A9-E3C5-4701-8EF1-45ED088A04DD}"/>
          </ac:grpSpMkLst>
        </pc:grpChg>
      </pc:sldChg>
      <pc:sldChg chg="addSp delSp modSp">
        <pc:chgData name="Eleanor Simpson" userId="975f5492-d74c-431c-90fe-9bfc34b8124b" providerId="ADAL" clId="{9345E859-1E92-407C-A1AD-1349D2B1A2C8}" dt="2019-04-26T10:14:08.699" v="1379" actId="207"/>
        <pc:sldMkLst>
          <pc:docMk/>
          <pc:sldMk cId="609777607" sldId="406"/>
        </pc:sldMkLst>
        <pc:grpChg chg="add">
          <ac:chgData name="Eleanor Simpson" userId="975f5492-d74c-431c-90fe-9bfc34b8124b" providerId="ADAL" clId="{9345E859-1E92-407C-A1AD-1349D2B1A2C8}" dt="2019-04-25T16:11:40.991" v="67"/>
          <ac:grpSpMkLst>
            <pc:docMk/>
            <pc:sldMk cId="609777607" sldId="406"/>
            <ac:grpSpMk id="12" creationId="{5F0599A5-546B-46F2-8052-573BA72ACC2D}"/>
          </ac:grpSpMkLst>
        </pc:grpChg>
        <pc:grpChg chg="del">
          <ac:chgData name="Eleanor Simpson" userId="975f5492-d74c-431c-90fe-9bfc34b8124b" providerId="ADAL" clId="{9345E859-1E92-407C-A1AD-1349D2B1A2C8}" dt="2019-04-25T16:09:33.461" v="48" actId="478"/>
          <ac:grpSpMkLst>
            <pc:docMk/>
            <pc:sldMk cId="609777607" sldId="406"/>
            <ac:grpSpMk id="16" creationId="{B31300A9-E3C5-4701-8EF1-45ED088A04DD}"/>
          </ac:grpSpMkLst>
        </pc:grpChg>
        <pc:graphicFrameChg chg="mod">
          <ac:chgData name="Eleanor Simpson" userId="975f5492-d74c-431c-90fe-9bfc34b8124b" providerId="ADAL" clId="{9345E859-1E92-407C-A1AD-1349D2B1A2C8}" dt="2019-04-25T16:13:51.393" v="95" actId="1038"/>
          <ac:graphicFrameMkLst>
            <pc:docMk/>
            <pc:sldMk cId="609777607" sldId="406"/>
            <ac:graphicFrameMk id="13" creationId="{77A74A92-F21C-4589-A723-F938DDDD38A1}"/>
          </ac:graphicFrameMkLst>
        </pc:graphicFrameChg>
        <pc:graphicFrameChg chg="mod">
          <ac:chgData name="Eleanor Simpson" userId="975f5492-d74c-431c-90fe-9bfc34b8124b" providerId="ADAL" clId="{9345E859-1E92-407C-A1AD-1349D2B1A2C8}" dt="2019-04-25T16:13:51.393" v="95" actId="1038"/>
          <ac:graphicFrameMkLst>
            <pc:docMk/>
            <pc:sldMk cId="609777607" sldId="406"/>
            <ac:graphicFrameMk id="14" creationId="{CBDC4DC5-F1C9-4A87-B105-EFDAF694631E}"/>
          </ac:graphicFrameMkLst>
        </pc:graphicFrameChg>
        <pc:graphicFrameChg chg="mod">
          <ac:chgData name="Eleanor Simpson" userId="975f5492-d74c-431c-90fe-9bfc34b8124b" providerId="ADAL" clId="{9345E859-1E92-407C-A1AD-1349D2B1A2C8}" dt="2019-04-25T16:13:51.393" v="95" actId="1038"/>
          <ac:graphicFrameMkLst>
            <pc:docMk/>
            <pc:sldMk cId="609777607" sldId="406"/>
            <ac:graphicFrameMk id="15" creationId="{DFECC76F-B5B9-4B47-B31E-C61B03EC6E87}"/>
          </ac:graphicFrameMkLst>
        </pc:graphicFrameChg>
        <pc:graphicFrameChg chg="mod">
          <ac:chgData name="Eleanor Simpson" userId="975f5492-d74c-431c-90fe-9bfc34b8124b" providerId="ADAL" clId="{9345E859-1E92-407C-A1AD-1349D2B1A2C8}" dt="2019-04-26T10:14:08.699" v="1379" actId="207"/>
          <ac:graphicFrameMkLst>
            <pc:docMk/>
            <pc:sldMk cId="609777607" sldId="406"/>
            <ac:graphicFrameMk id="20" creationId="{C5448D11-C66A-4BF4-9160-BF8DAC2FE57F}"/>
          </ac:graphicFrameMkLst>
        </pc:graphicFrameChg>
        <pc:graphicFrameChg chg="mod modGraphic">
          <ac:chgData name="Eleanor Simpson" userId="975f5492-d74c-431c-90fe-9bfc34b8124b" providerId="ADAL" clId="{9345E859-1E92-407C-A1AD-1349D2B1A2C8}" dt="2019-04-25T16:17:11.964" v="109"/>
          <ac:graphicFrameMkLst>
            <pc:docMk/>
            <pc:sldMk cId="609777607" sldId="406"/>
            <ac:graphicFrameMk id="21" creationId="{28C5042E-5275-48D6-A89F-DE67E6EEC961}"/>
          </ac:graphicFrameMkLst>
        </pc:graphicFrameChg>
      </pc:sldChg>
      <pc:sldChg chg="addSp delSp modSp">
        <pc:chgData name="Eleanor Simpson" userId="975f5492-d74c-431c-90fe-9bfc34b8124b" providerId="ADAL" clId="{9345E859-1E92-407C-A1AD-1349D2B1A2C8}" dt="2019-04-26T10:14:17.962" v="1380" actId="207"/>
        <pc:sldMkLst>
          <pc:docMk/>
          <pc:sldMk cId="442414069" sldId="407"/>
        </pc:sldMkLst>
        <pc:spChg chg="mod">
          <ac:chgData name="Eleanor Simpson" userId="975f5492-d74c-431c-90fe-9bfc34b8124b" providerId="ADAL" clId="{9345E859-1E92-407C-A1AD-1349D2B1A2C8}" dt="2019-04-25T16:14:13.898" v="96" actId="255"/>
          <ac:spMkLst>
            <pc:docMk/>
            <pc:sldMk cId="442414069" sldId="407"/>
            <ac:spMk id="12" creationId="{E331AA6E-9B1D-4157-BD69-C8A15D5540A8}"/>
          </ac:spMkLst>
        </pc:spChg>
        <pc:spChg chg="mod">
          <ac:chgData name="Eleanor Simpson" userId="975f5492-d74c-431c-90fe-9bfc34b8124b" providerId="ADAL" clId="{9345E859-1E92-407C-A1AD-1349D2B1A2C8}" dt="2019-04-25T16:14:21.471" v="97" actId="255"/>
          <ac:spMkLst>
            <pc:docMk/>
            <pc:sldMk cId="442414069" sldId="407"/>
            <ac:spMk id="22" creationId="{0C2A1A90-01F4-462E-AC98-4557B41465BA}"/>
          </ac:spMkLst>
        </pc:spChg>
        <pc:grpChg chg="del">
          <ac:chgData name="Eleanor Simpson" userId="975f5492-d74c-431c-90fe-9bfc34b8124b" providerId="ADAL" clId="{9345E859-1E92-407C-A1AD-1349D2B1A2C8}" dt="2019-04-25T16:09:36.530" v="49" actId="478"/>
          <ac:grpSpMkLst>
            <pc:docMk/>
            <pc:sldMk cId="442414069" sldId="407"/>
            <ac:grpSpMk id="16" creationId="{B31300A9-E3C5-4701-8EF1-45ED088A04DD}"/>
          </ac:grpSpMkLst>
        </pc:grpChg>
        <pc:grpChg chg="add">
          <ac:chgData name="Eleanor Simpson" userId="975f5492-d74c-431c-90fe-9bfc34b8124b" providerId="ADAL" clId="{9345E859-1E92-407C-A1AD-1349D2B1A2C8}" dt="2019-04-25T16:11:42.807" v="68"/>
          <ac:grpSpMkLst>
            <pc:docMk/>
            <pc:sldMk cId="442414069" sldId="407"/>
            <ac:grpSpMk id="23" creationId="{11D37BEB-880D-475E-939E-16DC83D96D61}"/>
          </ac:grpSpMkLst>
        </pc:grpChg>
        <pc:graphicFrameChg chg="mod modGraphic">
          <ac:chgData name="Eleanor Simpson" userId="975f5492-d74c-431c-90fe-9bfc34b8124b" providerId="ADAL" clId="{9345E859-1E92-407C-A1AD-1349D2B1A2C8}" dt="2019-04-26T10:10:31.095" v="1339" actId="122"/>
          <ac:graphicFrameMkLst>
            <pc:docMk/>
            <pc:sldMk cId="442414069" sldId="407"/>
            <ac:graphicFrameMk id="14" creationId="{CBDC4DC5-F1C9-4A87-B105-EFDAF694631E}"/>
          </ac:graphicFrameMkLst>
        </pc:graphicFrameChg>
        <pc:graphicFrameChg chg="mod">
          <ac:chgData name="Eleanor Simpson" userId="975f5492-d74c-431c-90fe-9bfc34b8124b" providerId="ADAL" clId="{9345E859-1E92-407C-A1AD-1349D2B1A2C8}" dt="2019-04-26T10:14:17.962" v="1380" actId="207"/>
          <ac:graphicFrameMkLst>
            <pc:docMk/>
            <pc:sldMk cId="442414069" sldId="407"/>
            <ac:graphicFrameMk id="20" creationId="{C5448D11-C66A-4BF4-9160-BF8DAC2FE57F}"/>
          </ac:graphicFrameMkLst>
        </pc:graphicFrameChg>
        <pc:graphicFrameChg chg="mod modGraphic">
          <ac:chgData name="Eleanor Simpson" userId="975f5492-d74c-431c-90fe-9bfc34b8124b" providerId="ADAL" clId="{9345E859-1E92-407C-A1AD-1349D2B1A2C8}" dt="2019-04-25T16:15:46.069" v="100"/>
          <ac:graphicFrameMkLst>
            <pc:docMk/>
            <pc:sldMk cId="442414069" sldId="407"/>
            <ac:graphicFrameMk id="21" creationId="{28C5042E-5275-48D6-A89F-DE67E6EEC961}"/>
          </ac:graphicFrameMkLst>
        </pc:graphicFrameChg>
      </pc:sldChg>
      <pc:sldChg chg="addSp delSp modSp mod">
        <pc:chgData name="Eleanor Simpson" userId="975f5492-d74c-431c-90fe-9bfc34b8124b" providerId="ADAL" clId="{9345E859-1E92-407C-A1AD-1349D2B1A2C8}" dt="2019-04-26T10:17:17.077" v="1426" actId="20577"/>
        <pc:sldMkLst>
          <pc:docMk/>
          <pc:sldMk cId="2384053309" sldId="408"/>
        </pc:sldMkLst>
        <pc:spChg chg="mod">
          <ac:chgData name="Eleanor Simpson" userId="975f5492-d74c-431c-90fe-9bfc34b8124b" providerId="ADAL" clId="{9345E859-1E92-407C-A1AD-1349D2B1A2C8}" dt="2019-04-26T10:17:17.077" v="1426" actId="20577"/>
          <ac:spMkLst>
            <pc:docMk/>
            <pc:sldMk cId="2384053309" sldId="408"/>
            <ac:spMk id="19" creationId="{5252A847-DE45-4FA3-A1F8-EEBEB845FF8E}"/>
          </ac:spMkLst>
        </pc:spChg>
        <pc:grpChg chg="add">
          <ac:chgData name="Eleanor Simpson" userId="975f5492-d74c-431c-90fe-9bfc34b8124b" providerId="ADAL" clId="{9345E859-1E92-407C-A1AD-1349D2B1A2C8}" dt="2019-04-25T16:11:48.186" v="69"/>
          <ac:grpSpMkLst>
            <pc:docMk/>
            <pc:sldMk cId="2384053309" sldId="408"/>
            <ac:grpSpMk id="9" creationId="{6A2C7191-8CE5-4562-BD68-730D9B18D4A1}"/>
          </ac:grpSpMkLst>
        </pc:grpChg>
        <pc:grpChg chg="del">
          <ac:chgData name="Eleanor Simpson" userId="975f5492-d74c-431c-90fe-9bfc34b8124b" providerId="ADAL" clId="{9345E859-1E92-407C-A1AD-1349D2B1A2C8}" dt="2019-04-25T16:09:53.782" v="50" actId="478"/>
          <ac:grpSpMkLst>
            <pc:docMk/>
            <pc:sldMk cId="2384053309" sldId="408"/>
            <ac:grpSpMk id="16" creationId="{B31300A9-E3C5-4701-8EF1-45ED088A04DD}"/>
          </ac:grpSpMkLst>
        </pc:grpChg>
        <pc:graphicFrameChg chg="add mod">
          <ac:chgData name="Eleanor Simpson" userId="975f5492-d74c-431c-90fe-9bfc34b8124b" providerId="ADAL" clId="{9345E859-1E92-407C-A1AD-1349D2B1A2C8}" dt="2019-04-26T10:14:27.053" v="1381" actId="207"/>
          <ac:graphicFrameMkLst>
            <pc:docMk/>
            <pc:sldMk cId="2384053309" sldId="408"/>
            <ac:graphicFrameMk id="5" creationId="{26EDA22C-EEF8-4BA5-9673-D7DB9427BB1F}"/>
          </ac:graphicFrameMkLst>
        </pc:graphicFrameChg>
        <pc:picChg chg="del mod">
          <ac:chgData name="Eleanor Simpson" userId="975f5492-d74c-431c-90fe-9bfc34b8124b" providerId="ADAL" clId="{9345E859-1E92-407C-A1AD-1349D2B1A2C8}" dt="2019-04-25T16:26:14.273" v="214" actId="478"/>
          <ac:picMkLst>
            <pc:docMk/>
            <pc:sldMk cId="2384053309" sldId="408"/>
            <ac:picMk id="2" creationId="{DFF95E84-B4B6-4333-B9D5-42D1E1A546AB}"/>
          </ac:picMkLst>
        </pc:picChg>
      </pc:sldChg>
      <pc:sldChg chg="addSp delSp modSp mod">
        <pc:chgData name="Eleanor Simpson" userId="975f5492-d74c-431c-90fe-9bfc34b8124b" providerId="ADAL" clId="{9345E859-1E92-407C-A1AD-1349D2B1A2C8}" dt="2019-04-26T10:14:40.017" v="1383" actId="207"/>
        <pc:sldMkLst>
          <pc:docMk/>
          <pc:sldMk cId="2048963646" sldId="409"/>
        </pc:sldMkLst>
        <pc:grpChg chg="add">
          <ac:chgData name="Eleanor Simpson" userId="975f5492-d74c-431c-90fe-9bfc34b8124b" providerId="ADAL" clId="{9345E859-1E92-407C-A1AD-1349D2B1A2C8}" dt="2019-04-25T16:11:54.431" v="71"/>
          <ac:grpSpMkLst>
            <pc:docMk/>
            <pc:sldMk cId="2048963646" sldId="409"/>
            <ac:grpSpMk id="9" creationId="{ABA25153-6C81-4515-A57F-A60ABF9AEEF3}"/>
          </ac:grpSpMkLst>
        </pc:grpChg>
        <pc:grpChg chg="del">
          <ac:chgData name="Eleanor Simpson" userId="975f5492-d74c-431c-90fe-9bfc34b8124b" providerId="ADAL" clId="{9345E859-1E92-407C-A1AD-1349D2B1A2C8}" dt="2019-04-25T16:10:07.417" v="52" actId="478"/>
          <ac:grpSpMkLst>
            <pc:docMk/>
            <pc:sldMk cId="2048963646" sldId="409"/>
            <ac:grpSpMk id="16" creationId="{B31300A9-E3C5-4701-8EF1-45ED088A04DD}"/>
          </ac:grpSpMkLst>
        </pc:grpChg>
        <pc:graphicFrameChg chg="add mod">
          <ac:chgData name="Eleanor Simpson" userId="975f5492-d74c-431c-90fe-9bfc34b8124b" providerId="ADAL" clId="{9345E859-1E92-407C-A1AD-1349D2B1A2C8}" dt="2019-04-26T10:14:40.017" v="1383" actId="207"/>
          <ac:graphicFrameMkLst>
            <pc:docMk/>
            <pc:sldMk cId="2048963646" sldId="409"/>
            <ac:graphicFrameMk id="5" creationId="{68F5DD09-5B87-437B-8674-35363D356281}"/>
          </ac:graphicFrameMkLst>
        </pc:graphicFrameChg>
        <pc:graphicFrameChg chg="modGraphic">
          <ac:chgData name="Eleanor Simpson" userId="975f5492-d74c-431c-90fe-9bfc34b8124b" providerId="ADAL" clId="{9345E859-1E92-407C-A1AD-1349D2B1A2C8}" dt="2019-04-25T16:32:36.393" v="295" actId="20577"/>
          <ac:graphicFrameMkLst>
            <pc:docMk/>
            <pc:sldMk cId="2048963646" sldId="409"/>
            <ac:graphicFrameMk id="23" creationId="{782960EF-C24F-4E96-8E47-4D0C3ED12722}"/>
          </ac:graphicFrameMkLst>
        </pc:graphicFrameChg>
        <pc:picChg chg="del mod">
          <ac:chgData name="Eleanor Simpson" userId="975f5492-d74c-431c-90fe-9bfc34b8124b" providerId="ADAL" clId="{9345E859-1E92-407C-A1AD-1349D2B1A2C8}" dt="2019-04-25T16:39:48.948" v="474" actId="478"/>
          <ac:picMkLst>
            <pc:docMk/>
            <pc:sldMk cId="2048963646" sldId="409"/>
            <ac:picMk id="2" creationId="{840CEEEC-E0C6-40AA-BA42-8D2A37AD8FD4}"/>
          </ac:picMkLst>
        </pc:picChg>
      </pc:sldChg>
      <pc:sldChg chg="addSp delSp">
        <pc:chgData name="Eleanor Simpson" userId="975f5492-d74c-431c-90fe-9bfc34b8124b" providerId="ADAL" clId="{9345E859-1E92-407C-A1AD-1349D2B1A2C8}" dt="2019-04-25T16:12:04.377" v="73"/>
        <pc:sldMkLst>
          <pc:docMk/>
          <pc:sldMk cId="1992650825" sldId="410"/>
        </pc:sldMkLst>
        <pc:grpChg chg="add">
          <ac:chgData name="Eleanor Simpson" userId="975f5492-d74c-431c-90fe-9bfc34b8124b" providerId="ADAL" clId="{9345E859-1E92-407C-A1AD-1349D2B1A2C8}" dt="2019-04-25T16:12:04.377" v="73"/>
          <ac:grpSpMkLst>
            <pc:docMk/>
            <pc:sldMk cId="1992650825" sldId="410"/>
            <ac:grpSpMk id="7" creationId="{D29EDF68-8D39-417C-9A33-4C8F7E8C2A3C}"/>
          </ac:grpSpMkLst>
        </pc:grpChg>
        <pc:grpChg chg="del">
          <ac:chgData name="Eleanor Simpson" userId="975f5492-d74c-431c-90fe-9bfc34b8124b" providerId="ADAL" clId="{9345E859-1E92-407C-A1AD-1349D2B1A2C8}" dt="2019-04-25T16:10:16.523" v="54" actId="478"/>
          <ac:grpSpMkLst>
            <pc:docMk/>
            <pc:sldMk cId="1992650825" sldId="410"/>
            <ac:grpSpMk id="16" creationId="{B31300A9-E3C5-4701-8EF1-45ED088A04DD}"/>
          </ac:grpSpMkLst>
        </pc:grpChg>
      </pc:sldChg>
      <pc:sldChg chg="addSp delSp modSp mod">
        <pc:chgData name="Eleanor Simpson" userId="975f5492-d74c-431c-90fe-9bfc34b8124b" providerId="ADAL" clId="{9345E859-1E92-407C-A1AD-1349D2B1A2C8}" dt="2019-04-26T10:15:06.672" v="1385" actId="207"/>
        <pc:sldMkLst>
          <pc:docMk/>
          <pc:sldMk cId="2592632041" sldId="411"/>
        </pc:sldMkLst>
        <pc:spChg chg="mod">
          <ac:chgData name="Eleanor Simpson" userId="975f5492-d74c-431c-90fe-9bfc34b8124b" providerId="ADAL" clId="{9345E859-1E92-407C-A1AD-1349D2B1A2C8}" dt="2019-04-25T16:19:48.601" v="118" actId="404"/>
          <ac:spMkLst>
            <pc:docMk/>
            <pc:sldMk cId="2592632041" sldId="411"/>
            <ac:spMk id="19" creationId="{5252A847-DE45-4FA3-A1F8-EEBEB845FF8E}"/>
          </ac:spMkLst>
        </pc:spChg>
        <pc:grpChg chg="add">
          <ac:chgData name="Eleanor Simpson" userId="975f5492-d74c-431c-90fe-9bfc34b8124b" providerId="ADAL" clId="{9345E859-1E92-407C-A1AD-1349D2B1A2C8}" dt="2019-04-25T16:12:13.890" v="76"/>
          <ac:grpSpMkLst>
            <pc:docMk/>
            <pc:sldMk cId="2592632041" sldId="411"/>
            <ac:grpSpMk id="15" creationId="{5C580F5A-8B82-4CFA-B6C6-CFC09AE47958}"/>
          </ac:grpSpMkLst>
        </pc:grpChg>
        <pc:grpChg chg="del">
          <ac:chgData name="Eleanor Simpson" userId="975f5492-d74c-431c-90fe-9bfc34b8124b" providerId="ADAL" clId="{9345E859-1E92-407C-A1AD-1349D2B1A2C8}" dt="2019-04-25T16:10:30.414" v="57" actId="478"/>
          <ac:grpSpMkLst>
            <pc:docMk/>
            <pc:sldMk cId="2592632041" sldId="411"/>
            <ac:grpSpMk id="16" creationId="{B31300A9-E3C5-4701-8EF1-45ED088A04DD}"/>
          </ac:grpSpMkLst>
        </pc:grpChg>
        <pc:graphicFrameChg chg="add mod">
          <ac:chgData name="Eleanor Simpson" userId="975f5492-d74c-431c-90fe-9bfc34b8124b" providerId="ADAL" clId="{9345E859-1E92-407C-A1AD-1349D2B1A2C8}" dt="2019-04-26T10:15:06.672" v="1385" actId="207"/>
          <ac:graphicFrameMkLst>
            <pc:docMk/>
            <pc:sldMk cId="2592632041" sldId="411"/>
            <ac:graphicFrameMk id="13" creationId="{B0196C68-65EE-484E-8ED9-10C1AC3AC1F0}"/>
          </ac:graphicFrameMkLst>
        </pc:graphicFrameChg>
        <pc:picChg chg="del mod">
          <ac:chgData name="Eleanor Simpson" userId="975f5492-d74c-431c-90fe-9bfc34b8124b" providerId="ADAL" clId="{9345E859-1E92-407C-A1AD-1349D2B1A2C8}" dt="2019-04-25T16:48:06.956" v="572" actId="478"/>
          <ac:picMkLst>
            <pc:docMk/>
            <pc:sldMk cId="2592632041" sldId="411"/>
            <ac:picMk id="4" creationId="{A9CF16E5-72FE-4ABA-8FA0-826A1E307036}"/>
          </ac:picMkLst>
        </pc:picChg>
      </pc:sldChg>
      <pc:sldChg chg="addSp delSp modSp add">
        <pc:chgData name="Eleanor Simpson" userId="975f5492-d74c-431c-90fe-9bfc34b8124b" providerId="ADAL" clId="{9345E859-1E92-407C-A1AD-1349D2B1A2C8}" dt="2019-04-25T16:11:35.116" v="66"/>
        <pc:sldMkLst>
          <pc:docMk/>
          <pc:sldMk cId="3417547800" sldId="420"/>
        </pc:sldMkLst>
        <pc:spChg chg="mod">
          <ac:chgData name="Eleanor Simpson" userId="975f5492-d74c-431c-90fe-9bfc34b8124b" providerId="ADAL" clId="{9345E859-1E92-407C-A1AD-1349D2B1A2C8}" dt="2019-04-25T16:08:48.651" v="42" actId="208"/>
          <ac:spMkLst>
            <pc:docMk/>
            <pc:sldMk cId="3417547800" sldId="420"/>
            <ac:spMk id="3" creationId="{32C83968-B0C3-4323-93D9-02316B71692C}"/>
          </ac:spMkLst>
        </pc:spChg>
        <pc:spChg chg="mod">
          <ac:chgData name="Eleanor Simpson" userId="975f5492-d74c-431c-90fe-9bfc34b8124b" providerId="ADAL" clId="{9345E859-1E92-407C-A1AD-1349D2B1A2C8}" dt="2019-04-25T16:08:48.651" v="42" actId="208"/>
          <ac:spMkLst>
            <pc:docMk/>
            <pc:sldMk cId="3417547800" sldId="420"/>
            <ac:spMk id="10" creationId="{F3EE8017-F53E-4088-8665-55302CC140FD}"/>
          </ac:spMkLst>
        </pc:spChg>
        <pc:grpChg chg="add">
          <ac:chgData name="Eleanor Simpson" userId="975f5492-d74c-431c-90fe-9bfc34b8124b" providerId="ADAL" clId="{9345E859-1E92-407C-A1AD-1349D2B1A2C8}" dt="2019-04-25T16:11:35.116" v="66"/>
          <ac:grpSpMkLst>
            <pc:docMk/>
            <pc:sldMk cId="3417547800" sldId="420"/>
            <ac:grpSpMk id="13" creationId="{331AD3B4-11EF-4DF3-91D2-7F97B0D15C0D}"/>
          </ac:grpSpMkLst>
        </pc:grpChg>
        <pc:grpChg chg="del">
          <ac:chgData name="Eleanor Simpson" userId="975f5492-d74c-431c-90fe-9bfc34b8124b" providerId="ADAL" clId="{9345E859-1E92-407C-A1AD-1349D2B1A2C8}" dt="2019-04-25T16:09:25.049" v="47" actId="478"/>
          <ac:grpSpMkLst>
            <pc:docMk/>
            <pc:sldMk cId="3417547800" sldId="420"/>
            <ac:grpSpMk id="16" creationId="{B31300A9-E3C5-4701-8EF1-45ED088A04DD}"/>
          </ac:grpSpMkLst>
        </pc:grpChg>
      </pc:sldChg>
      <pc:sldChg chg="modSp add">
        <pc:chgData name="Eleanor Simpson" userId="975f5492-d74c-431c-90fe-9bfc34b8124b" providerId="ADAL" clId="{9345E859-1E92-407C-A1AD-1349D2B1A2C8}" dt="2019-04-26T10:14:56.247" v="1384" actId="207"/>
        <pc:sldMkLst>
          <pc:docMk/>
          <pc:sldMk cId="1395272104" sldId="422"/>
        </pc:sldMkLst>
        <pc:graphicFrameChg chg="mod">
          <ac:chgData name="Eleanor Simpson" userId="975f5492-d74c-431c-90fe-9bfc34b8124b" providerId="ADAL" clId="{9345E859-1E92-407C-A1AD-1349D2B1A2C8}" dt="2019-04-26T10:14:56.247" v="1384" actId="207"/>
          <ac:graphicFrameMkLst>
            <pc:docMk/>
            <pc:sldMk cId="1395272104" sldId="422"/>
            <ac:graphicFrameMk id="5" creationId="{68F5DD09-5B87-437B-8674-35363D356281}"/>
          </ac:graphicFrameMkLst>
        </pc:graphicFrameChg>
      </pc:sldChg>
      <pc:sldChg chg="modSp add">
        <pc:chgData name="Eleanor Simpson" userId="975f5492-d74c-431c-90fe-9bfc34b8124b" providerId="ADAL" clId="{9345E859-1E92-407C-A1AD-1349D2B1A2C8}" dt="2019-04-26T10:15:15.938" v="1386" actId="207"/>
        <pc:sldMkLst>
          <pc:docMk/>
          <pc:sldMk cId="4222774194" sldId="423"/>
        </pc:sldMkLst>
        <pc:spChg chg="mod">
          <ac:chgData name="Eleanor Simpson" userId="975f5492-d74c-431c-90fe-9bfc34b8124b" providerId="ADAL" clId="{9345E859-1E92-407C-A1AD-1349D2B1A2C8}" dt="2019-04-25T16:52:07.963" v="1043" actId="1035"/>
          <ac:spMkLst>
            <pc:docMk/>
            <pc:sldMk cId="4222774194" sldId="423"/>
            <ac:spMk id="9" creationId="{5CED3AFE-B78D-4A24-B092-49D01C137F6B}"/>
          </ac:spMkLst>
        </pc:spChg>
        <pc:spChg chg="mod">
          <ac:chgData name="Eleanor Simpson" userId="975f5492-d74c-431c-90fe-9bfc34b8124b" providerId="ADAL" clId="{9345E859-1E92-407C-A1AD-1349D2B1A2C8}" dt="2019-04-25T16:52:07.963" v="1043" actId="1035"/>
          <ac:spMkLst>
            <pc:docMk/>
            <pc:sldMk cId="4222774194" sldId="423"/>
            <ac:spMk id="10" creationId="{569FD84E-8CF6-4B9F-A576-C4C8C12B8FA9}"/>
          </ac:spMkLst>
        </pc:spChg>
        <pc:spChg chg="mod">
          <ac:chgData name="Eleanor Simpson" userId="975f5492-d74c-431c-90fe-9bfc34b8124b" providerId="ADAL" clId="{9345E859-1E92-407C-A1AD-1349D2B1A2C8}" dt="2019-04-25T16:51:57.050" v="1024" actId="1038"/>
          <ac:spMkLst>
            <pc:docMk/>
            <pc:sldMk cId="4222774194" sldId="423"/>
            <ac:spMk id="11" creationId="{C3609576-460E-4FBB-96A9-472802B611E4}"/>
          </ac:spMkLst>
        </pc:spChg>
        <pc:spChg chg="mod">
          <ac:chgData name="Eleanor Simpson" userId="975f5492-d74c-431c-90fe-9bfc34b8124b" providerId="ADAL" clId="{9345E859-1E92-407C-A1AD-1349D2B1A2C8}" dt="2019-04-25T16:51:48.714" v="1006" actId="1037"/>
          <ac:spMkLst>
            <pc:docMk/>
            <pc:sldMk cId="4222774194" sldId="423"/>
            <ac:spMk id="12" creationId="{6B89214A-757C-4560-AE9A-A75A6B525F54}"/>
          </ac:spMkLst>
        </pc:spChg>
        <pc:spChg chg="mod">
          <ac:chgData name="Eleanor Simpson" userId="975f5492-d74c-431c-90fe-9bfc34b8124b" providerId="ADAL" clId="{9345E859-1E92-407C-A1AD-1349D2B1A2C8}" dt="2019-04-25T16:53:46.145" v="1088" actId="120"/>
          <ac:spMkLst>
            <pc:docMk/>
            <pc:sldMk cId="4222774194" sldId="423"/>
            <ac:spMk id="19" creationId="{5252A847-DE45-4FA3-A1F8-EEBEB845FF8E}"/>
          </ac:spMkLst>
        </pc:spChg>
        <pc:graphicFrameChg chg="mod">
          <ac:chgData name="Eleanor Simpson" userId="975f5492-d74c-431c-90fe-9bfc34b8124b" providerId="ADAL" clId="{9345E859-1E92-407C-A1AD-1349D2B1A2C8}" dt="2019-04-26T10:15:15.938" v="1386" actId="207"/>
          <ac:graphicFrameMkLst>
            <pc:docMk/>
            <pc:sldMk cId="4222774194" sldId="423"/>
            <ac:graphicFrameMk id="13" creationId="{B0196C68-65EE-484E-8ED9-10C1AC3AC1F0}"/>
          </ac:graphicFrameMkLst>
        </pc:graphicFrameChg>
        <pc:picChg chg="mod">
          <ac:chgData name="Eleanor Simpson" userId="975f5492-d74c-431c-90fe-9bfc34b8124b" providerId="ADAL" clId="{9345E859-1E92-407C-A1AD-1349D2B1A2C8}" dt="2019-04-25T16:50:34.608" v="956" actId="1038"/>
          <ac:picMkLst>
            <pc:docMk/>
            <pc:sldMk cId="4222774194" sldId="423"/>
            <ac:picMk id="2" creationId="{5C1E4C87-15A5-4F39-B2D1-FDDABC656FA3}"/>
          </ac:picMkLst>
        </pc:picChg>
        <pc:picChg chg="mod">
          <ac:chgData name="Eleanor Simpson" userId="975f5492-d74c-431c-90fe-9bfc34b8124b" providerId="ADAL" clId="{9345E859-1E92-407C-A1AD-1349D2B1A2C8}" dt="2019-04-25T16:50:23.680" v="894" actId="1035"/>
          <ac:picMkLst>
            <pc:docMk/>
            <pc:sldMk cId="4222774194" sldId="423"/>
            <ac:picMk id="3" creationId="{16744C01-59E3-4871-98CE-20A31A2631B7}"/>
          </ac:picMkLst>
        </pc:picChg>
      </pc:sldChg>
      <pc:sldChg chg="modSp add">
        <pc:chgData name="Eleanor Simpson" userId="975f5492-d74c-431c-90fe-9bfc34b8124b" providerId="ADAL" clId="{9345E859-1E92-407C-A1AD-1349D2B1A2C8}" dt="2019-04-26T10:15:26.540" v="1387" actId="207"/>
        <pc:sldMkLst>
          <pc:docMk/>
          <pc:sldMk cId="1749051301" sldId="424"/>
        </pc:sldMkLst>
        <pc:spChg chg="mod">
          <ac:chgData name="Eleanor Simpson" userId="975f5492-d74c-431c-90fe-9bfc34b8124b" providerId="ADAL" clId="{9345E859-1E92-407C-A1AD-1349D2B1A2C8}" dt="2019-04-25T16:54:44.730" v="1092"/>
          <ac:spMkLst>
            <pc:docMk/>
            <pc:sldMk cId="1749051301" sldId="424"/>
            <ac:spMk id="19" creationId="{5252A847-DE45-4FA3-A1F8-EEBEB845FF8E}"/>
          </ac:spMkLst>
        </pc:spChg>
        <pc:graphicFrameChg chg="mod">
          <ac:chgData name="Eleanor Simpson" userId="975f5492-d74c-431c-90fe-9bfc34b8124b" providerId="ADAL" clId="{9345E859-1E92-407C-A1AD-1349D2B1A2C8}" dt="2019-04-26T10:15:26.540" v="1387" actId="207"/>
          <ac:graphicFrameMkLst>
            <pc:docMk/>
            <pc:sldMk cId="1749051301" sldId="424"/>
            <ac:graphicFrameMk id="13" creationId="{B0196C68-65EE-484E-8ED9-10C1AC3AC1F0}"/>
          </ac:graphicFrameMkLst>
        </pc:graphicFrameChg>
      </pc:sldChg>
      <pc:sldChg chg="modSp add">
        <pc:chgData name="Eleanor Simpson" userId="975f5492-d74c-431c-90fe-9bfc34b8124b" providerId="ADAL" clId="{9345E859-1E92-407C-A1AD-1349D2B1A2C8}" dt="2019-04-26T10:15:33.096" v="1388" actId="207"/>
        <pc:sldMkLst>
          <pc:docMk/>
          <pc:sldMk cId="447765535" sldId="425"/>
        </pc:sldMkLst>
        <pc:spChg chg="mod">
          <ac:chgData name="Eleanor Simpson" userId="975f5492-d74c-431c-90fe-9bfc34b8124b" providerId="ADAL" clId="{9345E859-1E92-407C-A1AD-1349D2B1A2C8}" dt="2019-04-26T10:08:42.161" v="1312" actId="6549"/>
          <ac:spMkLst>
            <pc:docMk/>
            <pc:sldMk cId="447765535" sldId="425"/>
            <ac:spMk id="19" creationId="{5252A847-DE45-4FA3-A1F8-EEBEB845FF8E}"/>
          </ac:spMkLst>
        </pc:spChg>
        <pc:graphicFrameChg chg="mod">
          <ac:chgData name="Eleanor Simpson" userId="975f5492-d74c-431c-90fe-9bfc34b8124b" providerId="ADAL" clId="{9345E859-1E92-407C-A1AD-1349D2B1A2C8}" dt="2019-04-26T10:15:33.096" v="1388" actId="207"/>
          <ac:graphicFrameMkLst>
            <pc:docMk/>
            <pc:sldMk cId="447765535" sldId="425"/>
            <ac:graphicFrameMk id="5" creationId="{EF451C2F-EE62-46DE-8D62-B42F760533A8}"/>
          </ac:graphicFrameMkLst>
        </pc:graphicFrameChg>
      </pc:sldChg>
      <pc:sldChg chg="modSp add">
        <pc:chgData name="Eleanor Simpson" userId="975f5492-d74c-431c-90fe-9bfc34b8124b" providerId="ADAL" clId="{9345E859-1E92-407C-A1AD-1349D2B1A2C8}" dt="2019-04-26T10:19:07.607" v="1431" actId="20577"/>
        <pc:sldMkLst>
          <pc:docMk/>
          <pc:sldMk cId="910152962" sldId="428"/>
        </pc:sldMkLst>
        <pc:spChg chg="mod">
          <ac:chgData name="Eleanor Simpson" userId="975f5492-d74c-431c-90fe-9bfc34b8124b" providerId="ADAL" clId="{9345E859-1E92-407C-A1AD-1349D2B1A2C8}" dt="2019-04-26T10:19:07.607" v="1431" actId="20577"/>
          <ac:spMkLst>
            <pc:docMk/>
            <pc:sldMk cId="910152962" sldId="428"/>
            <ac:spMk id="19" creationId="{5252A847-DE45-4FA3-A1F8-EEBEB845FF8E}"/>
          </ac:spMkLst>
        </pc:spChg>
      </pc:sldChg>
    </pc:docChg>
  </pc:docChgLst>
  <pc:docChgLst>
    <pc:chgData name="Theresa Hodgson" userId="213b339f-9e68-4d61-b6e1-9aa385d3ff46" providerId="ADAL" clId="{E7874D8C-5551-4D87-8AB8-48B0C48690C6}"/>
    <pc:docChg chg="undo redo custSel addSld delSld modSld sldOrd">
      <pc:chgData name="Theresa Hodgson" userId="213b339f-9e68-4d61-b6e1-9aa385d3ff46" providerId="ADAL" clId="{E7874D8C-5551-4D87-8AB8-48B0C48690C6}" dt="2019-04-25T09:43:00.455" v="1041" actId="478"/>
      <pc:docMkLst>
        <pc:docMk/>
      </pc:docMkLst>
      <pc:sldChg chg="modSp">
        <pc:chgData name="Theresa Hodgson" userId="213b339f-9e68-4d61-b6e1-9aa385d3ff46" providerId="ADAL" clId="{E7874D8C-5551-4D87-8AB8-48B0C48690C6}" dt="2019-04-25T08:05:59.815" v="2" actId="404"/>
        <pc:sldMkLst>
          <pc:docMk/>
          <pc:sldMk cId="2637481266" sldId="256"/>
        </pc:sldMkLst>
        <pc:spChg chg="mod">
          <ac:chgData name="Theresa Hodgson" userId="213b339f-9e68-4d61-b6e1-9aa385d3ff46" providerId="ADAL" clId="{E7874D8C-5551-4D87-8AB8-48B0C48690C6}" dt="2019-04-25T08:05:59.815" v="2" actId="404"/>
          <ac:spMkLst>
            <pc:docMk/>
            <pc:sldMk cId="2637481266" sldId="256"/>
            <ac:spMk id="19" creationId="{5252A847-DE45-4FA3-A1F8-EEBEB845FF8E}"/>
          </ac:spMkLst>
        </pc:spChg>
      </pc:sldChg>
      <pc:sldChg chg="modSp">
        <pc:chgData name="Theresa Hodgson" userId="213b339f-9e68-4d61-b6e1-9aa385d3ff46" providerId="ADAL" clId="{E7874D8C-5551-4D87-8AB8-48B0C48690C6}" dt="2019-04-25T08:06:42.402" v="4" actId="113"/>
        <pc:sldMkLst>
          <pc:docMk/>
          <pc:sldMk cId="3855900595" sldId="301"/>
        </pc:sldMkLst>
        <pc:spChg chg="mod">
          <ac:chgData name="Theresa Hodgson" userId="213b339f-9e68-4d61-b6e1-9aa385d3ff46" providerId="ADAL" clId="{E7874D8C-5551-4D87-8AB8-48B0C48690C6}" dt="2019-04-25T08:06:42.402" v="4" actId="113"/>
          <ac:spMkLst>
            <pc:docMk/>
            <pc:sldMk cId="3855900595" sldId="301"/>
            <ac:spMk id="19" creationId="{5252A847-DE45-4FA3-A1F8-EEBEB845FF8E}"/>
          </ac:spMkLst>
        </pc:spChg>
      </pc:sldChg>
      <pc:sldChg chg="addSp modSp">
        <pc:chgData name="Theresa Hodgson" userId="213b339f-9e68-4d61-b6e1-9aa385d3ff46" providerId="ADAL" clId="{E7874D8C-5551-4D87-8AB8-48B0C48690C6}" dt="2019-04-25T08:17:43.169" v="200" actId="465"/>
        <pc:sldMkLst>
          <pc:docMk/>
          <pc:sldMk cId="2306510575" sldId="372"/>
        </pc:sldMkLst>
        <pc:spChg chg="add mod">
          <ac:chgData name="Theresa Hodgson" userId="213b339f-9e68-4d61-b6e1-9aa385d3ff46" providerId="ADAL" clId="{E7874D8C-5551-4D87-8AB8-48B0C48690C6}" dt="2019-04-25T08:12:19.674" v="96" actId="1076"/>
          <ac:spMkLst>
            <pc:docMk/>
            <pc:sldMk cId="2306510575" sldId="372"/>
            <ac:spMk id="2" creationId="{90BC8647-86BC-43AF-8514-DE8F02919ABF}"/>
          </ac:spMkLst>
        </pc:spChg>
        <pc:spChg chg="add mod">
          <ac:chgData name="Theresa Hodgson" userId="213b339f-9e68-4d61-b6e1-9aa385d3ff46" providerId="ADAL" clId="{E7874D8C-5551-4D87-8AB8-48B0C48690C6}" dt="2019-04-25T08:17:43.169" v="200" actId="465"/>
          <ac:spMkLst>
            <pc:docMk/>
            <pc:sldMk cId="2306510575" sldId="372"/>
            <ac:spMk id="3" creationId="{32C83968-B0C3-4323-93D9-02316B71692C}"/>
          </ac:spMkLst>
        </pc:spChg>
        <pc:spChg chg="add mod">
          <ac:chgData name="Theresa Hodgson" userId="213b339f-9e68-4d61-b6e1-9aa385d3ff46" providerId="ADAL" clId="{E7874D8C-5551-4D87-8AB8-48B0C48690C6}" dt="2019-04-25T08:17:43.169" v="200" actId="465"/>
          <ac:spMkLst>
            <pc:docMk/>
            <pc:sldMk cId="2306510575" sldId="372"/>
            <ac:spMk id="9" creationId="{22565961-A4DA-4C4E-AB40-70FB62BBC1F3}"/>
          </ac:spMkLst>
        </pc:spChg>
        <pc:spChg chg="add mod">
          <ac:chgData name="Theresa Hodgson" userId="213b339f-9e68-4d61-b6e1-9aa385d3ff46" providerId="ADAL" clId="{E7874D8C-5551-4D87-8AB8-48B0C48690C6}" dt="2019-04-25T08:17:43.169" v="200" actId="465"/>
          <ac:spMkLst>
            <pc:docMk/>
            <pc:sldMk cId="2306510575" sldId="372"/>
            <ac:spMk id="10" creationId="{F3EE8017-F53E-4088-8665-55302CC140FD}"/>
          </ac:spMkLst>
        </pc:spChg>
        <pc:spChg chg="add mod">
          <ac:chgData name="Theresa Hodgson" userId="213b339f-9e68-4d61-b6e1-9aa385d3ff46" providerId="ADAL" clId="{E7874D8C-5551-4D87-8AB8-48B0C48690C6}" dt="2019-04-25T08:17:35.667" v="199" actId="465"/>
          <ac:spMkLst>
            <pc:docMk/>
            <pc:sldMk cId="2306510575" sldId="372"/>
            <ac:spMk id="11" creationId="{FE1F46A2-B894-444D-99D2-57C2881EF1D8}"/>
          </ac:spMkLst>
        </pc:spChg>
        <pc:spChg chg="add mod">
          <ac:chgData name="Theresa Hodgson" userId="213b339f-9e68-4d61-b6e1-9aa385d3ff46" providerId="ADAL" clId="{E7874D8C-5551-4D87-8AB8-48B0C48690C6}" dt="2019-04-25T08:17:35.667" v="199" actId="465"/>
          <ac:spMkLst>
            <pc:docMk/>
            <pc:sldMk cId="2306510575" sldId="372"/>
            <ac:spMk id="12" creationId="{CAD0B4DB-C27E-4606-BD6A-050C50E82FA2}"/>
          </ac:spMkLst>
        </pc:spChg>
        <pc:spChg chg="mod">
          <ac:chgData name="Theresa Hodgson" userId="213b339f-9e68-4d61-b6e1-9aa385d3ff46" providerId="ADAL" clId="{E7874D8C-5551-4D87-8AB8-48B0C48690C6}" dt="2019-04-25T08:14:16.698" v="139"/>
          <ac:spMkLst>
            <pc:docMk/>
            <pc:sldMk cId="2306510575" sldId="372"/>
            <ac:spMk id="19" creationId="{5252A847-DE45-4FA3-A1F8-EEBEB845FF8E}"/>
          </ac:spMkLst>
        </pc:spChg>
      </pc:sldChg>
      <pc:sldChg chg="addSp delSp modSp add mod">
        <pc:chgData name="Theresa Hodgson" userId="213b339f-9e68-4d61-b6e1-9aa385d3ff46" providerId="ADAL" clId="{E7874D8C-5551-4D87-8AB8-48B0C48690C6}" dt="2019-04-25T09:28:09.845" v="831" actId="404"/>
        <pc:sldMkLst>
          <pc:docMk/>
          <pc:sldMk cId="609777607" sldId="406"/>
        </pc:sldMkLst>
        <pc:spChg chg="del">
          <ac:chgData name="Theresa Hodgson" userId="213b339f-9e68-4d61-b6e1-9aa385d3ff46" providerId="ADAL" clId="{E7874D8C-5551-4D87-8AB8-48B0C48690C6}" dt="2019-04-25T08:21:30.408" v="260" actId="478"/>
          <ac:spMkLst>
            <pc:docMk/>
            <pc:sldMk cId="609777607" sldId="406"/>
            <ac:spMk id="2" creationId="{90BC8647-86BC-43AF-8514-DE8F02919ABF}"/>
          </ac:spMkLst>
        </pc:spChg>
        <pc:spChg chg="del">
          <ac:chgData name="Theresa Hodgson" userId="213b339f-9e68-4d61-b6e1-9aa385d3ff46" providerId="ADAL" clId="{E7874D8C-5551-4D87-8AB8-48B0C48690C6}" dt="2019-04-25T08:21:05.068" v="259" actId="478"/>
          <ac:spMkLst>
            <pc:docMk/>
            <pc:sldMk cId="609777607" sldId="406"/>
            <ac:spMk id="3" creationId="{32C83968-B0C3-4323-93D9-02316B71692C}"/>
          </ac:spMkLst>
        </pc:spChg>
        <pc:spChg chg="del">
          <ac:chgData name="Theresa Hodgson" userId="213b339f-9e68-4d61-b6e1-9aa385d3ff46" providerId="ADAL" clId="{E7874D8C-5551-4D87-8AB8-48B0C48690C6}" dt="2019-04-25T08:21:05.068" v="259" actId="478"/>
          <ac:spMkLst>
            <pc:docMk/>
            <pc:sldMk cId="609777607" sldId="406"/>
            <ac:spMk id="9" creationId="{22565961-A4DA-4C4E-AB40-70FB62BBC1F3}"/>
          </ac:spMkLst>
        </pc:spChg>
        <pc:spChg chg="del">
          <ac:chgData name="Theresa Hodgson" userId="213b339f-9e68-4d61-b6e1-9aa385d3ff46" providerId="ADAL" clId="{E7874D8C-5551-4D87-8AB8-48B0C48690C6}" dt="2019-04-25T08:21:05.068" v="259" actId="478"/>
          <ac:spMkLst>
            <pc:docMk/>
            <pc:sldMk cId="609777607" sldId="406"/>
            <ac:spMk id="10" creationId="{F3EE8017-F53E-4088-8665-55302CC140FD}"/>
          </ac:spMkLst>
        </pc:spChg>
        <pc:spChg chg="del">
          <ac:chgData name="Theresa Hodgson" userId="213b339f-9e68-4d61-b6e1-9aa385d3ff46" providerId="ADAL" clId="{E7874D8C-5551-4D87-8AB8-48B0C48690C6}" dt="2019-04-25T08:21:05.068" v="259" actId="478"/>
          <ac:spMkLst>
            <pc:docMk/>
            <pc:sldMk cId="609777607" sldId="406"/>
            <ac:spMk id="11" creationId="{FE1F46A2-B894-444D-99D2-57C2881EF1D8}"/>
          </ac:spMkLst>
        </pc:spChg>
        <pc:spChg chg="del">
          <ac:chgData name="Theresa Hodgson" userId="213b339f-9e68-4d61-b6e1-9aa385d3ff46" providerId="ADAL" clId="{E7874D8C-5551-4D87-8AB8-48B0C48690C6}" dt="2019-04-25T08:21:05.068" v="259" actId="478"/>
          <ac:spMkLst>
            <pc:docMk/>
            <pc:sldMk cId="609777607" sldId="406"/>
            <ac:spMk id="12" creationId="{CAD0B4DB-C27E-4606-BD6A-050C50E82FA2}"/>
          </ac:spMkLst>
        </pc:spChg>
        <pc:spChg chg="mod">
          <ac:chgData name="Theresa Hodgson" userId="213b339f-9e68-4d61-b6e1-9aa385d3ff46" providerId="ADAL" clId="{E7874D8C-5551-4D87-8AB8-48B0C48690C6}" dt="2019-04-25T09:28:09.845" v="831" actId="404"/>
          <ac:spMkLst>
            <pc:docMk/>
            <pc:sldMk cId="609777607" sldId="406"/>
            <ac:spMk id="19" creationId="{5252A847-DE45-4FA3-A1F8-EEBEB845FF8E}"/>
          </ac:spMkLst>
        </pc:spChg>
        <pc:graphicFrameChg chg="add mod modGraphic">
          <ac:chgData name="Theresa Hodgson" userId="213b339f-9e68-4d61-b6e1-9aa385d3ff46" providerId="ADAL" clId="{E7874D8C-5551-4D87-8AB8-48B0C48690C6}" dt="2019-04-25T08:37:59.311" v="463" actId="1036"/>
          <ac:graphicFrameMkLst>
            <pc:docMk/>
            <pc:sldMk cId="609777607" sldId="406"/>
            <ac:graphicFrameMk id="13" creationId="{77A74A92-F21C-4589-A723-F938DDDD38A1}"/>
          </ac:graphicFrameMkLst>
        </pc:graphicFrameChg>
        <pc:graphicFrameChg chg="add mod modGraphic">
          <ac:chgData name="Theresa Hodgson" userId="213b339f-9e68-4d61-b6e1-9aa385d3ff46" providerId="ADAL" clId="{E7874D8C-5551-4D87-8AB8-48B0C48690C6}" dt="2019-04-25T08:37:59.311" v="463" actId="1036"/>
          <ac:graphicFrameMkLst>
            <pc:docMk/>
            <pc:sldMk cId="609777607" sldId="406"/>
            <ac:graphicFrameMk id="14" creationId="{CBDC4DC5-F1C9-4A87-B105-EFDAF694631E}"/>
          </ac:graphicFrameMkLst>
        </pc:graphicFrameChg>
        <pc:graphicFrameChg chg="add mod modGraphic">
          <ac:chgData name="Theresa Hodgson" userId="213b339f-9e68-4d61-b6e1-9aa385d3ff46" providerId="ADAL" clId="{E7874D8C-5551-4D87-8AB8-48B0C48690C6}" dt="2019-04-25T08:37:59.311" v="463" actId="1036"/>
          <ac:graphicFrameMkLst>
            <pc:docMk/>
            <pc:sldMk cId="609777607" sldId="406"/>
            <ac:graphicFrameMk id="15" creationId="{DFECC76F-B5B9-4B47-B31E-C61B03EC6E87}"/>
          </ac:graphicFrameMkLst>
        </pc:graphicFrameChg>
        <pc:graphicFrameChg chg="add mod">
          <ac:chgData name="Theresa Hodgson" userId="213b339f-9e68-4d61-b6e1-9aa385d3ff46" providerId="ADAL" clId="{E7874D8C-5551-4D87-8AB8-48B0C48690C6}" dt="2019-04-25T09:00:23.798" v="537" actId="403"/>
          <ac:graphicFrameMkLst>
            <pc:docMk/>
            <pc:sldMk cId="609777607" sldId="406"/>
            <ac:graphicFrameMk id="20" creationId="{C5448D11-C66A-4BF4-9160-BF8DAC2FE57F}"/>
          </ac:graphicFrameMkLst>
        </pc:graphicFrameChg>
        <pc:graphicFrameChg chg="add mod modGraphic">
          <ac:chgData name="Theresa Hodgson" userId="213b339f-9e68-4d61-b6e1-9aa385d3ff46" providerId="ADAL" clId="{E7874D8C-5551-4D87-8AB8-48B0C48690C6}" dt="2019-04-25T08:41:29.179" v="495" actId="403"/>
          <ac:graphicFrameMkLst>
            <pc:docMk/>
            <pc:sldMk cId="609777607" sldId="406"/>
            <ac:graphicFrameMk id="21" creationId="{28C5042E-5275-48D6-A89F-DE67E6EEC961}"/>
          </ac:graphicFrameMkLst>
        </pc:graphicFrameChg>
      </pc:sldChg>
      <pc:sldChg chg="addSp modSp add">
        <pc:chgData name="Theresa Hodgson" userId="213b339f-9e68-4d61-b6e1-9aa385d3ff46" providerId="ADAL" clId="{E7874D8C-5551-4D87-8AB8-48B0C48690C6}" dt="2019-04-25T09:28:05.064" v="830" actId="255"/>
        <pc:sldMkLst>
          <pc:docMk/>
          <pc:sldMk cId="442414069" sldId="407"/>
        </pc:sldMkLst>
        <pc:spChg chg="add mod">
          <ac:chgData name="Theresa Hodgson" userId="213b339f-9e68-4d61-b6e1-9aa385d3ff46" providerId="ADAL" clId="{E7874D8C-5551-4D87-8AB8-48B0C48690C6}" dt="2019-04-25T08:43:21.951" v="517" actId="404"/>
          <ac:spMkLst>
            <pc:docMk/>
            <pc:sldMk cId="442414069" sldId="407"/>
            <ac:spMk id="12" creationId="{E331AA6E-9B1D-4157-BD69-C8A15D5540A8}"/>
          </ac:spMkLst>
        </pc:spChg>
        <pc:spChg chg="mod">
          <ac:chgData name="Theresa Hodgson" userId="213b339f-9e68-4d61-b6e1-9aa385d3ff46" providerId="ADAL" clId="{E7874D8C-5551-4D87-8AB8-48B0C48690C6}" dt="2019-04-25T09:28:05.064" v="830" actId="255"/>
          <ac:spMkLst>
            <pc:docMk/>
            <pc:sldMk cId="442414069" sldId="407"/>
            <ac:spMk id="19" creationId="{5252A847-DE45-4FA3-A1F8-EEBEB845FF8E}"/>
          </ac:spMkLst>
        </pc:spChg>
        <pc:spChg chg="add mod">
          <ac:chgData name="Theresa Hodgson" userId="213b339f-9e68-4d61-b6e1-9aa385d3ff46" providerId="ADAL" clId="{E7874D8C-5551-4D87-8AB8-48B0C48690C6}" dt="2019-04-25T08:43:32.334" v="526" actId="1035"/>
          <ac:spMkLst>
            <pc:docMk/>
            <pc:sldMk cId="442414069" sldId="407"/>
            <ac:spMk id="22" creationId="{0C2A1A90-01F4-462E-AC98-4557B41465BA}"/>
          </ac:spMkLst>
        </pc:spChg>
        <pc:graphicFrameChg chg="modGraphic">
          <ac:chgData name="Theresa Hodgson" userId="213b339f-9e68-4d61-b6e1-9aa385d3ff46" providerId="ADAL" clId="{E7874D8C-5551-4D87-8AB8-48B0C48690C6}" dt="2019-04-25T08:43:53.680" v="530" actId="122"/>
          <ac:graphicFrameMkLst>
            <pc:docMk/>
            <pc:sldMk cId="442414069" sldId="407"/>
            <ac:graphicFrameMk id="13" creationId="{77A74A92-F21C-4589-A723-F938DDDD38A1}"/>
          </ac:graphicFrameMkLst>
        </pc:graphicFrameChg>
        <pc:graphicFrameChg chg="mod">
          <ac:chgData name="Theresa Hodgson" userId="213b339f-9e68-4d61-b6e1-9aa385d3ff46" providerId="ADAL" clId="{E7874D8C-5551-4D87-8AB8-48B0C48690C6}" dt="2019-04-25T08:43:12.257" v="513" actId="403"/>
          <ac:graphicFrameMkLst>
            <pc:docMk/>
            <pc:sldMk cId="442414069" sldId="407"/>
            <ac:graphicFrameMk id="20" creationId="{C5448D11-C66A-4BF4-9160-BF8DAC2FE57F}"/>
          </ac:graphicFrameMkLst>
        </pc:graphicFrameChg>
        <pc:graphicFrameChg chg="modGraphic">
          <ac:chgData name="Theresa Hodgson" userId="213b339f-9e68-4d61-b6e1-9aa385d3ff46" providerId="ADAL" clId="{E7874D8C-5551-4D87-8AB8-48B0C48690C6}" dt="2019-04-25T08:42:01.258" v="502" actId="207"/>
          <ac:graphicFrameMkLst>
            <pc:docMk/>
            <pc:sldMk cId="442414069" sldId="407"/>
            <ac:graphicFrameMk id="21" creationId="{28C5042E-5275-48D6-A89F-DE67E6EEC961}"/>
          </ac:graphicFrameMkLst>
        </pc:graphicFrameChg>
      </pc:sldChg>
      <pc:sldChg chg="addSp delSp modSp add">
        <pc:chgData name="Theresa Hodgson" userId="213b339f-9e68-4d61-b6e1-9aa385d3ff46" providerId="ADAL" clId="{E7874D8C-5551-4D87-8AB8-48B0C48690C6}" dt="2019-04-25T09:43:00.455" v="1041" actId="478"/>
        <pc:sldMkLst>
          <pc:docMk/>
          <pc:sldMk cId="2384053309" sldId="408"/>
        </pc:sldMkLst>
        <pc:spChg chg="del">
          <ac:chgData name="Theresa Hodgson" userId="213b339f-9e68-4d61-b6e1-9aa385d3ff46" providerId="ADAL" clId="{E7874D8C-5551-4D87-8AB8-48B0C48690C6}" dt="2019-04-25T09:27:13.431" v="821" actId="478"/>
          <ac:spMkLst>
            <pc:docMk/>
            <pc:sldMk cId="2384053309" sldId="408"/>
            <ac:spMk id="12" creationId="{E331AA6E-9B1D-4157-BD69-C8A15D5540A8}"/>
          </ac:spMkLst>
        </pc:spChg>
        <pc:spChg chg="mod">
          <ac:chgData name="Theresa Hodgson" userId="213b339f-9e68-4d61-b6e1-9aa385d3ff46" providerId="ADAL" clId="{E7874D8C-5551-4D87-8AB8-48B0C48690C6}" dt="2019-04-25T09:42:55.381" v="1040" actId="20577"/>
          <ac:spMkLst>
            <pc:docMk/>
            <pc:sldMk cId="2384053309" sldId="408"/>
            <ac:spMk id="19" creationId="{5252A847-DE45-4FA3-A1F8-EEBEB845FF8E}"/>
          </ac:spMkLst>
        </pc:spChg>
        <pc:spChg chg="del">
          <ac:chgData name="Theresa Hodgson" userId="213b339f-9e68-4d61-b6e1-9aa385d3ff46" providerId="ADAL" clId="{E7874D8C-5551-4D87-8AB8-48B0C48690C6}" dt="2019-04-25T09:27:13.431" v="821" actId="478"/>
          <ac:spMkLst>
            <pc:docMk/>
            <pc:sldMk cId="2384053309" sldId="408"/>
            <ac:spMk id="22" creationId="{0C2A1A90-01F4-462E-AC98-4557B41465BA}"/>
          </ac:spMkLst>
        </pc:spChg>
        <pc:spChg chg="add del">
          <ac:chgData name="Theresa Hodgson" userId="213b339f-9e68-4d61-b6e1-9aa385d3ff46" providerId="ADAL" clId="{E7874D8C-5551-4D87-8AB8-48B0C48690C6}" dt="2019-04-25T09:41:08.066" v="955"/>
          <ac:spMkLst>
            <pc:docMk/>
            <pc:sldMk cId="2384053309" sldId="408"/>
            <ac:spMk id="23" creationId="{379835F3-A1A8-44B5-8C1B-862A6B273A66}"/>
          </ac:spMkLst>
        </pc:spChg>
        <pc:spChg chg="add del">
          <ac:chgData name="Theresa Hodgson" userId="213b339f-9e68-4d61-b6e1-9aa385d3ff46" providerId="ADAL" clId="{E7874D8C-5551-4D87-8AB8-48B0C48690C6}" dt="2019-04-25T09:42:00.247" v="994"/>
          <ac:spMkLst>
            <pc:docMk/>
            <pc:sldMk cId="2384053309" sldId="408"/>
            <ac:spMk id="24" creationId="{A9323077-D49E-4E90-AA4E-389A73EFF169}"/>
          </ac:spMkLst>
        </pc:spChg>
        <pc:spChg chg="add del">
          <ac:chgData name="Theresa Hodgson" userId="213b339f-9e68-4d61-b6e1-9aa385d3ff46" providerId="ADAL" clId="{E7874D8C-5551-4D87-8AB8-48B0C48690C6}" dt="2019-04-25T09:43:00.455" v="1041" actId="478"/>
          <ac:spMkLst>
            <pc:docMk/>
            <pc:sldMk cId="2384053309" sldId="408"/>
            <ac:spMk id="25" creationId="{64A8A04B-B9DE-49CA-9B20-9BED48918353}"/>
          </ac:spMkLst>
        </pc:spChg>
        <pc:graphicFrameChg chg="del">
          <ac:chgData name="Theresa Hodgson" userId="213b339f-9e68-4d61-b6e1-9aa385d3ff46" providerId="ADAL" clId="{E7874D8C-5551-4D87-8AB8-48B0C48690C6}" dt="2019-04-25T09:27:13.431" v="821" actId="478"/>
          <ac:graphicFrameMkLst>
            <pc:docMk/>
            <pc:sldMk cId="2384053309" sldId="408"/>
            <ac:graphicFrameMk id="13" creationId="{77A74A92-F21C-4589-A723-F938DDDD38A1}"/>
          </ac:graphicFrameMkLst>
        </pc:graphicFrameChg>
        <pc:graphicFrameChg chg="del">
          <ac:chgData name="Theresa Hodgson" userId="213b339f-9e68-4d61-b6e1-9aa385d3ff46" providerId="ADAL" clId="{E7874D8C-5551-4D87-8AB8-48B0C48690C6}" dt="2019-04-25T09:27:13.431" v="821" actId="478"/>
          <ac:graphicFrameMkLst>
            <pc:docMk/>
            <pc:sldMk cId="2384053309" sldId="408"/>
            <ac:graphicFrameMk id="14" creationId="{CBDC4DC5-F1C9-4A87-B105-EFDAF694631E}"/>
          </ac:graphicFrameMkLst>
        </pc:graphicFrameChg>
        <pc:graphicFrameChg chg="del">
          <ac:chgData name="Theresa Hodgson" userId="213b339f-9e68-4d61-b6e1-9aa385d3ff46" providerId="ADAL" clId="{E7874D8C-5551-4D87-8AB8-48B0C48690C6}" dt="2019-04-25T09:27:13.431" v="821" actId="478"/>
          <ac:graphicFrameMkLst>
            <pc:docMk/>
            <pc:sldMk cId="2384053309" sldId="408"/>
            <ac:graphicFrameMk id="15" creationId="{DFECC76F-B5B9-4B47-B31E-C61B03EC6E87}"/>
          </ac:graphicFrameMkLst>
        </pc:graphicFrameChg>
        <pc:graphicFrameChg chg="del">
          <ac:chgData name="Theresa Hodgson" userId="213b339f-9e68-4d61-b6e1-9aa385d3ff46" providerId="ADAL" clId="{E7874D8C-5551-4D87-8AB8-48B0C48690C6}" dt="2019-04-25T09:27:13.431" v="821" actId="478"/>
          <ac:graphicFrameMkLst>
            <pc:docMk/>
            <pc:sldMk cId="2384053309" sldId="408"/>
            <ac:graphicFrameMk id="20" creationId="{C5448D11-C66A-4BF4-9160-BF8DAC2FE57F}"/>
          </ac:graphicFrameMkLst>
        </pc:graphicFrameChg>
        <pc:graphicFrameChg chg="del">
          <ac:chgData name="Theresa Hodgson" userId="213b339f-9e68-4d61-b6e1-9aa385d3ff46" providerId="ADAL" clId="{E7874D8C-5551-4D87-8AB8-48B0C48690C6}" dt="2019-04-25T09:27:13.431" v="821" actId="478"/>
          <ac:graphicFrameMkLst>
            <pc:docMk/>
            <pc:sldMk cId="2384053309" sldId="408"/>
            <ac:graphicFrameMk id="21" creationId="{28C5042E-5275-48D6-A89F-DE67E6EEC961}"/>
          </ac:graphicFrameMkLst>
        </pc:graphicFrameChg>
        <pc:picChg chg="add mod">
          <ac:chgData name="Theresa Hodgson" userId="213b339f-9e68-4d61-b6e1-9aa385d3ff46" providerId="ADAL" clId="{E7874D8C-5551-4D87-8AB8-48B0C48690C6}" dt="2019-04-25T09:38:30.499" v="910" actId="1076"/>
          <ac:picMkLst>
            <pc:docMk/>
            <pc:sldMk cId="2384053309" sldId="408"/>
            <ac:picMk id="2" creationId="{DFF95E84-B4B6-4333-B9D5-42D1E1A546AB}"/>
          </ac:picMkLst>
        </pc:picChg>
      </pc:sldChg>
      <pc:sldChg chg="addSp delSp modSp add">
        <pc:chgData name="Theresa Hodgson" userId="213b339f-9e68-4d61-b6e1-9aa385d3ff46" providerId="ADAL" clId="{E7874D8C-5551-4D87-8AB8-48B0C48690C6}" dt="2019-04-25T09:37:18.460" v="902" actId="1582"/>
        <pc:sldMkLst>
          <pc:docMk/>
          <pc:sldMk cId="2048963646" sldId="409"/>
        </pc:sldMkLst>
        <pc:spChg chg="del">
          <ac:chgData name="Theresa Hodgson" userId="213b339f-9e68-4d61-b6e1-9aa385d3ff46" providerId="ADAL" clId="{E7874D8C-5551-4D87-8AB8-48B0C48690C6}" dt="2019-04-25T09:27:24.761" v="823" actId="478"/>
          <ac:spMkLst>
            <pc:docMk/>
            <pc:sldMk cId="2048963646" sldId="409"/>
            <ac:spMk id="12" creationId="{E331AA6E-9B1D-4157-BD69-C8A15D5540A8}"/>
          </ac:spMkLst>
        </pc:spChg>
        <pc:spChg chg="mod">
          <ac:chgData name="Theresa Hodgson" userId="213b339f-9e68-4d61-b6e1-9aa385d3ff46" providerId="ADAL" clId="{E7874D8C-5551-4D87-8AB8-48B0C48690C6}" dt="2019-04-25T09:35:46.841" v="893" actId="113"/>
          <ac:spMkLst>
            <pc:docMk/>
            <pc:sldMk cId="2048963646" sldId="409"/>
            <ac:spMk id="19" creationId="{5252A847-DE45-4FA3-A1F8-EEBEB845FF8E}"/>
          </ac:spMkLst>
        </pc:spChg>
        <pc:spChg chg="del">
          <ac:chgData name="Theresa Hodgson" userId="213b339f-9e68-4d61-b6e1-9aa385d3ff46" providerId="ADAL" clId="{E7874D8C-5551-4D87-8AB8-48B0C48690C6}" dt="2019-04-25T09:27:24.761" v="823" actId="478"/>
          <ac:spMkLst>
            <pc:docMk/>
            <pc:sldMk cId="2048963646" sldId="409"/>
            <ac:spMk id="22" creationId="{0C2A1A90-01F4-462E-AC98-4557B41465BA}"/>
          </ac:spMkLst>
        </pc:spChg>
        <pc:graphicFrameChg chg="del">
          <ac:chgData name="Theresa Hodgson" userId="213b339f-9e68-4d61-b6e1-9aa385d3ff46" providerId="ADAL" clId="{E7874D8C-5551-4D87-8AB8-48B0C48690C6}" dt="2019-04-25T09:27:24.761" v="823" actId="478"/>
          <ac:graphicFrameMkLst>
            <pc:docMk/>
            <pc:sldMk cId="2048963646" sldId="409"/>
            <ac:graphicFrameMk id="13" creationId="{77A74A92-F21C-4589-A723-F938DDDD38A1}"/>
          </ac:graphicFrameMkLst>
        </pc:graphicFrameChg>
        <pc:graphicFrameChg chg="del">
          <ac:chgData name="Theresa Hodgson" userId="213b339f-9e68-4d61-b6e1-9aa385d3ff46" providerId="ADAL" clId="{E7874D8C-5551-4D87-8AB8-48B0C48690C6}" dt="2019-04-25T09:27:24.761" v="823" actId="478"/>
          <ac:graphicFrameMkLst>
            <pc:docMk/>
            <pc:sldMk cId="2048963646" sldId="409"/>
            <ac:graphicFrameMk id="14" creationId="{CBDC4DC5-F1C9-4A87-B105-EFDAF694631E}"/>
          </ac:graphicFrameMkLst>
        </pc:graphicFrameChg>
        <pc:graphicFrameChg chg="del">
          <ac:chgData name="Theresa Hodgson" userId="213b339f-9e68-4d61-b6e1-9aa385d3ff46" providerId="ADAL" clId="{E7874D8C-5551-4D87-8AB8-48B0C48690C6}" dt="2019-04-25T09:27:24.761" v="823" actId="478"/>
          <ac:graphicFrameMkLst>
            <pc:docMk/>
            <pc:sldMk cId="2048963646" sldId="409"/>
            <ac:graphicFrameMk id="15" creationId="{DFECC76F-B5B9-4B47-B31E-C61B03EC6E87}"/>
          </ac:graphicFrameMkLst>
        </pc:graphicFrameChg>
        <pc:graphicFrameChg chg="del">
          <ac:chgData name="Theresa Hodgson" userId="213b339f-9e68-4d61-b6e1-9aa385d3ff46" providerId="ADAL" clId="{E7874D8C-5551-4D87-8AB8-48B0C48690C6}" dt="2019-04-25T09:27:24.761" v="823" actId="478"/>
          <ac:graphicFrameMkLst>
            <pc:docMk/>
            <pc:sldMk cId="2048963646" sldId="409"/>
            <ac:graphicFrameMk id="20" creationId="{C5448D11-C66A-4BF4-9160-BF8DAC2FE57F}"/>
          </ac:graphicFrameMkLst>
        </pc:graphicFrameChg>
        <pc:graphicFrameChg chg="del">
          <ac:chgData name="Theresa Hodgson" userId="213b339f-9e68-4d61-b6e1-9aa385d3ff46" providerId="ADAL" clId="{E7874D8C-5551-4D87-8AB8-48B0C48690C6}" dt="2019-04-25T09:27:24.761" v="823" actId="478"/>
          <ac:graphicFrameMkLst>
            <pc:docMk/>
            <pc:sldMk cId="2048963646" sldId="409"/>
            <ac:graphicFrameMk id="21" creationId="{28C5042E-5275-48D6-A89F-DE67E6EEC961}"/>
          </ac:graphicFrameMkLst>
        </pc:graphicFrameChg>
        <pc:graphicFrameChg chg="add modGraphic">
          <ac:chgData name="Theresa Hodgson" userId="213b339f-9e68-4d61-b6e1-9aa385d3ff46" providerId="ADAL" clId="{E7874D8C-5551-4D87-8AB8-48B0C48690C6}" dt="2019-04-25T09:36:22.152" v="896" actId="113"/>
          <ac:graphicFrameMkLst>
            <pc:docMk/>
            <pc:sldMk cId="2048963646" sldId="409"/>
            <ac:graphicFrameMk id="23" creationId="{782960EF-C24F-4E96-8E47-4D0C3ED12722}"/>
          </ac:graphicFrameMkLst>
        </pc:graphicFrameChg>
        <pc:picChg chg="add mod modCrop">
          <ac:chgData name="Theresa Hodgson" userId="213b339f-9e68-4d61-b6e1-9aa385d3ff46" providerId="ADAL" clId="{E7874D8C-5551-4D87-8AB8-48B0C48690C6}" dt="2019-04-25T09:37:18.460" v="902" actId="1582"/>
          <ac:picMkLst>
            <pc:docMk/>
            <pc:sldMk cId="2048963646" sldId="409"/>
            <ac:picMk id="2" creationId="{840CEEEC-E0C6-40AA-BA42-8D2A37AD8FD4}"/>
          </ac:picMkLst>
        </pc:picChg>
      </pc:sldChg>
      <pc:sldChg chg="addSp delSp modSp add ord">
        <pc:chgData name="Theresa Hodgson" userId="213b339f-9e68-4d61-b6e1-9aa385d3ff46" providerId="ADAL" clId="{E7874D8C-5551-4D87-8AB8-48B0C48690C6}" dt="2019-04-25T09:05:41.717" v="632" actId="6549"/>
        <pc:sldMkLst>
          <pc:docMk/>
          <pc:sldMk cId="1992650825" sldId="410"/>
        </pc:sldMkLst>
        <pc:spChg chg="add del">
          <ac:chgData name="Theresa Hodgson" userId="213b339f-9e68-4d61-b6e1-9aa385d3ff46" providerId="ADAL" clId="{E7874D8C-5551-4D87-8AB8-48B0C48690C6}" dt="2019-04-25T09:04:45.475" v="621"/>
          <ac:spMkLst>
            <pc:docMk/>
            <pc:sldMk cId="1992650825" sldId="410"/>
            <ac:spMk id="2" creationId="{4E1C0F69-3E98-462E-A22D-B8B5F461C7B5}"/>
          </ac:spMkLst>
        </pc:spChg>
        <pc:spChg chg="del">
          <ac:chgData name="Theresa Hodgson" userId="213b339f-9e68-4d61-b6e1-9aa385d3ff46" providerId="ADAL" clId="{E7874D8C-5551-4D87-8AB8-48B0C48690C6}" dt="2019-04-25T09:03:39.159" v="591" actId="478"/>
          <ac:spMkLst>
            <pc:docMk/>
            <pc:sldMk cId="1992650825" sldId="410"/>
            <ac:spMk id="12" creationId="{E331AA6E-9B1D-4157-BD69-C8A15D5540A8}"/>
          </ac:spMkLst>
        </pc:spChg>
        <pc:spChg chg="mod">
          <ac:chgData name="Theresa Hodgson" userId="213b339f-9e68-4d61-b6e1-9aa385d3ff46" providerId="ADAL" clId="{E7874D8C-5551-4D87-8AB8-48B0C48690C6}" dt="2019-04-25T09:05:41.717" v="632" actId="6549"/>
          <ac:spMkLst>
            <pc:docMk/>
            <pc:sldMk cId="1992650825" sldId="410"/>
            <ac:spMk id="19" creationId="{5252A847-DE45-4FA3-A1F8-EEBEB845FF8E}"/>
          </ac:spMkLst>
        </pc:spChg>
        <pc:spChg chg="del">
          <ac:chgData name="Theresa Hodgson" userId="213b339f-9e68-4d61-b6e1-9aa385d3ff46" providerId="ADAL" clId="{E7874D8C-5551-4D87-8AB8-48B0C48690C6}" dt="2019-04-25T09:03:53.110" v="594" actId="478"/>
          <ac:spMkLst>
            <pc:docMk/>
            <pc:sldMk cId="1992650825" sldId="410"/>
            <ac:spMk id="22" creationId="{0C2A1A90-01F4-462E-AC98-4557B41465BA}"/>
          </ac:spMkLst>
        </pc:spChg>
        <pc:graphicFrameChg chg="del">
          <ac:chgData name="Theresa Hodgson" userId="213b339f-9e68-4d61-b6e1-9aa385d3ff46" providerId="ADAL" clId="{E7874D8C-5551-4D87-8AB8-48B0C48690C6}" dt="2019-04-25T09:03:53.110" v="594" actId="478"/>
          <ac:graphicFrameMkLst>
            <pc:docMk/>
            <pc:sldMk cId="1992650825" sldId="410"/>
            <ac:graphicFrameMk id="13" creationId="{77A74A92-F21C-4589-A723-F938DDDD38A1}"/>
          </ac:graphicFrameMkLst>
        </pc:graphicFrameChg>
        <pc:graphicFrameChg chg="del">
          <ac:chgData name="Theresa Hodgson" userId="213b339f-9e68-4d61-b6e1-9aa385d3ff46" providerId="ADAL" clId="{E7874D8C-5551-4D87-8AB8-48B0C48690C6}" dt="2019-04-25T09:03:53.110" v="594" actId="478"/>
          <ac:graphicFrameMkLst>
            <pc:docMk/>
            <pc:sldMk cId="1992650825" sldId="410"/>
            <ac:graphicFrameMk id="14" creationId="{CBDC4DC5-F1C9-4A87-B105-EFDAF694631E}"/>
          </ac:graphicFrameMkLst>
        </pc:graphicFrameChg>
        <pc:graphicFrameChg chg="del">
          <ac:chgData name="Theresa Hodgson" userId="213b339f-9e68-4d61-b6e1-9aa385d3ff46" providerId="ADAL" clId="{E7874D8C-5551-4D87-8AB8-48B0C48690C6}" dt="2019-04-25T09:03:53.110" v="594" actId="478"/>
          <ac:graphicFrameMkLst>
            <pc:docMk/>
            <pc:sldMk cId="1992650825" sldId="410"/>
            <ac:graphicFrameMk id="15" creationId="{DFECC76F-B5B9-4B47-B31E-C61B03EC6E87}"/>
          </ac:graphicFrameMkLst>
        </pc:graphicFrameChg>
        <pc:graphicFrameChg chg="del">
          <ac:chgData name="Theresa Hodgson" userId="213b339f-9e68-4d61-b6e1-9aa385d3ff46" providerId="ADAL" clId="{E7874D8C-5551-4D87-8AB8-48B0C48690C6}" dt="2019-04-25T09:03:32.468" v="590" actId="478"/>
          <ac:graphicFrameMkLst>
            <pc:docMk/>
            <pc:sldMk cId="1992650825" sldId="410"/>
            <ac:graphicFrameMk id="20" creationId="{C5448D11-C66A-4BF4-9160-BF8DAC2FE57F}"/>
          </ac:graphicFrameMkLst>
        </pc:graphicFrameChg>
        <pc:graphicFrameChg chg="del">
          <ac:chgData name="Theresa Hodgson" userId="213b339f-9e68-4d61-b6e1-9aa385d3ff46" providerId="ADAL" clId="{E7874D8C-5551-4D87-8AB8-48B0C48690C6}" dt="2019-04-25T09:03:39.159" v="591" actId="478"/>
          <ac:graphicFrameMkLst>
            <pc:docMk/>
            <pc:sldMk cId="1992650825" sldId="410"/>
            <ac:graphicFrameMk id="21" creationId="{28C5042E-5275-48D6-A89F-DE67E6EEC961}"/>
          </ac:graphicFrameMkLst>
        </pc:graphicFrameChg>
      </pc:sldChg>
      <pc:sldChg chg="addSp modSp add">
        <pc:chgData name="Theresa Hodgson" userId="213b339f-9e68-4d61-b6e1-9aa385d3ff46" providerId="ADAL" clId="{E7874D8C-5551-4D87-8AB8-48B0C48690C6}" dt="2019-04-25T09:14:20.358" v="734" actId="1582"/>
        <pc:sldMkLst>
          <pc:docMk/>
          <pc:sldMk cId="2592632041" sldId="411"/>
        </pc:sldMkLst>
        <pc:spChg chg="add mod">
          <ac:chgData name="Theresa Hodgson" userId="213b339f-9e68-4d61-b6e1-9aa385d3ff46" providerId="ADAL" clId="{E7874D8C-5551-4D87-8AB8-48B0C48690C6}" dt="2019-04-25T09:09:19.579" v="665" actId="122"/>
          <ac:spMkLst>
            <pc:docMk/>
            <pc:sldMk cId="2592632041" sldId="411"/>
            <ac:spMk id="7" creationId="{2165DFA8-D4B7-48D5-B374-924AE5F07C4C}"/>
          </ac:spMkLst>
        </pc:spChg>
        <pc:spChg chg="add mod">
          <ac:chgData name="Theresa Hodgson" userId="213b339f-9e68-4d61-b6e1-9aa385d3ff46" providerId="ADAL" clId="{E7874D8C-5551-4D87-8AB8-48B0C48690C6}" dt="2019-04-25T09:13:33.415" v="728" actId="12788"/>
          <ac:spMkLst>
            <pc:docMk/>
            <pc:sldMk cId="2592632041" sldId="411"/>
            <ac:spMk id="9" creationId="{5CED3AFE-B78D-4A24-B092-49D01C137F6B}"/>
          </ac:spMkLst>
        </pc:spChg>
        <pc:spChg chg="add mod">
          <ac:chgData name="Theresa Hodgson" userId="213b339f-9e68-4d61-b6e1-9aa385d3ff46" providerId="ADAL" clId="{E7874D8C-5551-4D87-8AB8-48B0C48690C6}" dt="2019-04-25T09:13:40.086" v="730" actId="12788"/>
          <ac:spMkLst>
            <pc:docMk/>
            <pc:sldMk cId="2592632041" sldId="411"/>
            <ac:spMk id="10" creationId="{569FD84E-8CF6-4B9F-A576-C4C8C12B8FA9}"/>
          </ac:spMkLst>
        </pc:spChg>
        <pc:spChg chg="add mod">
          <ac:chgData name="Theresa Hodgson" userId="213b339f-9e68-4d61-b6e1-9aa385d3ff46" providerId="ADAL" clId="{E7874D8C-5551-4D87-8AB8-48B0C48690C6}" dt="2019-04-25T09:11:15.944" v="718" actId="1076"/>
          <ac:spMkLst>
            <pc:docMk/>
            <pc:sldMk cId="2592632041" sldId="411"/>
            <ac:spMk id="11" creationId="{C3609576-460E-4FBB-96A9-472802B611E4}"/>
          </ac:spMkLst>
        </pc:spChg>
        <pc:spChg chg="add mod">
          <ac:chgData name="Theresa Hodgson" userId="213b339f-9e68-4d61-b6e1-9aa385d3ff46" providerId="ADAL" clId="{E7874D8C-5551-4D87-8AB8-48B0C48690C6}" dt="2019-04-25T09:11:12.505" v="717" actId="1076"/>
          <ac:spMkLst>
            <pc:docMk/>
            <pc:sldMk cId="2592632041" sldId="411"/>
            <ac:spMk id="12" creationId="{6B89214A-757C-4560-AE9A-A75A6B525F54}"/>
          </ac:spMkLst>
        </pc:spChg>
        <pc:spChg chg="mod">
          <ac:chgData name="Theresa Hodgson" userId="213b339f-9e68-4d61-b6e1-9aa385d3ff46" providerId="ADAL" clId="{E7874D8C-5551-4D87-8AB8-48B0C48690C6}" dt="2019-04-25T09:09:42.673" v="670" actId="20577"/>
          <ac:spMkLst>
            <pc:docMk/>
            <pc:sldMk cId="2592632041" sldId="411"/>
            <ac:spMk id="19" creationId="{5252A847-DE45-4FA3-A1F8-EEBEB845FF8E}"/>
          </ac:spMkLst>
        </pc:spChg>
        <pc:picChg chg="add mod">
          <ac:chgData name="Theresa Hodgson" userId="213b339f-9e68-4d61-b6e1-9aa385d3ff46" providerId="ADAL" clId="{E7874D8C-5551-4D87-8AB8-48B0C48690C6}" dt="2019-04-25T09:13:40.086" v="730" actId="12788"/>
          <ac:picMkLst>
            <pc:docMk/>
            <pc:sldMk cId="2592632041" sldId="411"/>
            <ac:picMk id="2" creationId="{5C1E4C87-15A5-4F39-B2D1-FDDABC656FA3}"/>
          </ac:picMkLst>
        </pc:picChg>
        <pc:picChg chg="add mod">
          <ac:chgData name="Theresa Hodgson" userId="213b339f-9e68-4d61-b6e1-9aa385d3ff46" providerId="ADAL" clId="{E7874D8C-5551-4D87-8AB8-48B0C48690C6}" dt="2019-04-25T09:13:33.415" v="728" actId="12788"/>
          <ac:picMkLst>
            <pc:docMk/>
            <pc:sldMk cId="2592632041" sldId="411"/>
            <ac:picMk id="3" creationId="{16744C01-59E3-4871-98CE-20A31A2631B7}"/>
          </ac:picMkLst>
        </pc:picChg>
        <pc:picChg chg="add mod">
          <ac:chgData name="Theresa Hodgson" userId="213b339f-9e68-4d61-b6e1-9aa385d3ff46" providerId="ADAL" clId="{E7874D8C-5551-4D87-8AB8-48B0C48690C6}" dt="2019-04-25T09:14:20.358" v="734" actId="1582"/>
          <ac:picMkLst>
            <pc:docMk/>
            <pc:sldMk cId="2592632041" sldId="411"/>
            <ac:picMk id="4" creationId="{A9CF16E5-72FE-4ABA-8FA0-826A1E30703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600" b="1" dirty="0">
                <a:solidFill>
                  <a:schemeClr val="tx1"/>
                </a:solidFill>
                <a:latin typeface="Century Gothic" panose="020B0502020202020204" pitchFamily="34" charset="0"/>
              </a:rPr>
              <a:t>Traffic Survey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8657825274021436E-2"/>
          <c:y val="2.5682664849293189E-2"/>
          <c:w val="0.94217948572025756"/>
          <c:h val="0.74448815989541739"/>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9am</c:v>
                </c:pt>
                <c:pt idx="1">
                  <c:v>11am</c:v>
                </c:pt>
                <c:pt idx="2">
                  <c:v>1pm</c:v>
                </c:pt>
                <c:pt idx="3">
                  <c:v>3pm</c:v>
                </c:pt>
              </c:strCache>
            </c:strRef>
          </c:cat>
          <c:val>
            <c:numRef>
              <c:f>Sheet1!$B$2:$B$5</c:f>
              <c:numCache>
                <c:formatCode>General</c:formatCode>
                <c:ptCount val="4"/>
                <c:pt idx="0">
                  <c:v>10</c:v>
                </c:pt>
                <c:pt idx="1">
                  <c:v>2</c:v>
                </c:pt>
                <c:pt idx="2">
                  <c:v>6</c:v>
                </c:pt>
                <c:pt idx="3">
                  <c:v>4.5</c:v>
                </c:pt>
              </c:numCache>
            </c:numRef>
          </c:val>
          <c:smooth val="0"/>
          <c:extLst>
            <c:ext xmlns:c16="http://schemas.microsoft.com/office/drawing/2014/chart" uri="{C3380CC4-5D6E-409C-BE32-E72D297353CC}">
              <c16:uniqueId val="{00000000-6454-41DB-864D-869330D11543}"/>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9am</c:v>
                </c:pt>
                <c:pt idx="1">
                  <c:v>11am</c:v>
                </c:pt>
                <c:pt idx="2">
                  <c:v>1pm</c:v>
                </c:pt>
                <c:pt idx="3">
                  <c:v>3pm</c:v>
                </c:pt>
              </c:strCache>
            </c:strRef>
          </c:cat>
          <c:val>
            <c:numRef>
              <c:f>Sheet1!$C$2:$C$5</c:f>
              <c:numCache>
                <c:formatCode>General</c:formatCode>
                <c:ptCount val="4"/>
              </c:numCache>
            </c:numRef>
          </c:val>
          <c:smooth val="0"/>
          <c:extLst>
            <c:ext xmlns:c16="http://schemas.microsoft.com/office/drawing/2014/chart" uri="{C3380CC4-5D6E-409C-BE32-E72D297353CC}">
              <c16:uniqueId val="{00000001-6454-41DB-864D-869330D11543}"/>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9am</c:v>
                </c:pt>
                <c:pt idx="1">
                  <c:v>11am</c:v>
                </c:pt>
                <c:pt idx="2">
                  <c:v>1pm</c:v>
                </c:pt>
                <c:pt idx="3">
                  <c:v>3pm</c:v>
                </c:pt>
              </c:strCache>
            </c:strRef>
          </c:cat>
          <c:val>
            <c:numRef>
              <c:f>Sheet1!$D$2:$D$5</c:f>
              <c:numCache>
                <c:formatCode>General</c:formatCode>
                <c:ptCount val="4"/>
              </c:numCache>
            </c:numRef>
          </c:val>
          <c:smooth val="0"/>
          <c:extLst>
            <c:ext xmlns:c16="http://schemas.microsoft.com/office/drawing/2014/chart" uri="{C3380CC4-5D6E-409C-BE32-E72D297353CC}">
              <c16:uniqueId val="{00000002-6454-41DB-864D-869330D11543}"/>
            </c:ext>
          </c:extLst>
        </c:ser>
        <c:dLbls>
          <c:showLegendKey val="0"/>
          <c:showVal val="0"/>
          <c:showCatName val="0"/>
          <c:showSerName val="0"/>
          <c:showPercent val="0"/>
          <c:showBubbleSize val="0"/>
        </c:dLbls>
        <c:marker val="1"/>
        <c:smooth val="0"/>
        <c:axId val="684149560"/>
        <c:axId val="684147264"/>
      </c:lineChart>
      <c:catAx>
        <c:axId val="684149560"/>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684147264"/>
        <c:crosses val="autoZero"/>
        <c:auto val="1"/>
        <c:lblAlgn val="ctr"/>
        <c:lblOffset val="100"/>
        <c:noMultiLvlLbl val="0"/>
      </c:catAx>
      <c:valAx>
        <c:axId val="684147264"/>
        <c:scaling>
          <c:orientation val="minMax"/>
          <c:max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84149560"/>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Height of a Gymnast's Head in Cartwheel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0</c:v>
                </c:pt>
                <c:pt idx="1">
                  <c:v>25</c:v>
                </c:pt>
                <c:pt idx="2">
                  <c:v>50</c:v>
                </c:pt>
                <c:pt idx="3">
                  <c:v>75</c:v>
                </c:pt>
                <c:pt idx="4">
                  <c:v>100</c:v>
                </c:pt>
              </c:numCache>
            </c:numRef>
          </c:cat>
          <c:val>
            <c:numRef>
              <c:f>Sheet1!$B$2:$B$6</c:f>
              <c:numCache>
                <c:formatCode>General</c:formatCode>
                <c:ptCount val="5"/>
                <c:pt idx="0">
                  <c:v>120</c:v>
                </c:pt>
                <c:pt idx="1">
                  <c:v>100</c:v>
                </c:pt>
                <c:pt idx="2">
                  <c:v>40</c:v>
                </c:pt>
                <c:pt idx="3">
                  <c:v>90</c:v>
                </c:pt>
                <c:pt idx="4">
                  <c:v>120</c:v>
                </c:pt>
              </c:numCache>
            </c:numRef>
          </c:val>
          <c:smooth val="0"/>
          <c:extLst>
            <c:ext xmlns:c16="http://schemas.microsoft.com/office/drawing/2014/chart" uri="{C3380CC4-5D6E-409C-BE32-E72D297353CC}">
              <c16:uniqueId val="{00000000-0EB4-43CB-8FD9-511618F459F9}"/>
            </c:ext>
          </c:extLst>
        </c:ser>
        <c:dLbls>
          <c:showLegendKey val="0"/>
          <c:showVal val="0"/>
          <c:showCatName val="0"/>
          <c:showSerName val="0"/>
          <c:showPercent val="0"/>
          <c:showBubbleSize val="0"/>
        </c:dLbls>
        <c:marker val="1"/>
        <c:smooth val="0"/>
        <c:axId val="555436144"/>
        <c:axId val="555436472"/>
      </c:lineChart>
      <c:catAx>
        <c:axId val="5554361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Hundredths of a Second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36472"/>
        <c:crosses val="autoZero"/>
        <c:auto val="1"/>
        <c:lblAlgn val="ctr"/>
        <c:lblOffset val="100"/>
        <c:noMultiLvlLbl val="0"/>
      </c:catAx>
      <c:valAx>
        <c:axId val="555436472"/>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Height (cm)</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36144"/>
        <c:crosses val="autoZero"/>
        <c:crossBetween val="between"/>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Height of a Gymnast's Head in Cartwheel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0</c:v>
                </c:pt>
                <c:pt idx="1">
                  <c:v>25</c:v>
                </c:pt>
                <c:pt idx="2">
                  <c:v>50</c:v>
                </c:pt>
                <c:pt idx="3">
                  <c:v>75</c:v>
                </c:pt>
                <c:pt idx="4">
                  <c:v>100</c:v>
                </c:pt>
              </c:numCache>
            </c:numRef>
          </c:cat>
          <c:val>
            <c:numRef>
              <c:f>Sheet1!$B$2:$B$6</c:f>
              <c:numCache>
                <c:formatCode>General</c:formatCode>
                <c:ptCount val="5"/>
                <c:pt idx="0">
                  <c:v>120</c:v>
                </c:pt>
                <c:pt idx="1">
                  <c:v>100</c:v>
                </c:pt>
                <c:pt idx="2">
                  <c:v>40</c:v>
                </c:pt>
                <c:pt idx="3">
                  <c:v>90</c:v>
                </c:pt>
                <c:pt idx="4">
                  <c:v>120</c:v>
                </c:pt>
              </c:numCache>
            </c:numRef>
          </c:val>
          <c:smooth val="0"/>
          <c:extLst>
            <c:ext xmlns:c16="http://schemas.microsoft.com/office/drawing/2014/chart" uri="{C3380CC4-5D6E-409C-BE32-E72D297353CC}">
              <c16:uniqueId val="{00000000-E7A4-4F4F-8CAA-EA1A436047BA}"/>
            </c:ext>
          </c:extLst>
        </c:ser>
        <c:dLbls>
          <c:showLegendKey val="0"/>
          <c:showVal val="0"/>
          <c:showCatName val="0"/>
          <c:showSerName val="0"/>
          <c:showPercent val="0"/>
          <c:showBubbleSize val="0"/>
        </c:dLbls>
        <c:marker val="1"/>
        <c:smooth val="0"/>
        <c:axId val="555436144"/>
        <c:axId val="555436472"/>
      </c:lineChart>
      <c:catAx>
        <c:axId val="5554361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Hundredths of a Second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36472"/>
        <c:crosses val="autoZero"/>
        <c:auto val="1"/>
        <c:lblAlgn val="ctr"/>
        <c:lblOffset val="100"/>
        <c:noMultiLvlLbl val="0"/>
      </c:catAx>
      <c:valAx>
        <c:axId val="555436472"/>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Height (cm)</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36144"/>
        <c:crosses val="autoZero"/>
        <c:crossBetween val="between"/>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Height of a Gymnast's Head in Cartwheel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0</c:v>
                </c:pt>
                <c:pt idx="1">
                  <c:v>25</c:v>
                </c:pt>
                <c:pt idx="2">
                  <c:v>50</c:v>
                </c:pt>
                <c:pt idx="3">
                  <c:v>75</c:v>
                </c:pt>
                <c:pt idx="4">
                  <c:v>100</c:v>
                </c:pt>
              </c:numCache>
            </c:numRef>
          </c:cat>
          <c:val>
            <c:numRef>
              <c:f>Sheet1!$B$2:$B$6</c:f>
              <c:numCache>
                <c:formatCode>General</c:formatCode>
                <c:ptCount val="5"/>
                <c:pt idx="0">
                  <c:v>120</c:v>
                </c:pt>
                <c:pt idx="1">
                  <c:v>100</c:v>
                </c:pt>
                <c:pt idx="2">
                  <c:v>40</c:v>
                </c:pt>
                <c:pt idx="3">
                  <c:v>90</c:v>
                </c:pt>
                <c:pt idx="4">
                  <c:v>120</c:v>
                </c:pt>
              </c:numCache>
            </c:numRef>
          </c:val>
          <c:smooth val="0"/>
          <c:extLst>
            <c:ext xmlns:c16="http://schemas.microsoft.com/office/drawing/2014/chart" uri="{C3380CC4-5D6E-409C-BE32-E72D297353CC}">
              <c16:uniqueId val="{00000000-E7A4-4F4F-8CAA-EA1A436047BA}"/>
            </c:ext>
          </c:extLst>
        </c:ser>
        <c:dLbls>
          <c:showLegendKey val="0"/>
          <c:showVal val="0"/>
          <c:showCatName val="0"/>
          <c:showSerName val="0"/>
          <c:showPercent val="0"/>
          <c:showBubbleSize val="0"/>
        </c:dLbls>
        <c:marker val="1"/>
        <c:smooth val="0"/>
        <c:axId val="555436144"/>
        <c:axId val="555436472"/>
      </c:lineChart>
      <c:catAx>
        <c:axId val="5554361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Hundredths of a Second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36472"/>
        <c:crosses val="autoZero"/>
        <c:auto val="1"/>
        <c:lblAlgn val="ctr"/>
        <c:lblOffset val="100"/>
        <c:noMultiLvlLbl val="0"/>
      </c:catAx>
      <c:valAx>
        <c:axId val="555436472"/>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Height (cm)</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36144"/>
        <c:crosses val="autoZero"/>
        <c:crossBetween val="between"/>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0</c:v>
                </c:pt>
                <c:pt idx="1">
                  <c:v>3</c:v>
                </c:pt>
                <c:pt idx="2">
                  <c:v>6</c:v>
                </c:pt>
                <c:pt idx="3">
                  <c:v>9</c:v>
                </c:pt>
                <c:pt idx="4">
                  <c:v>12</c:v>
                </c:pt>
                <c:pt idx="5">
                  <c:v>15</c:v>
                </c:pt>
              </c:numCache>
            </c:numRef>
          </c:cat>
          <c:val>
            <c:numRef>
              <c:f>Sheet1!$B$2:$B$7</c:f>
              <c:numCache>
                <c:formatCode>General</c:formatCode>
                <c:ptCount val="6"/>
                <c:pt idx="0">
                  <c:v>0</c:v>
                </c:pt>
                <c:pt idx="1">
                  <c:v>8</c:v>
                </c:pt>
                <c:pt idx="2">
                  <c:v>8</c:v>
                </c:pt>
                <c:pt idx="3">
                  <c:v>8</c:v>
                </c:pt>
                <c:pt idx="4">
                  <c:v>8</c:v>
                </c:pt>
                <c:pt idx="5">
                  <c:v>8</c:v>
                </c:pt>
              </c:numCache>
            </c:numRef>
          </c:val>
          <c:smooth val="0"/>
          <c:extLst>
            <c:ext xmlns:c16="http://schemas.microsoft.com/office/drawing/2014/chart" uri="{C3380CC4-5D6E-409C-BE32-E72D297353CC}">
              <c16:uniqueId val="{00000000-9FF1-4A8C-98F6-90F4D2A54ABA}"/>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0"/>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5-E619-4DD9-B482-884B639DBC03}"/>
              </c:ext>
            </c:extLst>
          </c:dPt>
          <c:dPt>
            <c:idx val="1"/>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4-E619-4DD9-B482-884B639DBC03}"/>
              </c:ext>
            </c:extLst>
          </c:dPt>
          <c:dPt>
            <c:idx val="2"/>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0-E619-4DD9-B482-884B639DBC03}"/>
              </c:ext>
            </c:extLst>
          </c:dPt>
          <c:dPt>
            <c:idx val="3"/>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1-E619-4DD9-B482-884B639DBC03}"/>
              </c:ext>
            </c:extLst>
          </c:dPt>
          <c:dPt>
            <c:idx val="4"/>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2-E619-4DD9-B482-884B639DBC03}"/>
              </c:ext>
            </c:extLst>
          </c:dPt>
          <c:dPt>
            <c:idx val="5"/>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3-E619-4DD9-B482-884B639DBC03}"/>
              </c:ext>
            </c:extLst>
          </c:dPt>
          <c:cat>
            <c:numRef>
              <c:f>Sheet1!$A$2:$A$7</c:f>
              <c:numCache>
                <c:formatCode>General</c:formatCode>
                <c:ptCount val="6"/>
                <c:pt idx="0">
                  <c:v>0</c:v>
                </c:pt>
                <c:pt idx="1">
                  <c:v>3</c:v>
                </c:pt>
                <c:pt idx="2">
                  <c:v>6</c:v>
                </c:pt>
                <c:pt idx="3">
                  <c:v>9</c:v>
                </c:pt>
                <c:pt idx="4">
                  <c:v>12</c:v>
                </c:pt>
                <c:pt idx="5">
                  <c:v>15</c:v>
                </c:pt>
              </c:numCache>
            </c:numRef>
          </c:cat>
          <c:val>
            <c:numRef>
              <c:f>Sheet1!$C$2:$C$7</c:f>
              <c:numCache>
                <c:formatCode>General</c:formatCode>
                <c:ptCount val="6"/>
                <c:pt idx="0">
                  <c:v>4</c:v>
                </c:pt>
                <c:pt idx="1">
                  <c:v>6</c:v>
                </c:pt>
                <c:pt idx="2">
                  <c:v>6</c:v>
                </c:pt>
                <c:pt idx="3">
                  <c:v>6</c:v>
                </c:pt>
                <c:pt idx="4">
                  <c:v>6</c:v>
                </c:pt>
                <c:pt idx="5">
                  <c:v>6</c:v>
                </c:pt>
              </c:numCache>
            </c:numRef>
          </c:val>
          <c:smooth val="0"/>
          <c:extLst>
            <c:ext xmlns:c16="http://schemas.microsoft.com/office/drawing/2014/chart" uri="{C3380CC4-5D6E-409C-BE32-E72D297353CC}">
              <c16:uniqueId val="{00000001-9FF1-4A8C-98F6-90F4D2A54ABA}"/>
            </c:ext>
          </c:extLst>
        </c:ser>
        <c:dLbls>
          <c:showLegendKey val="0"/>
          <c:showVal val="0"/>
          <c:showCatName val="0"/>
          <c:showSerName val="0"/>
          <c:showPercent val="0"/>
          <c:showBubbleSize val="0"/>
        </c:dLbls>
        <c:marker val="1"/>
        <c:smooth val="0"/>
        <c:axId val="555459760"/>
        <c:axId val="555462384"/>
      </c:lineChart>
      <c:catAx>
        <c:axId val="5554597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Minutes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62384"/>
        <c:crosses val="autoZero"/>
        <c:auto val="1"/>
        <c:lblAlgn val="ctr"/>
        <c:lblOffset val="100"/>
        <c:noMultiLvlLbl val="0"/>
      </c:catAx>
      <c:valAx>
        <c:axId val="55546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Speed (miles</a:t>
                </a:r>
                <a:r>
                  <a:rPr lang="en-GB" sz="1500" b="1" baseline="0" dirty="0">
                    <a:solidFill>
                      <a:schemeClr val="tx1"/>
                    </a:solidFill>
                    <a:latin typeface="Century Gothic" panose="020B0502020202020204" pitchFamily="34" charset="0"/>
                  </a:rPr>
                  <a:t> per hour)</a:t>
                </a:r>
                <a:endParaRPr lang="en-GB" sz="1500" b="1" dirty="0">
                  <a:solidFill>
                    <a:schemeClr val="tx1"/>
                  </a:solidFill>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59760"/>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0</c:v>
                </c:pt>
                <c:pt idx="1">
                  <c:v>3</c:v>
                </c:pt>
                <c:pt idx="2">
                  <c:v>6</c:v>
                </c:pt>
                <c:pt idx="3">
                  <c:v>9</c:v>
                </c:pt>
                <c:pt idx="4">
                  <c:v>12</c:v>
                </c:pt>
                <c:pt idx="5">
                  <c:v>15</c:v>
                </c:pt>
              </c:numCache>
            </c:numRef>
          </c:cat>
          <c:val>
            <c:numRef>
              <c:f>Sheet1!$B$2:$B$7</c:f>
              <c:numCache>
                <c:formatCode>General</c:formatCode>
                <c:ptCount val="6"/>
                <c:pt idx="0">
                  <c:v>0</c:v>
                </c:pt>
                <c:pt idx="1">
                  <c:v>8</c:v>
                </c:pt>
                <c:pt idx="2">
                  <c:v>8</c:v>
                </c:pt>
                <c:pt idx="3">
                  <c:v>8</c:v>
                </c:pt>
                <c:pt idx="4">
                  <c:v>8</c:v>
                </c:pt>
                <c:pt idx="5">
                  <c:v>8</c:v>
                </c:pt>
              </c:numCache>
            </c:numRef>
          </c:val>
          <c:smooth val="0"/>
          <c:extLst>
            <c:ext xmlns:c16="http://schemas.microsoft.com/office/drawing/2014/chart" uri="{C3380CC4-5D6E-409C-BE32-E72D297353CC}">
              <c16:uniqueId val="{00000000-9FF1-4A8C-98F6-90F4D2A54ABA}"/>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0"/>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5-E619-4DD9-B482-884B639DBC03}"/>
              </c:ext>
            </c:extLst>
          </c:dPt>
          <c:dPt>
            <c:idx val="1"/>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4-E619-4DD9-B482-884B639DBC03}"/>
              </c:ext>
            </c:extLst>
          </c:dPt>
          <c:dPt>
            <c:idx val="2"/>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0-E619-4DD9-B482-884B639DBC03}"/>
              </c:ext>
            </c:extLst>
          </c:dPt>
          <c:dPt>
            <c:idx val="3"/>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1-E619-4DD9-B482-884B639DBC03}"/>
              </c:ext>
            </c:extLst>
          </c:dPt>
          <c:dPt>
            <c:idx val="4"/>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2-E619-4DD9-B482-884B639DBC03}"/>
              </c:ext>
            </c:extLst>
          </c:dPt>
          <c:dPt>
            <c:idx val="5"/>
            <c:marker>
              <c:symbol val="squar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03-E619-4DD9-B482-884B639DBC03}"/>
              </c:ext>
            </c:extLst>
          </c:dPt>
          <c:cat>
            <c:numRef>
              <c:f>Sheet1!$A$2:$A$7</c:f>
              <c:numCache>
                <c:formatCode>General</c:formatCode>
                <c:ptCount val="6"/>
                <c:pt idx="0">
                  <c:v>0</c:v>
                </c:pt>
                <c:pt idx="1">
                  <c:v>3</c:v>
                </c:pt>
                <c:pt idx="2">
                  <c:v>6</c:v>
                </c:pt>
                <c:pt idx="3">
                  <c:v>9</c:v>
                </c:pt>
                <c:pt idx="4">
                  <c:v>12</c:v>
                </c:pt>
                <c:pt idx="5">
                  <c:v>15</c:v>
                </c:pt>
              </c:numCache>
            </c:numRef>
          </c:cat>
          <c:val>
            <c:numRef>
              <c:f>Sheet1!$C$2:$C$7</c:f>
              <c:numCache>
                <c:formatCode>General</c:formatCode>
                <c:ptCount val="6"/>
                <c:pt idx="0">
                  <c:v>4</c:v>
                </c:pt>
                <c:pt idx="1">
                  <c:v>6</c:v>
                </c:pt>
                <c:pt idx="2">
                  <c:v>6</c:v>
                </c:pt>
                <c:pt idx="3">
                  <c:v>6</c:v>
                </c:pt>
                <c:pt idx="4">
                  <c:v>6</c:v>
                </c:pt>
                <c:pt idx="5">
                  <c:v>6</c:v>
                </c:pt>
              </c:numCache>
            </c:numRef>
          </c:val>
          <c:smooth val="0"/>
          <c:extLst>
            <c:ext xmlns:c16="http://schemas.microsoft.com/office/drawing/2014/chart" uri="{C3380CC4-5D6E-409C-BE32-E72D297353CC}">
              <c16:uniqueId val="{00000001-9FF1-4A8C-98F6-90F4D2A54ABA}"/>
            </c:ext>
          </c:extLst>
        </c:ser>
        <c:dLbls>
          <c:showLegendKey val="0"/>
          <c:showVal val="0"/>
          <c:showCatName val="0"/>
          <c:showSerName val="0"/>
          <c:showPercent val="0"/>
          <c:showBubbleSize val="0"/>
        </c:dLbls>
        <c:marker val="1"/>
        <c:smooth val="0"/>
        <c:axId val="555459760"/>
        <c:axId val="555462384"/>
      </c:lineChart>
      <c:catAx>
        <c:axId val="5554597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Minutes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62384"/>
        <c:crosses val="autoZero"/>
        <c:auto val="1"/>
        <c:lblAlgn val="ctr"/>
        <c:lblOffset val="100"/>
        <c:noMultiLvlLbl val="0"/>
      </c:catAx>
      <c:valAx>
        <c:axId val="555462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Speed (miles</a:t>
                </a:r>
                <a:r>
                  <a:rPr lang="en-GB" sz="1500" b="1" baseline="0" dirty="0">
                    <a:solidFill>
                      <a:schemeClr val="tx1"/>
                    </a:solidFill>
                    <a:latin typeface="Century Gothic" panose="020B0502020202020204" pitchFamily="34" charset="0"/>
                  </a:rPr>
                  <a:t> per hour)</a:t>
                </a:r>
                <a:endParaRPr lang="en-GB" sz="1500" b="1" dirty="0">
                  <a:solidFill>
                    <a:schemeClr val="tx1"/>
                  </a:solidFill>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459760"/>
        <c:crosses val="autoZero"/>
        <c:crossBetween val="midCat"/>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600" b="1" dirty="0">
                <a:solidFill>
                  <a:schemeClr val="tx1"/>
                </a:solidFill>
                <a:latin typeface="Century Gothic" panose="020B0502020202020204" pitchFamily="34" charset="0"/>
              </a:rPr>
              <a:t>Traffic Survey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8657825274021436E-2"/>
          <c:y val="2.5682664849293189E-2"/>
          <c:w val="0.94217948572025756"/>
          <c:h val="0.74448815989541739"/>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9am</c:v>
                </c:pt>
                <c:pt idx="1">
                  <c:v>11am</c:v>
                </c:pt>
                <c:pt idx="2">
                  <c:v>1pm</c:v>
                </c:pt>
                <c:pt idx="3">
                  <c:v>3pm</c:v>
                </c:pt>
              </c:strCache>
            </c:strRef>
          </c:cat>
          <c:val>
            <c:numRef>
              <c:f>Sheet1!$B$2:$B$5</c:f>
              <c:numCache>
                <c:formatCode>General</c:formatCode>
                <c:ptCount val="4"/>
                <c:pt idx="0">
                  <c:v>10</c:v>
                </c:pt>
                <c:pt idx="1">
                  <c:v>2</c:v>
                </c:pt>
                <c:pt idx="2">
                  <c:v>6</c:v>
                </c:pt>
                <c:pt idx="3">
                  <c:v>4.5</c:v>
                </c:pt>
              </c:numCache>
            </c:numRef>
          </c:val>
          <c:smooth val="0"/>
          <c:extLst>
            <c:ext xmlns:c16="http://schemas.microsoft.com/office/drawing/2014/chart" uri="{C3380CC4-5D6E-409C-BE32-E72D297353CC}">
              <c16:uniqueId val="{00000000-6454-41DB-864D-869330D11543}"/>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9am</c:v>
                </c:pt>
                <c:pt idx="1">
                  <c:v>11am</c:v>
                </c:pt>
                <c:pt idx="2">
                  <c:v>1pm</c:v>
                </c:pt>
                <c:pt idx="3">
                  <c:v>3pm</c:v>
                </c:pt>
              </c:strCache>
            </c:strRef>
          </c:cat>
          <c:val>
            <c:numRef>
              <c:f>Sheet1!$C$2:$C$5</c:f>
              <c:numCache>
                <c:formatCode>General</c:formatCode>
                <c:ptCount val="4"/>
              </c:numCache>
            </c:numRef>
          </c:val>
          <c:smooth val="0"/>
          <c:extLst>
            <c:ext xmlns:c16="http://schemas.microsoft.com/office/drawing/2014/chart" uri="{C3380CC4-5D6E-409C-BE32-E72D297353CC}">
              <c16:uniqueId val="{00000001-6454-41DB-864D-869330D11543}"/>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9am</c:v>
                </c:pt>
                <c:pt idx="1">
                  <c:v>11am</c:v>
                </c:pt>
                <c:pt idx="2">
                  <c:v>1pm</c:v>
                </c:pt>
                <c:pt idx="3">
                  <c:v>3pm</c:v>
                </c:pt>
              </c:strCache>
            </c:strRef>
          </c:cat>
          <c:val>
            <c:numRef>
              <c:f>Sheet1!$D$2:$D$5</c:f>
              <c:numCache>
                <c:formatCode>General</c:formatCode>
                <c:ptCount val="4"/>
              </c:numCache>
            </c:numRef>
          </c:val>
          <c:smooth val="0"/>
          <c:extLst>
            <c:ext xmlns:c16="http://schemas.microsoft.com/office/drawing/2014/chart" uri="{C3380CC4-5D6E-409C-BE32-E72D297353CC}">
              <c16:uniqueId val="{00000002-6454-41DB-864D-869330D11543}"/>
            </c:ext>
          </c:extLst>
        </c:ser>
        <c:dLbls>
          <c:showLegendKey val="0"/>
          <c:showVal val="0"/>
          <c:showCatName val="0"/>
          <c:showSerName val="0"/>
          <c:showPercent val="0"/>
          <c:showBubbleSize val="0"/>
        </c:dLbls>
        <c:marker val="1"/>
        <c:smooth val="0"/>
        <c:axId val="684149560"/>
        <c:axId val="684147264"/>
      </c:lineChart>
      <c:catAx>
        <c:axId val="684149560"/>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684147264"/>
        <c:crosses val="autoZero"/>
        <c:auto val="1"/>
        <c:lblAlgn val="ctr"/>
        <c:lblOffset val="100"/>
        <c:noMultiLvlLbl val="0"/>
      </c:catAx>
      <c:valAx>
        <c:axId val="684147264"/>
        <c:scaling>
          <c:orientation val="minMax"/>
          <c:max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684149560"/>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Century Gothic" panose="020B0502020202020204" pitchFamily="34" charset="0"/>
                <a:ea typeface="+mn-ea"/>
                <a:cs typeface="+mn-cs"/>
              </a:defRPr>
            </a:pPr>
            <a:r>
              <a:rPr lang="en-US" u="sng" dirty="0"/>
              <a:t>Circumference of Oak Tree Trunk</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Circumference of Oak Tree Trunk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0</c:v>
                </c:pt>
                <c:pt idx="1">
                  <c:v>10</c:v>
                </c:pt>
                <c:pt idx="2">
                  <c:v>20</c:v>
                </c:pt>
                <c:pt idx="3">
                  <c:v>30</c:v>
                </c:pt>
                <c:pt idx="4">
                  <c:v>40</c:v>
                </c:pt>
              </c:numCache>
            </c:numRef>
          </c:cat>
          <c:val>
            <c:numRef>
              <c:f>Sheet1!$B$2:$B$6</c:f>
              <c:numCache>
                <c:formatCode>General</c:formatCode>
                <c:ptCount val="5"/>
                <c:pt idx="0">
                  <c:v>0</c:v>
                </c:pt>
                <c:pt idx="1">
                  <c:v>1</c:v>
                </c:pt>
                <c:pt idx="2">
                  <c:v>1.5</c:v>
                </c:pt>
                <c:pt idx="3">
                  <c:v>3</c:v>
                </c:pt>
                <c:pt idx="4">
                  <c:v>4</c:v>
                </c:pt>
              </c:numCache>
            </c:numRef>
          </c:val>
          <c:smooth val="0"/>
          <c:extLst>
            <c:ext xmlns:c16="http://schemas.microsoft.com/office/drawing/2014/chart" uri="{C3380CC4-5D6E-409C-BE32-E72D297353CC}">
              <c16:uniqueId val="{00000000-124E-4DE1-991C-213A73B116CD}"/>
            </c:ext>
          </c:extLst>
        </c:ser>
        <c:dLbls>
          <c:showLegendKey val="0"/>
          <c:showVal val="0"/>
          <c:showCatName val="0"/>
          <c:showSerName val="0"/>
          <c:showPercent val="0"/>
          <c:showBubbleSize val="0"/>
        </c:dLbls>
        <c:marker val="1"/>
        <c:smooth val="0"/>
        <c:axId val="571480528"/>
        <c:axId val="571477904"/>
      </c:lineChart>
      <c:catAx>
        <c:axId val="571480528"/>
        <c:scaling>
          <c:orientation val="minMax"/>
        </c:scaling>
        <c:delete val="0"/>
        <c:axPos val="b"/>
        <c:title>
          <c:tx>
            <c:rich>
              <a:bodyPr rot="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r>
                  <a:rPr lang="en-GB"/>
                  <a:t>Age in Years</a:t>
                </a:r>
              </a:p>
            </c:rich>
          </c:tx>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71477904"/>
        <c:crosses val="autoZero"/>
        <c:auto val="1"/>
        <c:lblAlgn val="ctr"/>
        <c:lblOffset val="100"/>
        <c:noMultiLvlLbl val="0"/>
      </c:catAx>
      <c:valAx>
        <c:axId val="571477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r>
                  <a:rPr lang="en-GB" dirty="0"/>
                  <a:t>Circumference</a:t>
                </a:r>
                <a:r>
                  <a:rPr lang="en-GB" baseline="0" dirty="0"/>
                  <a:t> (m)</a:t>
                </a:r>
                <a:endParaRPr lang="en-GB" dirty="0"/>
              </a:p>
            </c:rich>
          </c:tx>
          <c:layout>
            <c:manualLayout>
              <c:xMode val="edge"/>
              <c:yMode val="edge"/>
              <c:x val="1.8749999999999999E-2"/>
              <c:y val="0.2182603346456693"/>
            </c:manualLayout>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71480528"/>
        <c:crosses val="autoZero"/>
        <c:crossBetween val="midCat"/>
        <c:majorUnit val="1"/>
        <c:minorUnit val="0.5"/>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1" i="0" baseline="0">
          <a:solidFill>
            <a:schemeClr val="tx1"/>
          </a:solidFill>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Century Gothic" panose="020B0502020202020204" pitchFamily="34" charset="0"/>
                <a:ea typeface="+mn-ea"/>
                <a:cs typeface="+mn-cs"/>
              </a:defRPr>
            </a:pPr>
            <a:r>
              <a:rPr lang="en-US" u="sng" dirty="0"/>
              <a:t>Circumference of Oak Tree Trunk</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lineChart>
        <c:grouping val="standard"/>
        <c:varyColors val="0"/>
        <c:ser>
          <c:idx val="0"/>
          <c:order val="0"/>
          <c:tx>
            <c:strRef>
              <c:f>Sheet1!$B$1</c:f>
              <c:strCache>
                <c:ptCount val="1"/>
                <c:pt idx="0">
                  <c:v>Circumference of Oak Tree Trunk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0</c:v>
                </c:pt>
                <c:pt idx="1">
                  <c:v>10</c:v>
                </c:pt>
                <c:pt idx="2">
                  <c:v>20</c:v>
                </c:pt>
                <c:pt idx="3">
                  <c:v>30</c:v>
                </c:pt>
                <c:pt idx="4">
                  <c:v>40</c:v>
                </c:pt>
              </c:numCache>
            </c:numRef>
          </c:cat>
          <c:val>
            <c:numRef>
              <c:f>Sheet1!$B$2:$B$6</c:f>
              <c:numCache>
                <c:formatCode>General</c:formatCode>
                <c:ptCount val="5"/>
                <c:pt idx="0">
                  <c:v>0</c:v>
                </c:pt>
                <c:pt idx="1">
                  <c:v>1</c:v>
                </c:pt>
                <c:pt idx="2">
                  <c:v>1.5</c:v>
                </c:pt>
                <c:pt idx="3">
                  <c:v>3</c:v>
                </c:pt>
                <c:pt idx="4">
                  <c:v>4</c:v>
                </c:pt>
              </c:numCache>
            </c:numRef>
          </c:val>
          <c:smooth val="0"/>
          <c:extLst>
            <c:ext xmlns:c16="http://schemas.microsoft.com/office/drawing/2014/chart" uri="{C3380CC4-5D6E-409C-BE32-E72D297353CC}">
              <c16:uniqueId val="{00000000-124E-4DE1-991C-213A73B116CD}"/>
            </c:ext>
          </c:extLst>
        </c:ser>
        <c:dLbls>
          <c:showLegendKey val="0"/>
          <c:showVal val="0"/>
          <c:showCatName val="0"/>
          <c:showSerName val="0"/>
          <c:showPercent val="0"/>
          <c:showBubbleSize val="0"/>
        </c:dLbls>
        <c:marker val="1"/>
        <c:smooth val="0"/>
        <c:axId val="571480528"/>
        <c:axId val="571477904"/>
      </c:lineChart>
      <c:catAx>
        <c:axId val="571480528"/>
        <c:scaling>
          <c:orientation val="minMax"/>
        </c:scaling>
        <c:delete val="0"/>
        <c:axPos val="b"/>
        <c:title>
          <c:tx>
            <c:rich>
              <a:bodyPr rot="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r>
                  <a:rPr lang="en-GB"/>
                  <a:t>Age in Years</a:t>
                </a:r>
              </a:p>
            </c:rich>
          </c:tx>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71477904"/>
        <c:crosses val="autoZero"/>
        <c:auto val="1"/>
        <c:lblAlgn val="ctr"/>
        <c:lblOffset val="100"/>
        <c:noMultiLvlLbl val="0"/>
      </c:catAx>
      <c:valAx>
        <c:axId val="571477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r>
                  <a:rPr lang="en-GB" dirty="0"/>
                  <a:t>Circumference</a:t>
                </a:r>
                <a:r>
                  <a:rPr lang="en-GB" baseline="0" dirty="0"/>
                  <a:t> (m)</a:t>
                </a:r>
                <a:endParaRPr lang="en-GB" dirty="0"/>
              </a:p>
            </c:rich>
          </c:tx>
          <c:layout>
            <c:manualLayout>
              <c:xMode val="edge"/>
              <c:yMode val="edge"/>
              <c:x val="1.8749999999999999E-2"/>
              <c:y val="0.2182603346456693"/>
            </c:manualLayout>
          </c:layout>
          <c:overlay val="0"/>
          <c:spPr>
            <a:noFill/>
            <a:ln>
              <a:noFill/>
            </a:ln>
            <a:effectLst/>
          </c:spPr>
          <c:txPr>
            <a:bodyPr rot="-54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71480528"/>
        <c:crosses val="autoZero"/>
        <c:crossBetween val="midCat"/>
        <c:majorUnit val="1"/>
        <c:minorUnit val="0.5"/>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b="1" i="0" baseline="0">
          <a:solidFill>
            <a:schemeClr val="tx1"/>
          </a:solidFill>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a:solidFill>
                  <a:schemeClr val="tx1"/>
                </a:solidFill>
                <a:latin typeface="Century Gothic" panose="020B0502020202020204" pitchFamily="34" charset="0"/>
              </a:rPr>
              <a:t>Temperature of an Oven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Temperature of an Oven</c:v>
                </c:pt>
              </c:strCache>
            </c:strRef>
          </c:tx>
          <c:spPr>
            <a:ln w="28575" cap="rnd">
              <a:noFill/>
              <a:round/>
            </a:ln>
            <a:effectLst/>
          </c:spPr>
          <c:marker>
            <c:symbol val="none"/>
          </c:marker>
          <c:cat>
            <c:numRef>
              <c:f>Sheet1!$A$2:$A$7</c:f>
              <c:numCache>
                <c:formatCode>General</c:formatCode>
                <c:ptCount val="6"/>
                <c:pt idx="0">
                  <c:v>0</c:v>
                </c:pt>
                <c:pt idx="1">
                  <c:v>2</c:v>
                </c:pt>
                <c:pt idx="2">
                  <c:v>4</c:v>
                </c:pt>
                <c:pt idx="3">
                  <c:v>6</c:v>
                </c:pt>
                <c:pt idx="4">
                  <c:v>8</c:v>
                </c:pt>
                <c:pt idx="5">
                  <c:v>10</c:v>
                </c:pt>
              </c:numCache>
            </c:numRef>
          </c:cat>
          <c:val>
            <c:numRef>
              <c:f>Sheet1!$B$2:$B$7</c:f>
              <c:numCache>
                <c:formatCode>General</c:formatCode>
                <c:ptCount val="6"/>
                <c:pt idx="0">
                  <c:v>0</c:v>
                </c:pt>
                <c:pt idx="1">
                  <c:v>40</c:v>
                </c:pt>
                <c:pt idx="2">
                  <c:v>70</c:v>
                </c:pt>
                <c:pt idx="3">
                  <c:v>70</c:v>
                </c:pt>
                <c:pt idx="4">
                  <c:v>90</c:v>
                </c:pt>
                <c:pt idx="5">
                  <c:v>110</c:v>
                </c:pt>
              </c:numCache>
            </c:numRef>
          </c:val>
          <c:smooth val="0"/>
          <c:extLst>
            <c:ext xmlns:c16="http://schemas.microsoft.com/office/drawing/2014/chart" uri="{C3380CC4-5D6E-409C-BE32-E72D297353CC}">
              <c16:uniqueId val="{00000000-F528-4A2D-946D-408B3785FFB4}"/>
            </c:ext>
          </c:extLst>
        </c:ser>
        <c:dLbls>
          <c:showLegendKey val="0"/>
          <c:showVal val="0"/>
          <c:showCatName val="0"/>
          <c:showSerName val="0"/>
          <c:showPercent val="0"/>
          <c:showBubbleSize val="0"/>
        </c:dLbls>
        <c:smooth val="0"/>
        <c:axId val="555343976"/>
        <c:axId val="555351192"/>
      </c:lineChart>
      <c:catAx>
        <c:axId val="55534397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Time in Minutes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351192"/>
        <c:crosses val="autoZero"/>
        <c:auto val="1"/>
        <c:lblAlgn val="ctr"/>
        <c:lblOffset val="100"/>
        <c:noMultiLvlLbl val="0"/>
      </c:catAx>
      <c:valAx>
        <c:axId val="555351192"/>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Temperature</a:t>
                </a:r>
                <a:r>
                  <a:rPr lang="en-GB" sz="1500" b="1" baseline="0" dirty="0">
                    <a:solidFill>
                      <a:schemeClr val="tx1"/>
                    </a:solidFill>
                    <a:latin typeface="Century Gothic" panose="020B0502020202020204" pitchFamily="34" charset="0"/>
                  </a:rPr>
                  <a:t> in </a:t>
                </a:r>
                <a:r>
                  <a:rPr lang="en-GB" sz="1500" b="1" baseline="30000" dirty="0" err="1">
                    <a:solidFill>
                      <a:schemeClr val="tx1"/>
                    </a:solidFill>
                    <a:latin typeface="Century Gothic" panose="020B0502020202020204" pitchFamily="34" charset="0"/>
                  </a:rPr>
                  <a:t>o</a:t>
                </a:r>
                <a:r>
                  <a:rPr lang="en-GB" sz="1500" b="1" baseline="0" dirty="0" err="1">
                    <a:solidFill>
                      <a:schemeClr val="tx1"/>
                    </a:solidFill>
                    <a:latin typeface="Century Gothic" panose="020B0502020202020204" pitchFamily="34" charset="0"/>
                  </a:rPr>
                  <a:t>C</a:t>
                </a:r>
                <a:endParaRPr lang="en-GB" sz="1500" b="1" dirty="0">
                  <a:solidFill>
                    <a:schemeClr val="tx1"/>
                  </a:solidFill>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343976"/>
        <c:crosses val="autoZero"/>
        <c:crossBetween val="midCat"/>
        <c:majorUnit val="10"/>
      </c:valAx>
      <c:spPr>
        <a:solidFill>
          <a:schemeClr val="bg1"/>
        </a:solid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a:solidFill>
                  <a:schemeClr val="tx1"/>
                </a:solidFill>
                <a:latin typeface="Century Gothic" panose="020B0502020202020204" pitchFamily="34" charset="0"/>
              </a:rPr>
              <a:t>Temperature of an Oven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Temperature of an Oven</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cat>
            <c:numRef>
              <c:f>Sheet1!$A$2:$A$7</c:f>
              <c:numCache>
                <c:formatCode>General</c:formatCode>
                <c:ptCount val="6"/>
                <c:pt idx="0">
                  <c:v>0</c:v>
                </c:pt>
                <c:pt idx="1">
                  <c:v>2</c:v>
                </c:pt>
                <c:pt idx="2">
                  <c:v>4</c:v>
                </c:pt>
                <c:pt idx="3">
                  <c:v>6</c:v>
                </c:pt>
                <c:pt idx="4">
                  <c:v>8</c:v>
                </c:pt>
                <c:pt idx="5">
                  <c:v>10</c:v>
                </c:pt>
              </c:numCache>
            </c:numRef>
          </c:cat>
          <c:val>
            <c:numRef>
              <c:f>Sheet1!$B$2:$B$7</c:f>
              <c:numCache>
                <c:formatCode>General</c:formatCode>
                <c:ptCount val="6"/>
                <c:pt idx="0">
                  <c:v>0</c:v>
                </c:pt>
                <c:pt idx="1">
                  <c:v>40</c:v>
                </c:pt>
                <c:pt idx="2">
                  <c:v>70</c:v>
                </c:pt>
                <c:pt idx="3">
                  <c:v>70</c:v>
                </c:pt>
                <c:pt idx="4">
                  <c:v>90</c:v>
                </c:pt>
                <c:pt idx="5">
                  <c:v>110</c:v>
                </c:pt>
              </c:numCache>
            </c:numRef>
          </c:val>
          <c:smooth val="0"/>
          <c:extLst>
            <c:ext xmlns:c16="http://schemas.microsoft.com/office/drawing/2014/chart" uri="{C3380CC4-5D6E-409C-BE32-E72D297353CC}">
              <c16:uniqueId val="{00000000-F528-4A2D-946D-408B3785FFB4}"/>
            </c:ext>
          </c:extLst>
        </c:ser>
        <c:dLbls>
          <c:showLegendKey val="0"/>
          <c:showVal val="0"/>
          <c:showCatName val="0"/>
          <c:showSerName val="0"/>
          <c:showPercent val="0"/>
          <c:showBubbleSize val="0"/>
        </c:dLbls>
        <c:marker val="1"/>
        <c:smooth val="0"/>
        <c:axId val="555343976"/>
        <c:axId val="555351192"/>
      </c:lineChart>
      <c:catAx>
        <c:axId val="55534397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Time in Minutes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351192"/>
        <c:crosses val="autoZero"/>
        <c:auto val="1"/>
        <c:lblAlgn val="ctr"/>
        <c:lblOffset val="100"/>
        <c:noMultiLvlLbl val="0"/>
      </c:catAx>
      <c:valAx>
        <c:axId val="555351192"/>
        <c:scaling>
          <c:orientation val="minMax"/>
          <c:max val="1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Temperature</a:t>
                </a:r>
                <a:r>
                  <a:rPr lang="en-GB" sz="1500" b="1" baseline="0" dirty="0">
                    <a:solidFill>
                      <a:schemeClr val="tx1"/>
                    </a:solidFill>
                    <a:latin typeface="Century Gothic" panose="020B0502020202020204" pitchFamily="34" charset="0"/>
                  </a:rPr>
                  <a:t> in </a:t>
                </a:r>
                <a:r>
                  <a:rPr lang="en-GB" sz="1500" b="1" baseline="30000" dirty="0" err="1">
                    <a:solidFill>
                      <a:schemeClr val="tx1"/>
                    </a:solidFill>
                    <a:latin typeface="Century Gothic" panose="020B0502020202020204" pitchFamily="34" charset="0"/>
                  </a:rPr>
                  <a:t>o</a:t>
                </a:r>
                <a:r>
                  <a:rPr lang="en-GB" sz="1500" b="1" baseline="0" dirty="0" err="1">
                    <a:solidFill>
                      <a:schemeClr val="tx1"/>
                    </a:solidFill>
                    <a:latin typeface="Century Gothic" panose="020B0502020202020204" pitchFamily="34" charset="0"/>
                  </a:rPr>
                  <a:t>C</a:t>
                </a:r>
                <a:endParaRPr lang="en-GB" sz="1500" b="1" dirty="0">
                  <a:solidFill>
                    <a:schemeClr val="tx1"/>
                  </a:solidFill>
                  <a:latin typeface="Century Gothic" panose="020B0502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55343976"/>
        <c:crosses val="autoZero"/>
        <c:crossBetween val="midCat"/>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a:solidFill>
                  <a:schemeClr val="tx1"/>
                </a:solidFill>
                <a:latin typeface="Century Gothic" panose="020B0502020202020204" pitchFamily="34" charset="0"/>
              </a:rPr>
              <a:t>Weight of Dog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Weight of Dog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Week 1</c:v>
                </c:pt>
                <c:pt idx="1">
                  <c:v>Week 2</c:v>
                </c:pt>
                <c:pt idx="2">
                  <c:v>Week 3</c:v>
                </c:pt>
                <c:pt idx="3">
                  <c:v>Week 4</c:v>
                </c:pt>
              </c:strCache>
            </c:strRef>
          </c:cat>
          <c:val>
            <c:numRef>
              <c:f>Sheet1!$B$2:$B$5</c:f>
              <c:numCache>
                <c:formatCode>General</c:formatCode>
                <c:ptCount val="4"/>
                <c:pt idx="0">
                  <c:v>40</c:v>
                </c:pt>
                <c:pt idx="1">
                  <c:v>30</c:v>
                </c:pt>
                <c:pt idx="2">
                  <c:v>20</c:v>
                </c:pt>
                <c:pt idx="3">
                  <c:v>0</c:v>
                </c:pt>
              </c:numCache>
            </c:numRef>
          </c:val>
          <c:smooth val="0"/>
          <c:extLst>
            <c:ext xmlns:c16="http://schemas.microsoft.com/office/drawing/2014/chart" uri="{C3380CC4-5D6E-409C-BE32-E72D297353CC}">
              <c16:uniqueId val="{00000000-526C-49F6-9B67-0F3367647F99}"/>
            </c:ext>
          </c:extLst>
        </c:ser>
        <c:dLbls>
          <c:showLegendKey val="0"/>
          <c:showVal val="0"/>
          <c:showCatName val="0"/>
          <c:showSerName val="0"/>
          <c:showPercent val="0"/>
          <c:showBubbleSize val="0"/>
        </c:dLbls>
        <c:marker val="1"/>
        <c:smooth val="0"/>
        <c:axId val="596420856"/>
        <c:axId val="596415936"/>
      </c:lineChart>
      <c:catAx>
        <c:axId val="596420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96415936"/>
        <c:crosses val="autoZero"/>
        <c:auto val="1"/>
        <c:lblAlgn val="ctr"/>
        <c:lblOffset val="100"/>
        <c:noMultiLvlLbl val="0"/>
      </c:catAx>
      <c:valAx>
        <c:axId val="596415936"/>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Weight (kg)</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96420856"/>
        <c:crosses val="autoZero"/>
        <c:crossBetween val="midCat"/>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a:solidFill>
                  <a:schemeClr val="tx1"/>
                </a:solidFill>
                <a:latin typeface="Century Gothic" panose="020B0502020202020204" pitchFamily="34" charset="0"/>
              </a:rPr>
              <a:t>Weight of Dog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Weight of Dog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Week 1</c:v>
                </c:pt>
                <c:pt idx="1">
                  <c:v>Week 2</c:v>
                </c:pt>
                <c:pt idx="2">
                  <c:v>Week 3</c:v>
                </c:pt>
                <c:pt idx="3">
                  <c:v>Week 4</c:v>
                </c:pt>
              </c:strCache>
            </c:strRef>
          </c:cat>
          <c:val>
            <c:numRef>
              <c:f>Sheet1!$B$2:$B$5</c:f>
              <c:numCache>
                <c:formatCode>General</c:formatCode>
                <c:ptCount val="4"/>
                <c:pt idx="0">
                  <c:v>40</c:v>
                </c:pt>
                <c:pt idx="1">
                  <c:v>30</c:v>
                </c:pt>
                <c:pt idx="2">
                  <c:v>20</c:v>
                </c:pt>
                <c:pt idx="3">
                  <c:v>0</c:v>
                </c:pt>
              </c:numCache>
            </c:numRef>
          </c:val>
          <c:smooth val="0"/>
          <c:extLst>
            <c:ext xmlns:c16="http://schemas.microsoft.com/office/drawing/2014/chart" uri="{C3380CC4-5D6E-409C-BE32-E72D297353CC}">
              <c16:uniqueId val="{00000000-526C-49F6-9B67-0F3367647F99}"/>
            </c:ext>
          </c:extLst>
        </c:ser>
        <c:dLbls>
          <c:showLegendKey val="0"/>
          <c:showVal val="0"/>
          <c:showCatName val="0"/>
          <c:showSerName val="0"/>
          <c:showPercent val="0"/>
          <c:showBubbleSize val="0"/>
        </c:dLbls>
        <c:marker val="1"/>
        <c:smooth val="0"/>
        <c:axId val="596420856"/>
        <c:axId val="596415936"/>
      </c:lineChart>
      <c:catAx>
        <c:axId val="596420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96415936"/>
        <c:crosses val="autoZero"/>
        <c:auto val="1"/>
        <c:lblAlgn val="ctr"/>
        <c:lblOffset val="100"/>
        <c:noMultiLvlLbl val="0"/>
      </c:catAx>
      <c:valAx>
        <c:axId val="596415936"/>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Weight (kg)</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96420856"/>
        <c:crosses val="autoZero"/>
        <c:crossBetween val="midCat"/>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u="sng" dirty="0">
                <a:solidFill>
                  <a:schemeClr val="tx1"/>
                </a:solidFill>
                <a:latin typeface="Century Gothic" panose="020B0502020202020204" pitchFamily="34" charset="0"/>
              </a:rPr>
              <a:t>Weight of Dog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Weight of Dog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Week 1</c:v>
                </c:pt>
                <c:pt idx="1">
                  <c:v>Week 2</c:v>
                </c:pt>
                <c:pt idx="2">
                  <c:v>Week 3</c:v>
                </c:pt>
                <c:pt idx="3">
                  <c:v>Week 4</c:v>
                </c:pt>
              </c:strCache>
            </c:strRef>
          </c:cat>
          <c:val>
            <c:numRef>
              <c:f>Sheet1!$B$2:$B$5</c:f>
              <c:numCache>
                <c:formatCode>General</c:formatCode>
                <c:ptCount val="4"/>
                <c:pt idx="0">
                  <c:v>40</c:v>
                </c:pt>
                <c:pt idx="1">
                  <c:v>30</c:v>
                </c:pt>
                <c:pt idx="2">
                  <c:v>20</c:v>
                </c:pt>
                <c:pt idx="3">
                  <c:v>0</c:v>
                </c:pt>
              </c:numCache>
            </c:numRef>
          </c:val>
          <c:smooth val="0"/>
          <c:extLst>
            <c:ext xmlns:c16="http://schemas.microsoft.com/office/drawing/2014/chart" uri="{C3380CC4-5D6E-409C-BE32-E72D297353CC}">
              <c16:uniqueId val="{00000000-526C-49F6-9B67-0F3367647F99}"/>
            </c:ext>
          </c:extLst>
        </c:ser>
        <c:dLbls>
          <c:showLegendKey val="0"/>
          <c:showVal val="0"/>
          <c:showCatName val="0"/>
          <c:showSerName val="0"/>
          <c:showPercent val="0"/>
          <c:showBubbleSize val="0"/>
        </c:dLbls>
        <c:marker val="1"/>
        <c:smooth val="0"/>
        <c:axId val="596420856"/>
        <c:axId val="596415936"/>
      </c:lineChart>
      <c:catAx>
        <c:axId val="596420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96415936"/>
        <c:crosses val="autoZero"/>
        <c:auto val="1"/>
        <c:lblAlgn val="ctr"/>
        <c:lblOffset val="100"/>
        <c:noMultiLvlLbl val="0"/>
      </c:catAx>
      <c:valAx>
        <c:axId val="596415936"/>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500" b="1" dirty="0">
                    <a:solidFill>
                      <a:schemeClr val="tx1"/>
                    </a:solidFill>
                    <a:latin typeface="Century Gothic" panose="020B0502020202020204" pitchFamily="34" charset="0"/>
                  </a:rPr>
                  <a:t>Weight (kg)</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500" b="1" i="0" u="none" strike="noStrike" kern="1200" baseline="0">
                <a:solidFill>
                  <a:schemeClr val="tx1"/>
                </a:solidFill>
                <a:latin typeface="Century Gothic" panose="020B0502020202020204" pitchFamily="34" charset="0"/>
                <a:ea typeface="+mn-ea"/>
                <a:cs typeface="+mn-cs"/>
              </a:defRPr>
            </a:pPr>
            <a:endParaRPr lang="en-US"/>
          </a:p>
        </c:txPr>
        <c:crossAx val="596420856"/>
        <c:crosses val="autoZero"/>
        <c:crossBetween val="midCat"/>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29/04/2019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29/04/2019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29/04/2019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29/04/2019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s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introducing-line-graphs-year-4-statistics-resource-pack" TargetMode="External"/><Relationship Id="rId5" Type="http://schemas.openxmlformats.org/officeDocument/2006/relationships/hyperlink" Target="https://classroomsecrets.co.uk/category/maths/year-4/summer-block-4-statistics/" TargetMode="External"/><Relationship Id="rId4" Type="http://schemas.openxmlformats.org/officeDocument/2006/relationships/hyperlink" Target="https://classroomsecrets.co.uk/content-domain-filter/?fwp_contentdomain=4s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chart" Target="../charts/char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4 – Statistics – Introducing Line Graphs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fontAlgn="base">
              <a:lnSpc>
                <a:spcPct val="100000"/>
              </a:lnSpc>
              <a:spcAft>
                <a:spcPts val="0"/>
              </a:spcAft>
              <a:buClrTx/>
              <a:buSzTx/>
              <a:tabLst/>
            </a:pPr>
            <a:r>
              <a:rPr lang="en-GB" sz="1200" b="1" dirty="0">
                <a:solidFill>
                  <a:prstClr val="black"/>
                </a:solidFill>
                <a:latin typeface="Century Gothic" panose="020B0502020202020204" pitchFamily="34" charset="0"/>
              </a:rPr>
              <a:t>Mathematics Year 4: (4S1) </a:t>
            </a:r>
            <a:r>
              <a:rPr lang="en-GB" sz="1200" b="1" dirty="0">
                <a:solidFill>
                  <a:srgbClr val="4BB6F5"/>
                </a:solidFill>
                <a:latin typeface="Century Gothic" panose="020B0502020202020204" pitchFamily="34" charset="0"/>
                <a:hlinkClick r:id="rId3"/>
              </a:rPr>
              <a:t>Interpret and present discrete and continuous data using appropriate graphical methods, including bar charts and time graphs</a:t>
            </a:r>
            <a:endParaRPr lang="en-GB" sz="1200" b="1" dirty="0">
              <a:solidFill>
                <a:prstClr val="black"/>
              </a:solidFill>
              <a:latin typeface="Century Gothic" panose="020B0502020202020204" pitchFamily="34" charset="0"/>
            </a:endParaRPr>
          </a:p>
          <a:p>
            <a:pPr lvl="0" fontAlgn="base">
              <a:lnSpc>
                <a:spcPct val="100000"/>
              </a:lnSpc>
              <a:spcAft>
                <a:spcPts val="0"/>
              </a:spcAft>
              <a:buClrTx/>
              <a:buSzTx/>
              <a:tabLst/>
            </a:pPr>
            <a:r>
              <a:rPr lang="en-GB" sz="1200" b="1" dirty="0">
                <a:solidFill>
                  <a:prstClr val="black"/>
                </a:solidFill>
                <a:latin typeface="Century Gothic" panose="020B0502020202020204" pitchFamily="34" charset="0"/>
              </a:rPr>
              <a:t>Mathematics Year 4: (4S2)</a:t>
            </a:r>
            <a:r>
              <a:rPr lang="en-GB" sz="1200" b="1" dirty="0">
                <a:solidFill>
                  <a:srgbClr val="6B6B6B"/>
                </a:solidFill>
                <a:latin typeface="Century Gothic" panose="020B0502020202020204" pitchFamily="34" charset="0"/>
              </a:rPr>
              <a:t> </a:t>
            </a:r>
            <a:r>
              <a:rPr lang="en-GB" sz="1200" b="1" dirty="0">
                <a:solidFill>
                  <a:srgbClr val="4BB6F5"/>
                </a:solidFill>
                <a:latin typeface="Century Gothic" panose="020B0502020202020204" pitchFamily="34" charset="0"/>
                <a:hlinkClick r:id="rId4"/>
              </a:rPr>
              <a:t>Solve comparison, sum and difference problems using information presented in bar charts, pictograms, tables and other graphs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US" sz="1600" b="1" dirty="0">
                <a:solidFill>
                  <a:prstClr val="black"/>
                </a:solidFill>
                <a:latin typeface="Century Gothic" panose="020B0502020202020204" pitchFamily="34" charset="0"/>
              </a:rPr>
              <a:t>More </a:t>
            </a:r>
            <a:r>
              <a:rPr lang="en-US" sz="1600" b="1" dirty="0">
                <a:solidFill>
                  <a:prstClr val="black"/>
                </a:solidFill>
                <a:latin typeface="Century Gothic" panose="020B0502020202020204" pitchFamily="34" charset="0"/>
                <a:hlinkClick r:id="rId5"/>
              </a:rPr>
              <a:t>Year 4 Statistics</a:t>
            </a:r>
            <a:r>
              <a:rPr lang="en-US"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27320D2C-12BE-4827-B243-100DDD6582A4}"/>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B1F11220-DA7C-4DAF-AD46-D9589B8D6B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74E3D891-E3D5-4960-B0F8-A58AA3FECF4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data to complete the line graph.</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23" name="Table 22">
            <a:extLst>
              <a:ext uri="{FF2B5EF4-FFF2-40B4-BE49-F238E27FC236}">
                <a16:creationId xmlns:a16="http://schemas.microsoft.com/office/drawing/2014/main" id="{782960EF-C24F-4E96-8E47-4D0C3ED12722}"/>
              </a:ext>
            </a:extLst>
          </p:cNvPr>
          <p:cNvGraphicFramePr>
            <a:graphicFrameLocks noGrp="1"/>
          </p:cNvGraphicFramePr>
          <p:nvPr>
            <p:extLst/>
          </p:nvPr>
        </p:nvGraphicFramePr>
        <p:xfrm>
          <a:off x="1530000" y="1362209"/>
          <a:ext cx="6084000" cy="864000"/>
        </p:xfrm>
        <a:graphic>
          <a:graphicData uri="http://schemas.openxmlformats.org/drawingml/2006/table">
            <a:tbl>
              <a:tblPr firstRow="1" bandRow="1">
                <a:tableStyleId>{5940675A-B579-460E-94D1-54222C63F5DA}</a:tableStyleId>
              </a:tblPr>
              <a:tblGrid>
                <a:gridCol w="1764000">
                  <a:extLst>
                    <a:ext uri="{9D8B030D-6E8A-4147-A177-3AD203B41FA5}">
                      <a16:colId xmlns:a16="http://schemas.microsoft.com/office/drawing/2014/main" val="2102315301"/>
                    </a:ext>
                  </a:extLst>
                </a:gridCol>
                <a:gridCol w="864000">
                  <a:extLst>
                    <a:ext uri="{9D8B030D-6E8A-4147-A177-3AD203B41FA5}">
                      <a16:colId xmlns:a16="http://schemas.microsoft.com/office/drawing/2014/main" val="2237596039"/>
                    </a:ext>
                  </a:extLst>
                </a:gridCol>
                <a:gridCol w="864000">
                  <a:extLst>
                    <a:ext uri="{9D8B030D-6E8A-4147-A177-3AD203B41FA5}">
                      <a16:colId xmlns:a16="http://schemas.microsoft.com/office/drawing/2014/main" val="2771286113"/>
                    </a:ext>
                  </a:extLst>
                </a:gridCol>
                <a:gridCol w="864000">
                  <a:extLst>
                    <a:ext uri="{9D8B030D-6E8A-4147-A177-3AD203B41FA5}">
                      <a16:colId xmlns:a16="http://schemas.microsoft.com/office/drawing/2014/main" val="2461009141"/>
                    </a:ext>
                  </a:extLst>
                </a:gridCol>
                <a:gridCol w="864000">
                  <a:extLst>
                    <a:ext uri="{9D8B030D-6E8A-4147-A177-3AD203B41FA5}">
                      <a16:colId xmlns:a16="http://schemas.microsoft.com/office/drawing/2014/main" val="3377381357"/>
                    </a:ext>
                  </a:extLst>
                </a:gridCol>
                <a:gridCol w="864000">
                  <a:extLst>
                    <a:ext uri="{9D8B030D-6E8A-4147-A177-3AD203B41FA5}">
                      <a16:colId xmlns:a16="http://schemas.microsoft.com/office/drawing/2014/main" val="2509897060"/>
                    </a:ext>
                  </a:extLst>
                </a:gridCol>
              </a:tblGrid>
              <a:tr h="432000">
                <a:tc>
                  <a:txBody>
                    <a:bodyPr/>
                    <a:lstStyle/>
                    <a:p>
                      <a:r>
                        <a:rPr lang="en-GB" sz="2000" b="1" dirty="0">
                          <a:latin typeface="Century Gothic" panose="020B0502020202020204" pitchFamily="34" charset="0"/>
                        </a:rPr>
                        <a:t>Minutes</a:t>
                      </a:r>
                    </a:p>
                  </a:txBody>
                  <a:tcPr anchor="ctr">
                    <a:solidFill>
                      <a:schemeClr val="accent2">
                        <a:lumMod val="20000"/>
                        <a:lumOff val="80000"/>
                      </a:schemeClr>
                    </a:solidFill>
                  </a:tcPr>
                </a:tc>
                <a:tc>
                  <a:txBody>
                    <a:bodyPr/>
                    <a:lstStyle/>
                    <a:p>
                      <a:pPr algn="ctr"/>
                      <a:r>
                        <a:rPr lang="en-GB" sz="2000" b="1" dirty="0">
                          <a:latin typeface="Century Gothic" panose="020B0502020202020204" pitchFamily="34" charset="0"/>
                        </a:rPr>
                        <a:t>2</a:t>
                      </a:r>
                    </a:p>
                  </a:txBody>
                  <a:tcPr anchor="ctr">
                    <a:solidFill>
                      <a:schemeClr val="bg1"/>
                    </a:solidFill>
                  </a:tcPr>
                </a:tc>
                <a:tc>
                  <a:txBody>
                    <a:bodyPr/>
                    <a:lstStyle/>
                    <a:p>
                      <a:pPr algn="ctr"/>
                      <a:r>
                        <a:rPr lang="en-GB" sz="2000" b="1" dirty="0">
                          <a:latin typeface="Century Gothic" panose="020B0502020202020204" pitchFamily="34" charset="0"/>
                        </a:rPr>
                        <a:t>4</a:t>
                      </a:r>
                    </a:p>
                  </a:txBody>
                  <a:tcPr anchor="ctr">
                    <a:solidFill>
                      <a:schemeClr val="bg1"/>
                    </a:solidFill>
                  </a:tcPr>
                </a:tc>
                <a:tc>
                  <a:txBody>
                    <a:bodyPr/>
                    <a:lstStyle/>
                    <a:p>
                      <a:pPr algn="ctr"/>
                      <a:r>
                        <a:rPr lang="en-GB" sz="2000" b="1" dirty="0">
                          <a:latin typeface="Century Gothic" panose="020B0502020202020204" pitchFamily="34" charset="0"/>
                        </a:rPr>
                        <a:t>6</a:t>
                      </a:r>
                    </a:p>
                  </a:txBody>
                  <a:tcPr anchor="ctr">
                    <a:solidFill>
                      <a:schemeClr val="bg1"/>
                    </a:solidFill>
                  </a:tcPr>
                </a:tc>
                <a:tc>
                  <a:txBody>
                    <a:bodyPr/>
                    <a:lstStyle/>
                    <a:p>
                      <a:pPr algn="ctr"/>
                      <a:r>
                        <a:rPr lang="en-GB" sz="2000" b="1" dirty="0">
                          <a:latin typeface="Century Gothic" panose="020B0502020202020204" pitchFamily="34" charset="0"/>
                        </a:rPr>
                        <a:t>8</a:t>
                      </a:r>
                    </a:p>
                  </a:txBody>
                  <a:tcPr anchor="ctr">
                    <a:solidFill>
                      <a:schemeClr val="bg1"/>
                    </a:solidFill>
                  </a:tcPr>
                </a:tc>
                <a:tc>
                  <a:txBody>
                    <a:bodyPr/>
                    <a:lstStyle/>
                    <a:p>
                      <a:pPr algn="ctr"/>
                      <a:r>
                        <a:rPr lang="en-GB" sz="2000" b="1" dirty="0">
                          <a:latin typeface="Century Gothic" panose="020B0502020202020204" pitchFamily="34" charset="0"/>
                        </a:rPr>
                        <a:t>10</a:t>
                      </a:r>
                    </a:p>
                  </a:txBody>
                  <a:tcPr anchor="ctr">
                    <a:solidFill>
                      <a:schemeClr val="bg1"/>
                    </a:solidFill>
                  </a:tcPr>
                </a:tc>
                <a:extLst>
                  <a:ext uri="{0D108BD9-81ED-4DB2-BD59-A6C34878D82A}">
                    <a16:rowId xmlns:a16="http://schemas.microsoft.com/office/drawing/2014/main" val="3138057573"/>
                  </a:ext>
                </a:extLst>
              </a:tr>
              <a:tr h="432000">
                <a:tc>
                  <a:txBody>
                    <a:bodyPr/>
                    <a:lstStyle/>
                    <a:p>
                      <a:r>
                        <a:rPr lang="en-GB" sz="2000" b="1" dirty="0">
                          <a:latin typeface="Century Gothic" panose="020B0502020202020204" pitchFamily="34" charset="0"/>
                        </a:rPr>
                        <a:t>Temperature</a:t>
                      </a:r>
                    </a:p>
                  </a:txBody>
                  <a:tcPr anchor="ctr">
                    <a:solidFill>
                      <a:schemeClr val="accent2">
                        <a:lumMod val="20000"/>
                        <a:lumOff val="80000"/>
                      </a:schemeClr>
                    </a:solidFill>
                  </a:tcPr>
                </a:tc>
                <a:tc>
                  <a:txBody>
                    <a:bodyPr/>
                    <a:lstStyle/>
                    <a:p>
                      <a:pPr algn="ctr"/>
                      <a:r>
                        <a:rPr lang="en-GB" sz="2000" b="1" dirty="0">
                          <a:latin typeface="Century Gothic" panose="020B0502020202020204" pitchFamily="34" charset="0"/>
                        </a:rPr>
                        <a:t>40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70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70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90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110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024061526"/>
                  </a:ext>
                </a:extLst>
              </a:tr>
            </a:tbl>
          </a:graphicData>
        </a:graphic>
      </p:graphicFrame>
      <p:grpSp>
        <p:nvGrpSpPr>
          <p:cNvPr id="9" name="Group 8">
            <a:extLst>
              <a:ext uri="{FF2B5EF4-FFF2-40B4-BE49-F238E27FC236}">
                <a16:creationId xmlns:a16="http://schemas.microsoft.com/office/drawing/2014/main" id="{ABA25153-6C81-4515-A57F-A60ABF9AEEF3}"/>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A22988DC-D5EE-478B-85F5-3060A56E4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C939151-7507-4E27-BA01-C33BE8A2863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5" name="Chart 4">
            <a:extLst>
              <a:ext uri="{FF2B5EF4-FFF2-40B4-BE49-F238E27FC236}">
                <a16:creationId xmlns:a16="http://schemas.microsoft.com/office/drawing/2014/main" id="{68F5DD09-5B87-437B-8674-35363D356281}"/>
              </a:ext>
            </a:extLst>
          </p:cNvPr>
          <p:cNvGraphicFramePr/>
          <p:nvPr>
            <p:extLst>
              <p:ext uri="{D42A27DB-BD31-4B8C-83A1-F6EECF244321}">
                <p14:modId xmlns:p14="http://schemas.microsoft.com/office/powerpoint/2010/main" val="3098291134"/>
              </p:ext>
            </p:extLst>
          </p:nvPr>
        </p:nvGraphicFramePr>
        <p:xfrm>
          <a:off x="1524000" y="2256536"/>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527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vet says that Paulina’s dog is too heavy and needs to lose weight. Paulina makes a line graph to show her dog’s weight loss over a month. Is it correct?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 </a:t>
            </a:r>
          </a:p>
          <a:p>
            <a:pPr lvl="0" defTabSz="514350">
              <a:defRPr/>
            </a:pP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D29EDF68-8D39-417C-9A33-4C8F7E8C2A3C}"/>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4BC0034F-2120-4BF6-B3CC-32AF638DC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F0DDC022-2B27-4091-A6DE-7DC90F1E749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4" name="Chart 3">
            <a:extLst>
              <a:ext uri="{FF2B5EF4-FFF2-40B4-BE49-F238E27FC236}">
                <a16:creationId xmlns:a16="http://schemas.microsoft.com/office/drawing/2014/main" id="{69E2E04A-B36F-41CF-AF7A-20E68F3F0538}"/>
              </a:ext>
            </a:extLst>
          </p:cNvPr>
          <p:cNvGraphicFramePr/>
          <p:nvPr>
            <p:extLst>
              <p:ext uri="{D42A27DB-BD31-4B8C-83A1-F6EECF244321}">
                <p14:modId xmlns:p14="http://schemas.microsoft.com/office/powerpoint/2010/main" val="800906485"/>
              </p:ext>
            </p:extLst>
          </p:nvPr>
        </p:nvGraphicFramePr>
        <p:xfrm>
          <a:off x="1801091" y="1705553"/>
          <a:ext cx="5541818" cy="36945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265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vet says that Paulina’s dog is too heavy and needs to lose weight. Paulina makes a line graph to show her dog’s weight loss over a month. Is it correct?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line graph is not correct because ... </a:t>
            </a:r>
          </a:p>
          <a:p>
            <a:pPr lvl="0" defTabSz="514350">
              <a:defRPr/>
            </a:pP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D29EDF68-8D39-417C-9A33-4C8F7E8C2A3C}"/>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4BC0034F-2120-4BF6-B3CC-32AF638DC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F0DDC022-2B27-4091-A6DE-7DC90F1E749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4" name="Chart 3">
            <a:extLst>
              <a:ext uri="{FF2B5EF4-FFF2-40B4-BE49-F238E27FC236}">
                <a16:creationId xmlns:a16="http://schemas.microsoft.com/office/drawing/2014/main" id="{69E2E04A-B36F-41CF-AF7A-20E68F3F0538}"/>
              </a:ext>
            </a:extLst>
          </p:cNvPr>
          <p:cNvGraphicFramePr/>
          <p:nvPr/>
        </p:nvGraphicFramePr>
        <p:xfrm>
          <a:off x="1801091" y="1705553"/>
          <a:ext cx="5541818" cy="36945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108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 vet says that Paulina’s dog is too heavy and needs to lose weight. Paulina makes a line graph to show her dog’s weight loss over a month. Is it correct?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line graph is not correct because a dog cannot weigh 0kg. </a:t>
            </a:r>
          </a:p>
          <a:p>
            <a:pPr lvl="0" defTabSz="514350">
              <a:defRPr/>
            </a:pP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D29EDF68-8D39-417C-9A33-4C8F7E8C2A3C}"/>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4BC0034F-2120-4BF6-B3CC-32AF638DC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F0DDC022-2B27-4091-A6DE-7DC90F1E749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4" name="Chart 3">
            <a:extLst>
              <a:ext uri="{FF2B5EF4-FFF2-40B4-BE49-F238E27FC236}">
                <a16:creationId xmlns:a16="http://schemas.microsoft.com/office/drawing/2014/main" id="{69E2E04A-B36F-41CF-AF7A-20E68F3F0538}"/>
              </a:ext>
            </a:extLst>
          </p:cNvPr>
          <p:cNvGraphicFramePr/>
          <p:nvPr/>
        </p:nvGraphicFramePr>
        <p:xfrm>
          <a:off x="1801091" y="1705553"/>
          <a:ext cx="5541818" cy="36945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423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5" name="Group 14">
            <a:extLst>
              <a:ext uri="{FF2B5EF4-FFF2-40B4-BE49-F238E27FC236}">
                <a16:creationId xmlns:a16="http://schemas.microsoft.com/office/drawing/2014/main" id="{5C580F5A-8B82-4CFA-B6C6-CFC09AE47958}"/>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B01B4C5A-2E49-4C12-946E-C9B48ED7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8685D8E7-0E72-4274-ADB9-8B4D874C00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6" name="Picture 15">
            <a:extLst>
              <a:ext uri="{FF2B5EF4-FFF2-40B4-BE49-F238E27FC236}">
                <a16:creationId xmlns:a16="http://schemas.microsoft.com/office/drawing/2014/main" id="{DA89EB04-4BFC-48C9-ABDD-53CAE0C2C181}"/>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7" name="Rectangle 16">
            <a:extLst>
              <a:ext uri="{FF2B5EF4-FFF2-40B4-BE49-F238E27FC236}">
                <a16:creationId xmlns:a16="http://schemas.microsoft.com/office/drawing/2014/main" id="{584868B0-9E7A-463C-8476-A636ED5FCA0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Explain who is correct.</a:t>
            </a:r>
          </a:p>
          <a:p>
            <a:endParaRPr lang="en-GB" sz="2400" u="sng" dirty="0">
              <a:solidFill>
                <a:schemeClr val="bg2">
                  <a:lumMod val="50000"/>
                </a:schemeClr>
              </a:solidFill>
              <a:latin typeface="SassoonCRInfantMedium" panose="02000603020000020003" pitchFamily="2"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E0F666C1-01DB-4DAD-A996-C3070E214070}"/>
              </a:ext>
            </a:extLst>
          </p:cNvPr>
          <p:cNvSpPr txBox="1"/>
          <p:nvPr/>
        </p:nvSpPr>
        <p:spPr>
          <a:xfrm>
            <a:off x="1771506" y="654959"/>
            <a:ext cx="6000893" cy="400110"/>
          </a:xfrm>
          <a:prstGeom prst="rect">
            <a:avLst/>
          </a:prstGeom>
          <a:noFill/>
        </p:spPr>
        <p:txBody>
          <a:bodyPr wrap="square" rtlCol="0">
            <a:spAutoFit/>
          </a:bodyPr>
          <a:lstStyle/>
          <a:p>
            <a:pPr algn="ctr"/>
            <a:r>
              <a:rPr lang="en-GB" sz="2000" b="1" u="sng" dirty="0">
                <a:latin typeface="Century Gothic" panose="020B0502020202020204" pitchFamily="34" charset="0"/>
              </a:rPr>
              <a:t>Height of a Gymnast’s Head in Cartwheel</a:t>
            </a:r>
          </a:p>
        </p:txBody>
      </p:sp>
      <p:sp>
        <p:nvSpPr>
          <p:cNvPr id="22" name="TextBox 21">
            <a:extLst>
              <a:ext uri="{FF2B5EF4-FFF2-40B4-BE49-F238E27FC236}">
                <a16:creationId xmlns:a16="http://schemas.microsoft.com/office/drawing/2014/main" id="{6B9CAB91-67CB-46CE-BECE-691E2080D55E}"/>
              </a:ext>
            </a:extLst>
          </p:cNvPr>
          <p:cNvSpPr txBox="1"/>
          <p:nvPr/>
        </p:nvSpPr>
        <p:spPr>
          <a:xfrm>
            <a:off x="569177" y="4751288"/>
            <a:ext cx="1198610" cy="369332"/>
          </a:xfrm>
          <a:prstGeom prst="rect">
            <a:avLst/>
          </a:prstGeom>
          <a:noFill/>
        </p:spPr>
        <p:txBody>
          <a:bodyPr wrap="square" rtlCol="0">
            <a:spAutoFit/>
          </a:bodyPr>
          <a:lstStyle/>
          <a:p>
            <a:pPr algn="ctr"/>
            <a:r>
              <a:rPr lang="en-US" b="1" dirty="0" err="1">
                <a:latin typeface="Century Gothic" panose="020B0502020202020204" pitchFamily="34" charset="0"/>
              </a:rPr>
              <a:t>Hajra</a:t>
            </a:r>
            <a:endParaRPr lang="en-US" b="1" dirty="0">
              <a:latin typeface="Century Gothic" panose="020B0502020202020204" pitchFamily="34" charset="0"/>
            </a:endParaRPr>
          </a:p>
        </p:txBody>
      </p:sp>
      <p:sp>
        <p:nvSpPr>
          <p:cNvPr id="23" name="TextBox 22">
            <a:extLst>
              <a:ext uri="{FF2B5EF4-FFF2-40B4-BE49-F238E27FC236}">
                <a16:creationId xmlns:a16="http://schemas.microsoft.com/office/drawing/2014/main" id="{361B92D1-4463-444A-89D9-611AF79F96BF}"/>
              </a:ext>
            </a:extLst>
          </p:cNvPr>
          <p:cNvSpPr txBox="1"/>
          <p:nvPr/>
        </p:nvSpPr>
        <p:spPr>
          <a:xfrm>
            <a:off x="7323675" y="5577821"/>
            <a:ext cx="1109466" cy="369332"/>
          </a:xfrm>
          <a:prstGeom prst="rect">
            <a:avLst/>
          </a:prstGeom>
          <a:noFill/>
        </p:spPr>
        <p:txBody>
          <a:bodyPr wrap="square" rtlCol="0">
            <a:spAutoFit/>
          </a:bodyPr>
          <a:lstStyle/>
          <a:p>
            <a:pPr algn="ctr"/>
            <a:r>
              <a:rPr lang="en-US" b="1" dirty="0">
                <a:latin typeface="Century Gothic" panose="020B0502020202020204" pitchFamily="34" charset="0"/>
              </a:rPr>
              <a:t>Ibrahim</a:t>
            </a:r>
          </a:p>
        </p:txBody>
      </p:sp>
      <p:sp>
        <p:nvSpPr>
          <p:cNvPr id="24" name="Rounded Rectangular Callout 24">
            <a:extLst>
              <a:ext uri="{FF2B5EF4-FFF2-40B4-BE49-F238E27FC236}">
                <a16:creationId xmlns:a16="http://schemas.microsoft.com/office/drawing/2014/main" id="{439CA56F-3E64-4B70-992A-BD10137041B7}"/>
              </a:ext>
            </a:extLst>
          </p:cNvPr>
          <p:cNvSpPr/>
          <p:nvPr/>
        </p:nvSpPr>
        <p:spPr>
          <a:xfrm>
            <a:off x="3765902" y="5315483"/>
            <a:ext cx="3243038" cy="628862"/>
          </a:xfrm>
          <a:prstGeom prst="wedgeRoundRectCallout">
            <a:avLst>
              <a:gd name="adj1" fmla="val 56821"/>
              <a:gd name="adj2" fmla="val 2055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Century Gothic" panose="020B0502020202020204" pitchFamily="34" charset="0"/>
              </a:rPr>
              <a:t>After 50 seconds her head was at its lowest point.</a:t>
            </a:r>
          </a:p>
        </p:txBody>
      </p:sp>
      <p:sp>
        <p:nvSpPr>
          <p:cNvPr id="25" name="Rounded Rectangular Callout 24">
            <a:extLst>
              <a:ext uri="{FF2B5EF4-FFF2-40B4-BE49-F238E27FC236}">
                <a16:creationId xmlns:a16="http://schemas.microsoft.com/office/drawing/2014/main" id="{51F4C3E2-5E95-4D87-9271-8F26B6E61DB8}"/>
              </a:ext>
            </a:extLst>
          </p:cNvPr>
          <p:cNvSpPr/>
          <p:nvPr/>
        </p:nvSpPr>
        <p:spPr>
          <a:xfrm flipH="1">
            <a:off x="2010498" y="4599370"/>
            <a:ext cx="3243038" cy="628862"/>
          </a:xfrm>
          <a:prstGeom prst="wedgeRoundRectCallout">
            <a:avLst>
              <a:gd name="adj1" fmla="val 56821"/>
              <a:gd name="adj2" fmla="val 2055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Century Gothic" panose="020B0502020202020204" pitchFamily="34" charset="0"/>
              </a:rPr>
              <a:t>The gymnast had finished in 1 second.</a:t>
            </a:r>
          </a:p>
        </p:txBody>
      </p:sp>
      <p:graphicFrame>
        <p:nvGraphicFramePr>
          <p:cNvPr id="26" name="Chart 25">
            <a:extLst>
              <a:ext uri="{FF2B5EF4-FFF2-40B4-BE49-F238E27FC236}">
                <a16:creationId xmlns:a16="http://schemas.microsoft.com/office/drawing/2014/main" id="{A876F278-E4D9-47B8-B430-268C02730875}"/>
              </a:ext>
            </a:extLst>
          </p:cNvPr>
          <p:cNvGraphicFramePr/>
          <p:nvPr>
            <p:extLst>
              <p:ext uri="{D42A27DB-BD31-4B8C-83A1-F6EECF244321}">
                <p14:modId xmlns:p14="http://schemas.microsoft.com/office/powerpoint/2010/main" val="1126366203"/>
              </p:ext>
            </p:extLst>
          </p:nvPr>
        </p:nvGraphicFramePr>
        <p:xfrm>
          <a:off x="1524000" y="987368"/>
          <a:ext cx="6096000" cy="3694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3327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5" name="Group 14">
            <a:extLst>
              <a:ext uri="{FF2B5EF4-FFF2-40B4-BE49-F238E27FC236}">
                <a16:creationId xmlns:a16="http://schemas.microsoft.com/office/drawing/2014/main" id="{5C580F5A-8B82-4CFA-B6C6-CFC09AE47958}"/>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B01B4C5A-2E49-4C12-946E-C9B48ED7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8685D8E7-0E72-4274-ADB9-8B4D874C00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6" name="Picture 15">
            <a:extLst>
              <a:ext uri="{FF2B5EF4-FFF2-40B4-BE49-F238E27FC236}">
                <a16:creationId xmlns:a16="http://schemas.microsoft.com/office/drawing/2014/main" id="{3CFA5EFA-3307-432A-AC8C-7EA6534EAF21}"/>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7" name="Rectangle 16">
            <a:extLst>
              <a:ext uri="{FF2B5EF4-FFF2-40B4-BE49-F238E27FC236}">
                <a16:creationId xmlns:a16="http://schemas.microsoft.com/office/drawing/2014/main" id="{E06EB928-CC2A-4541-80BE-572027D97E4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Explain who is correct.</a:t>
            </a: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err="1">
                <a:solidFill>
                  <a:schemeClr val="tx1"/>
                </a:solidFill>
                <a:latin typeface="Century Gothic" panose="020B0502020202020204" pitchFamily="34" charset="0"/>
                <a:sym typeface="Wingdings" panose="05000000000000000000" pitchFamily="2" charset="2"/>
              </a:rPr>
              <a:t>Hajra</a:t>
            </a:r>
            <a:r>
              <a:rPr lang="en-GB" sz="2000" b="1" dirty="0">
                <a:solidFill>
                  <a:schemeClr val="tx1"/>
                </a:solidFill>
                <a:latin typeface="Century Gothic" panose="020B0502020202020204" pitchFamily="34" charset="0"/>
                <a:sym typeface="Wingdings" panose="05000000000000000000" pitchFamily="2" charset="2"/>
              </a:rPr>
              <a:t> is correct because …</a:t>
            </a:r>
          </a:p>
          <a:p>
            <a:endParaRPr lang="en-GB" sz="2400" u="sng" dirty="0">
              <a:solidFill>
                <a:schemeClr val="bg2">
                  <a:lumMod val="50000"/>
                </a:schemeClr>
              </a:solidFill>
              <a:latin typeface="SassoonCRInfantMedium" panose="02000603020000020003" pitchFamily="2"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40B2E2CC-FEC8-4FC0-8E46-F879F95BBF47}"/>
              </a:ext>
            </a:extLst>
          </p:cNvPr>
          <p:cNvSpPr txBox="1"/>
          <p:nvPr/>
        </p:nvSpPr>
        <p:spPr>
          <a:xfrm>
            <a:off x="1771506" y="654959"/>
            <a:ext cx="6000893" cy="400110"/>
          </a:xfrm>
          <a:prstGeom prst="rect">
            <a:avLst/>
          </a:prstGeom>
          <a:noFill/>
        </p:spPr>
        <p:txBody>
          <a:bodyPr wrap="square" rtlCol="0">
            <a:spAutoFit/>
          </a:bodyPr>
          <a:lstStyle/>
          <a:p>
            <a:pPr algn="ctr"/>
            <a:r>
              <a:rPr lang="en-GB" sz="2000" b="1" u="sng" dirty="0">
                <a:latin typeface="Century Gothic" panose="020B0502020202020204" pitchFamily="34" charset="0"/>
              </a:rPr>
              <a:t>Height of a Gymnast’s Head in Cartwheel</a:t>
            </a:r>
          </a:p>
        </p:txBody>
      </p:sp>
      <p:sp>
        <p:nvSpPr>
          <p:cNvPr id="22" name="TextBox 21">
            <a:extLst>
              <a:ext uri="{FF2B5EF4-FFF2-40B4-BE49-F238E27FC236}">
                <a16:creationId xmlns:a16="http://schemas.microsoft.com/office/drawing/2014/main" id="{B86CBC0F-B7DD-4F96-891A-B43B89E95E40}"/>
              </a:ext>
            </a:extLst>
          </p:cNvPr>
          <p:cNvSpPr txBox="1"/>
          <p:nvPr/>
        </p:nvSpPr>
        <p:spPr>
          <a:xfrm>
            <a:off x="4281260" y="1779488"/>
            <a:ext cx="1089645" cy="369332"/>
          </a:xfrm>
          <a:prstGeom prst="rect">
            <a:avLst/>
          </a:prstGeom>
          <a:noFill/>
        </p:spPr>
        <p:txBody>
          <a:bodyPr wrap="square" rtlCol="0">
            <a:spAutoFit/>
          </a:bodyPr>
          <a:lstStyle/>
          <a:p>
            <a:pPr algn="ctr"/>
            <a:r>
              <a:rPr lang="en-US" b="1" dirty="0" err="1">
                <a:latin typeface="Century Gothic" panose="020B0502020202020204" pitchFamily="34" charset="0"/>
              </a:rPr>
              <a:t>Hajra</a:t>
            </a:r>
            <a:endParaRPr lang="en-US" b="1" dirty="0">
              <a:latin typeface="Century Gothic" panose="020B0502020202020204" pitchFamily="34" charset="0"/>
            </a:endParaRPr>
          </a:p>
        </p:txBody>
      </p:sp>
      <p:sp>
        <p:nvSpPr>
          <p:cNvPr id="23" name="TextBox 22">
            <a:extLst>
              <a:ext uri="{FF2B5EF4-FFF2-40B4-BE49-F238E27FC236}">
                <a16:creationId xmlns:a16="http://schemas.microsoft.com/office/drawing/2014/main" id="{383A4A86-B247-4745-B2EB-349BB3D07264}"/>
              </a:ext>
            </a:extLst>
          </p:cNvPr>
          <p:cNvSpPr txBox="1"/>
          <p:nvPr/>
        </p:nvSpPr>
        <p:spPr>
          <a:xfrm>
            <a:off x="7698579" y="3364973"/>
            <a:ext cx="1109466" cy="369332"/>
          </a:xfrm>
          <a:prstGeom prst="rect">
            <a:avLst/>
          </a:prstGeom>
          <a:noFill/>
        </p:spPr>
        <p:txBody>
          <a:bodyPr wrap="square" rtlCol="0">
            <a:spAutoFit/>
          </a:bodyPr>
          <a:lstStyle/>
          <a:p>
            <a:pPr algn="ctr"/>
            <a:r>
              <a:rPr lang="en-US" b="1" dirty="0">
                <a:latin typeface="Century Gothic" panose="020B0502020202020204" pitchFamily="34" charset="0"/>
              </a:rPr>
              <a:t>Ibrahim</a:t>
            </a:r>
          </a:p>
        </p:txBody>
      </p:sp>
      <p:sp>
        <p:nvSpPr>
          <p:cNvPr id="24" name="Rounded Rectangular Callout 24">
            <a:extLst>
              <a:ext uri="{FF2B5EF4-FFF2-40B4-BE49-F238E27FC236}">
                <a16:creationId xmlns:a16="http://schemas.microsoft.com/office/drawing/2014/main" id="{5AB413D2-4550-4097-BAB3-A52CFFADCB01}"/>
              </a:ext>
            </a:extLst>
          </p:cNvPr>
          <p:cNvSpPr/>
          <p:nvPr/>
        </p:nvSpPr>
        <p:spPr>
          <a:xfrm>
            <a:off x="4305398" y="2645435"/>
            <a:ext cx="3243038" cy="628862"/>
          </a:xfrm>
          <a:prstGeom prst="wedgeRoundRectCallout">
            <a:avLst>
              <a:gd name="adj1" fmla="val 56821"/>
              <a:gd name="adj2" fmla="val 2055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Century Gothic" panose="020B0502020202020204" pitchFamily="34" charset="0"/>
              </a:rPr>
              <a:t>After 50 seconds her head was at its lowest point.</a:t>
            </a:r>
          </a:p>
        </p:txBody>
      </p:sp>
      <p:sp>
        <p:nvSpPr>
          <p:cNvPr id="25" name="Rounded Rectangular Callout 24">
            <a:extLst>
              <a:ext uri="{FF2B5EF4-FFF2-40B4-BE49-F238E27FC236}">
                <a16:creationId xmlns:a16="http://schemas.microsoft.com/office/drawing/2014/main" id="{F4EB5AB7-0208-4723-94C9-5960D7146B6F}"/>
              </a:ext>
            </a:extLst>
          </p:cNvPr>
          <p:cNvSpPr/>
          <p:nvPr/>
        </p:nvSpPr>
        <p:spPr>
          <a:xfrm flipH="1">
            <a:off x="5733213" y="1170370"/>
            <a:ext cx="2948216" cy="628862"/>
          </a:xfrm>
          <a:prstGeom prst="wedgeRoundRectCallout">
            <a:avLst>
              <a:gd name="adj1" fmla="val 56821"/>
              <a:gd name="adj2" fmla="val 2055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Century Gothic" panose="020B0502020202020204" pitchFamily="34" charset="0"/>
              </a:rPr>
              <a:t>The gymnast had finished in 1 second.</a:t>
            </a:r>
          </a:p>
        </p:txBody>
      </p:sp>
      <p:graphicFrame>
        <p:nvGraphicFramePr>
          <p:cNvPr id="26" name="Chart 25">
            <a:extLst>
              <a:ext uri="{FF2B5EF4-FFF2-40B4-BE49-F238E27FC236}">
                <a16:creationId xmlns:a16="http://schemas.microsoft.com/office/drawing/2014/main" id="{DF24DFE6-7010-465A-87CD-042AE3AD52CB}"/>
              </a:ext>
            </a:extLst>
          </p:cNvPr>
          <p:cNvGraphicFramePr/>
          <p:nvPr>
            <p:extLst>
              <p:ext uri="{D42A27DB-BD31-4B8C-83A1-F6EECF244321}">
                <p14:modId xmlns:p14="http://schemas.microsoft.com/office/powerpoint/2010/main" val="3877169168"/>
              </p:ext>
            </p:extLst>
          </p:nvPr>
        </p:nvGraphicFramePr>
        <p:xfrm>
          <a:off x="131023" y="969641"/>
          <a:ext cx="4163650" cy="30533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231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5" name="Group 14">
            <a:extLst>
              <a:ext uri="{FF2B5EF4-FFF2-40B4-BE49-F238E27FC236}">
                <a16:creationId xmlns:a16="http://schemas.microsoft.com/office/drawing/2014/main" id="{5C580F5A-8B82-4CFA-B6C6-CFC09AE47958}"/>
              </a:ext>
            </a:extLst>
          </p:cNvPr>
          <p:cNvGrpSpPr/>
          <p:nvPr/>
        </p:nvGrpSpPr>
        <p:grpSpPr>
          <a:xfrm>
            <a:off x="27814" y="6454317"/>
            <a:ext cx="1231337" cy="403587"/>
            <a:chOff x="27814" y="6454317"/>
            <a:chExt cx="1231337" cy="403587"/>
          </a:xfrm>
        </p:grpSpPr>
        <p:pic>
          <p:nvPicPr>
            <p:cNvPr id="20" name="Picture 19" descr="A close up of a sign&#10;&#10;Description generated with high confidence">
              <a:extLst>
                <a:ext uri="{FF2B5EF4-FFF2-40B4-BE49-F238E27FC236}">
                  <a16:creationId xmlns:a16="http://schemas.microsoft.com/office/drawing/2014/main" id="{B01B4C5A-2E49-4C12-946E-C9B48ED7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8685D8E7-0E72-4274-ADB9-8B4D874C00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6" name="Picture 15">
            <a:extLst>
              <a:ext uri="{FF2B5EF4-FFF2-40B4-BE49-F238E27FC236}">
                <a16:creationId xmlns:a16="http://schemas.microsoft.com/office/drawing/2014/main" id="{3CFA5EFA-3307-432A-AC8C-7EA6534EAF21}"/>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7" name="Rectangle 16">
            <a:extLst>
              <a:ext uri="{FF2B5EF4-FFF2-40B4-BE49-F238E27FC236}">
                <a16:creationId xmlns:a16="http://schemas.microsoft.com/office/drawing/2014/main" id="{E06EB928-CC2A-4541-80BE-572027D97E4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Explain who is correct.</a:t>
            </a: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err="1">
                <a:solidFill>
                  <a:srgbClr val="FF0000"/>
                </a:solidFill>
                <a:latin typeface="Century Gothic" panose="020B0502020202020204" pitchFamily="34" charset="0"/>
              </a:rPr>
              <a:t>Hajra</a:t>
            </a:r>
            <a:r>
              <a:rPr lang="en-GB" sz="2000" b="1" dirty="0">
                <a:solidFill>
                  <a:srgbClr val="FF0000"/>
                </a:solidFill>
                <a:latin typeface="Century Gothic" panose="020B0502020202020204" pitchFamily="34" charset="0"/>
              </a:rPr>
              <a:t> is correct because she has seen that the gymnast’s head has returned to its full height after 100 hundredths of a second (which is one full second).</a:t>
            </a:r>
          </a:p>
          <a:p>
            <a:r>
              <a:rPr lang="en-GB" sz="2000" b="1" dirty="0">
                <a:solidFill>
                  <a:srgbClr val="FF0000"/>
                </a:solidFill>
                <a:latin typeface="Century Gothic" panose="020B0502020202020204" pitchFamily="34" charset="0"/>
              </a:rPr>
              <a:t>Ibrahim has mistaken 50 hundredths of a second for 50 seconds.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sp>
        <p:nvSpPr>
          <p:cNvPr id="18" name="TextBox 17">
            <a:extLst>
              <a:ext uri="{FF2B5EF4-FFF2-40B4-BE49-F238E27FC236}">
                <a16:creationId xmlns:a16="http://schemas.microsoft.com/office/drawing/2014/main" id="{40B2E2CC-FEC8-4FC0-8E46-F879F95BBF47}"/>
              </a:ext>
            </a:extLst>
          </p:cNvPr>
          <p:cNvSpPr txBox="1"/>
          <p:nvPr/>
        </p:nvSpPr>
        <p:spPr>
          <a:xfrm>
            <a:off x="1771506" y="654959"/>
            <a:ext cx="6000893" cy="400110"/>
          </a:xfrm>
          <a:prstGeom prst="rect">
            <a:avLst/>
          </a:prstGeom>
          <a:noFill/>
        </p:spPr>
        <p:txBody>
          <a:bodyPr wrap="square" rtlCol="0">
            <a:spAutoFit/>
          </a:bodyPr>
          <a:lstStyle/>
          <a:p>
            <a:pPr algn="ctr"/>
            <a:r>
              <a:rPr lang="en-GB" sz="2000" b="1" u="sng" dirty="0">
                <a:latin typeface="Century Gothic" panose="020B0502020202020204" pitchFamily="34" charset="0"/>
              </a:rPr>
              <a:t>Height of a Gymnast’s Head in Cartwheel</a:t>
            </a:r>
          </a:p>
        </p:txBody>
      </p:sp>
      <p:sp>
        <p:nvSpPr>
          <p:cNvPr id="22" name="TextBox 21">
            <a:extLst>
              <a:ext uri="{FF2B5EF4-FFF2-40B4-BE49-F238E27FC236}">
                <a16:creationId xmlns:a16="http://schemas.microsoft.com/office/drawing/2014/main" id="{B86CBC0F-B7DD-4F96-891A-B43B89E95E40}"/>
              </a:ext>
            </a:extLst>
          </p:cNvPr>
          <p:cNvSpPr txBox="1"/>
          <p:nvPr/>
        </p:nvSpPr>
        <p:spPr>
          <a:xfrm>
            <a:off x="4281260" y="1779488"/>
            <a:ext cx="1089645" cy="369332"/>
          </a:xfrm>
          <a:prstGeom prst="rect">
            <a:avLst/>
          </a:prstGeom>
          <a:noFill/>
        </p:spPr>
        <p:txBody>
          <a:bodyPr wrap="square" rtlCol="0">
            <a:spAutoFit/>
          </a:bodyPr>
          <a:lstStyle/>
          <a:p>
            <a:pPr algn="ctr"/>
            <a:r>
              <a:rPr lang="en-US" b="1" dirty="0" err="1">
                <a:latin typeface="Century Gothic" panose="020B0502020202020204" pitchFamily="34" charset="0"/>
              </a:rPr>
              <a:t>Hajra</a:t>
            </a:r>
            <a:endParaRPr lang="en-US" b="1" dirty="0">
              <a:latin typeface="Century Gothic" panose="020B0502020202020204" pitchFamily="34" charset="0"/>
            </a:endParaRPr>
          </a:p>
        </p:txBody>
      </p:sp>
      <p:sp>
        <p:nvSpPr>
          <p:cNvPr id="23" name="TextBox 22">
            <a:extLst>
              <a:ext uri="{FF2B5EF4-FFF2-40B4-BE49-F238E27FC236}">
                <a16:creationId xmlns:a16="http://schemas.microsoft.com/office/drawing/2014/main" id="{383A4A86-B247-4745-B2EB-349BB3D07264}"/>
              </a:ext>
            </a:extLst>
          </p:cNvPr>
          <p:cNvSpPr txBox="1"/>
          <p:nvPr/>
        </p:nvSpPr>
        <p:spPr>
          <a:xfrm>
            <a:off x="7698579" y="3364973"/>
            <a:ext cx="1109466" cy="369332"/>
          </a:xfrm>
          <a:prstGeom prst="rect">
            <a:avLst/>
          </a:prstGeom>
          <a:noFill/>
        </p:spPr>
        <p:txBody>
          <a:bodyPr wrap="square" rtlCol="0">
            <a:spAutoFit/>
          </a:bodyPr>
          <a:lstStyle/>
          <a:p>
            <a:pPr algn="ctr"/>
            <a:r>
              <a:rPr lang="en-US" b="1" dirty="0">
                <a:latin typeface="Century Gothic" panose="020B0502020202020204" pitchFamily="34" charset="0"/>
              </a:rPr>
              <a:t>Ibrahim</a:t>
            </a:r>
          </a:p>
        </p:txBody>
      </p:sp>
      <p:sp>
        <p:nvSpPr>
          <p:cNvPr id="24" name="Rounded Rectangular Callout 24">
            <a:extLst>
              <a:ext uri="{FF2B5EF4-FFF2-40B4-BE49-F238E27FC236}">
                <a16:creationId xmlns:a16="http://schemas.microsoft.com/office/drawing/2014/main" id="{5AB413D2-4550-4097-BAB3-A52CFFADCB01}"/>
              </a:ext>
            </a:extLst>
          </p:cNvPr>
          <p:cNvSpPr/>
          <p:nvPr/>
        </p:nvSpPr>
        <p:spPr>
          <a:xfrm>
            <a:off x="4305398" y="2645435"/>
            <a:ext cx="3243038" cy="628862"/>
          </a:xfrm>
          <a:prstGeom prst="wedgeRoundRectCallout">
            <a:avLst>
              <a:gd name="adj1" fmla="val 56821"/>
              <a:gd name="adj2" fmla="val 2055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Century Gothic" panose="020B0502020202020204" pitchFamily="34" charset="0"/>
              </a:rPr>
              <a:t>After 50 seconds her head was at its lowest point.</a:t>
            </a:r>
          </a:p>
        </p:txBody>
      </p:sp>
      <p:sp>
        <p:nvSpPr>
          <p:cNvPr id="25" name="Rounded Rectangular Callout 24">
            <a:extLst>
              <a:ext uri="{FF2B5EF4-FFF2-40B4-BE49-F238E27FC236}">
                <a16:creationId xmlns:a16="http://schemas.microsoft.com/office/drawing/2014/main" id="{F4EB5AB7-0208-4723-94C9-5960D7146B6F}"/>
              </a:ext>
            </a:extLst>
          </p:cNvPr>
          <p:cNvSpPr/>
          <p:nvPr/>
        </p:nvSpPr>
        <p:spPr>
          <a:xfrm flipH="1">
            <a:off x="5733213" y="1170370"/>
            <a:ext cx="2948216" cy="628862"/>
          </a:xfrm>
          <a:prstGeom prst="wedgeRoundRectCallout">
            <a:avLst>
              <a:gd name="adj1" fmla="val 56821"/>
              <a:gd name="adj2" fmla="val 2055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latin typeface="Century Gothic" panose="020B0502020202020204" pitchFamily="34" charset="0"/>
              </a:rPr>
              <a:t>The gymnast had finished in 1 second.</a:t>
            </a:r>
          </a:p>
        </p:txBody>
      </p:sp>
      <p:graphicFrame>
        <p:nvGraphicFramePr>
          <p:cNvPr id="26" name="Chart 25">
            <a:extLst>
              <a:ext uri="{FF2B5EF4-FFF2-40B4-BE49-F238E27FC236}">
                <a16:creationId xmlns:a16="http://schemas.microsoft.com/office/drawing/2014/main" id="{DF24DFE6-7010-465A-87CD-042AE3AD52CB}"/>
              </a:ext>
            </a:extLst>
          </p:cNvPr>
          <p:cNvGraphicFramePr/>
          <p:nvPr>
            <p:extLst/>
          </p:nvPr>
        </p:nvGraphicFramePr>
        <p:xfrm>
          <a:off x="131023" y="969641"/>
          <a:ext cx="4163650" cy="30533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84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graph below tracks the flight of two birds. One shows a bird beginning a flight and the other is already in flight.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line below shows the bird beginning its flight?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63BFB0FE-D036-4C49-A310-A5B32B6CD980}"/>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8EBD1B23-6480-4C00-8FFA-17A6BAE85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DCB0FB19-3E83-43DD-9672-E6B9A0AA5AA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5" name="Chart 4">
            <a:extLst>
              <a:ext uri="{FF2B5EF4-FFF2-40B4-BE49-F238E27FC236}">
                <a16:creationId xmlns:a16="http://schemas.microsoft.com/office/drawing/2014/main" id="{EF451C2F-EE62-46DE-8D62-B42F760533A8}"/>
              </a:ext>
            </a:extLst>
          </p:cNvPr>
          <p:cNvGraphicFramePr/>
          <p:nvPr>
            <p:extLst>
              <p:ext uri="{D42A27DB-BD31-4B8C-83A1-F6EECF244321}">
                <p14:modId xmlns:p14="http://schemas.microsoft.com/office/powerpoint/2010/main" val="2592897624"/>
              </p:ext>
            </p:extLst>
          </p:nvPr>
        </p:nvGraphicFramePr>
        <p:xfrm>
          <a:off x="1524000" y="2105161"/>
          <a:ext cx="6111240" cy="3390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776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graph below tracks the flight of two birds. One shows a bird beginning a flight and the other is already in flight.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line below shows the bird beginning its flight?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blue line shows the correct data for this scenario. It shows an increase in speed between 0 and 3 minutes which is then maintained as the bird continues flying.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63BFB0FE-D036-4C49-A310-A5B32B6CD980}"/>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8EBD1B23-6480-4C00-8FFA-17A6BAE85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DCB0FB19-3E83-43DD-9672-E6B9A0AA5AA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5" name="Chart 4">
            <a:extLst>
              <a:ext uri="{FF2B5EF4-FFF2-40B4-BE49-F238E27FC236}">
                <a16:creationId xmlns:a16="http://schemas.microsoft.com/office/drawing/2014/main" id="{EF451C2F-EE62-46DE-8D62-B42F760533A8}"/>
              </a:ext>
            </a:extLst>
          </p:cNvPr>
          <p:cNvGraphicFramePr/>
          <p:nvPr>
            <p:extLst/>
          </p:nvPr>
        </p:nvGraphicFramePr>
        <p:xfrm>
          <a:off x="1524000" y="2105161"/>
          <a:ext cx="6111240" cy="3390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015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4 – Statistics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3: Introducing Line Graphs</a:t>
            </a:r>
            <a:endParaRPr lang="en-GB" sz="1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86FB0961-8769-4478-8946-635974C5D986}"/>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81468D9B-88FB-4A9D-958A-44007373D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30E633EB-6C7E-4D16-B057-BAF6CD3D06D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8559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can be represented on a line graph?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32C83968-B0C3-4323-93D9-02316B71692C}"/>
              </a:ext>
            </a:extLst>
          </p:cNvPr>
          <p:cNvSpPr/>
          <p:nvPr/>
        </p:nvSpPr>
        <p:spPr>
          <a:xfrm>
            <a:off x="5199198" y="2955910"/>
            <a:ext cx="3461802" cy="94526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chemeClr val="tx1"/>
                </a:solidFill>
                <a:latin typeface="Century Gothic" panose="020B0502020202020204" pitchFamily="34" charset="0"/>
              </a:rPr>
              <a:t>The temperature throughout the day</a:t>
            </a:r>
          </a:p>
          <a:p>
            <a:pPr algn="ctr"/>
            <a:endParaRPr lang="en-GB" sz="2400" dirty="0"/>
          </a:p>
        </p:txBody>
      </p:sp>
      <p:sp>
        <p:nvSpPr>
          <p:cNvPr id="9" name="Rectangle: Rounded Corners 8">
            <a:extLst>
              <a:ext uri="{FF2B5EF4-FFF2-40B4-BE49-F238E27FC236}">
                <a16:creationId xmlns:a16="http://schemas.microsoft.com/office/drawing/2014/main" id="{22565961-A4DA-4C4E-AB40-70FB62BBC1F3}"/>
              </a:ext>
            </a:extLst>
          </p:cNvPr>
          <p:cNvSpPr/>
          <p:nvPr/>
        </p:nvSpPr>
        <p:spPr>
          <a:xfrm>
            <a:off x="2841099" y="1691349"/>
            <a:ext cx="3461802" cy="94526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chemeClr val="tx1"/>
                </a:solidFill>
                <a:latin typeface="Century Gothic" panose="020B0502020202020204" pitchFamily="34" charset="0"/>
              </a:rPr>
              <a:t>Your classmates’ birthdays</a:t>
            </a:r>
          </a:p>
          <a:p>
            <a:pPr algn="ctr"/>
            <a:endParaRPr lang="en-GB" sz="2400" dirty="0"/>
          </a:p>
        </p:txBody>
      </p:sp>
      <p:sp>
        <p:nvSpPr>
          <p:cNvPr id="10" name="Rectangle: Rounded Corners 9">
            <a:extLst>
              <a:ext uri="{FF2B5EF4-FFF2-40B4-BE49-F238E27FC236}">
                <a16:creationId xmlns:a16="http://schemas.microsoft.com/office/drawing/2014/main" id="{F3EE8017-F53E-4088-8665-55302CC140FD}"/>
              </a:ext>
            </a:extLst>
          </p:cNvPr>
          <p:cNvSpPr/>
          <p:nvPr/>
        </p:nvSpPr>
        <p:spPr>
          <a:xfrm>
            <a:off x="5199198" y="4220471"/>
            <a:ext cx="3461802" cy="94526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chemeClr val="tx1"/>
                </a:solidFill>
                <a:latin typeface="Century Gothic" panose="020B0502020202020204" pitchFamily="34" charset="0"/>
              </a:rPr>
              <a:t>The height of a plane throughout a flight</a:t>
            </a:r>
          </a:p>
          <a:p>
            <a:pPr algn="ctr"/>
            <a:endParaRPr lang="en-GB" sz="2400" dirty="0"/>
          </a:p>
        </p:txBody>
      </p:sp>
      <p:sp>
        <p:nvSpPr>
          <p:cNvPr id="11" name="Rectangle: Rounded Corners 10">
            <a:extLst>
              <a:ext uri="{FF2B5EF4-FFF2-40B4-BE49-F238E27FC236}">
                <a16:creationId xmlns:a16="http://schemas.microsoft.com/office/drawing/2014/main" id="{FE1F46A2-B894-444D-99D2-57C2881EF1D8}"/>
              </a:ext>
            </a:extLst>
          </p:cNvPr>
          <p:cNvSpPr/>
          <p:nvPr/>
        </p:nvSpPr>
        <p:spPr>
          <a:xfrm>
            <a:off x="482999" y="4220471"/>
            <a:ext cx="3461802" cy="94526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chemeClr val="tx1"/>
                </a:solidFill>
                <a:latin typeface="Century Gothic" panose="020B0502020202020204" pitchFamily="34" charset="0"/>
              </a:rPr>
              <a:t>How much money an ice cream stall makes in a week</a:t>
            </a:r>
          </a:p>
          <a:p>
            <a:pPr algn="ctr"/>
            <a:endParaRPr lang="en-GB" sz="2400" dirty="0"/>
          </a:p>
        </p:txBody>
      </p:sp>
      <p:sp>
        <p:nvSpPr>
          <p:cNvPr id="12" name="Rectangle: Rounded Corners 11">
            <a:extLst>
              <a:ext uri="{FF2B5EF4-FFF2-40B4-BE49-F238E27FC236}">
                <a16:creationId xmlns:a16="http://schemas.microsoft.com/office/drawing/2014/main" id="{CAD0B4DB-C27E-4606-BD6A-050C50E82FA2}"/>
              </a:ext>
            </a:extLst>
          </p:cNvPr>
          <p:cNvSpPr/>
          <p:nvPr/>
        </p:nvSpPr>
        <p:spPr>
          <a:xfrm>
            <a:off x="482999" y="2955910"/>
            <a:ext cx="3461802" cy="94526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chemeClr val="tx1"/>
                </a:solidFill>
                <a:latin typeface="Century Gothic" panose="020B0502020202020204" pitchFamily="34" charset="0"/>
              </a:rPr>
              <a:t>Your favourite books</a:t>
            </a:r>
          </a:p>
          <a:p>
            <a:pPr algn="ctr"/>
            <a:endParaRPr lang="en-GB" sz="2400" dirty="0"/>
          </a:p>
        </p:txBody>
      </p:sp>
      <p:grpSp>
        <p:nvGrpSpPr>
          <p:cNvPr id="13" name="Group 12">
            <a:extLst>
              <a:ext uri="{FF2B5EF4-FFF2-40B4-BE49-F238E27FC236}">
                <a16:creationId xmlns:a16="http://schemas.microsoft.com/office/drawing/2014/main" id="{527C10F9-425C-46F3-BC30-55A98EA25F1F}"/>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61406C87-5718-4458-8CA2-8240AACBE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27E28AB2-83E3-41E2-9836-656D824BBEA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30651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can be represented on a line graph?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32C83968-B0C3-4323-93D9-02316B71692C}"/>
              </a:ext>
            </a:extLst>
          </p:cNvPr>
          <p:cNvSpPr/>
          <p:nvPr/>
        </p:nvSpPr>
        <p:spPr>
          <a:xfrm>
            <a:off x="5199198" y="2955910"/>
            <a:ext cx="3461802" cy="94526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rgbClr val="FF0000"/>
                </a:solidFill>
                <a:latin typeface="Century Gothic" panose="020B0502020202020204" pitchFamily="34" charset="0"/>
              </a:rPr>
              <a:t>The temperature throughout the day</a:t>
            </a:r>
          </a:p>
          <a:p>
            <a:pPr algn="ctr"/>
            <a:endParaRPr lang="en-GB" sz="2400" dirty="0">
              <a:solidFill>
                <a:srgbClr val="FF0000"/>
              </a:solidFill>
            </a:endParaRPr>
          </a:p>
        </p:txBody>
      </p:sp>
      <p:sp>
        <p:nvSpPr>
          <p:cNvPr id="9" name="Rectangle: Rounded Corners 8">
            <a:extLst>
              <a:ext uri="{FF2B5EF4-FFF2-40B4-BE49-F238E27FC236}">
                <a16:creationId xmlns:a16="http://schemas.microsoft.com/office/drawing/2014/main" id="{22565961-A4DA-4C4E-AB40-70FB62BBC1F3}"/>
              </a:ext>
            </a:extLst>
          </p:cNvPr>
          <p:cNvSpPr/>
          <p:nvPr/>
        </p:nvSpPr>
        <p:spPr>
          <a:xfrm>
            <a:off x="2841099" y="1691349"/>
            <a:ext cx="3461802" cy="94526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chemeClr val="tx1"/>
                </a:solidFill>
                <a:latin typeface="Century Gothic" panose="020B0502020202020204" pitchFamily="34" charset="0"/>
              </a:rPr>
              <a:t>Your classmates’ birthdays</a:t>
            </a:r>
          </a:p>
          <a:p>
            <a:pPr algn="ctr"/>
            <a:endParaRPr lang="en-GB" sz="2400" dirty="0"/>
          </a:p>
        </p:txBody>
      </p:sp>
      <p:sp>
        <p:nvSpPr>
          <p:cNvPr id="10" name="Rectangle: Rounded Corners 9">
            <a:extLst>
              <a:ext uri="{FF2B5EF4-FFF2-40B4-BE49-F238E27FC236}">
                <a16:creationId xmlns:a16="http://schemas.microsoft.com/office/drawing/2014/main" id="{F3EE8017-F53E-4088-8665-55302CC140FD}"/>
              </a:ext>
            </a:extLst>
          </p:cNvPr>
          <p:cNvSpPr/>
          <p:nvPr/>
        </p:nvSpPr>
        <p:spPr>
          <a:xfrm>
            <a:off x="5199198" y="4220471"/>
            <a:ext cx="3461802" cy="94526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rgbClr val="FF0000"/>
                </a:solidFill>
                <a:latin typeface="Century Gothic" panose="020B0502020202020204" pitchFamily="34" charset="0"/>
              </a:rPr>
              <a:t>The height of a plane throughout a flight</a:t>
            </a:r>
          </a:p>
          <a:p>
            <a:pPr algn="ctr"/>
            <a:endParaRPr lang="en-GB" sz="2400" dirty="0">
              <a:solidFill>
                <a:srgbClr val="FF0000"/>
              </a:solidFill>
            </a:endParaRPr>
          </a:p>
        </p:txBody>
      </p:sp>
      <p:sp>
        <p:nvSpPr>
          <p:cNvPr id="11" name="Rectangle: Rounded Corners 10">
            <a:extLst>
              <a:ext uri="{FF2B5EF4-FFF2-40B4-BE49-F238E27FC236}">
                <a16:creationId xmlns:a16="http://schemas.microsoft.com/office/drawing/2014/main" id="{FE1F46A2-B894-444D-99D2-57C2881EF1D8}"/>
              </a:ext>
            </a:extLst>
          </p:cNvPr>
          <p:cNvSpPr/>
          <p:nvPr/>
        </p:nvSpPr>
        <p:spPr>
          <a:xfrm>
            <a:off x="482999" y="4220471"/>
            <a:ext cx="3461802" cy="94526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chemeClr val="tx1"/>
                </a:solidFill>
                <a:latin typeface="Century Gothic" panose="020B0502020202020204" pitchFamily="34" charset="0"/>
              </a:rPr>
              <a:t>How much money an ice cream stall makes in a week</a:t>
            </a:r>
          </a:p>
          <a:p>
            <a:pPr algn="ctr"/>
            <a:endParaRPr lang="en-GB" sz="2400" dirty="0"/>
          </a:p>
        </p:txBody>
      </p:sp>
      <p:sp>
        <p:nvSpPr>
          <p:cNvPr id="12" name="Rectangle: Rounded Corners 11">
            <a:extLst>
              <a:ext uri="{FF2B5EF4-FFF2-40B4-BE49-F238E27FC236}">
                <a16:creationId xmlns:a16="http://schemas.microsoft.com/office/drawing/2014/main" id="{CAD0B4DB-C27E-4606-BD6A-050C50E82FA2}"/>
              </a:ext>
            </a:extLst>
          </p:cNvPr>
          <p:cNvSpPr/>
          <p:nvPr/>
        </p:nvSpPr>
        <p:spPr>
          <a:xfrm>
            <a:off x="482999" y="2955910"/>
            <a:ext cx="3461802" cy="945266"/>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ctr"/>
          <a:lstStyle/>
          <a:p>
            <a:pPr algn="ctr"/>
            <a:r>
              <a:rPr lang="en-GB" b="1" dirty="0">
                <a:solidFill>
                  <a:schemeClr val="tx1"/>
                </a:solidFill>
                <a:latin typeface="Century Gothic" panose="020B0502020202020204" pitchFamily="34" charset="0"/>
              </a:rPr>
              <a:t>Your favourite books</a:t>
            </a:r>
          </a:p>
          <a:p>
            <a:pPr algn="ctr"/>
            <a:endParaRPr lang="en-GB" sz="2400" dirty="0"/>
          </a:p>
        </p:txBody>
      </p:sp>
      <p:grpSp>
        <p:nvGrpSpPr>
          <p:cNvPr id="13" name="Group 12">
            <a:extLst>
              <a:ext uri="{FF2B5EF4-FFF2-40B4-BE49-F238E27FC236}">
                <a16:creationId xmlns:a16="http://schemas.microsoft.com/office/drawing/2014/main" id="{331AD3B4-11EF-4DF3-91D2-7F97B0D15C0D}"/>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491CC229-B8E5-4CF0-8974-7B5543F81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B74976F9-D479-4341-864F-D3181C86B85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41754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missing?</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Use the checklist to make sure the line graph has all these items:</a:t>
            </a:r>
            <a:endParaRPr lang="en-GB" sz="20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77A74A92-F21C-4589-A723-F938DDDD38A1}"/>
              </a:ext>
            </a:extLst>
          </p:cNvPr>
          <p:cNvGraphicFramePr>
            <a:graphicFrameLocks noGrp="1"/>
          </p:cNvGraphicFramePr>
          <p:nvPr>
            <p:extLst>
              <p:ext uri="{D42A27DB-BD31-4B8C-83A1-F6EECF244321}">
                <p14:modId xmlns:p14="http://schemas.microsoft.com/office/powerpoint/2010/main" val="1925731824"/>
              </p:ext>
            </p:extLst>
          </p:nvPr>
        </p:nvGraphicFramePr>
        <p:xfrm>
          <a:off x="542490" y="5149852"/>
          <a:ext cx="270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476868402"/>
                    </a:ext>
                  </a:extLst>
                </a:gridCol>
                <a:gridCol w="2160000">
                  <a:extLst>
                    <a:ext uri="{9D8B030D-6E8A-4147-A177-3AD203B41FA5}">
                      <a16:colId xmlns:a16="http://schemas.microsoft.com/office/drawing/2014/main" val="1754670552"/>
                    </a:ext>
                  </a:extLst>
                </a:gridCol>
              </a:tblGrid>
              <a:tr h="540000">
                <a:tc>
                  <a:txBody>
                    <a:bodyPr/>
                    <a:lstStyle/>
                    <a:p>
                      <a:endParaRPr lang="en-GB" sz="2400" dirty="0">
                        <a:latin typeface="SassoonCRInfantMedium" panose="0200060302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b="1" dirty="0">
                          <a:solidFill>
                            <a:prstClr val="black"/>
                          </a:solidFill>
                          <a:latin typeface="Century Gothic" panose="020B0502020202020204" pitchFamily="34" charset="0"/>
                        </a:rPr>
                        <a:t>Title</a:t>
                      </a: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4146864"/>
                  </a:ext>
                </a:extLst>
              </a:tr>
            </a:tbl>
          </a:graphicData>
        </a:graphic>
      </p:graphicFrame>
      <p:graphicFrame>
        <p:nvGraphicFramePr>
          <p:cNvPr id="14" name="Table 13">
            <a:extLst>
              <a:ext uri="{FF2B5EF4-FFF2-40B4-BE49-F238E27FC236}">
                <a16:creationId xmlns:a16="http://schemas.microsoft.com/office/drawing/2014/main" id="{CBDC4DC5-F1C9-4A87-B105-EFDAF694631E}"/>
              </a:ext>
            </a:extLst>
          </p:cNvPr>
          <p:cNvGraphicFramePr>
            <a:graphicFrameLocks noGrp="1"/>
          </p:cNvGraphicFramePr>
          <p:nvPr>
            <p:extLst>
              <p:ext uri="{D42A27DB-BD31-4B8C-83A1-F6EECF244321}">
                <p14:modId xmlns:p14="http://schemas.microsoft.com/office/powerpoint/2010/main" val="1837459861"/>
              </p:ext>
            </p:extLst>
          </p:nvPr>
        </p:nvGraphicFramePr>
        <p:xfrm>
          <a:off x="6046035" y="5149852"/>
          <a:ext cx="270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476868402"/>
                    </a:ext>
                  </a:extLst>
                </a:gridCol>
                <a:gridCol w="2160000">
                  <a:extLst>
                    <a:ext uri="{9D8B030D-6E8A-4147-A177-3AD203B41FA5}">
                      <a16:colId xmlns:a16="http://schemas.microsoft.com/office/drawing/2014/main" val="1754670552"/>
                    </a:ext>
                  </a:extLst>
                </a:gridCol>
              </a:tblGrid>
              <a:tr h="540000">
                <a:tc>
                  <a:txBody>
                    <a:bodyPr/>
                    <a:lstStyle/>
                    <a:p>
                      <a:endParaRPr lang="en-GB" sz="2400" dirty="0">
                        <a:latin typeface="SassoonCRInfantMedium" panose="0200060302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prstClr val="black"/>
                          </a:solidFill>
                          <a:latin typeface="Century Gothic" panose="020B0502020202020204" pitchFamily="34" charset="0"/>
                        </a:rPr>
                        <a:t>Scales</a:t>
                      </a: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1789958"/>
                  </a:ext>
                </a:extLst>
              </a:tr>
            </a:tbl>
          </a:graphicData>
        </a:graphic>
      </p:graphicFrame>
      <p:graphicFrame>
        <p:nvGraphicFramePr>
          <p:cNvPr id="15" name="Table 14">
            <a:extLst>
              <a:ext uri="{FF2B5EF4-FFF2-40B4-BE49-F238E27FC236}">
                <a16:creationId xmlns:a16="http://schemas.microsoft.com/office/drawing/2014/main" id="{DFECC76F-B5B9-4B47-B31E-C61B03EC6E87}"/>
              </a:ext>
            </a:extLst>
          </p:cNvPr>
          <p:cNvGraphicFramePr>
            <a:graphicFrameLocks noGrp="1"/>
          </p:cNvGraphicFramePr>
          <p:nvPr>
            <p:extLst>
              <p:ext uri="{D42A27DB-BD31-4B8C-83A1-F6EECF244321}">
                <p14:modId xmlns:p14="http://schemas.microsoft.com/office/powerpoint/2010/main" val="3970169205"/>
              </p:ext>
            </p:extLst>
          </p:nvPr>
        </p:nvGraphicFramePr>
        <p:xfrm>
          <a:off x="3294262" y="5149852"/>
          <a:ext cx="270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476868402"/>
                    </a:ext>
                  </a:extLst>
                </a:gridCol>
                <a:gridCol w="2160000">
                  <a:extLst>
                    <a:ext uri="{9D8B030D-6E8A-4147-A177-3AD203B41FA5}">
                      <a16:colId xmlns:a16="http://schemas.microsoft.com/office/drawing/2014/main" val="1754670552"/>
                    </a:ext>
                  </a:extLst>
                </a:gridCol>
              </a:tblGrid>
              <a:tr h="540000">
                <a:tc>
                  <a:txBody>
                    <a:bodyPr/>
                    <a:lstStyle/>
                    <a:p>
                      <a:endParaRPr lang="en-GB" sz="2400" dirty="0">
                        <a:latin typeface="SassoonCRInfantMedium" panose="0200060302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prstClr val="black"/>
                          </a:solidFill>
                          <a:latin typeface="Century Gothic" panose="020B0502020202020204" pitchFamily="34" charset="0"/>
                        </a:rPr>
                        <a:t>Axis Labels</a:t>
                      </a: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08031765"/>
                  </a:ext>
                </a:extLst>
              </a:tr>
            </a:tbl>
          </a:graphicData>
        </a:graphic>
      </p:graphicFrame>
      <p:graphicFrame>
        <p:nvGraphicFramePr>
          <p:cNvPr id="20" name="Chart 19">
            <a:extLst>
              <a:ext uri="{FF2B5EF4-FFF2-40B4-BE49-F238E27FC236}">
                <a16:creationId xmlns:a16="http://schemas.microsoft.com/office/drawing/2014/main" id="{C5448D11-C66A-4BF4-9160-BF8DAC2FE57F}"/>
              </a:ext>
            </a:extLst>
          </p:cNvPr>
          <p:cNvGraphicFramePr/>
          <p:nvPr>
            <p:extLst>
              <p:ext uri="{D42A27DB-BD31-4B8C-83A1-F6EECF244321}">
                <p14:modId xmlns:p14="http://schemas.microsoft.com/office/powerpoint/2010/main" val="2387507706"/>
              </p:ext>
            </p:extLst>
          </p:nvPr>
        </p:nvGraphicFramePr>
        <p:xfrm>
          <a:off x="2228164" y="1212424"/>
          <a:ext cx="4832195" cy="3587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28C5042E-5275-48D6-A89F-DE67E6EEC961}"/>
              </a:ext>
            </a:extLst>
          </p:cNvPr>
          <p:cNvGraphicFramePr>
            <a:graphicFrameLocks noGrp="1"/>
          </p:cNvGraphicFramePr>
          <p:nvPr>
            <p:extLst>
              <p:ext uri="{D42A27DB-BD31-4B8C-83A1-F6EECF244321}">
                <p14:modId xmlns:p14="http://schemas.microsoft.com/office/powerpoint/2010/main" val="1764154187"/>
              </p:ext>
            </p:extLst>
          </p:nvPr>
        </p:nvGraphicFramePr>
        <p:xfrm>
          <a:off x="1929315" y="1354140"/>
          <a:ext cx="559641" cy="2822364"/>
        </p:xfrm>
        <a:graphic>
          <a:graphicData uri="http://schemas.openxmlformats.org/drawingml/2006/table">
            <a:tbl>
              <a:tblPr firstRow="1" bandRow="1">
                <a:tableStyleId>{5940675A-B579-460E-94D1-54222C63F5DA}</a:tableStyleId>
              </a:tblPr>
              <a:tblGrid>
                <a:gridCol w="559641">
                  <a:extLst>
                    <a:ext uri="{9D8B030D-6E8A-4147-A177-3AD203B41FA5}">
                      <a16:colId xmlns:a16="http://schemas.microsoft.com/office/drawing/2014/main" val="2101417475"/>
                    </a:ext>
                  </a:extLst>
                </a:gridCol>
              </a:tblGrid>
              <a:tr h="470394">
                <a:tc>
                  <a:txBody>
                    <a:bodyPr/>
                    <a:lstStyle/>
                    <a:p>
                      <a:pPr algn="ctr"/>
                      <a:endParaRPr lang="en-GB" sz="14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078204"/>
                  </a:ext>
                </a:extLst>
              </a:tr>
              <a:tr h="470394">
                <a:tc>
                  <a:txBody>
                    <a:bodyPr/>
                    <a:lstStyle/>
                    <a:p>
                      <a:pPr algn="ctr"/>
                      <a:endParaRPr lang="en-GB" sz="14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5094926"/>
                  </a:ext>
                </a:extLst>
              </a:tr>
              <a:tr h="470394">
                <a:tc>
                  <a:txBody>
                    <a:bodyPr/>
                    <a:lstStyle/>
                    <a:p>
                      <a:pPr algn="ctr"/>
                      <a:endParaRPr lang="en-GB" sz="14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013901"/>
                  </a:ext>
                </a:extLst>
              </a:tr>
              <a:tr h="470394">
                <a:tc>
                  <a:txBody>
                    <a:bodyPr/>
                    <a:lstStyle/>
                    <a:p>
                      <a:pPr algn="ctr"/>
                      <a:endParaRPr lang="en-GB" sz="1400" b="1" dirty="0">
                        <a:latin typeface="Century Gothic" panose="020B0502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9846194"/>
                  </a:ext>
                </a:extLst>
              </a:tr>
              <a:tr h="470394">
                <a:tc>
                  <a:txBody>
                    <a:bodyPr/>
                    <a:lstStyle/>
                    <a:p>
                      <a:pPr algn="ctr"/>
                      <a:r>
                        <a:rPr lang="en-GB" sz="1500" b="1" dirty="0">
                          <a:latin typeface="Century Gothic" panose="020B0502020202020204" pitchFamily="34"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7777071"/>
                  </a:ext>
                </a:extLst>
              </a:tr>
              <a:tr h="470394">
                <a:tc>
                  <a:txBody>
                    <a:bodyPr/>
                    <a:lstStyle/>
                    <a:p>
                      <a:pPr algn="ctr"/>
                      <a:r>
                        <a:rPr lang="en-GB" sz="1500" b="1" dirty="0">
                          <a:latin typeface="Century Gothic" panose="020B0502020202020204" pitchFamily="34" charset="0"/>
                        </a:rPr>
                        <a:t>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581326"/>
                  </a:ext>
                </a:extLst>
              </a:tr>
            </a:tbl>
          </a:graphicData>
        </a:graphic>
      </p:graphicFrame>
      <p:grpSp>
        <p:nvGrpSpPr>
          <p:cNvPr id="12" name="Group 11">
            <a:extLst>
              <a:ext uri="{FF2B5EF4-FFF2-40B4-BE49-F238E27FC236}">
                <a16:creationId xmlns:a16="http://schemas.microsoft.com/office/drawing/2014/main" id="{5F0599A5-546B-46F2-8052-573BA72ACC2D}"/>
              </a:ext>
            </a:extLst>
          </p:cNvPr>
          <p:cNvGrpSpPr/>
          <p:nvPr/>
        </p:nvGrpSpPr>
        <p:grpSpPr>
          <a:xfrm>
            <a:off x="27814" y="6454317"/>
            <a:ext cx="1231337" cy="403587"/>
            <a:chOff x="27814" y="6454317"/>
            <a:chExt cx="1231337" cy="403587"/>
          </a:xfrm>
        </p:grpSpPr>
        <p:pic>
          <p:nvPicPr>
            <p:cNvPr id="22" name="Picture 21" descr="A close up of a sign&#10;&#10;Description generated with high confidence">
              <a:extLst>
                <a:ext uri="{FF2B5EF4-FFF2-40B4-BE49-F238E27FC236}">
                  <a16:creationId xmlns:a16="http://schemas.microsoft.com/office/drawing/2014/main" id="{BE0B1682-ECD3-4AB9-859D-00EFA0A16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 name="TextBox 8">
              <a:extLst>
                <a:ext uri="{FF2B5EF4-FFF2-40B4-BE49-F238E27FC236}">
                  <a16:creationId xmlns:a16="http://schemas.microsoft.com/office/drawing/2014/main" id="{A0C53E69-9BBB-4F69-84DC-F4B21B0419C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60977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missing?</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Use the checklist to make sure the line graph has all these items:</a:t>
            </a:r>
            <a:endParaRPr lang="en-GB" sz="20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77A74A92-F21C-4589-A723-F938DDDD38A1}"/>
              </a:ext>
            </a:extLst>
          </p:cNvPr>
          <p:cNvGraphicFramePr>
            <a:graphicFrameLocks noGrp="1"/>
          </p:cNvGraphicFramePr>
          <p:nvPr>
            <p:extLst>
              <p:ext uri="{D42A27DB-BD31-4B8C-83A1-F6EECF244321}">
                <p14:modId xmlns:p14="http://schemas.microsoft.com/office/powerpoint/2010/main" val="3843287209"/>
              </p:ext>
            </p:extLst>
          </p:nvPr>
        </p:nvGraphicFramePr>
        <p:xfrm>
          <a:off x="542490" y="5149852"/>
          <a:ext cx="270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476868402"/>
                    </a:ext>
                  </a:extLst>
                </a:gridCol>
                <a:gridCol w="2160000">
                  <a:extLst>
                    <a:ext uri="{9D8B030D-6E8A-4147-A177-3AD203B41FA5}">
                      <a16:colId xmlns:a16="http://schemas.microsoft.com/office/drawing/2014/main" val="1754670552"/>
                    </a:ext>
                  </a:extLst>
                </a:gridCol>
              </a:tblGrid>
              <a:tr h="540000">
                <a:tc>
                  <a:txBody>
                    <a:bodyPr/>
                    <a:lstStyle/>
                    <a:p>
                      <a:pPr algn="ctr"/>
                      <a:r>
                        <a:rPr lang="en-GB" sz="2400" b="1" dirty="0">
                          <a:solidFill>
                            <a:srgbClr val="FF0000"/>
                          </a:solidFill>
                          <a:latin typeface="Century Gothic" panose="020B0502020202020204" pitchFamily="34" charset="0"/>
                          <a:sym typeface="Wingdings" panose="05000000000000000000" pitchFamily="2" charset="2"/>
                        </a:rPr>
                        <a:t></a:t>
                      </a:r>
                      <a:endParaRPr lang="en-GB" sz="24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000" b="1" dirty="0">
                          <a:solidFill>
                            <a:prstClr val="black"/>
                          </a:solidFill>
                          <a:latin typeface="Century Gothic" panose="020B0502020202020204" pitchFamily="34" charset="0"/>
                        </a:rPr>
                        <a:t>Title</a:t>
                      </a: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4146864"/>
                  </a:ext>
                </a:extLst>
              </a:tr>
            </a:tbl>
          </a:graphicData>
        </a:graphic>
      </p:graphicFrame>
      <p:graphicFrame>
        <p:nvGraphicFramePr>
          <p:cNvPr id="14" name="Table 13">
            <a:extLst>
              <a:ext uri="{FF2B5EF4-FFF2-40B4-BE49-F238E27FC236}">
                <a16:creationId xmlns:a16="http://schemas.microsoft.com/office/drawing/2014/main" id="{CBDC4DC5-F1C9-4A87-B105-EFDAF694631E}"/>
              </a:ext>
            </a:extLst>
          </p:cNvPr>
          <p:cNvGraphicFramePr>
            <a:graphicFrameLocks noGrp="1"/>
          </p:cNvGraphicFramePr>
          <p:nvPr>
            <p:extLst>
              <p:ext uri="{D42A27DB-BD31-4B8C-83A1-F6EECF244321}">
                <p14:modId xmlns:p14="http://schemas.microsoft.com/office/powerpoint/2010/main" val="3969194646"/>
              </p:ext>
            </p:extLst>
          </p:nvPr>
        </p:nvGraphicFramePr>
        <p:xfrm>
          <a:off x="6046035" y="5149852"/>
          <a:ext cx="270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476868402"/>
                    </a:ext>
                  </a:extLst>
                </a:gridCol>
                <a:gridCol w="2160000">
                  <a:extLst>
                    <a:ext uri="{9D8B030D-6E8A-4147-A177-3AD203B41FA5}">
                      <a16:colId xmlns:a16="http://schemas.microsoft.com/office/drawing/2014/main" val="1754670552"/>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FF0000"/>
                          </a:solidFill>
                          <a:latin typeface="Century Gothic" panose="020B0502020202020204" pitchFamily="34" charset="0"/>
                          <a:sym typeface="Wingdings" panose="05000000000000000000" pitchFamily="2" charset="2"/>
                        </a:rPr>
                        <a:t></a:t>
                      </a:r>
                      <a:endParaRPr lang="en-GB" sz="24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prstClr val="black"/>
                          </a:solidFill>
                          <a:latin typeface="Century Gothic" panose="020B0502020202020204" pitchFamily="34" charset="0"/>
                        </a:rPr>
                        <a:t>Scales</a:t>
                      </a: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1789958"/>
                  </a:ext>
                </a:extLst>
              </a:tr>
            </a:tbl>
          </a:graphicData>
        </a:graphic>
      </p:graphicFrame>
      <p:graphicFrame>
        <p:nvGraphicFramePr>
          <p:cNvPr id="15" name="Table 14">
            <a:extLst>
              <a:ext uri="{FF2B5EF4-FFF2-40B4-BE49-F238E27FC236}">
                <a16:creationId xmlns:a16="http://schemas.microsoft.com/office/drawing/2014/main" id="{DFECC76F-B5B9-4B47-B31E-C61B03EC6E87}"/>
              </a:ext>
            </a:extLst>
          </p:cNvPr>
          <p:cNvGraphicFramePr>
            <a:graphicFrameLocks noGrp="1"/>
          </p:cNvGraphicFramePr>
          <p:nvPr>
            <p:extLst/>
          </p:nvPr>
        </p:nvGraphicFramePr>
        <p:xfrm>
          <a:off x="3294262" y="5149852"/>
          <a:ext cx="270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476868402"/>
                    </a:ext>
                  </a:extLst>
                </a:gridCol>
                <a:gridCol w="2160000">
                  <a:extLst>
                    <a:ext uri="{9D8B030D-6E8A-4147-A177-3AD203B41FA5}">
                      <a16:colId xmlns:a16="http://schemas.microsoft.com/office/drawing/2014/main" val="1754670552"/>
                    </a:ext>
                  </a:extLst>
                </a:gridCol>
              </a:tblGrid>
              <a:tr h="540000">
                <a:tc>
                  <a:txBody>
                    <a:bodyPr/>
                    <a:lstStyle/>
                    <a:p>
                      <a:endParaRPr lang="en-GB" sz="2400" dirty="0">
                        <a:latin typeface="SassoonCRInfantMedium" panose="0200060302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prstClr val="black"/>
                          </a:solidFill>
                          <a:latin typeface="Century Gothic" panose="020B0502020202020204" pitchFamily="34" charset="0"/>
                        </a:rPr>
                        <a:t>Axis Labels</a:t>
                      </a: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08031765"/>
                  </a:ext>
                </a:extLst>
              </a:tr>
            </a:tbl>
          </a:graphicData>
        </a:graphic>
      </p:graphicFrame>
      <p:graphicFrame>
        <p:nvGraphicFramePr>
          <p:cNvPr id="20" name="Chart 19">
            <a:extLst>
              <a:ext uri="{FF2B5EF4-FFF2-40B4-BE49-F238E27FC236}">
                <a16:creationId xmlns:a16="http://schemas.microsoft.com/office/drawing/2014/main" id="{C5448D11-C66A-4BF4-9160-BF8DAC2FE57F}"/>
              </a:ext>
            </a:extLst>
          </p:cNvPr>
          <p:cNvGraphicFramePr/>
          <p:nvPr>
            <p:extLst>
              <p:ext uri="{D42A27DB-BD31-4B8C-83A1-F6EECF244321}">
                <p14:modId xmlns:p14="http://schemas.microsoft.com/office/powerpoint/2010/main" val="4084343787"/>
              </p:ext>
            </p:extLst>
          </p:nvPr>
        </p:nvGraphicFramePr>
        <p:xfrm>
          <a:off x="2228164" y="1212424"/>
          <a:ext cx="4832195" cy="3587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28C5042E-5275-48D6-A89F-DE67E6EEC961}"/>
              </a:ext>
            </a:extLst>
          </p:cNvPr>
          <p:cNvGraphicFramePr>
            <a:graphicFrameLocks noGrp="1"/>
          </p:cNvGraphicFramePr>
          <p:nvPr>
            <p:extLst>
              <p:ext uri="{D42A27DB-BD31-4B8C-83A1-F6EECF244321}">
                <p14:modId xmlns:p14="http://schemas.microsoft.com/office/powerpoint/2010/main" val="1746249053"/>
              </p:ext>
            </p:extLst>
          </p:nvPr>
        </p:nvGraphicFramePr>
        <p:xfrm>
          <a:off x="1929315" y="1354140"/>
          <a:ext cx="559641" cy="2822364"/>
        </p:xfrm>
        <a:graphic>
          <a:graphicData uri="http://schemas.openxmlformats.org/drawingml/2006/table">
            <a:tbl>
              <a:tblPr firstRow="1" bandRow="1">
                <a:tableStyleId>{5940675A-B579-460E-94D1-54222C63F5DA}</a:tableStyleId>
              </a:tblPr>
              <a:tblGrid>
                <a:gridCol w="559641">
                  <a:extLst>
                    <a:ext uri="{9D8B030D-6E8A-4147-A177-3AD203B41FA5}">
                      <a16:colId xmlns:a16="http://schemas.microsoft.com/office/drawing/2014/main" val="2101417475"/>
                    </a:ext>
                  </a:extLst>
                </a:gridCol>
              </a:tblGrid>
              <a:tr h="470394">
                <a:tc>
                  <a:txBody>
                    <a:bodyPr/>
                    <a:lstStyle/>
                    <a:p>
                      <a:pPr algn="ctr"/>
                      <a:r>
                        <a:rPr lang="en-GB" sz="1500" b="1" dirty="0">
                          <a:solidFill>
                            <a:srgbClr val="FF0000"/>
                          </a:solidFill>
                          <a:latin typeface="Century Gothic" panose="020B0502020202020204" pitchFamily="34" charset="0"/>
                        </a:rPr>
                        <a:t>10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078204"/>
                  </a:ext>
                </a:extLst>
              </a:tr>
              <a:tr h="470394">
                <a:tc>
                  <a:txBody>
                    <a:bodyPr/>
                    <a:lstStyle/>
                    <a:p>
                      <a:pPr algn="ctr"/>
                      <a:r>
                        <a:rPr lang="en-GB" sz="1500" b="1" dirty="0">
                          <a:solidFill>
                            <a:srgbClr val="FF0000"/>
                          </a:solidFill>
                          <a:latin typeface="Century Gothic" panose="020B0502020202020204" pitchFamily="34" charset="0"/>
                        </a:rPr>
                        <a:t>8</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5094926"/>
                  </a:ext>
                </a:extLst>
              </a:tr>
              <a:tr h="470394">
                <a:tc>
                  <a:txBody>
                    <a:bodyPr/>
                    <a:lstStyle/>
                    <a:p>
                      <a:pPr algn="ctr"/>
                      <a:r>
                        <a:rPr lang="en-GB" sz="1500" b="1" dirty="0">
                          <a:solidFill>
                            <a:srgbClr val="FF0000"/>
                          </a:solidFill>
                          <a:latin typeface="Century Gothic" panose="020B0502020202020204" pitchFamily="34" charset="0"/>
                        </a:rPr>
                        <a:t>6</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013901"/>
                  </a:ext>
                </a:extLst>
              </a:tr>
              <a:tr h="470394">
                <a:tc>
                  <a:txBody>
                    <a:bodyPr/>
                    <a:lstStyle/>
                    <a:p>
                      <a:pPr algn="ctr"/>
                      <a:r>
                        <a:rPr lang="en-GB" sz="1500" b="1" dirty="0">
                          <a:solidFill>
                            <a:srgbClr val="FF0000"/>
                          </a:solidFill>
                          <a:latin typeface="Century Gothic" panose="020B0502020202020204" pitchFamily="34" charset="0"/>
                        </a:rPr>
                        <a:t>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9846194"/>
                  </a:ext>
                </a:extLst>
              </a:tr>
              <a:tr h="470394">
                <a:tc>
                  <a:txBody>
                    <a:bodyPr/>
                    <a:lstStyle/>
                    <a:p>
                      <a:pPr algn="ctr"/>
                      <a:r>
                        <a:rPr lang="en-GB" sz="1500" b="1" dirty="0">
                          <a:latin typeface="Century Gothic" panose="020B0502020202020204" pitchFamily="34"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7777071"/>
                  </a:ext>
                </a:extLst>
              </a:tr>
              <a:tr h="470394">
                <a:tc>
                  <a:txBody>
                    <a:bodyPr/>
                    <a:lstStyle/>
                    <a:p>
                      <a:pPr algn="ctr"/>
                      <a:r>
                        <a:rPr lang="en-GB" sz="1500" b="1" dirty="0">
                          <a:latin typeface="Century Gothic" panose="020B0502020202020204" pitchFamily="34" charset="0"/>
                        </a:rPr>
                        <a:t>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581326"/>
                  </a:ext>
                </a:extLst>
              </a:tr>
            </a:tbl>
          </a:graphicData>
        </a:graphic>
      </p:graphicFrame>
      <p:sp>
        <p:nvSpPr>
          <p:cNvPr id="12" name="TextBox 11">
            <a:extLst>
              <a:ext uri="{FF2B5EF4-FFF2-40B4-BE49-F238E27FC236}">
                <a16:creationId xmlns:a16="http://schemas.microsoft.com/office/drawing/2014/main" id="{E331AA6E-9B1D-4157-BD69-C8A15D5540A8}"/>
              </a:ext>
            </a:extLst>
          </p:cNvPr>
          <p:cNvSpPr txBox="1"/>
          <p:nvPr/>
        </p:nvSpPr>
        <p:spPr>
          <a:xfrm rot="16200000">
            <a:off x="922148" y="2603739"/>
            <a:ext cx="1645002" cy="323165"/>
          </a:xfrm>
          <a:prstGeom prst="rect">
            <a:avLst/>
          </a:prstGeom>
          <a:noFill/>
        </p:spPr>
        <p:txBody>
          <a:bodyPr wrap="none" rtlCol="0">
            <a:spAutoFit/>
          </a:bodyPr>
          <a:lstStyle/>
          <a:p>
            <a:r>
              <a:rPr lang="en-GB" sz="1500" b="1" dirty="0">
                <a:solidFill>
                  <a:srgbClr val="FF0000"/>
                </a:solidFill>
                <a:latin typeface="Century Gothic" panose="020B0502020202020204" pitchFamily="34" charset="0"/>
              </a:rPr>
              <a:t>Number of Cars</a:t>
            </a:r>
          </a:p>
        </p:txBody>
      </p:sp>
      <p:sp>
        <p:nvSpPr>
          <p:cNvPr id="22" name="TextBox 21">
            <a:extLst>
              <a:ext uri="{FF2B5EF4-FFF2-40B4-BE49-F238E27FC236}">
                <a16:creationId xmlns:a16="http://schemas.microsoft.com/office/drawing/2014/main" id="{0C2A1A90-01F4-462E-AC98-4557B41465BA}"/>
              </a:ext>
            </a:extLst>
          </p:cNvPr>
          <p:cNvSpPr txBox="1"/>
          <p:nvPr/>
        </p:nvSpPr>
        <p:spPr>
          <a:xfrm>
            <a:off x="4240820" y="4322540"/>
            <a:ext cx="615874" cy="323165"/>
          </a:xfrm>
          <a:prstGeom prst="rect">
            <a:avLst/>
          </a:prstGeom>
          <a:noFill/>
        </p:spPr>
        <p:txBody>
          <a:bodyPr wrap="none" rtlCol="0">
            <a:spAutoFit/>
          </a:bodyPr>
          <a:lstStyle/>
          <a:p>
            <a:r>
              <a:rPr lang="en-GB" sz="1500" b="1" dirty="0">
                <a:solidFill>
                  <a:srgbClr val="FF0000"/>
                </a:solidFill>
                <a:latin typeface="Century Gothic" panose="020B0502020202020204" pitchFamily="34" charset="0"/>
              </a:rPr>
              <a:t>Time</a:t>
            </a:r>
          </a:p>
        </p:txBody>
      </p:sp>
      <p:grpSp>
        <p:nvGrpSpPr>
          <p:cNvPr id="23" name="Group 22">
            <a:extLst>
              <a:ext uri="{FF2B5EF4-FFF2-40B4-BE49-F238E27FC236}">
                <a16:creationId xmlns:a16="http://schemas.microsoft.com/office/drawing/2014/main" id="{11D37BEB-880D-475E-939E-16DC83D96D61}"/>
              </a:ext>
            </a:extLst>
          </p:cNvPr>
          <p:cNvGrpSpPr/>
          <p:nvPr/>
        </p:nvGrpSpPr>
        <p:grpSpPr>
          <a:xfrm>
            <a:off x="27814" y="6454317"/>
            <a:ext cx="1231337" cy="403587"/>
            <a:chOff x="27814" y="6454317"/>
            <a:chExt cx="1231337" cy="403587"/>
          </a:xfrm>
        </p:grpSpPr>
        <p:pic>
          <p:nvPicPr>
            <p:cNvPr id="24" name="Picture 23" descr="A close up of a sign&#10;&#10;Description generated with high confidence">
              <a:extLst>
                <a:ext uri="{FF2B5EF4-FFF2-40B4-BE49-F238E27FC236}">
                  <a16:creationId xmlns:a16="http://schemas.microsoft.com/office/drawing/2014/main" id="{0D6DF580-E683-4B8C-A97F-B25BB49536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 name="TextBox 8">
              <a:extLst>
                <a:ext uri="{FF2B5EF4-FFF2-40B4-BE49-F238E27FC236}">
                  <a16:creationId xmlns:a16="http://schemas.microsoft.com/office/drawing/2014/main" id="{13353774-5182-4D03-84FE-D3FB46D2BD8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44241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line graph to fill in the gaps.</a:t>
            </a: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lnSpc>
                <a:spcPct val="150000"/>
              </a:lnSpc>
              <a:defRPr/>
            </a:pPr>
            <a:r>
              <a:rPr lang="en-GB" sz="2000" b="1" dirty="0">
                <a:solidFill>
                  <a:schemeClr val="tx1"/>
                </a:solidFill>
                <a:latin typeface="Century Gothic" panose="020B0502020202020204" pitchFamily="34" charset="0"/>
              </a:rPr>
              <a:t>At 10 years, the oak tree measured  </a:t>
            </a:r>
            <a:r>
              <a:rPr lang="en-GB" sz="2000" b="1" spc="-300" dirty="0">
                <a:solidFill>
                  <a:schemeClr val="tx1"/>
                </a:solidFill>
                <a:latin typeface="Century Gothic" panose="020B0502020202020204" pitchFamily="34" charset="0"/>
              </a:rPr>
              <a:t>______   </a:t>
            </a:r>
            <a:r>
              <a:rPr lang="en-GB" sz="2000" b="1" dirty="0">
                <a:solidFill>
                  <a:schemeClr val="tx1"/>
                </a:solidFill>
                <a:latin typeface="Century Gothic" panose="020B0502020202020204" pitchFamily="34" charset="0"/>
              </a:rPr>
              <a:t> m. </a:t>
            </a:r>
          </a:p>
          <a:p>
            <a:pPr lvl="0" defTabSz="685800">
              <a:lnSpc>
                <a:spcPct val="150000"/>
              </a:lnSpc>
              <a:defRPr/>
            </a:pPr>
            <a:r>
              <a:rPr lang="en-GB" sz="2000" b="1" dirty="0">
                <a:solidFill>
                  <a:schemeClr val="tx1"/>
                </a:solidFill>
                <a:latin typeface="Century Gothic" panose="020B0502020202020204" pitchFamily="34" charset="0"/>
              </a:rPr>
              <a:t>The quickest growth was between age  </a:t>
            </a:r>
            <a:r>
              <a:rPr lang="en-GB" sz="2000" b="1" spc="-300" dirty="0">
                <a:solidFill>
                  <a:schemeClr val="tx1"/>
                </a:solidFill>
                <a:latin typeface="Century Gothic" panose="020B0502020202020204" pitchFamily="34" charset="0"/>
              </a:rPr>
              <a:t>_____  </a:t>
            </a:r>
            <a:r>
              <a:rPr lang="en-GB" sz="2000" b="1" dirty="0">
                <a:solidFill>
                  <a:schemeClr val="tx1"/>
                </a:solidFill>
                <a:latin typeface="Century Gothic" panose="020B0502020202020204" pitchFamily="34" charset="0"/>
              </a:rPr>
              <a:t>   and  </a:t>
            </a:r>
            <a:r>
              <a:rPr lang="en-GB" sz="2000" b="1" spc="-300" dirty="0">
                <a:solidFill>
                  <a:schemeClr val="tx1"/>
                </a:solidFill>
                <a:latin typeface="Century Gothic" panose="020B0502020202020204" pitchFamily="34" charset="0"/>
              </a:rPr>
              <a:t>_____ .</a:t>
            </a:r>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6A2C7191-8CE5-4562-BD68-730D9B18D4A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02C2ED4E-5256-4265-A696-AD5049F72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3901E653-62ED-4875-9C05-161FCA4879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5" name="Chart 4">
            <a:extLst>
              <a:ext uri="{FF2B5EF4-FFF2-40B4-BE49-F238E27FC236}">
                <a16:creationId xmlns:a16="http://schemas.microsoft.com/office/drawing/2014/main" id="{26EDA22C-EEF8-4BA5-9673-D7DB9427BB1F}"/>
              </a:ext>
            </a:extLst>
          </p:cNvPr>
          <p:cNvGraphicFramePr/>
          <p:nvPr>
            <p:extLst>
              <p:ext uri="{D42A27DB-BD31-4B8C-83A1-F6EECF244321}">
                <p14:modId xmlns:p14="http://schemas.microsoft.com/office/powerpoint/2010/main" val="2670028422"/>
              </p:ext>
            </p:extLst>
          </p:nvPr>
        </p:nvGraphicFramePr>
        <p:xfrm>
          <a:off x="1524000" y="11684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05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line graph to fill in the gaps.</a:t>
            </a: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lnSpc>
                <a:spcPct val="150000"/>
              </a:lnSpc>
              <a:defRPr/>
            </a:pPr>
            <a:r>
              <a:rPr lang="en-GB" sz="2000" b="1" dirty="0">
                <a:solidFill>
                  <a:schemeClr val="tx1"/>
                </a:solidFill>
                <a:latin typeface="Century Gothic" panose="020B0502020202020204" pitchFamily="34" charset="0"/>
              </a:rPr>
              <a:t>At 10 years, the oak tree measured  </a:t>
            </a:r>
            <a:r>
              <a:rPr lang="en-GB" sz="2000" b="1" dirty="0">
                <a:solidFill>
                  <a:srgbClr val="FF0000"/>
                </a:solidFill>
                <a:latin typeface="Century Gothic" panose="020B0502020202020204" pitchFamily="34" charset="0"/>
              </a:rPr>
              <a:t>1 </a:t>
            </a:r>
            <a:r>
              <a:rPr lang="en-GB" sz="2000" b="1" spc="-300"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 m. </a:t>
            </a:r>
          </a:p>
          <a:p>
            <a:pPr lvl="0" defTabSz="685800">
              <a:lnSpc>
                <a:spcPct val="150000"/>
              </a:lnSpc>
              <a:defRPr/>
            </a:pPr>
            <a:r>
              <a:rPr lang="en-GB" sz="2000" b="1" dirty="0">
                <a:solidFill>
                  <a:schemeClr val="tx1"/>
                </a:solidFill>
                <a:latin typeface="Century Gothic" panose="020B0502020202020204" pitchFamily="34" charset="0"/>
              </a:rPr>
              <a:t>The quickest growth was between age  </a:t>
            </a:r>
            <a:r>
              <a:rPr lang="en-GB" sz="2000" b="1" dirty="0">
                <a:solidFill>
                  <a:srgbClr val="FF0000"/>
                </a:solidFill>
                <a:latin typeface="Century Gothic" panose="020B0502020202020204" pitchFamily="34" charset="0"/>
              </a:rPr>
              <a:t>20</a:t>
            </a:r>
            <a:r>
              <a:rPr lang="en-GB" sz="2000" b="1" spc="-300"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   and  </a:t>
            </a:r>
            <a:r>
              <a:rPr lang="en-GB" sz="2000" b="1" dirty="0">
                <a:solidFill>
                  <a:srgbClr val="FF0000"/>
                </a:solidFill>
                <a:latin typeface="Century Gothic" panose="020B0502020202020204" pitchFamily="34" charset="0"/>
              </a:rPr>
              <a:t>30</a:t>
            </a:r>
            <a:r>
              <a:rPr lang="en-GB" sz="2000" b="1" spc="-300" dirty="0">
                <a:solidFill>
                  <a:schemeClr val="tx1"/>
                </a:solidFill>
                <a:latin typeface="Century Gothic" panose="020B0502020202020204" pitchFamily="34" charset="0"/>
              </a:rPr>
              <a:t> .</a:t>
            </a:r>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6A2C7191-8CE5-4562-BD68-730D9B18D4A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02C2ED4E-5256-4265-A696-AD5049F72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3901E653-62ED-4875-9C05-161FCA48791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5" name="Chart 4">
            <a:extLst>
              <a:ext uri="{FF2B5EF4-FFF2-40B4-BE49-F238E27FC236}">
                <a16:creationId xmlns:a16="http://schemas.microsoft.com/office/drawing/2014/main" id="{26EDA22C-EEF8-4BA5-9673-D7DB9427BB1F}"/>
              </a:ext>
            </a:extLst>
          </p:cNvPr>
          <p:cNvGraphicFramePr/>
          <p:nvPr>
            <p:extLst/>
          </p:nvPr>
        </p:nvGraphicFramePr>
        <p:xfrm>
          <a:off x="1524000" y="1168400"/>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291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data to complete the line graph.</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r>
              <a:rPr lang="en-GB" sz="2400" b="1" dirty="0">
                <a:solidFill>
                  <a:schemeClr val="bg2">
                    <a:lumMod val="25000"/>
                  </a:schemeClr>
                </a:solidFill>
                <a:latin typeface="Century Gothic" panose="020B0502020202020204" pitchFamily="34" charset="0"/>
              </a:rPr>
              <a:t> </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23" name="Table 22">
            <a:extLst>
              <a:ext uri="{FF2B5EF4-FFF2-40B4-BE49-F238E27FC236}">
                <a16:creationId xmlns:a16="http://schemas.microsoft.com/office/drawing/2014/main" id="{782960EF-C24F-4E96-8E47-4D0C3ED12722}"/>
              </a:ext>
            </a:extLst>
          </p:cNvPr>
          <p:cNvGraphicFramePr>
            <a:graphicFrameLocks noGrp="1"/>
          </p:cNvGraphicFramePr>
          <p:nvPr>
            <p:extLst>
              <p:ext uri="{D42A27DB-BD31-4B8C-83A1-F6EECF244321}">
                <p14:modId xmlns:p14="http://schemas.microsoft.com/office/powerpoint/2010/main" val="2300680456"/>
              </p:ext>
            </p:extLst>
          </p:nvPr>
        </p:nvGraphicFramePr>
        <p:xfrm>
          <a:off x="1530000" y="1362209"/>
          <a:ext cx="6084000" cy="864000"/>
        </p:xfrm>
        <a:graphic>
          <a:graphicData uri="http://schemas.openxmlformats.org/drawingml/2006/table">
            <a:tbl>
              <a:tblPr firstRow="1" bandRow="1">
                <a:tableStyleId>{5940675A-B579-460E-94D1-54222C63F5DA}</a:tableStyleId>
              </a:tblPr>
              <a:tblGrid>
                <a:gridCol w="1764000">
                  <a:extLst>
                    <a:ext uri="{9D8B030D-6E8A-4147-A177-3AD203B41FA5}">
                      <a16:colId xmlns:a16="http://schemas.microsoft.com/office/drawing/2014/main" val="2102315301"/>
                    </a:ext>
                  </a:extLst>
                </a:gridCol>
                <a:gridCol w="864000">
                  <a:extLst>
                    <a:ext uri="{9D8B030D-6E8A-4147-A177-3AD203B41FA5}">
                      <a16:colId xmlns:a16="http://schemas.microsoft.com/office/drawing/2014/main" val="2237596039"/>
                    </a:ext>
                  </a:extLst>
                </a:gridCol>
                <a:gridCol w="864000">
                  <a:extLst>
                    <a:ext uri="{9D8B030D-6E8A-4147-A177-3AD203B41FA5}">
                      <a16:colId xmlns:a16="http://schemas.microsoft.com/office/drawing/2014/main" val="2771286113"/>
                    </a:ext>
                  </a:extLst>
                </a:gridCol>
                <a:gridCol w="864000">
                  <a:extLst>
                    <a:ext uri="{9D8B030D-6E8A-4147-A177-3AD203B41FA5}">
                      <a16:colId xmlns:a16="http://schemas.microsoft.com/office/drawing/2014/main" val="2461009141"/>
                    </a:ext>
                  </a:extLst>
                </a:gridCol>
                <a:gridCol w="864000">
                  <a:extLst>
                    <a:ext uri="{9D8B030D-6E8A-4147-A177-3AD203B41FA5}">
                      <a16:colId xmlns:a16="http://schemas.microsoft.com/office/drawing/2014/main" val="3377381357"/>
                    </a:ext>
                  </a:extLst>
                </a:gridCol>
                <a:gridCol w="864000">
                  <a:extLst>
                    <a:ext uri="{9D8B030D-6E8A-4147-A177-3AD203B41FA5}">
                      <a16:colId xmlns:a16="http://schemas.microsoft.com/office/drawing/2014/main" val="2509897060"/>
                    </a:ext>
                  </a:extLst>
                </a:gridCol>
              </a:tblGrid>
              <a:tr h="432000">
                <a:tc>
                  <a:txBody>
                    <a:bodyPr/>
                    <a:lstStyle/>
                    <a:p>
                      <a:r>
                        <a:rPr lang="en-GB" sz="2000" b="1" dirty="0">
                          <a:latin typeface="Century Gothic" panose="020B0502020202020204" pitchFamily="34" charset="0"/>
                        </a:rPr>
                        <a:t>Minutes</a:t>
                      </a:r>
                    </a:p>
                  </a:txBody>
                  <a:tcPr anchor="ctr">
                    <a:solidFill>
                      <a:schemeClr val="accent2">
                        <a:lumMod val="20000"/>
                        <a:lumOff val="80000"/>
                      </a:schemeClr>
                    </a:solidFill>
                  </a:tcPr>
                </a:tc>
                <a:tc>
                  <a:txBody>
                    <a:bodyPr/>
                    <a:lstStyle/>
                    <a:p>
                      <a:pPr algn="ctr"/>
                      <a:r>
                        <a:rPr lang="en-GB" sz="2000" b="1" dirty="0">
                          <a:latin typeface="Century Gothic" panose="020B0502020202020204" pitchFamily="34" charset="0"/>
                        </a:rPr>
                        <a:t>2</a:t>
                      </a:r>
                    </a:p>
                  </a:txBody>
                  <a:tcPr anchor="ctr">
                    <a:solidFill>
                      <a:schemeClr val="bg1"/>
                    </a:solidFill>
                  </a:tcPr>
                </a:tc>
                <a:tc>
                  <a:txBody>
                    <a:bodyPr/>
                    <a:lstStyle/>
                    <a:p>
                      <a:pPr algn="ctr"/>
                      <a:r>
                        <a:rPr lang="en-GB" sz="2000" b="1" dirty="0">
                          <a:latin typeface="Century Gothic" panose="020B0502020202020204" pitchFamily="34" charset="0"/>
                        </a:rPr>
                        <a:t>4</a:t>
                      </a:r>
                    </a:p>
                  </a:txBody>
                  <a:tcPr anchor="ctr">
                    <a:solidFill>
                      <a:schemeClr val="bg1"/>
                    </a:solidFill>
                  </a:tcPr>
                </a:tc>
                <a:tc>
                  <a:txBody>
                    <a:bodyPr/>
                    <a:lstStyle/>
                    <a:p>
                      <a:pPr algn="ctr"/>
                      <a:r>
                        <a:rPr lang="en-GB" sz="2000" b="1" dirty="0">
                          <a:latin typeface="Century Gothic" panose="020B0502020202020204" pitchFamily="34" charset="0"/>
                        </a:rPr>
                        <a:t>6</a:t>
                      </a:r>
                    </a:p>
                  </a:txBody>
                  <a:tcPr anchor="ctr">
                    <a:solidFill>
                      <a:schemeClr val="bg1"/>
                    </a:solidFill>
                  </a:tcPr>
                </a:tc>
                <a:tc>
                  <a:txBody>
                    <a:bodyPr/>
                    <a:lstStyle/>
                    <a:p>
                      <a:pPr algn="ctr"/>
                      <a:r>
                        <a:rPr lang="en-GB" sz="2000" b="1" dirty="0">
                          <a:latin typeface="Century Gothic" panose="020B0502020202020204" pitchFamily="34" charset="0"/>
                        </a:rPr>
                        <a:t>8</a:t>
                      </a:r>
                    </a:p>
                  </a:txBody>
                  <a:tcPr anchor="ctr">
                    <a:solidFill>
                      <a:schemeClr val="bg1"/>
                    </a:solidFill>
                  </a:tcPr>
                </a:tc>
                <a:tc>
                  <a:txBody>
                    <a:bodyPr/>
                    <a:lstStyle/>
                    <a:p>
                      <a:pPr algn="ctr"/>
                      <a:r>
                        <a:rPr lang="en-GB" sz="2000" b="1" dirty="0">
                          <a:latin typeface="Century Gothic" panose="020B0502020202020204" pitchFamily="34" charset="0"/>
                        </a:rPr>
                        <a:t>10</a:t>
                      </a:r>
                    </a:p>
                  </a:txBody>
                  <a:tcPr anchor="ctr">
                    <a:solidFill>
                      <a:schemeClr val="bg1"/>
                    </a:solidFill>
                  </a:tcPr>
                </a:tc>
                <a:extLst>
                  <a:ext uri="{0D108BD9-81ED-4DB2-BD59-A6C34878D82A}">
                    <a16:rowId xmlns:a16="http://schemas.microsoft.com/office/drawing/2014/main" val="3138057573"/>
                  </a:ext>
                </a:extLst>
              </a:tr>
              <a:tr h="432000">
                <a:tc>
                  <a:txBody>
                    <a:bodyPr/>
                    <a:lstStyle/>
                    <a:p>
                      <a:r>
                        <a:rPr lang="en-GB" sz="2000" b="1" dirty="0">
                          <a:latin typeface="Century Gothic" panose="020B0502020202020204" pitchFamily="34" charset="0"/>
                        </a:rPr>
                        <a:t>Temperature</a:t>
                      </a:r>
                    </a:p>
                  </a:txBody>
                  <a:tcPr anchor="ctr">
                    <a:solidFill>
                      <a:schemeClr val="accent2">
                        <a:lumMod val="20000"/>
                        <a:lumOff val="80000"/>
                      </a:schemeClr>
                    </a:solidFill>
                  </a:tcPr>
                </a:tc>
                <a:tc>
                  <a:txBody>
                    <a:bodyPr/>
                    <a:lstStyle/>
                    <a:p>
                      <a:pPr algn="ctr"/>
                      <a:r>
                        <a:rPr lang="en-GB" sz="2000" b="1" dirty="0">
                          <a:latin typeface="Century Gothic" panose="020B0502020202020204" pitchFamily="34" charset="0"/>
                        </a:rPr>
                        <a:t>40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70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70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90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tc>
                  <a:txBody>
                    <a:bodyPr/>
                    <a:lstStyle/>
                    <a:p>
                      <a:pPr algn="ctr"/>
                      <a:r>
                        <a:rPr lang="en-GB" sz="2000" b="1" dirty="0">
                          <a:latin typeface="Century Gothic" panose="020B0502020202020204" pitchFamily="34" charset="0"/>
                        </a:rPr>
                        <a:t>110</a:t>
                      </a:r>
                      <a:r>
                        <a:rPr lang="en-US" sz="2000" b="1" baseline="30000" dirty="0">
                          <a:solidFill>
                            <a:schemeClr val="tx1"/>
                          </a:solidFill>
                          <a:latin typeface="Century Gothic" panose="020B0502020202020204" pitchFamily="34" charset="0"/>
                        </a:rPr>
                        <a:t>o</a:t>
                      </a:r>
                      <a:endParaRPr lang="en-GB"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024061526"/>
                  </a:ext>
                </a:extLst>
              </a:tr>
            </a:tbl>
          </a:graphicData>
        </a:graphic>
      </p:graphicFrame>
      <p:grpSp>
        <p:nvGrpSpPr>
          <p:cNvPr id="9" name="Group 8">
            <a:extLst>
              <a:ext uri="{FF2B5EF4-FFF2-40B4-BE49-F238E27FC236}">
                <a16:creationId xmlns:a16="http://schemas.microsoft.com/office/drawing/2014/main" id="{ABA25153-6C81-4515-A57F-A60ABF9AEEF3}"/>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A22988DC-D5EE-478B-85F5-3060A56E4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C939151-7507-4E27-BA01-C33BE8A2863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5" name="Chart 4">
            <a:extLst>
              <a:ext uri="{FF2B5EF4-FFF2-40B4-BE49-F238E27FC236}">
                <a16:creationId xmlns:a16="http://schemas.microsoft.com/office/drawing/2014/main" id="{68F5DD09-5B87-437B-8674-35363D356281}"/>
              </a:ext>
            </a:extLst>
          </p:cNvPr>
          <p:cNvGraphicFramePr/>
          <p:nvPr>
            <p:extLst>
              <p:ext uri="{D42A27DB-BD31-4B8C-83A1-F6EECF244321}">
                <p14:modId xmlns:p14="http://schemas.microsoft.com/office/powerpoint/2010/main" val="2170334693"/>
              </p:ext>
            </p:extLst>
          </p:nvPr>
        </p:nvGraphicFramePr>
        <p:xfrm>
          <a:off x="1524000" y="2256536"/>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8963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86144f90-c7b6-48d0-aae5-f5e9e48cc3df"/>
    <ds:schemaRef ds:uri="0f0ae0ff-29c4-4766-b250-c1a9bee8d430"/>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0EE225E-C441-4B39-B9B0-C75D4A65BFE7}"/>
</file>

<file path=docProps/app.xml><?xml version="1.0" encoding="utf-8"?>
<Properties xmlns="http://schemas.openxmlformats.org/officeDocument/2006/extended-properties" xmlns:vt="http://schemas.openxmlformats.org/officeDocument/2006/docPropsVTypes">
  <Template>Office Theme</Template>
  <TotalTime>4780</TotalTime>
  <Words>992</Words>
  <Application>Microsoft Office PowerPoint</Application>
  <PresentationFormat>On-screen Show (4:3)</PresentationFormat>
  <Paragraphs>568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222</cp:revision>
  <dcterms:created xsi:type="dcterms:W3CDTF">2018-03-17T10:08:43Z</dcterms:created>
  <dcterms:modified xsi:type="dcterms:W3CDTF">2019-04-29T16:13:30Z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