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25" r:id="rId5"/>
    <p:sldId id="256" r:id="rId6"/>
    <p:sldId id="301" r:id="rId7"/>
    <p:sldId id="408" r:id="rId8"/>
    <p:sldId id="409" r:id="rId9"/>
    <p:sldId id="410" r:id="rId10"/>
    <p:sldId id="411" r:id="rId11"/>
    <p:sldId id="412" r:id="rId12"/>
    <p:sldId id="413" r:id="rId13"/>
    <p:sldId id="414" r:id="rId14"/>
    <p:sldId id="415" r:id="rId15"/>
    <p:sldId id="416" r:id="rId16"/>
    <p:sldId id="417" r:id="rId17"/>
    <p:sldId id="418" r:id="rId18"/>
    <p:sldId id="419" r:id="rId19"/>
    <p:sldId id="420" r:id="rId20"/>
    <p:sldId id="421" r:id="rId21"/>
    <p:sldId id="422" r:id="rId22"/>
    <p:sldId id="424" r:id="rId23"/>
    <p:sldId id="423"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6699FF"/>
    <a:srgbClr val="FF66FF"/>
    <a:srgbClr val="0000FF"/>
    <a:srgbClr val="CC99FF"/>
    <a:srgbClr val="FF0066"/>
    <a:srgbClr val="008000"/>
    <a:srgbClr val="D1B2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A78E47-712A-4696-853B-D4FAB3F641B5}" v="24" dt="2019-05-22T07:53:28.8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varScale="1">
        <p:scale>
          <a:sx n="86" d="100"/>
          <a:sy n="86" d="100"/>
        </p:scale>
        <p:origin x="134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le Tidswell-Brown" userId="3518c4a0-5c99-4880-b127-cb60ccf11a39" providerId="ADAL" clId="{E0A78E47-712A-4696-853B-D4FAB3F641B5}"/>
    <pc:docChg chg="undo custSel modSld">
      <pc:chgData name="Kyle Tidswell-Brown" userId="3518c4a0-5c99-4880-b127-cb60ccf11a39" providerId="ADAL" clId="{E0A78E47-712A-4696-853B-D4FAB3F641B5}" dt="2019-05-22T07:53:53.830" v="89" actId="115"/>
      <pc:docMkLst>
        <pc:docMk/>
      </pc:docMkLst>
      <pc:sldChg chg="addSp delSp modSp">
        <pc:chgData name="Kyle Tidswell-Brown" userId="3518c4a0-5c99-4880-b127-cb60ccf11a39" providerId="ADAL" clId="{E0A78E47-712A-4696-853B-D4FAB3F641B5}" dt="2019-05-22T07:52:17.272" v="81" actId="6549"/>
        <pc:sldMkLst>
          <pc:docMk/>
          <pc:sldMk cId="2637481266" sldId="256"/>
        </pc:sldMkLst>
        <pc:spChg chg="mod">
          <ac:chgData name="Kyle Tidswell-Brown" userId="3518c4a0-5c99-4880-b127-cb60ccf11a39" providerId="ADAL" clId="{E0A78E47-712A-4696-853B-D4FAB3F641B5}" dt="2019-05-21T10:13:39.145" v="6" actId="20577"/>
          <ac:spMkLst>
            <pc:docMk/>
            <pc:sldMk cId="2637481266" sldId="256"/>
            <ac:spMk id="10" creationId="{B025A203-497E-4459-989B-7C1BE1F2C1A6}"/>
          </ac:spMkLst>
        </pc:spChg>
        <pc:spChg chg="mod">
          <ac:chgData name="Kyle Tidswell-Brown" userId="3518c4a0-5c99-4880-b127-cb60ccf11a39" providerId="ADAL" clId="{E0A78E47-712A-4696-853B-D4FAB3F641B5}" dt="2019-05-22T07:52:17.272" v="81" actId="6549"/>
          <ac:spMkLst>
            <pc:docMk/>
            <pc:sldMk cId="2637481266" sldId="256"/>
            <ac:spMk id="19" creationId="{5252A847-DE45-4FA3-A1F8-EEBEB845FF8E}"/>
          </ac:spMkLst>
        </pc:spChg>
        <pc:grpChg chg="add">
          <ac:chgData name="Kyle Tidswell-Brown" userId="3518c4a0-5c99-4880-b127-cb60ccf11a39" providerId="ADAL" clId="{E0A78E47-712A-4696-853B-D4FAB3F641B5}" dt="2019-05-21T10:13:32.215" v="4"/>
          <ac:grpSpMkLst>
            <pc:docMk/>
            <pc:sldMk cId="2637481266" sldId="256"/>
            <ac:grpSpMk id="7" creationId="{3F953681-EAFC-4536-9D03-73C4A5CEB79D}"/>
          </ac:grpSpMkLst>
        </pc:grpChg>
        <pc:grpChg chg="del">
          <ac:chgData name="Kyle Tidswell-Brown" userId="3518c4a0-5c99-4880-b127-cb60ccf11a39" providerId="ADAL" clId="{E0A78E47-712A-4696-853B-D4FAB3F641B5}" dt="2019-05-21T10:13:31.822" v="3" actId="478"/>
          <ac:grpSpMkLst>
            <pc:docMk/>
            <pc:sldMk cId="2637481266" sldId="256"/>
            <ac:grpSpMk id="16" creationId="{B31300A9-E3C5-4701-8EF1-45ED088A04DD}"/>
          </ac:grpSpMkLst>
        </pc:grpChg>
      </pc:sldChg>
      <pc:sldChg chg="addSp delSp">
        <pc:chgData name="Kyle Tidswell-Brown" userId="3518c4a0-5c99-4880-b127-cb60ccf11a39" providerId="ADAL" clId="{E0A78E47-712A-4696-853B-D4FAB3F641B5}" dt="2019-05-21T10:26:18.814" v="39"/>
        <pc:sldMkLst>
          <pc:docMk/>
          <pc:sldMk cId="3855900595" sldId="301"/>
        </pc:sldMkLst>
        <pc:grpChg chg="add">
          <ac:chgData name="Kyle Tidswell-Brown" userId="3518c4a0-5c99-4880-b127-cb60ccf11a39" providerId="ADAL" clId="{E0A78E47-712A-4696-853B-D4FAB3F641B5}" dt="2019-05-21T10:26:18.814" v="39"/>
          <ac:grpSpMkLst>
            <pc:docMk/>
            <pc:sldMk cId="3855900595" sldId="301"/>
            <ac:grpSpMk id="7" creationId="{608D0AC5-7BB1-4272-B381-ADA53A3DB143}"/>
          </ac:grpSpMkLst>
        </pc:grpChg>
        <pc:grpChg chg="del">
          <ac:chgData name="Kyle Tidswell-Brown" userId="3518c4a0-5c99-4880-b127-cb60ccf11a39" providerId="ADAL" clId="{E0A78E47-712A-4696-853B-D4FAB3F641B5}" dt="2019-05-21T10:26:18.497" v="38" actId="478"/>
          <ac:grpSpMkLst>
            <pc:docMk/>
            <pc:sldMk cId="3855900595" sldId="301"/>
            <ac:grpSpMk id="16" creationId="{B31300A9-E3C5-4701-8EF1-45ED088A04DD}"/>
          </ac:grpSpMkLst>
        </pc:grpChg>
      </pc:sldChg>
      <pc:sldChg chg="addSp delSp">
        <pc:chgData name="Kyle Tidswell-Brown" userId="3518c4a0-5c99-4880-b127-cb60ccf11a39" providerId="ADAL" clId="{E0A78E47-712A-4696-853B-D4FAB3F641B5}" dt="2019-05-21T10:26:21.941" v="41"/>
        <pc:sldMkLst>
          <pc:docMk/>
          <pc:sldMk cId="878610761" sldId="408"/>
        </pc:sldMkLst>
        <pc:grpChg chg="del">
          <ac:chgData name="Kyle Tidswell-Brown" userId="3518c4a0-5c99-4880-b127-cb60ccf11a39" providerId="ADAL" clId="{E0A78E47-712A-4696-853B-D4FAB3F641B5}" dt="2019-05-21T10:26:21.634" v="40" actId="478"/>
          <ac:grpSpMkLst>
            <pc:docMk/>
            <pc:sldMk cId="878610761" sldId="408"/>
            <ac:grpSpMk id="16" creationId="{B31300A9-E3C5-4701-8EF1-45ED088A04DD}"/>
          </ac:grpSpMkLst>
        </pc:grpChg>
        <pc:grpChg chg="add">
          <ac:chgData name="Kyle Tidswell-Brown" userId="3518c4a0-5c99-4880-b127-cb60ccf11a39" providerId="ADAL" clId="{E0A78E47-712A-4696-853B-D4FAB3F641B5}" dt="2019-05-21T10:26:21.941" v="41"/>
          <ac:grpSpMkLst>
            <pc:docMk/>
            <pc:sldMk cId="878610761" sldId="408"/>
            <ac:grpSpMk id="25" creationId="{31804F2F-1674-4919-ADDD-27DCA37E0CBF}"/>
          </ac:grpSpMkLst>
        </pc:grpChg>
      </pc:sldChg>
      <pc:sldChg chg="addSp delSp">
        <pc:chgData name="Kyle Tidswell-Brown" userId="3518c4a0-5c99-4880-b127-cb60ccf11a39" providerId="ADAL" clId="{E0A78E47-712A-4696-853B-D4FAB3F641B5}" dt="2019-05-21T10:26:24.675" v="43"/>
        <pc:sldMkLst>
          <pc:docMk/>
          <pc:sldMk cId="1033319045" sldId="409"/>
        </pc:sldMkLst>
        <pc:grpChg chg="del">
          <ac:chgData name="Kyle Tidswell-Brown" userId="3518c4a0-5c99-4880-b127-cb60ccf11a39" providerId="ADAL" clId="{E0A78E47-712A-4696-853B-D4FAB3F641B5}" dt="2019-05-21T10:26:24.360" v="42" actId="478"/>
          <ac:grpSpMkLst>
            <pc:docMk/>
            <pc:sldMk cId="1033319045" sldId="409"/>
            <ac:grpSpMk id="16" creationId="{B31300A9-E3C5-4701-8EF1-45ED088A04DD}"/>
          </ac:grpSpMkLst>
        </pc:grpChg>
        <pc:grpChg chg="add">
          <ac:chgData name="Kyle Tidswell-Brown" userId="3518c4a0-5c99-4880-b127-cb60ccf11a39" providerId="ADAL" clId="{E0A78E47-712A-4696-853B-D4FAB3F641B5}" dt="2019-05-21T10:26:24.675" v="43"/>
          <ac:grpSpMkLst>
            <pc:docMk/>
            <pc:sldMk cId="1033319045" sldId="409"/>
            <ac:grpSpMk id="29" creationId="{0C5D796C-803E-48E2-A8E6-B4D9F00C14AC}"/>
          </ac:grpSpMkLst>
        </pc:grpChg>
      </pc:sldChg>
      <pc:sldChg chg="addSp delSp modSp">
        <pc:chgData name="Kyle Tidswell-Brown" userId="3518c4a0-5c99-4880-b127-cb60ccf11a39" providerId="ADAL" clId="{E0A78E47-712A-4696-853B-D4FAB3F641B5}" dt="2019-05-21T10:26:27.515" v="45"/>
        <pc:sldMkLst>
          <pc:docMk/>
          <pc:sldMk cId="2240137015" sldId="410"/>
        </pc:sldMkLst>
        <pc:spChg chg="mod">
          <ac:chgData name="Kyle Tidswell-Brown" userId="3518c4a0-5c99-4880-b127-cb60ccf11a39" providerId="ADAL" clId="{E0A78E47-712A-4696-853B-D4FAB3F641B5}" dt="2019-05-21T10:16:59.345" v="9" actId="20578"/>
          <ac:spMkLst>
            <pc:docMk/>
            <pc:sldMk cId="2240137015" sldId="410"/>
            <ac:spMk id="19" creationId="{5252A847-DE45-4FA3-A1F8-EEBEB845FF8E}"/>
          </ac:spMkLst>
        </pc:spChg>
        <pc:grpChg chg="add">
          <ac:chgData name="Kyle Tidswell-Brown" userId="3518c4a0-5c99-4880-b127-cb60ccf11a39" providerId="ADAL" clId="{E0A78E47-712A-4696-853B-D4FAB3F641B5}" dt="2019-05-21T10:26:27.515" v="45"/>
          <ac:grpSpMkLst>
            <pc:docMk/>
            <pc:sldMk cId="2240137015" sldId="410"/>
            <ac:grpSpMk id="10" creationId="{32DD1D67-A8ED-45BD-BA1B-AD54A9DAEA2B}"/>
          </ac:grpSpMkLst>
        </pc:grpChg>
        <pc:grpChg chg="del">
          <ac:chgData name="Kyle Tidswell-Brown" userId="3518c4a0-5c99-4880-b127-cb60ccf11a39" providerId="ADAL" clId="{E0A78E47-712A-4696-853B-D4FAB3F641B5}" dt="2019-05-21T10:26:27.209" v="44" actId="478"/>
          <ac:grpSpMkLst>
            <pc:docMk/>
            <pc:sldMk cId="2240137015" sldId="410"/>
            <ac:grpSpMk id="16" creationId="{B31300A9-E3C5-4701-8EF1-45ED088A04DD}"/>
          </ac:grpSpMkLst>
        </pc:grpChg>
      </pc:sldChg>
      <pc:sldChg chg="addSp delSp modSp">
        <pc:chgData name="Kyle Tidswell-Brown" userId="3518c4a0-5c99-4880-b127-cb60ccf11a39" providerId="ADAL" clId="{E0A78E47-712A-4696-853B-D4FAB3F641B5}" dt="2019-05-21T10:26:29.733" v="47"/>
        <pc:sldMkLst>
          <pc:docMk/>
          <pc:sldMk cId="4053871832" sldId="411"/>
        </pc:sldMkLst>
        <pc:spChg chg="mod">
          <ac:chgData name="Kyle Tidswell-Brown" userId="3518c4a0-5c99-4880-b127-cb60ccf11a39" providerId="ADAL" clId="{E0A78E47-712A-4696-853B-D4FAB3F641B5}" dt="2019-05-21T10:17:52.819" v="11" actId="20577"/>
          <ac:spMkLst>
            <pc:docMk/>
            <pc:sldMk cId="4053871832" sldId="411"/>
            <ac:spMk id="19" creationId="{5252A847-DE45-4FA3-A1F8-EEBEB845FF8E}"/>
          </ac:spMkLst>
        </pc:spChg>
        <pc:grpChg chg="add">
          <ac:chgData name="Kyle Tidswell-Brown" userId="3518c4a0-5c99-4880-b127-cb60ccf11a39" providerId="ADAL" clId="{E0A78E47-712A-4696-853B-D4FAB3F641B5}" dt="2019-05-21T10:26:29.733" v="47"/>
          <ac:grpSpMkLst>
            <pc:docMk/>
            <pc:sldMk cId="4053871832" sldId="411"/>
            <ac:grpSpMk id="10" creationId="{B6747CFE-CA3C-46D4-B4E0-F071032B1F89}"/>
          </ac:grpSpMkLst>
        </pc:grpChg>
        <pc:grpChg chg="del">
          <ac:chgData name="Kyle Tidswell-Brown" userId="3518c4a0-5c99-4880-b127-cb60ccf11a39" providerId="ADAL" clId="{E0A78E47-712A-4696-853B-D4FAB3F641B5}" dt="2019-05-21T10:26:29.468" v="46" actId="478"/>
          <ac:grpSpMkLst>
            <pc:docMk/>
            <pc:sldMk cId="4053871832" sldId="411"/>
            <ac:grpSpMk id="16" creationId="{B31300A9-E3C5-4701-8EF1-45ED088A04DD}"/>
          </ac:grpSpMkLst>
        </pc:grpChg>
      </pc:sldChg>
      <pc:sldChg chg="addSp delSp">
        <pc:chgData name="Kyle Tidswell-Brown" userId="3518c4a0-5c99-4880-b127-cb60ccf11a39" providerId="ADAL" clId="{E0A78E47-712A-4696-853B-D4FAB3F641B5}" dt="2019-05-21T10:26:32.637" v="49"/>
        <pc:sldMkLst>
          <pc:docMk/>
          <pc:sldMk cId="3186667659" sldId="412"/>
        </pc:sldMkLst>
        <pc:grpChg chg="add">
          <ac:chgData name="Kyle Tidswell-Brown" userId="3518c4a0-5c99-4880-b127-cb60ccf11a39" providerId="ADAL" clId="{E0A78E47-712A-4696-853B-D4FAB3F641B5}" dt="2019-05-21T10:26:32.637" v="49"/>
          <ac:grpSpMkLst>
            <pc:docMk/>
            <pc:sldMk cId="3186667659" sldId="412"/>
            <ac:grpSpMk id="9" creationId="{38284D5A-1AD6-4DE3-A487-C3FC8F511CE8}"/>
          </ac:grpSpMkLst>
        </pc:grpChg>
        <pc:grpChg chg="del">
          <ac:chgData name="Kyle Tidswell-Brown" userId="3518c4a0-5c99-4880-b127-cb60ccf11a39" providerId="ADAL" clId="{E0A78E47-712A-4696-853B-D4FAB3F641B5}" dt="2019-05-21T10:26:32.320" v="48" actId="478"/>
          <ac:grpSpMkLst>
            <pc:docMk/>
            <pc:sldMk cId="3186667659" sldId="412"/>
            <ac:grpSpMk id="16" creationId="{B31300A9-E3C5-4701-8EF1-45ED088A04DD}"/>
          </ac:grpSpMkLst>
        </pc:grpChg>
      </pc:sldChg>
      <pc:sldChg chg="addSp delSp">
        <pc:chgData name="Kyle Tidswell-Brown" userId="3518c4a0-5c99-4880-b127-cb60ccf11a39" providerId="ADAL" clId="{E0A78E47-712A-4696-853B-D4FAB3F641B5}" dt="2019-05-21T10:26:35.087" v="51"/>
        <pc:sldMkLst>
          <pc:docMk/>
          <pc:sldMk cId="4113414496" sldId="413"/>
        </pc:sldMkLst>
        <pc:grpChg chg="add">
          <ac:chgData name="Kyle Tidswell-Brown" userId="3518c4a0-5c99-4880-b127-cb60ccf11a39" providerId="ADAL" clId="{E0A78E47-712A-4696-853B-D4FAB3F641B5}" dt="2019-05-21T10:26:35.087" v="51"/>
          <ac:grpSpMkLst>
            <pc:docMk/>
            <pc:sldMk cId="4113414496" sldId="413"/>
            <ac:grpSpMk id="11" creationId="{058E1087-5E89-4E62-B5B2-0413E2004FD7}"/>
          </ac:grpSpMkLst>
        </pc:grpChg>
        <pc:grpChg chg="del">
          <ac:chgData name="Kyle Tidswell-Brown" userId="3518c4a0-5c99-4880-b127-cb60ccf11a39" providerId="ADAL" clId="{E0A78E47-712A-4696-853B-D4FAB3F641B5}" dt="2019-05-21T10:26:34.772" v="50" actId="478"/>
          <ac:grpSpMkLst>
            <pc:docMk/>
            <pc:sldMk cId="4113414496" sldId="413"/>
            <ac:grpSpMk id="16" creationId="{B31300A9-E3C5-4701-8EF1-45ED088A04DD}"/>
          </ac:grpSpMkLst>
        </pc:grpChg>
      </pc:sldChg>
      <pc:sldChg chg="addSp delSp">
        <pc:chgData name="Kyle Tidswell-Brown" userId="3518c4a0-5c99-4880-b127-cb60ccf11a39" providerId="ADAL" clId="{E0A78E47-712A-4696-853B-D4FAB3F641B5}" dt="2019-05-21T10:26:37.377" v="53"/>
        <pc:sldMkLst>
          <pc:docMk/>
          <pc:sldMk cId="72867105" sldId="414"/>
        </pc:sldMkLst>
        <pc:grpChg chg="add">
          <ac:chgData name="Kyle Tidswell-Brown" userId="3518c4a0-5c99-4880-b127-cb60ccf11a39" providerId="ADAL" clId="{E0A78E47-712A-4696-853B-D4FAB3F641B5}" dt="2019-05-21T10:26:37.377" v="53"/>
          <ac:grpSpMkLst>
            <pc:docMk/>
            <pc:sldMk cId="72867105" sldId="414"/>
            <ac:grpSpMk id="14" creationId="{A8060C99-9B59-4DDE-B754-25A3ABD09176}"/>
          </ac:grpSpMkLst>
        </pc:grpChg>
        <pc:grpChg chg="del">
          <ac:chgData name="Kyle Tidswell-Brown" userId="3518c4a0-5c99-4880-b127-cb60ccf11a39" providerId="ADAL" clId="{E0A78E47-712A-4696-853B-D4FAB3F641B5}" dt="2019-05-21T10:26:37.012" v="52" actId="478"/>
          <ac:grpSpMkLst>
            <pc:docMk/>
            <pc:sldMk cId="72867105" sldId="414"/>
            <ac:grpSpMk id="16" creationId="{B31300A9-E3C5-4701-8EF1-45ED088A04DD}"/>
          </ac:grpSpMkLst>
        </pc:grpChg>
      </pc:sldChg>
      <pc:sldChg chg="addSp delSp modSp">
        <pc:chgData name="Kyle Tidswell-Brown" userId="3518c4a0-5c99-4880-b127-cb60ccf11a39" providerId="ADAL" clId="{E0A78E47-712A-4696-853B-D4FAB3F641B5}" dt="2019-05-21T10:26:39.796" v="55"/>
        <pc:sldMkLst>
          <pc:docMk/>
          <pc:sldMk cId="3258525416" sldId="415"/>
        </pc:sldMkLst>
        <pc:spChg chg="mod">
          <ac:chgData name="Kyle Tidswell-Brown" userId="3518c4a0-5c99-4880-b127-cb60ccf11a39" providerId="ADAL" clId="{E0A78E47-712A-4696-853B-D4FAB3F641B5}" dt="2019-05-21T10:18:57.092" v="12" actId="20577"/>
          <ac:spMkLst>
            <pc:docMk/>
            <pc:sldMk cId="3258525416" sldId="415"/>
            <ac:spMk id="19" creationId="{5252A847-DE45-4FA3-A1F8-EEBEB845FF8E}"/>
          </ac:spMkLst>
        </pc:spChg>
        <pc:grpChg chg="add">
          <ac:chgData name="Kyle Tidswell-Brown" userId="3518c4a0-5c99-4880-b127-cb60ccf11a39" providerId="ADAL" clId="{E0A78E47-712A-4696-853B-D4FAB3F641B5}" dt="2019-05-21T10:26:39.796" v="55"/>
          <ac:grpSpMkLst>
            <pc:docMk/>
            <pc:sldMk cId="3258525416" sldId="415"/>
            <ac:grpSpMk id="14" creationId="{C35AFE79-6FBF-4FD7-862F-D2D610A39B1C}"/>
          </ac:grpSpMkLst>
        </pc:grpChg>
        <pc:grpChg chg="del">
          <ac:chgData name="Kyle Tidswell-Brown" userId="3518c4a0-5c99-4880-b127-cb60ccf11a39" providerId="ADAL" clId="{E0A78E47-712A-4696-853B-D4FAB3F641B5}" dt="2019-05-21T10:26:39.490" v="54" actId="478"/>
          <ac:grpSpMkLst>
            <pc:docMk/>
            <pc:sldMk cId="3258525416" sldId="415"/>
            <ac:grpSpMk id="16" creationId="{B31300A9-E3C5-4701-8EF1-45ED088A04DD}"/>
          </ac:grpSpMkLst>
        </pc:grpChg>
      </pc:sldChg>
      <pc:sldChg chg="addSp delSp modSp">
        <pc:chgData name="Kyle Tidswell-Brown" userId="3518c4a0-5c99-4880-b127-cb60ccf11a39" providerId="ADAL" clId="{E0A78E47-712A-4696-853B-D4FAB3F641B5}" dt="2019-05-21T10:26:43.580" v="59"/>
        <pc:sldMkLst>
          <pc:docMk/>
          <pc:sldMk cId="443265071" sldId="416"/>
        </pc:sldMkLst>
        <pc:spChg chg="mod">
          <ac:chgData name="Kyle Tidswell-Brown" userId="3518c4a0-5c99-4880-b127-cb60ccf11a39" providerId="ADAL" clId="{E0A78E47-712A-4696-853B-D4FAB3F641B5}" dt="2019-05-21T10:24:59.965" v="13" actId="20577"/>
          <ac:spMkLst>
            <pc:docMk/>
            <pc:sldMk cId="443265071" sldId="416"/>
            <ac:spMk id="19" creationId="{5252A847-DE45-4FA3-A1F8-EEBEB845FF8E}"/>
          </ac:spMkLst>
        </pc:spChg>
        <pc:grpChg chg="add">
          <ac:chgData name="Kyle Tidswell-Brown" userId="3518c4a0-5c99-4880-b127-cb60ccf11a39" providerId="ADAL" clId="{E0A78E47-712A-4696-853B-D4FAB3F641B5}" dt="2019-05-21T10:26:43.580" v="59"/>
          <ac:grpSpMkLst>
            <pc:docMk/>
            <pc:sldMk cId="443265071" sldId="416"/>
            <ac:grpSpMk id="9" creationId="{947C94E3-FE38-4030-9A14-9298C394461A}"/>
          </ac:grpSpMkLst>
        </pc:grpChg>
        <pc:grpChg chg="del">
          <ac:chgData name="Kyle Tidswell-Brown" userId="3518c4a0-5c99-4880-b127-cb60ccf11a39" providerId="ADAL" clId="{E0A78E47-712A-4696-853B-D4FAB3F641B5}" dt="2019-05-21T10:26:43.287" v="58" actId="478"/>
          <ac:grpSpMkLst>
            <pc:docMk/>
            <pc:sldMk cId="443265071" sldId="416"/>
            <ac:grpSpMk id="16" creationId="{B31300A9-E3C5-4701-8EF1-45ED088A04DD}"/>
          </ac:grpSpMkLst>
        </pc:grpChg>
        <pc:picChg chg="mod">
          <ac:chgData name="Kyle Tidswell-Brown" userId="3518c4a0-5c99-4880-b127-cb60ccf11a39" providerId="ADAL" clId="{E0A78E47-712A-4696-853B-D4FAB3F641B5}" dt="2019-05-21T10:26:41.986" v="57" actId="1076"/>
          <ac:picMkLst>
            <pc:docMk/>
            <pc:sldMk cId="443265071" sldId="416"/>
            <ac:picMk id="8" creationId="{D9426B6B-94AA-4D9B-BC63-8F0BC9ED5115}"/>
          </ac:picMkLst>
        </pc:picChg>
      </pc:sldChg>
      <pc:sldChg chg="addSp delSp modSp">
        <pc:chgData name="Kyle Tidswell-Brown" userId="3518c4a0-5c99-4880-b127-cb60ccf11a39" providerId="ADAL" clId="{E0A78E47-712A-4696-853B-D4FAB3F641B5}" dt="2019-05-21T10:26:46.150" v="61"/>
        <pc:sldMkLst>
          <pc:docMk/>
          <pc:sldMk cId="3400151963" sldId="417"/>
        </pc:sldMkLst>
        <pc:spChg chg="mod">
          <ac:chgData name="Kyle Tidswell-Brown" userId="3518c4a0-5c99-4880-b127-cb60ccf11a39" providerId="ADAL" clId="{E0A78E47-712A-4696-853B-D4FAB3F641B5}" dt="2019-05-21T10:25:02.049" v="14" actId="20577"/>
          <ac:spMkLst>
            <pc:docMk/>
            <pc:sldMk cId="3400151963" sldId="417"/>
            <ac:spMk id="19" creationId="{5252A847-DE45-4FA3-A1F8-EEBEB845FF8E}"/>
          </ac:spMkLst>
        </pc:spChg>
        <pc:grpChg chg="add">
          <ac:chgData name="Kyle Tidswell-Brown" userId="3518c4a0-5c99-4880-b127-cb60ccf11a39" providerId="ADAL" clId="{E0A78E47-712A-4696-853B-D4FAB3F641B5}" dt="2019-05-21T10:26:46.150" v="61"/>
          <ac:grpSpMkLst>
            <pc:docMk/>
            <pc:sldMk cId="3400151963" sldId="417"/>
            <ac:grpSpMk id="9" creationId="{3932582C-AC27-492D-B27B-032E22956A80}"/>
          </ac:grpSpMkLst>
        </pc:grpChg>
        <pc:grpChg chg="del">
          <ac:chgData name="Kyle Tidswell-Brown" userId="3518c4a0-5c99-4880-b127-cb60ccf11a39" providerId="ADAL" clId="{E0A78E47-712A-4696-853B-D4FAB3F641B5}" dt="2019-05-21T10:26:45.774" v="60" actId="478"/>
          <ac:grpSpMkLst>
            <pc:docMk/>
            <pc:sldMk cId="3400151963" sldId="417"/>
            <ac:grpSpMk id="16" creationId="{B31300A9-E3C5-4701-8EF1-45ED088A04DD}"/>
          </ac:grpSpMkLst>
        </pc:grpChg>
      </pc:sldChg>
      <pc:sldChg chg="addSp delSp">
        <pc:chgData name="Kyle Tidswell-Brown" userId="3518c4a0-5c99-4880-b127-cb60ccf11a39" providerId="ADAL" clId="{E0A78E47-712A-4696-853B-D4FAB3F641B5}" dt="2019-05-21T10:26:48.263" v="63"/>
        <pc:sldMkLst>
          <pc:docMk/>
          <pc:sldMk cId="3562447542" sldId="418"/>
        </pc:sldMkLst>
        <pc:grpChg chg="add">
          <ac:chgData name="Kyle Tidswell-Brown" userId="3518c4a0-5c99-4880-b127-cb60ccf11a39" providerId="ADAL" clId="{E0A78E47-712A-4696-853B-D4FAB3F641B5}" dt="2019-05-21T10:26:48.263" v="63"/>
          <ac:grpSpMkLst>
            <pc:docMk/>
            <pc:sldMk cId="3562447542" sldId="418"/>
            <ac:grpSpMk id="9" creationId="{B0AAA477-0C13-404F-8C64-02B4C6DC1700}"/>
          </ac:grpSpMkLst>
        </pc:grpChg>
        <pc:grpChg chg="del">
          <ac:chgData name="Kyle Tidswell-Brown" userId="3518c4a0-5c99-4880-b127-cb60ccf11a39" providerId="ADAL" clId="{E0A78E47-712A-4696-853B-D4FAB3F641B5}" dt="2019-05-21T10:26:47.943" v="62" actId="478"/>
          <ac:grpSpMkLst>
            <pc:docMk/>
            <pc:sldMk cId="3562447542" sldId="418"/>
            <ac:grpSpMk id="16" creationId="{B31300A9-E3C5-4701-8EF1-45ED088A04DD}"/>
          </ac:grpSpMkLst>
        </pc:grpChg>
      </pc:sldChg>
      <pc:sldChg chg="addSp delSp modSp">
        <pc:chgData name="Kyle Tidswell-Brown" userId="3518c4a0-5c99-4880-b127-cb60ccf11a39" providerId="ADAL" clId="{E0A78E47-712A-4696-853B-D4FAB3F641B5}" dt="2019-05-22T07:53:21.181" v="83" actId="14100"/>
        <pc:sldMkLst>
          <pc:docMk/>
          <pc:sldMk cId="3816911029" sldId="419"/>
        </pc:sldMkLst>
        <pc:grpChg chg="add">
          <ac:chgData name="Kyle Tidswell-Brown" userId="3518c4a0-5c99-4880-b127-cb60ccf11a39" providerId="ADAL" clId="{E0A78E47-712A-4696-853B-D4FAB3F641B5}" dt="2019-05-21T10:26:50.532" v="65"/>
          <ac:grpSpMkLst>
            <pc:docMk/>
            <pc:sldMk cId="3816911029" sldId="419"/>
            <ac:grpSpMk id="10" creationId="{23FE8F35-967F-4FD5-99AE-D03C36B86AAA}"/>
          </ac:grpSpMkLst>
        </pc:grpChg>
        <pc:grpChg chg="del">
          <ac:chgData name="Kyle Tidswell-Brown" userId="3518c4a0-5c99-4880-b127-cb60ccf11a39" providerId="ADAL" clId="{E0A78E47-712A-4696-853B-D4FAB3F641B5}" dt="2019-05-21T10:26:50.236" v="64" actId="478"/>
          <ac:grpSpMkLst>
            <pc:docMk/>
            <pc:sldMk cId="3816911029" sldId="419"/>
            <ac:grpSpMk id="16" creationId="{B31300A9-E3C5-4701-8EF1-45ED088A04DD}"/>
          </ac:grpSpMkLst>
        </pc:grpChg>
        <pc:cxnChg chg="add mod">
          <ac:chgData name="Kyle Tidswell-Brown" userId="3518c4a0-5c99-4880-b127-cb60ccf11a39" providerId="ADAL" clId="{E0A78E47-712A-4696-853B-D4FAB3F641B5}" dt="2019-05-22T07:53:21.181" v="83" actId="14100"/>
          <ac:cxnSpMkLst>
            <pc:docMk/>
            <pc:sldMk cId="3816911029" sldId="419"/>
            <ac:cxnSpMk id="13" creationId="{316ECE3A-03AE-4333-98AF-20FEFAA19CC8}"/>
          </ac:cxnSpMkLst>
        </pc:cxnChg>
      </pc:sldChg>
      <pc:sldChg chg="addSp delSp">
        <pc:chgData name="Kyle Tidswell-Brown" userId="3518c4a0-5c99-4880-b127-cb60ccf11a39" providerId="ADAL" clId="{E0A78E47-712A-4696-853B-D4FAB3F641B5}" dt="2019-05-21T10:26:52.570" v="67"/>
        <pc:sldMkLst>
          <pc:docMk/>
          <pc:sldMk cId="854619057" sldId="420"/>
        </pc:sldMkLst>
        <pc:grpChg chg="add">
          <ac:chgData name="Kyle Tidswell-Brown" userId="3518c4a0-5c99-4880-b127-cb60ccf11a39" providerId="ADAL" clId="{E0A78E47-712A-4696-853B-D4FAB3F641B5}" dt="2019-05-21T10:26:52.570" v="67"/>
          <ac:grpSpMkLst>
            <pc:docMk/>
            <pc:sldMk cId="854619057" sldId="420"/>
            <ac:grpSpMk id="10" creationId="{F355FED2-6C81-4243-A18E-07F37C0C532E}"/>
          </ac:grpSpMkLst>
        </pc:grpChg>
        <pc:grpChg chg="del">
          <ac:chgData name="Kyle Tidswell-Brown" userId="3518c4a0-5c99-4880-b127-cb60ccf11a39" providerId="ADAL" clId="{E0A78E47-712A-4696-853B-D4FAB3F641B5}" dt="2019-05-21T10:26:52.287" v="66" actId="478"/>
          <ac:grpSpMkLst>
            <pc:docMk/>
            <pc:sldMk cId="854619057" sldId="420"/>
            <ac:grpSpMk id="16" creationId="{B31300A9-E3C5-4701-8EF1-45ED088A04DD}"/>
          </ac:grpSpMkLst>
        </pc:grpChg>
      </pc:sldChg>
      <pc:sldChg chg="addSp delSp modSp">
        <pc:chgData name="Kyle Tidswell-Brown" userId="3518c4a0-5c99-4880-b127-cb60ccf11a39" providerId="ADAL" clId="{E0A78E47-712A-4696-853B-D4FAB3F641B5}" dt="2019-05-22T07:53:40.514" v="88" actId="14100"/>
        <pc:sldMkLst>
          <pc:docMk/>
          <pc:sldMk cId="3967924831" sldId="421"/>
        </pc:sldMkLst>
        <pc:grpChg chg="add">
          <ac:chgData name="Kyle Tidswell-Brown" userId="3518c4a0-5c99-4880-b127-cb60ccf11a39" providerId="ADAL" clId="{E0A78E47-712A-4696-853B-D4FAB3F641B5}" dt="2019-05-21T10:26:55.076" v="69"/>
          <ac:grpSpMkLst>
            <pc:docMk/>
            <pc:sldMk cId="3967924831" sldId="421"/>
            <ac:grpSpMk id="9" creationId="{3B945511-F7C5-4371-9F40-0134343693ED}"/>
          </ac:grpSpMkLst>
        </pc:grpChg>
        <pc:grpChg chg="del">
          <ac:chgData name="Kyle Tidswell-Brown" userId="3518c4a0-5c99-4880-b127-cb60ccf11a39" providerId="ADAL" clId="{E0A78E47-712A-4696-853B-D4FAB3F641B5}" dt="2019-05-21T10:26:54.778" v="68" actId="478"/>
          <ac:grpSpMkLst>
            <pc:docMk/>
            <pc:sldMk cId="3967924831" sldId="421"/>
            <ac:grpSpMk id="16" creationId="{B31300A9-E3C5-4701-8EF1-45ED088A04DD}"/>
          </ac:grpSpMkLst>
        </pc:grpChg>
        <pc:cxnChg chg="add mod">
          <ac:chgData name="Kyle Tidswell-Brown" userId="3518c4a0-5c99-4880-b127-cb60ccf11a39" providerId="ADAL" clId="{E0A78E47-712A-4696-853B-D4FAB3F641B5}" dt="2019-05-22T07:53:40.514" v="88" actId="14100"/>
          <ac:cxnSpMkLst>
            <pc:docMk/>
            <pc:sldMk cId="3967924831" sldId="421"/>
            <ac:cxnSpMk id="13" creationId="{3DD55533-B125-4BCF-9F8F-67660B0F614D}"/>
          </ac:cxnSpMkLst>
        </pc:cxnChg>
      </pc:sldChg>
      <pc:sldChg chg="addSp delSp modSp">
        <pc:chgData name="Kyle Tidswell-Brown" userId="3518c4a0-5c99-4880-b127-cb60ccf11a39" providerId="ADAL" clId="{E0A78E47-712A-4696-853B-D4FAB3F641B5}" dt="2019-05-21T10:26:57.175" v="71"/>
        <pc:sldMkLst>
          <pc:docMk/>
          <pc:sldMk cId="1966045195" sldId="422"/>
        </pc:sldMkLst>
        <pc:spChg chg="mod">
          <ac:chgData name="Kyle Tidswell-Brown" userId="3518c4a0-5c99-4880-b127-cb60ccf11a39" providerId="ADAL" clId="{E0A78E47-712A-4696-853B-D4FAB3F641B5}" dt="2019-05-21T10:25:41.033" v="23" actId="20577"/>
          <ac:spMkLst>
            <pc:docMk/>
            <pc:sldMk cId="1966045195" sldId="422"/>
            <ac:spMk id="19" creationId="{5252A847-DE45-4FA3-A1F8-EEBEB845FF8E}"/>
          </ac:spMkLst>
        </pc:spChg>
        <pc:grpChg chg="add">
          <ac:chgData name="Kyle Tidswell-Brown" userId="3518c4a0-5c99-4880-b127-cb60ccf11a39" providerId="ADAL" clId="{E0A78E47-712A-4696-853B-D4FAB3F641B5}" dt="2019-05-21T10:26:57.175" v="71"/>
          <ac:grpSpMkLst>
            <pc:docMk/>
            <pc:sldMk cId="1966045195" sldId="422"/>
            <ac:grpSpMk id="12" creationId="{8E3F23D8-F815-4119-8942-A2A752B5E606}"/>
          </ac:grpSpMkLst>
        </pc:grpChg>
        <pc:grpChg chg="del">
          <ac:chgData name="Kyle Tidswell-Brown" userId="3518c4a0-5c99-4880-b127-cb60ccf11a39" providerId="ADAL" clId="{E0A78E47-712A-4696-853B-D4FAB3F641B5}" dt="2019-05-21T10:26:56.891" v="70" actId="478"/>
          <ac:grpSpMkLst>
            <pc:docMk/>
            <pc:sldMk cId="1966045195" sldId="422"/>
            <ac:grpSpMk id="16" creationId="{B31300A9-E3C5-4701-8EF1-45ED088A04DD}"/>
          </ac:grpSpMkLst>
        </pc:grpChg>
      </pc:sldChg>
      <pc:sldChg chg="addSp delSp modSp">
        <pc:chgData name="Kyle Tidswell-Brown" userId="3518c4a0-5c99-4880-b127-cb60ccf11a39" providerId="ADAL" clId="{E0A78E47-712A-4696-853B-D4FAB3F641B5}" dt="2019-05-22T07:53:53.830" v="89" actId="115"/>
        <pc:sldMkLst>
          <pc:docMk/>
          <pc:sldMk cId="2456845607" sldId="423"/>
        </pc:sldMkLst>
        <pc:spChg chg="mod">
          <ac:chgData name="Kyle Tidswell-Brown" userId="3518c4a0-5c99-4880-b127-cb60ccf11a39" providerId="ADAL" clId="{E0A78E47-712A-4696-853B-D4FAB3F641B5}" dt="2019-05-22T07:53:53.830" v="89" actId="115"/>
          <ac:spMkLst>
            <pc:docMk/>
            <pc:sldMk cId="2456845607" sldId="423"/>
            <ac:spMk id="19" creationId="{5252A847-DE45-4FA3-A1F8-EEBEB845FF8E}"/>
          </ac:spMkLst>
        </pc:spChg>
        <pc:grpChg chg="add">
          <ac:chgData name="Kyle Tidswell-Brown" userId="3518c4a0-5c99-4880-b127-cb60ccf11a39" providerId="ADAL" clId="{E0A78E47-712A-4696-853B-D4FAB3F641B5}" dt="2019-05-21T10:27:02.033" v="75"/>
          <ac:grpSpMkLst>
            <pc:docMk/>
            <pc:sldMk cId="2456845607" sldId="423"/>
            <ac:grpSpMk id="12" creationId="{99971F99-DCB7-478E-A31E-6B2587A9EDFB}"/>
          </ac:grpSpMkLst>
        </pc:grpChg>
        <pc:grpChg chg="del">
          <ac:chgData name="Kyle Tidswell-Brown" userId="3518c4a0-5c99-4880-b127-cb60ccf11a39" providerId="ADAL" clId="{E0A78E47-712A-4696-853B-D4FAB3F641B5}" dt="2019-05-21T10:27:01.728" v="74" actId="478"/>
          <ac:grpSpMkLst>
            <pc:docMk/>
            <pc:sldMk cId="2456845607" sldId="423"/>
            <ac:grpSpMk id="16" creationId="{B31300A9-E3C5-4701-8EF1-45ED088A04DD}"/>
          </ac:grpSpMkLst>
        </pc:grpChg>
      </pc:sldChg>
      <pc:sldChg chg="addSp delSp modSp">
        <pc:chgData name="Kyle Tidswell-Brown" userId="3518c4a0-5c99-4880-b127-cb60ccf11a39" providerId="ADAL" clId="{E0A78E47-712A-4696-853B-D4FAB3F641B5}" dt="2019-05-21T10:26:59.581" v="73"/>
        <pc:sldMkLst>
          <pc:docMk/>
          <pc:sldMk cId="2860094978" sldId="424"/>
        </pc:sldMkLst>
        <pc:spChg chg="mod">
          <ac:chgData name="Kyle Tidswell-Brown" userId="3518c4a0-5c99-4880-b127-cb60ccf11a39" providerId="ADAL" clId="{E0A78E47-712A-4696-853B-D4FAB3F641B5}" dt="2019-05-21T10:25:48.167" v="30" actId="20577"/>
          <ac:spMkLst>
            <pc:docMk/>
            <pc:sldMk cId="2860094978" sldId="424"/>
            <ac:spMk id="19" creationId="{5252A847-DE45-4FA3-A1F8-EEBEB845FF8E}"/>
          </ac:spMkLst>
        </pc:spChg>
        <pc:grpChg chg="add">
          <ac:chgData name="Kyle Tidswell-Brown" userId="3518c4a0-5c99-4880-b127-cb60ccf11a39" providerId="ADAL" clId="{E0A78E47-712A-4696-853B-D4FAB3F641B5}" dt="2019-05-21T10:26:59.581" v="73"/>
          <ac:grpSpMkLst>
            <pc:docMk/>
            <pc:sldMk cId="2860094978" sldId="424"/>
            <ac:grpSpMk id="12" creationId="{79383961-764F-43AC-B85C-09519ABF7150}"/>
          </ac:grpSpMkLst>
        </pc:grpChg>
        <pc:grpChg chg="del">
          <ac:chgData name="Kyle Tidswell-Brown" userId="3518c4a0-5c99-4880-b127-cb60ccf11a39" providerId="ADAL" clId="{E0A78E47-712A-4696-853B-D4FAB3F641B5}" dt="2019-05-21T10:26:59.265" v="72" actId="478"/>
          <ac:grpSpMkLst>
            <pc:docMk/>
            <pc:sldMk cId="2860094978" sldId="424"/>
            <ac:grpSpMk id="16" creationId="{B31300A9-E3C5-4701-8EF1-45ED088A04DD}"/>
          </ac:grpSpMkLst>
        </pc:grpChg>
      </pc:sldChg>
      <pc:sldChg chg="addSp modSp">
        <pc:chgData name="Kyle Tidswell-Brown" userId="3518c4a0-5c99-4880-b127-cb60ccf11a39" providerId="ADAL" clId="{E0A78E47-712A-4696-853B-D4FAB3F641B5}" dt="2019-05-21T10:13:27.644" v="2" actId="164"/>
        <pc:sldMkLst>
          <pc:docMk/>
          <pc:sldMk cId="3320298853" sldId="425"/>
        </pc:sldMkLst>
        <pc:spChg chg="mod">
          <ac:chgData name="Kyle Tidswell-Brown" userId="3518c4a0-5c99-4880-b127-cb60ccf11a39" providerId="ADAL" clId="{E0A78E47-712A-4696-853B-D4FAB3F641B5}" dt="2019-05-21T10:13:27.644" v="2" actId="164"/>
          <ac:spMkLst>
            <pc:docMk/>
            <pc:sldMk cId="3320298853" sldId="425"/>
            <ac:spMk id="7" creationId="{277FDC6C-B99A-4ED8-B341-A52126824B67}"/>
          </ac:spMkLst>
        </pc:spChg>
        <pc:grpChg chg="add mod">
          <ac:chgData name="Kyle Tidswell-Brown" userId="3518c4a0-5c99-4880-b127-cb60ccf11a39" providerId="ADAL" clId="{E0A78E47-712A-4696-853B-D4FAB3F641B5}" dt="2019-05-21T10:13:27.644" v="2" actId="164"/>
          <ac:grpSpMkLst>
            <pc:docMk/>
            <pc:sldMk cId="3320298853" sldId="425"/>
            <ac:grpSpMk id="2" creationId="{3E9DE576-A262-472A-A765-86F7A2A62375}"/>
          </ac:grpSpMkLst>
        </pc:grpChg>
        <pc:picChg chg="mod modCrop">
          <ac:chgData name="Kyle Tidswell-Brown" userId="3518c4a0-5c99-4880-b127-cb60ccf11a39" providerId="ADAL" clId="{E0A78E47-712A-4696-853B-D4FAB3F641B5}" dt="2019-05-21T10:13:15.784" v="1" actId="732"/>
          <ac:picMkLst>
            <pc:docMk/>
            <pc:sldMk cId="3320298853" sldId="425"/>
            <ac:picMk id="9" creationId="{BE10E778-FB36-475C-BE47-58C3ADAC705E}"/>
          </ac:picMkLst>
        </pc:picChg>
        <pc:picChg chg="mod">
          <ac:chgData name="Kyle Tidswell-Brown" userId="3518c4a0-5c99-4880-b127-cb60ccf11a39" providerId="ADAL" clId="{E0A78E47-712A-4696-853B-D4FAB3F641B5}" dt="2019-05-21T10:13:27.644" v="2" actId="164"/>
          <ac:picMkLst>
            <pc:docMk/>
            <pc:sldMk cId="3320298853" sldId="425"/>
            <ac:picMk id="18" creationId="{AF62330C-AB9B-43BE-82E4-98A7F5B9D6D1}"/>
          </ac:picMkLst>
        </pc:picChg>
      </pc:sldChg>
    </pc:docChg>
  </pc:docChgLst>
  <pc:docChgLst>
    <pc:chgData name="Sian Stebbings" userId="e14ea2a2-07d0-4302-97b9-16dc822a37cc" providerId="ADAL" clId="{C6BE2E0E-1C64-4C53-9D29-69E02EA84441}"/>
  </pc:docChgLst>
  <pc:docChgLst>
    <pc:chgData name="Becky Crouch" userId="c8246cc5-0a21-4bf3-8f37-70937c159b77" providerId="ADAL" clId="{0B1A4394-E8B5-4C56-BA58-1505512C9D89}"/>
  </pc:docChgLst>
  <pc:docChgLst>
    <pc:chgData name="Helen Woodhead" userId="ad3a4230-80d7-443d-8a9e-007713cf765f" providerId="ADAL" clId="{1388E007-E2A4-4D9E-86CF-D2AFCF141476}"/>
    <pc:docChg chg="undo custSel addSld delSld modSld sldOrd">
      <pc:chgData name="Helen Woodhead" userId="ad3a4230-80d7-443d-8a9e-007713cf765f" providerId="ADAL" clId="{1388E007-E2A4-4D9E-86CF-D2AFCF141476}" dt="2019-05-16T08:42:04.130" v="1648" actId="6549"/>
      <pc:docMkLst>
        <pc:docMk/>
      </pc:docMkLst>
      <pc:sldChg chg="modSp">
        <pc:chgData name="Helen Woodhead" userId="ad3a4230-80d7-443d-8a9e-007713cf765f" providerId="ADAL" clId="{1388E007-E2A4-4D9E-86CF-D2AFCF141476}" dt="2019-05-16T08:42:04.130" v="1648" actId="6549"/>
        <pc:sldMkLst>
          <pc:docMk/>
          <pc:sldMk cId="2637481266" sldId="256"/>
        </pc:sldMkLst>
        <pc:spChg chg="mod">
          <ac:chgData name="Helen Woodhead" userId="ad3a4230-80d7-443d-8a9e-007713cf765f" providerId="ADAL" clId="{1388E007-E2A4-4D9E-86CF-D2AFCF141476}" dt="2019-05-16T08:42:04.130" v="1648" actId="6549"/>
          <ac:spMkLst>
            <pc:docMk/>
            <pc:sldMk cId="2637481266" sldId="256"/>
            <ac:spMk id="19" creationId="{5252A847-DE45-4FA3-A1F8-EEBEB845FF8E}"/>
          </ac:spMkLst>
        </pc:spChg>
      </pc:sldChg>
      <pc:sldChg chg="addSp delSp modSp">
        <pc:chgData name="Helen Woodhead" userId="ad3a4230-80d7-443d-8a9e-007713cf765f" providerId="ADAL" clId="{1388E007-E2A4-4D9E-86CF-D2AFCF141476}" dt="2019-05-15T12:20:53.828" v="1214"/>
        <pc:sldMkLst>
          <pc:docMk/>
          <pc:sldMk cId="3855900595" sldId="301"/>
        </pc:sldMkLst>
        <pc:spChg chg="add del mod">
          <ac:chgData name="Helen Woodhead" userId="ad3a4230-80d7-443d-8a9e-007713cf765f" providerId="ADAL" clId="{1388E007-E2A4-4D9E-86CF-D2AFCF141476}" dt="2019-05-15T12:20:53.828" v="1214"/>
          <ac:spMkLst>
            <pc:docMk/>
            <pc:sldMk cId="3855900595" sldId="301"/>
            <ac:spMk id="11" creationId="{1AEC1DE1-B952-45F2-9D86-E3D10D70D231}"/>
          </ac:spMkLst>
        </pc:spChg>
        <pc:spChg chg="add del">
          <ac:chgData name="Helen Woodhead" userId="ad3a4230-80d7-443d-8a9e-007713cf765f" providerId="ADAL" clId="{1388E007-E2A4-4D9E-86CF-D2AFCF141476}" dt="2019-05-15T12:20:48.074" v="1210"/>
          <ac:spMkLst>
            <pc:docMk/>
            <pc:sldMk cId="3855900595" sldId="301"/>
            <ac:spMk id="12" creationId="{CAD1D5C5-6D14-43B6-BD0A-6228D1502B1A}"/>
          </ac:spMkLst>
        </pc:spChg>
        <pc:spChg chg="mod">
          <ac:chgData name="Helen Woodhead" userId="ad3a4230-80d7-443d-8a9e-007713cf765f" providerId="ADAL" clId="{1388E007-E2A4-4D9E-86CF-D2AFCF141476}" dt="2019-05-15T11:06:04.225" v="7" actId="2711"/>
          <ac:spMkLst>
            <pc:docMk/>
            <pc:sldMk cId="3855900595" sldId="301"/>
            <ac:spMk id="17" creationId="{0F18B4CD-798D-4EA5-92CF-7A4BB6DD9812}"/>
          </ac:spMkLst>
        </pc:spChg>
        <pc:spChg chg="mod">
          <ac:chgData name="Helen Woodhead" userId="ad3a4230-80d7-443d-8a9e-007713cf765f" providerId="ADAL" clId="{1388E007-E2A4-4D9E-86CF-D2AFCF141476}" dt="2019-05-15T11:08:13.982" v="16" actId="255"/>
          <ac:spMkLst>
            <pc:docMk/>
            <pc:sldMk cId="3855900595" sldId="301"/>
            <ac:spMk id="19" creationId="{5252A847-DE45-4FA3-A1F8-EEBEB845FF8E}"/>
          </ac:spMkLst>
        </pc:spChg>
        <pc:grpChg chg="add del">
          <ac:chgData name="Helen Woodhead" userId="ad3a4230-80d7-443d-8a9e-007713cf765f" providerId="ADAL" clId="{1388E007-E2A4-4D9E-86CF-D2AFCF141476}" dt="2019-05-15T11:05:35.509" v="1" actId="478"/>
          <ac:grpSpMkLst>
            <pc:docMk/>
            <pc:sldMk cId="3855900595" sldId="301"/>
            <ac:grpSpMk id="7" creationId="{5337B7F9-E2D0-4A97-B83E-2BB4241B29B6}"/>
          </ac:grpSpMkLst>
        </pc:grpChg>
      </pc:sldChg>
      <pc:sldChg chg="addSp modSp add">
        <pc:chgData name="Helen Woodhead" userId="ad3a4230-80d7-443d-8a9e-007713cf765f" providerId="ADAL" clId="{1388E007-E2A4-4D9E-86CF-D2AFCF141476}" dt="2019-05-15T12:21:31.094" v="1222"/>
        <pc:sldMkLst>
          <pc:docMk/>
          <pc:sldMk cId="878610761" sldId="408"/>
        </pc:sldMkLst>
        <pc:spChg chg="add">
          <ac:chgData name="Helen Woodhead" userId="ad3a4230-80d7-443d-8a9e-007713cf765f" providerId="ADAL" clId="{1388E007-E2A4-4D9E-86CF-D2AFCF141476}" dt="2019-05-15T12:21:22.110" v="1220"/>
          <ac:spMkLst>
            <pc:docMk/>
            <pc:sldMk cId="878610761" sldId="408"/>
            <ac:spMk id="7" creationId="{5EEE9343-5A8E-41F0-A477-1C3263F009C4}"/>
          </ac:spMkLst>
        </pc:spChg>
        <pc:spChg chg="add">
          <ac:chgData name="Helen Woodhead" userId="ad3a4230-80d7-443d-8a9e-007713cf765f" providerId="ADAL" clId="{1388E007-E2A4-4D9E-86CF-D2AFCF141476}" dt="2019-05-15T12:21:31.094" v="1222"/>
          <ac:spMkLst>
            <pc:docMk/>
            <pc:sldMk cId="878610761" sldId="408"/>
            <ac:spMk id="10" creationId="{A0053E6E-77E1-4252-B878-634F6FB03ED0}"/>
          </ac:spMkLst>
        </pc:spChg>
        <pc:spChg chg="add">
          <ac:chgData name="Helen Woodhead" userId="ad3a4230-80d7-443d-8a9e-007713cf765f" providerId="ADAL" clId="{1388E007-E2A4-4D9E-86CF-D2AFCF141476}" dt="2019-05-15T12:21:31.094" v="1222"/>
          <ac:spMkLst>
            <pc:docMk/>
            <pc:sldMk cId="878610761" sldId="408"/>
            <ac:spMk id="11" creationId="{60D66B0A-9018-44DB-B06D-A2F5BD207684}"/>
          </ac:spMkLst>
        </pc:spChg>
        <pc:spChg chg="add">
          <ac:chgData name="Helen Woodhead" userId="ad3a4230-80d7-443d-8a9e-007713cf765f" providerId="ADAL" clId="{1388E007-E2A4-4D9E-86CF-D2AFCF141476}" dt="2019-05-15T12:21:31.094" v="1222"/>
          <ac:spMkLst>
            <pc:docMk/>
            <pc:sldMk cId="878610761" sldId="408"/>
            <ac:spMk id="12" creationId="{1CFB213E-1A7F-458E-B7D3-F7822509C2FB}"/>
          </ac:spMkLst>
        </pc:spChg>
        <pc:spChg chg="add">
          <ac:chgData name="Helen Woodhead" userId="ad3a4230-80d7-443d-8a9e-007713cf765f" providerId="ADAL" clId="{1388E007-E2A4-4D9E-86CF-D2AFCF141476}" dt="2019-05-15T12:21:31.094" v="1222"/>
          <ac:spMkLst>
            <pc:docMk/>
            <pc:sldMk cId="878610761" sldId="408"/>
            <ac:spMk id="13" creationId="{8332CCDE-A7F6-4B85-9954-64FC3D3CE2C3}"/>
          </ac:spMkLst>
        </pc:spChg>
        <pc:spChg chg="add">
          <ac:chgData name="Helen Woodhead" userId="ad3a4230-80d7-443d-8a9e-007713cf765f" providerId="ADAL" clId="{1388E007-E2A4-4D9E-86CF-D2AFCF141476}" dt="2019-05-15T12:21:31.094" v="1222"/>
          <ac:spMkLst>
            <pc:docMk/>
            <pc:sldMk cId="878610761" sldId="408"/>
            <ac:spMk id="14" creationId="{9763413B-146B-40AA-B7E0-8DBDC5745062}"/>
          </ac:spMkLst>
        </pc:spChg>
        <pc:spChg chg="add">
          <ac:chgData name="Helen Woodhead" userId="ad3a4230-80d7-443d-8a9e-007713cf765f" providerId="ADAL" clId="{1388E007-E2A4-4D9E-86CF-D2AFCF141476}" dt="2019-05-15T12:21:31.094" v="1222"/>
          <ac:spMkLst>
            <pc:docMk/>
            <pc:sldMk cId="878610761" sldId="408"/>
            <ac:spMk id="15" creationId="{04FF5A1B-21A3-474D-8A64-4EB0487BB6FF}"/>
          </ac:spMkLst>
        </pc:spChg>
        <pc:spChg chg="mod">
          <ac:chgData name="Helen Woodhead" userId="ad3a4230-80d7-443d-8a9e-007713cf765f" providerId="ADAL" clId="{1388E007-E2A4-4D9E-86CF-D2AFCF141476}" dt="2019-05-15T12:21:15.237" v="1218"/>
          <ac:spMkLst>
            <pc:docMk/>
            <pc:sldMk cId="878610761" sldId="408"/>
            <ac:spMk id="19" creationId="{5252A847-DE45-4FA3-A1F8-EEBEB845FF8E}"/>
          </ac:spMkLst>
        </pc:spChg>
        <pc:spChg chg="add">
          <ac:chgData name="Helen Woodhead" userId="ad3a4230-80d7-443d-8a9e-007713cf765f" providerId="ADAL" clId="{1388E007-E2A4-4D9E-86CF-D2AFCF141476}" dt="2019-05-15T12:21:31.094" v="1222"/>
          <ac:spMkLst>
            <pc:docMk/>
            <pc:sldMk cId="878610761" sldId="408"/>
            <ac:spMk id="20" creationId="{7FC3FE43-032F-4F61-BA32-006C95B2F2C7}"/>
          </ac:spMkLst>
        </pc:spChg>
        <pc:graphicFrameChg chg="add">
          <ac:chgData name="Helen Woodhead" userId="ad3a4230-80d7-443d-8a9e-007713cf765f" providerId="ADAL" clId="{1388E007-E2A4-4D9E-86CF-D2AFCF141476}" dt="2019-05-15T12:21:31.094" v="1222"/>
          <ac:graphicFrameMkLst>
            <pc:docMk/>
            <pc:sldMk cId="878610761" sldId="408"/>
            <ac:graphicFrameMk id="9" creationId="{6D7A47A3-76AF-4FD8-A8F8-F4192E2F6B43}"/>
          </ac:graphicFrameMkLst>
        </pc:graphicFrameChg>
        <pc:cxnChg chg="add">
          <ac:chgData name="Helen Woodhead" userId="ad3a4230-80d7-443d-8a9e-007713cf765f" providerId="ADAL" clId="{1388E007-E2A4-4D9E-86CF-D2AFCF141476}" dt="2019-05-15T12:21:31.094" v="1222"/>
          <ac:cxnSpMkLst>
            <pc:docMk/>
            <pc:sldMk cId="878610761" sldId="408"/>
            <ac:cxnSpMk id="21" creationId="{C39F2FE9-8E99-462B-A9DC-D8A45563A2A1}"/>
          </ac:cxnSpMkLst>
        </pc:cxnChg>
        <pc:cxnChg chg="add">
          <ac:chgData name="Helen Woodhead" userId="ad3a4230-80d7-443d-8a9e-007713cf765f" providerId="ADAL" clId="{1388E007-E2A4-4D9E-86CF-D2AFCF141476}" dt="2019-05-15T12:21:31.094" v="1222"/>
          <ac:cxnSpMkLst>
            <pc:docMk/>
            <pc:sldMk cId="878610761" sldId="408"/>
            <ac:cxnSpMk id="22" creationId="{957D5F26-24C0-456B-B118-32A9A2091EDC}"/>
          </ac:cxnSpMkLst>
        </pc:cxnChg>
        <pc:cxnChg chg="add">
          <ac:chgData name="Helen Woodhead" userId="ad3a4230-80d7-443d-8a9e-007713cf765f" providerId="ADAL" clId="{1388E007-E2A4-4D9E-86CF-D2AFCF141476}" dt="2019-05-15T12:21:31.094" v="1222"/>
          <ac:cxnSpMkLst>
            <pc:docMk/>
            <pc:sldMk cId="878610761" sldId="408"/>
            <ac:cxnSpMk id="23" creationId="{1B2BADDB-BE62-4EF9-B4A1-2658B4A5AE3D}"/>
          </ac:cxnSpMkLst>
        </pc:cxnChg>
        <pc:cxnChg chg="add">
          <ac:chgData name="Helen Woodhead" userId="ad3a4230-80d7-443d-8a9e-007713cf765f" providerId="ADAL" clId="{1388E007-E2A4-4D9E-86CF-D2AFCF141476}" dt="2019-05-15T12:21:31.094" v="1222"/>
          <ac:cxnSpMkLst>
            <pc:docMk/>
            <pc:sldMk cId="878610761" sldId="408"/>
            <ac:cxnSpMk id="24" creationId="{050839B2-A3AE-4F31-8210-E8B5086C490A}"/>
          </ac:cxnSpMkLst>
        </pc:cxnChg>
      </pc:sldChg>
      <pc:sldChg chg="addSp modSp add ord">
        <pc:chgData name="Helen Woodhead" userId="ad3a4230-80d7-443d-8a9e-007713cf765f" providerId="ADAL" clId="{1388E007-E2A4-4D9E-86CF-D2AFCF141476}" dt="2019-05-15T12:22:12.375" v="1230"/>
        <pc:sldMkLst>
          <pc:docMk/>
          <pc:sldMk cId="1033319045" sldId="409"/>
        </pc:sldMkLst>
        <pc:spChg chg="add">
          <ac:chgData name="Helen Woodhead" userId="ad3a4230-80d7-443d-8a9e-007713cf765f" providerId="ADAL" clId="{1388E007-E2A4-4D9E-86CF-D2AFCF141476}" dt="2019-05-15T12:22:05.083" v="1228"/>
          <ac:spMkLst>
            <pc:docMk/>
            <pc:sldMk cId="1033319045" sldId="409"/>
            <ac:spMk id="7" creationId="{F9EC488F-1AFC-4D69-AB9D-6EE99C2F56BC}"/>
          </ac:spMkLst>
        </pc:spChg>
        <pc:spChg chg="add">
          <ac:chgData name="Helen Woodhead" userId="ad3a4230-80d7-443d-8a9e-007713cf765f" providerId="ADAL" clId="{1388E007-E2A4-4D9E-86CF-D2AFCF141476}" dt="2019-05-15T12:22:05.083" v="1228"/>
          <ac:spMkLst>
            <pc:docMk/>
            <pc:sldMk cId="1033319045" sldId="409"/>
            <ac:spMk id="9" creationId="{AAFB7A2A-04E9-48EF-87EB-99CC5A8E2700}"/>
          </ac:spMkLst>
        </pc:spChg>
        <pc:spChg chg="add">
          <ac:chgData name="Helen Woodhead" userId="ad3a4230-80d7-443d-8a9e-007713cf765f" providerId="ADAL" clId="{1388E007-E2A4-4D9E-86CF-D2AFCF141476}" dt="2019-05-15T12:22:12.375" v="1230"/>
          <ac:spMkLst>
            <pc:docMk/>
            <pc:sldMk cId="1033319045" sldId="409"/>
            <ac:spMk id="11" creationId="{B38F8BBA-5361-4867-AE13-0BCEA9AED509}"/>
          </ac:spMkLst>
        </pc:spChg>
        <pc:spChg chg="add">
          <ac:chgData name="Helen Woodhead" userId="ad3a4230-80d7-443d-8a9e-007713cf765f" providerId="ADAL" clId="{1388E007-E2A4-4D9E-86CF-D2AFCF141476}" dt="2019-05-15T12:22:12.375" v="1230"/>
          <ac:spMkLst>
            <pc:docMk/>
            <pc:sldMk cId="1033319045" sldId="409"/>
            <ac:spMk id="12" creationId="{39784FDA-ECF4-430C-8E41-83A0CE0F49A1}"/>
          </ac:spMkLst>
        </pc:spChg>
        <pc:spChg chg="add">
          <ac:chgData name="Helen Woodhead" userId="ad3a4230-80d7-443d-8a9e-007713cf765f" providerId="ADAL" clId="{1388E007-E2A4-4D9E-86CF-D2AFCF141476}" dt="2019-05-15T12:22:12.375" v="1230"/>
          <ac:spMkLst>
            <pc:docMk/>
            <pc:sldMk cId="1033319045" sldId="409"/>
            <ac:spMk id="13" creationId="{3CB5A8F7-8815-4D47-B39A-25B135A79082}"/>
          </ac:spMkLst>
        </pc:spChg>
        <pc:spChg chg="add">
          <ac:chgData name="Helen Woodhead" userId="ad3a4230-80d7-443d-8a9e-007713cf765f" providerId="ADAL" clId="{1388E007-E2A4-4D9E-86CF-D2AFCF141476}" dt="2019-05-15T12:22:12.375" v="1230"/>
          <ac:spMkLst>
            <pc:docMk/>
            <pc:sldMk cId="1033319045" sldId="409"/>
            <ac:spMk id="14" creationId="{EEF96372-CFED-4708-8217-586A363F1BC2}"/>
          </ac:spMkLst>
        </pc:spChg>
        <pc:spChg chg="add">
          <ac:chgData name="Helen Woodhead" userId="ad3a4230-80d7-443d-8a9e-007713cf765f" providerId="ADAL" clId="{1388E007-E2A4-4D9E-86CF-D2AFCF141476}" dt="2019-05-15T12:22:12.375" v="1230"/>
          <ac:spMkLst>
            <pc:docMk/>
            <pc:sldMk cId="1033319045" sldId="409"/>
            <ac:spMk id="15" creationId="{269A46CB-8900-44DF-87AB-8EB5D3CAB001}"/>
          </ac:spMkLst>
        </pc:spChg>
        <pc:spChg chg="mod">
          <ac:chgData name="Helen Woodhead" userId="ad3a4230-80d7-443d-8a9e-007713cf765f" providerId="ADAL" clId="{1388E007-E2A4-4D9E-86CF-D2AFCF141476}" dt="2019-05-15T12:21:57.235" v="1226"/>
          <ac:spMkLst>
            <pc:docMk/>
            <pc:sldMk cId="1033319045" sldId="409"/>
            <ac:spMk id="19" creationId="{5252A847-DE45-4FA3-A1F8-EEBEB845FF8E}"/>
          </ac:spMkLst>
        </pc:spChg>
        <pc:spChg chg="add">
          <ac:chgData name="Helen Woodhead" userId="ad3a4230-80d7-443d-8a9e-007713cf765f" providerId="ADAL" clId="{1388E007-E2A4-4D9E-86CF-D2AFCF141476}" dt="2019-05-15T12:22:12.375" v="1230"/>
          <ac:spMkLst>
            <pc:docMk/>
            <pc:sldMk cId="1033319045" sldId="409"/>
            <ac:spMk id="20" creationId="{7D1D411E-2A4C-41B2-9D08-675DA5AAA8B8}"/>
          </ac:spMkLst>
        </pc:spChg>
        <pc:spChg chg="add">
          <ac:chgData name="Helen Woodhead" userId="ad3a4230-80d7-443d-8a9e-007713cf765f" providerId="ADAL" clId="{1388E007-E2A4-4D9E-86CF-D2AFCF141476}" dt="2019-05-15T12:22:12.375" v="1230"/>
          <ac:spMkLst>
            <pc:docMk/>
            <pc:sldMk cId="1033319045" sldId="409"/>
            <ac:spMk id="21" creationId="{2A48FC60-51E3-47A0-9104-E8CD97D3CAAC}"/>
          </ac:spMkLst>
        </pc:spChg>
        <pc:spChg chg="add">
          <ac:chgData name="Helen Woodhead" userId="ad3a4230-80d7-443d-8a9e-007713cf765f" providerId="ADAL" clId="{1388E007-E2A4-4D9E-86CF-D2AFCF141476}" dt="2019-05-15T12:22:12.375" v="1230"/>
          <ac:spMkLst>
            <pc:docMk/>
            <pc:sldMk cId="1033319045" sldId="409"/>
            <ac:spMk id="23" creationId="{671D439B-F00E-419A-9AE7-7BE43D20C44A}"/>
          </ac:spMkLst>
        </pc:spChg>
        <pc:spChg chg="add">
          <ac:chgData name="Helen Woodhead" userId="ad3a4230-80d7-443d-8a9e-007713cf765f" providerId="ADAL" clId="{1388E007-E2A4-4D9E-86CF-D2AFCF141476}" dt="2019-05-15T12:22:12.375" v="1230"/>
          <ac:spMkLst>
            <pc:docMk/>
            <pc:sldMk cId="1033319045" sldId="409"/>
            <ac:spMk id="25" creationId="{4FCBA53A-13AC-41B9-A692-4E90FE656980}"/>
          </ac:spMkLst>
        </pc:spChg>
        <pc:spChg chg="add">
          <ac:chgData name="Helen Woodhead" userId="ad3a4230-80d7-443d-8a9e-007713cf765f" providerId="ADAL" clId="{1388E007-E2A4-4D9E-86CF-D2AFCF141476}" dt="2019-05-15T12:22:12.375" v="1230"/>
          <ac:spMkLst>
            <pc:docMk/>
            <pc:sldMk cId="1033319045" sldId="409"/>
            <ac:spMk id="27" creationId="{5EAAD9DD-6BE3-4034-A2E0-4DC0857CE04F}"/>
          </ac:spMkLst>
        </pc:spChg>
        <pc:graphicFrameChg chg="add">
          <ac:chgData name="Helen Woodhead" userId="ad3a4230-80d7-443d-8a9e-007713cf765f" providerId="ADAL" clId="{1388E007-E2A4-4D9E-86CF-D2AFCF141476}" dt="2019-05-15T12:22:12.375" v="1230"/>
          <ac:graphicFrameMkLst>
            <pc:docMk/>
            <pc:sldMk cId="1033319045" sldId="409"/>
            <ac:graphicFrameMk id="10" creationId="{4C9CC43B-3450-453B-985D-54E9863B4EFF}"/>
          </ac:graphicFrameMkLst>
        </pc:graphicFrameChg>
        <pc:cxnChg chg="add">
          <ac:chgData name="Helen Woodhead" userId="ad3a4230-80d7-443d-8a9e-007713cf765f" providerId="ADAL" clId="{1388E007-E2A4-4D9E-86CF-D2AFCF141476}" dt="2019-05-15T12:22:12.375" v="1230"/>
          <ac:cxnSpMkLst>
            <pc:docMk/>
            <pc:sldMk cId="1033319045" sldId="409"/>
            <ac:cxnSpMk id="22" creationId="{0779F1A5-C05F-4DA3-B0BD-5B853DB086CE}"/>
          </ac:cxnSpMkLst>
        </pc:cxnChg>
        <pc:cxnChg chg="add">
          <ac:chgData name="Helen Woodhead" userId="ad3a4230-80d7-443d-8a9e-007713cf765f" providerId="ADAL" clId="{1388E007-E2A4-4D9E-86CF-D2AFCF141476}" dt="2019-05-15T12:22:12.375" v="1230"/>
          <ac:cxnSpMkLst>
            <pc:docMk/>
            <pc:sldMk cId="1033319045" sldId="409"/>
            <ac:cxnSpMk id="24" creationId="{79D4A6A9-523B-4CFD-A38A-E341302DEF00}"/>
          </ac:cxnSpMkLst>
        </pc:cxnChg>
        <pc:cxnChg chg="add">
          <ac:chgData name="Helen Woodhead" userId="ad3a4230-80d7-443d-8a9e-007713cf765f" providerId="ADAL" clId="{1388E007-E2A4-4D9E-86CF-D2AFCF141476}" dt="2019-05-15T12:22:12.375" v="1230"/>
          <ac:cxnSpMkLst>
            <pc:docMk/>
            <pc:sldMk cId="1033319045" sldId="409"/>
            <ac:cxnSpMk id="26" creationId="{910FF3BF-7B82-4774-B55D-6745909A97E2}"/>
          </ac:cxnSpMkLst>
        </pc:cxnChg>
        <pc:cxnChg chg="add">
          <ac:chgData name="Helen Woodhead" userId="ad3a4230-80d7-443d-8a9e-007713cf765f" providerId="ADAL" clId="{1388E007-E2A4-4D9E-86CF-D2AFCF141476}" dt="2019-05-15T12:22:12.375" v="1230"/>
          <ac:cxnSpMkLst>
            <pc:docMk/>
            <pc:sldMk cId="1033319045" sldId="409"/>
            <ac:cxnSpMk id="28" creationId="{AE680FD6-9FCA-47CF-A82C-3E8927D42386}"/>
          </ac:cxnSpMkLst>
        </pc:cxnChg>
      </pc:sldChg>
      <pc:sldChg chg="addSp modSp add ord">
        <pc:chgData name="Helen Woodhead" userId="ad3a4230-80d7-443d-8a9e-007713cf765f" providerId="ADAL" clId="{1388E007-E2A4-4D9E-86CF-D2AFCF141476}" dt="2019-05-15T12:22:59.882" v="1239"/>
        <pc:sldMkLst>
          <pc:docMk/>
          <pc:sldMk cId="2240137015" sldId="410"/>
        </pc:sldMkLst>
        <pc:spChg chg="mod">
          <ac:chgData name="Helen Woodhead" userId="ad3a4230-80d7-443d-8a9e-007713cf765f" providerId="ADAL" clId="{1388E007-E2A4-4D9E-86CF-D2AFCF141476}" dt="2019-05-15T12:22:51.266" v="1237" actId="255"/>
          <ac:spMkLst>
            <pc:docMk/>
            <pc:sldMk cId="2240137015" sldId="410"/>
            <ac:spMk id="19" creationId="{5252A847-DE45-4FA3-A1F8-EEBEB845FF8E}"/>
          </ac:spMkLst>
        </pc:spChg>
        <pc:graphicFrameChg chg="add">
          <ac:chgData name="Helen Woodhead" userId="ad3a4230-80d7-443d-8a9e-007713cf765f" providerId="ADAL" clId="{1388E007-E2A4-4D9E-86CF-D2AFCF141476}" dt="2019-05-15T12:22:59.882" v="1239"/>
          <ac:graphicFrameMkLst>
            <pc:docMk/>
            <pc:sldMk cId="2240137015" sldId="410"/>
            <ac:graphicFrameMk id="7" creationId="{0CE5F546-8973-4184-B5B8-4C51363123C6}"/>
          </ac:graphicFrameMkLst>
        </pc:graphicFrameChg>
        <pc:cxnChg chg="add">
          <ac:chgData name="Helen Woodhead" userId="ad3a4230-80d7-443d-8a9e-007713cf765f" providerId="ADAL" clId="{1388E007-E2A4-4D9E-86CF-D2AFCF141476}" dt="2019-05-15T12:22:59.882" v="1239"/>
          <ac:cxnSpMkLst>
            <pc:docMk/>
            <pc:sldMk cId="2240137015" sldId="410"/>
            <ac:cxnSpMk id="9" creationId="{8F7FF5A7-2F2C-4AEF-8296-40C70899F197}"/>
          </ac:cxnSpMkLst>
        </pc:cxnChg>
      </pc:sldChg>
      <pc:sldChg chg="modSp add">
        <pc:chgData name="Helen Woodhead" userId="ad3a4230-80d7-443d-8a9e-007713cf765f" providerId="ADAL" clId="{1388E007-E2A4-4D9E-86CF-D2AFCF141476}" dt="2019-05-15T12:23:23.681" v="1262" actId="207"/>
        <pc:sldMkLst>
          <pc:docMk/>
          <pc:sldMk cId="4053871832" sldId="411"/>
        </pc:sldMkLst>
        <pc:spChg chg="mod">
          <ac:chgData name="Helen Woodhead" userId="ad3a4230-80d7-443d-8a9e-007713cf765f" providerId="ADAL" clId="{1388E007-E2A4-4D9E-86CF-D2AFCF141476}" dt="2019-05-15T12:23:23.681" v="1262" actId="207"/>
          <ac:spMkLst>
            <pc:docMk/>
            <pc:sldMk cId="4053871832" sldId="411"/>
            <ac:spMk id="19" creationId="{5252A847-DE45-4FA3-A1F8-EEBEB845FF8E}"/>
          </ac:spMkLst>
        </pc:spChg>
      </pc:sldChg>
      <pc:sldChg chg="addSp delSp modSp add">
        <pc:chgData name="Helen Woodhead" userId="ad3a4230-80d7-443d-8a9e-007713cf765f" providerId="ADAL" clId="{1388E007-E2A4-4D9E-86CF-D2AFCF141476}" dt="2019-05-15T12:24:27.124" v="1272"/>
        <pc:sldMkLst>
          <pc:docMk/>
          <pc:sldMk cId="3186667659" sldId="412"/>
        </pc:sldMkLst>
        <pc:spChg chg="mod">
          <ac:chgData name="Helen Woodhead" userId="ad3a4230-80d7-443d-8a9e-007713cf765f" providerId="ADAL" clId="{1388E007-E2A4-4D9E-86CF-D2AFCF141476}" dt="2019-05-15T12:24:21.075" v="1270" actId="20577"/>
          <ac:spMkLst>
            <pc:docMk/>
            <pc:sldMk cId="3186667659" sldId="412"/>
            <ac:spMk id="19" creationId="{5252A847-DE45-4FA3-A1F8-EEBEB845FF8E}"/>
          </ac:spMkLst>
        </pc:spChg>
        <pc:graphicFrameChg chg="del">
          <ac:chgData name="Helen Woodhead" userId="ad3a4230-80d7-443d-8a9e-007713cf765f" providerId="ADAL" clId="{1388E007-E2A4-4D9E-86CF-D2AFCF141476}" dt="2019-05-15T12:24:18.306" v="1269" actId="478"/>
          <ac:graphicFrameMkLst>
            <pc:docMk/>
            <pc:sldMk cId="3186667659" sldId="412"/>
            <ac:graphicFrameMk id="7" creationId="{0CE5F546-8973-4184-B5B8-4C51363123C6}"/>
          </ac:graphicFrameMkLst>
        </pc:graphicFrameChg>
        <pc:graphicFrameChg chg="add">
          <ac:chgData name="Helen Woodhead" userId="ad3a4230-80d7-443d-8a9e-007713cf765f" providerId="ADAL" clId="{1388E007-E2A4-4D9E-86CF-D2AFCF141476}" dt="2019-05-15T12:24:27.124" v="1272"/>
          <ac:graphicFrameMkLst>
            <pc:docMk/>
            <pc:sldMk cId="3186667659" sldId="412"/>
            <ac:graphicFrameMk id="10" creationId="{72DA6332-4215-470F-9EDF-9C041322EF37}"/>
          </ac:graphicFrameMkLst>
        </pc:graphicFrameChg>
        <pc:cxnChg chg="del">
          <ac:chgData name="Helen Woodhead" userId="ad3a4230-80d7-443d-8a9e-007713cf765f" providerId="ADAL" clId="{1388E007-E2A4-4D9E-86CF-D2AFCF141476}" dt="2019-05-15T12:24:18.306" v="1269" actId="478"/>
          <ac:cxnSpMkLst>
            <pc:docMk/>
            <pc:sldMk cId="3186667659" sldId="412"/>
            <ac:cxnSpMk id="9" creationId="{8F7FF5A7-2F2C-4AEF-8296-40C70899F197}"/>
          </ac:cxnSpMkLst>
        </pc:cxnChg>
      </pc:sldChg>
      <pc:sldChg chg="addSp delSp modSp add">
        <pc:chgData name="Helen Woodhead" userId="ad3a4230-80d7-443d-8a9e-007713cf765f" providerId="ADAL" clId="{1388E007-E2A4-4D9E-86CF-D2AFCF141476}" dt="2019-05-16T08:35:28.007" v="1463"/>
        <pc:sldMkLst>
          <pc:docMk/>
          <pc:sldMk cId="4113414496" sldId="413"/>
        </pc:sldMkLst>
        <pc:spChg chg="add del mod">
          <ac:chgData name="Helen Woodhead" userId="ad3a4230-80d7-443d-8a9e-007713cf765f" providerId="ADAL" clId="{1388E007-E2A4-4D9E-86CF-D2AFCF141476}" dt="2019-05-16T08:35:28.007" v="1463"/>
          <ac:spMkLst>
            <pc:docMk/>
            <pc:sldMk cId="4113414496" sldId="413"/>
            <ac:spMk id="12" creationId="{98325260-7FD1-47AB-9D85-6030A8A5AEFA}"/>
          </ac:spMkLst>
        </pc:spChg>
        <pc:spChg chg="add del mod">
          <ac:chgData name="Helen Woodhead" userId="ad3a4230-80d7-443d-8a9e-007713cf765f" providerId="ADAL" clId="{1388E007-E2A4-4D9E-86CF-D2AFCF141476}" dt="2019-05-16T08:35:28.007" v="1463"/>
          <ac:spMkLst>
            <pc:docMk/>
            <pc:sldMk cId="4113414496" sldId="413"/>
            <ac:spMk id="13" creationId="{4C097125-EF10-427B-BB43-29C7DA10A111}"/>
          </ac:spMkLst>
        </pc:spChg>
        <pc:spChg chg="add del mod">
          <ac:chgData name="Helen Woodhead" userId="ad3a4230-80d7-443d-8a9e-007713cf765f" providerId="ADAL" clId="{1388E007-E2A4-4D9E-86CF-D2AFCF141476}" dt="2019-05-16T08:35:28.007" v="1463"/>
          <ac:spMkLst>
            <pc:docMk/>
            <pc:sldMk cId="4113414496" sldId="413"/>
            <ac:spMk id="14" creationId="{42805D4C-9EAF-49FA-94CE-401D80725FF1}"/>
          </ac:spMkLst>
        </pc:spChg>
        <pc:graphicFrameChg chg="add del mod">
          <ac:chgData name="Helen Woodhead" userId="ad3a4230-80d7-443d-8a9e-007713cf765f" providerId="ADAL" clId="{1388E007-E2A4-4D9E-86CF-D2AFCF141476}" dt="2019-05-16T08:35:28.007" v="1463"/>
          <ac:graphicFrameMkLst>
            <pc:docMk/>
            <pc:sldMk cId="4113414496" sldId="413"/>
            <ac:graphicFrameMk id="11" creationId="{6C904CDF-E7FE-4A40-9FC9-FEBB14F4E032}"/>
          </ac:graphicFrameMkLst>
        </pc:graphicFrameChg>
        <pc:cxnChg chg="add">
          <ac:chgData name="Helen Woodhead" userId="ad3a4230-80d7-443d-8a9e-007713cf765f" providerId="ADAL" clId="{1388E007-E2A4-4D9E-86CF-D2AFCF141476}" dt="2019-05-15T12:24:46.085" v="1276"/>
          <ac:cxnSpMkLst>
            <pc:docMk/>
            <pc:sldMk cId="4113414496" sldId="413"/>
            <ac:cxnSpMk id="9" creationId="{2103489A-F86E-4A00-93AB-B518C862A50C}"/>
          </ac:cxnSpMkLst>
        </pc:cxnChg>
        <pc:cxnChg chg="add del mod">
          <ac:chgData name="Helen Woodhead" userId="ad3a4230-80d7-443d-8a9e-007713cf765f" providerId="ADAL" clId="{1388E007-E2A4-4D9E-86CF-D2AFCF141476}" dt="2019-05-16T08:35:28.007" v="1463"/>
          <ac:cxnSpMkLst>
            <pc:docMk/>
            <pc:sldMk cId="4113414496" sldId="413"/>
            <ac:cxnSpMk id="15" creationId="{0C656238-F688-472E-970C-C960342D2934}"/>
          </ac:cxnSpMkLst>
        </pc:cxnChg>
        <pc:cxnChg chg="add del mod">
          <ac:chgData name="Helen Woodhead" userId="ad3a4230-80d7-443d-8a9e-007713cf765f" providerId="ADAL" clId="{1388E007-E2A4-4D9E-86CF-D2AFCF141476}" dt="2019-05-16T08:35:28.007" v="1463"/>
          <ac:cxnSpMkLst>
            <pc:docMk/>
            <pc:sldMk cId="4113414496" sldId="413"/>
            <ac:cxnSpMk id="20" creationId="{C077B8DD-4696-4CDF-A23D-CA98B814ACA2}"/>
          </ac:cxnSpMkLst>
        </pc:cxnChg>
        <pc:cxnChg chg="add del mod">
          <ac:chgData name="Helen Woodhead" userId="ad3a4230-80d7-443d-8a9e-007713cf765f" providerId="ADAL" clId="{1388E007-E2A4-4D9E-86CF-D2AFCF141476}" dt="2019-05-16T08:35:28.007" v="1463"/>
          <ac:cxnSpMkLst>
            <pc:docMk/>
            <pc:sldMk cId="4113414496" sldId="413"/>
            <ac:cxnSpMk id="21" creationId="{31296A40-89D2-45F8-BE2C-957EE8CAE56C}"/>
          </ac:cxnSpMkLst>
        </pc:cxnChg>
      </pc:sldChg>
      <pc:sldChg chg="addSp delSp modSp add">
        <pc:chgData name="Helen Woodhead" userId="ad3a4230-80d7-443d-8a9e-007713cf765f" providerId="ADAL" clId="{1388E007-E2A4-4D9E-86CF-D2AFCF141476}" dt="2019-05-16T08:35:53.877" v="1472"/>
        <pc:sldMkLst>
          <pc:docMk/>
          <pc:sldMk cId="72867105" sldId="414"/>
        </pc:sldMkLst>
        <pc:spChg chg="add del">
          <ac:chgData name="Helen Woodhead" userId="ad3a4230-80d7-443d-8a9e-007713cf765f" providerId="ADAL" clId="{1388E007-E2A4-4D9E-86CF-D2AFCF141476}" dt="2019-05-16T08:35:16.224" v="1454"/>
          <ac:spMkLst>
            <pc:docMk/>
            <pc:sldMk cId="72867105" sldId="414"/>
            <ac:spMk id="12" creationId="{771F2AD5-E31B-4B33-9395-96717F9D868D}"/>
          </ac:spMkLst>
        </pc:spChg>
        <pc:spChg chg="add del">
          <ac:chgData name="Helen Woodhead" userId="ad3a4230-80d7-443d-8a9e-007713cf765f" providerId="ADAL" clId="{1388E007-E2A4-4D9E-86CF-D2AFCF141476}" dt="2019-05-16T08:35:16.224" v="1454"/>
          <ac:spMkLst>
            <pc:docMk/>
            <pc:sldMk cId="72867105" sldId="414"/>
            <ac:spMk id="13" creationId="{B932690F-87C3-42EE-A594-947415FBB705}"/>
          </ac:spMkLst>
        </pc:spChg>
        <pc:spChg chg="add del">
          <ac:chgData name="Helen Woodhead" userId="ad3a4230-80d7-443d-8a9e-007713cf765f" providerId="ADAL" clId="{1388E007-E2A4-4D9E-86CF-D2AFCF141476}" dt="2019-05-16T08:35:16.224" v="1454"/>
          <ac:spMkLst>
            <pc:docMk/>
            <pc:sldMk cId="72867105" sldId="414"/>
            <ac:spMk id="14" creationId="{68990E94-9166-4B36-AB5E-F4DECAF44E8A}"/>
          </ac:spMkLst>
        </pc:spChg>
        <pc:spChg chg="mod">
          <ac:chgData name="Helen Woodhead" userId="ad3a4230-80d7-443d-8a9e-007713cf765f" providerId="ADAL" clId="{1388E007-E2A4-4D9E-86CF-D2AFCF141476}" dt="2019-05-15T12:25:14.972" v="1281"/>
          <ac:spMkLst>
            <pc:docMk/>
            <pc:sldMk cId="72867105" sldId="414"/>
            <ac:spMk id="19" creationId="{5252A847-DE45-4FA3-A1F8-EEBEB845FF8E}"/>
          </ac:spMkLst>
        </pc:spChg>
        <pc:spChg chg="add">
          <ac:chgData name="Helen Woodhead" userId="ad3a4230-80d7-443d-8a9e-007713cf765f" providerId="ADAL" clId="{1388E007-E2A4-4D9E-86CF-D2AFCF141476}" dt="2019-05-16T08:35:30.607" v="1464"/>
          <ac:spMkLst>
            <pc:docMk/>
            <pc:sldMk cId="72867105" sldId="414"/>
            <ac:spMk id="23" creationId="{A453B984-CD80-4CAB-8677-748A883B1B33}"/>
          </ac:spMkLst>
        </pc:spChg>
        <pc:spChg chg="add">
          <ac:chgData name="Helen Woodhead" userId="ad3a4230-80d7-443d-8a9e-007713cf765f" providerId="ADAL" clId="{1388E007-E2A4-4D9E-86CF-D2AFCF141476}" dt="2019-05-16T08:35:30.607" v="1464"/>
          <ac:spMkLst>
            <pc:docMk/>
            <pc:sldMk cId="72867105" sldId="414"/>
            <ac:spMk id="24" creationId="{CDEDF650-E78E-47C4-94C7-25F0C53BE342}"/>
          </ac:spMkLst>
        </pc:spChg>
        <pc:spChg chg="add">
          <ac:chgData name="Helen Woodhead" userId="ad3a4230-80d7-443d-8a9e-007713cf765f" providerId="ADAL" clId="{1388E007-E2A4-4D9E-86CF-D2AFCF141476}" dt="2019-05-16T08:35:30.607" v="1464"/>
          <ac:spMkLst>
            <pc:docMk/>
            <pc:sldMk cId="72867105" sldId="414"/>
            <ac:spMk id="25" creationId="{DC38ACB7-2897-4956-A906-57C272A26CF4}"/>
          </ac:spMkLst>
        </pc:spChg>
        <pc:spChg chg="add del mod">
          <ac:chgData name="Helen Woodhead" userId="ad3a4230-80d7-443d-8a9e-007713cf765f" providerId="ADAL" clId="{1388E007-E2A4-4D9E-86CF-D2AFCF141476}" dt="2019-05-16T08:35:53.877" v="1472"/>
          <ac:spMkLst>
            <pc:docMk/>
            <pc:sldMk cId="72867105" sldId="414"/>
            <ac:spMk id="30" creationId="{A57E72C8-BAD0-4223-A057-E56E45E8C33B}"/>
          </ac:spMkLst>
        </pc:spChg>
        <pc:spChg chg="add del mod">
          <ac:chgData name="Helen Woodhead" userId="ad3a4230-80d7-443d-8a9e-007713cf765f" providerId="ADAL" clId="{1388E007-E2A4-4D9E-86CF-D2AFCF141476}" dt="2019-05-16T08:35:53.877" v="1472"/>
          <ac:spMkLst>
            <pc:docMk/>
            <pc:sldMk cId="72867105" sldId="414"/>
            <ac:spMk id="31" creationId="{3B4DD4C1-671E-48EA-8112-D3E112811978}"/>
          </ac:spMkLst>
        </pc:spChg>
        <pc:spChg chg="add del mod">
          <ac:chgData name="Helen Woodhead" userId="ad3a4230-80d7-443d-8a9e-007713cf765f" providerId="ADAL" clId="{1388E007-E2A4-4D9E-86CF-D2AFCF141476}" dt="2019-05-16T08:35:53.877" v="1472"/>
          <ac:spMkLst>
            <pc:docMk/>
            <pc:sldMk cId="72867105" sldId="414"/>
            <ac:spMk id="32" creationId="{67BA2073-E00E-4BF3-BE33-8F3C1346CEB4}"/>
          </ac:spMkLst>
        </pc:spChg>
        <pc:graphicFrameChg chg="del">
          <ac:chgData name="Helen Woodhead" userId="ad3a4230-80d7-443d-8a9e-007713cf765f" providerId="ADAL" clId="{1388E007-E2A4-4D9E-86CF-D2AFCF141476}" dt="2019-05-15T12:25:18.969" v="1282" actId="478"/>
          <ac:graphicFrameMkLst>
            <pc:docMk/>
            <pc:sldMk cId="72867105" sldId="414"/>
            <ac:graphicFrameMk id="10" creationId="{72DA6332-4215-470F-9EDF-9C041322EF37}"/>
          </ac:graphicFrameMkLst>
        </pc:graphicFrameChg>
        <pc:graphicFrameChg chg="add del">
          <ac:chgData name="Helen Woodhead" userId="ad3a4230-80d7-443d-8a9e-007713cf765f" providerId="ADAL" clId="{1388E007-E2A4-4D9E-86CF-D2AFCF141476}" dt="2019-05-16T08:35:16.224" v="1454"/>
          <ac:graphicFrameMkLst>
            <pc:docMk/>
            <pc:sldMk cId="72867105" sldId="414"/>
            <ac:graphicFrameMk id="11" creationId="{CC70F2AB-35BE-483E-9231-C09F00ED8179}"/>
          </ac:graphicFrameMkLst>
        </pc:graphicFrameChg>
        <pc:graphicFrameChg chg="add">
          <ac:chgData name="Helen Woodhead" userId="ad3a4230-80d7-443d-8a9e-007713cf765f" providerId="ADAL" clId="{1388E007-E2A4-4D9E-86CF-D2AFCF141476}" dt="2019-05-16T08:35:30.607" v="1464"/>
          <ac:graphicFrameMkLst>
            <pc:docMk/>
            <pc:sldMk cId="72867105" sldId="414"/>
            <ac:graphicFrameMk id="22" creationId="{CE48E3B3-C6A7-4A73-B7AD-8B1574A82A6E}"/>
          </ac:graphicFrameMkLst>
        </pc:graphicFrameChg>
        <pc:graphicFrameChg chg="add del mod">
          <ac:chgData name="Helen Woodhead" userId="ad3a4230-80d7-443d-8a9e-007713cf765f" providerId="ADAL" clId="{1388E007-E2A4-4D9E-86CF-D2AFCF141476}" dt="2019-05-16T08:35:53.877" v="1472"/>
          <ac:graphicFrameMkLst>
            <pc:docMk/>
            <pc:sldMk cId="72867105" sldId="414"/>
            <ac:graphicFrameMk id="29" creationId="{F60DBA33-6202-4C5F-B806-D663C8A44C06}"/>
          </ac:graphicFrameMkLst>
        </pc:graphicFrameChg>
        <pc:cxnChg chg="del">
          <ac:chgData name="Helen Woodhead" userId="ad3a4230-80d7-443d-8a9e-007713cf765f" providerId="ADAL" clId="{1388E007-E2A4-4D9E-86CF-D2AFCF141476}" dt="2019-05-15T12:25:18.969" v="1282" actId="478"/>
          <ac:cxnSpMkLst>
            <pc:docMk/>
            <pc:sldMk cId="72867105" sldId="414"/>
            <ac:cxnSpMk id="9" creationId="{2103489A-F86E-4A00-93AB-B518C862A50C}"/>
          </ac:cxnSpMkLst>
        </pc:cxnChg>
        <pc:cxnChg chg="add del">
          <ac:chgData name="Helen Woodhead" userId="ad3a4230-80d7-443d-8a9e-007713cf765f" providerId="ADAL" clId="{1388E007-E2A4-4D9E-86CF-D2AFCF141476}" dt="2019-05-16T08:35:16.224" v="1454"/>
          <ac:cxnSpMkLst>
            <pc:docMk/>
            <pc:sldMk cId="72867105" sldId="414"/>
            <ac:cxnSpMk id="15" creationId="{FC5A1E86-7799-485D-B896-F5B49E29DA41}"/>
          </ac:cxnSpMkLst>
        </pc:cxnChg>
        <pc:cxnChg chg="add del">
          <ac:chgData name="Helen Woodhead" userId="ad3a4230-80d7-443d-8a9e-007713cf765f" providerId="ADAL" clId="{1388E007-E2A4-4D9E-86CF-D2AFCF141476}" dt="2019-05-16T08:35:16.224" v="1454"/>
          <ac:cxnSpMkLst>
            <pc:docMk/>
            <pc:sldMk cId="72867105" sldId="414"/>
            <ac:cxnSpMk id="20" creationId="{3D7312B4-EFA7-432E-881B-BE4A1E5BD9DA}"/>
          </ac:cxnSpMkLst>
        </pc:cxnChg>
        <pc:cxnChg chg="add del">
          <ac:chgData name="Helen Woodhead" userId="ad3a4230-80d7-443d-8a9e-007713cf765f" providerId="ADAL" clId="{1388E007-E2A4-4D9E-86CF-D2AFCF141476}" dt="2019-05-16T08:35:16.224" v="1454"/>
          <ac:cxnSpMkLst>
            <pc:docMk/>
            <pc:sldMk cId="72867105" sldId="414"/>
            <ac:cxnSpMk id="21" creationId="{BF37624B-2822-4AB2-99E9-9AD494C39325}"/>
          </ac:cxnSpMkLst>
        </pc:cxnChg>
        <pc:cxnChg chg="add">
          <ac:chgData name="Helen Woodhead" userId="ad3a4230-80d7-443d-8a9e-007713cf765f" providerId="ADAL" clId="{1388E007-E2A4-4D9E-86CF-D2AFCF141476}" dt="2019-05-16T08:35:30.607" v="1464"/>
          <ac:cxnSpMkLst>
            <pc:docMk/>
            <pc:sldMk cId="72867105" sldId="414"/>
            <ac:cxnSpMk id="26" creationId="{057AA2E5-9EEC-4C64-A9B7-A7AB02D5D1D8}"/>
          </ac:cxnSpMkLst>
        </pc:cxnChg>
        <pc:cxnChg chg="add">
          <ac:chgData name="Helen Woodhead" userId="ad3a4230-80d7-443d-8a9e-007713cf765f" providerId="ADAL" clId="{1388E007-E2A4-4D9E-86CF-D2AFCF141476}" dt="2019-05-16T08:35:30.607" v="1464"/>
          <ac:cxnSpMkLst>
            <pc:docMk/>
            <pc:sldMk cId="72867105" sldId="414"/>
            <ac:cxnSpMk id="27" creationId="{AB13DF93-308B-42FE-A2D7-C4FF7B493FB8}"/>
          </ac:cxnSpMkLst>
        </pc:cxnChg>
        <pc:cxnChg chg="add">
          <ac:chgData name="Helen Woodhead" userId="ad3a4230-80d7-443d-8a9e-007713cf765f" providerId="ADAL" clId="{1388E007-E2A4-4D9E-86CF-D2AFCF141476}" dt="2019-05-16T08:35:30.607" v="1464"/>
          <ac:cxnSpMkLst>
            <pc:docMk/>
            <pc:sldMk cId="72867105" sldId="414"/>
            <ac:cxnSpMk id="28" creationId="{E6160A59-6665-4281-9883-CC1780F5826D}"/>
          </ac:cxnSpMkLst>
        </pc:cxnChg>
        <pc:cxnChg chg="add del mod">
          <ac:chgData name="Helen Woodhead" userId="ad3a4230-80d7-443d-8a9e-007713cf765f" providerId="ADAL" clId="{1388E007-E2A4-4D9E-86CF-D2AFCF141476}" dt="2019-05-16T08:35:53.877" v="1472"/>
          <ac:cxnSpMkLst>
            <pc:docMk/>
            <pc:sldMk cId="72867105" sldId="414"/>
            <ac:cxnSpMk id="33" creationId="{DBDAD5F6-B549-4CE4-BD09-F6AE196C2148}"/>
          </ac:cxnSpMkLst>
        </pc:cxnChg>
        <pc:cxnChg chg="add del mod">
          <ac:chgData name="Helen Woodhead" userId="ad3a4230-80d7-443d-8a9e-007713cf765f" providerId="ADAL" clId="{1388E007-E2A4-4D9E-86CF-D2AFCF141476}" dt="2019-05-16T08:35:53.877" v="1472"/>
          <ac:cxnSpMkLst>
            <pc:docMk/>
            <pc:sldMk cId="72867105" sldId="414"/>
            <ac:cxnSpMk id="34" creationId="{70259300-29BA-4FE3-BBCF-D6ACF663F2B7}"/>
          </ac:cxnSpMkLst>
        </pc:cxnChg>
        <pc:cxnChg chg="add del mod">
          <ac:chgData name="Helen Woodhead" userId="ad3a4230-80d7-443d-8a9e-007713cf765f" providerId="ADAL" clId="{1388E007-E2A4-4D9E-86CF-D2AFCF141476}" dt="2019-05-16T08:35:53.877" v="1472"/>
          <ac:cxnSpMkLst>
            <pc:docMk/>
            <pc:sldMk cId="72867105" sldId="414"/>
            <ac:cxnSpMk id="35" creationId="{21C984CD-37C7-409A-9117-03C23097ADDD}"/>
          </ac:cxnSpMkLst>
        </pc:cxnChg>
      </pc:sldChg>
      <pc:sldChg chg="addSp delSp modSp add">
        <pc:chgData name="Helen Woodhead" userId="ad3a4230-80d7-443d-8a9e-007713cf765f" providerId="ADAL" clId="{1388E007-E2A4-4D9E-86CF-D2AFCF141476}" dt="2019-05-16T08:35:56.010" v="1473"/>
        <pc:sldMkLst>
          <pc:docMk/>
          <pc:sldMk cId="3258525416" sldId="415"/>
        </pc:sldMkLst>
        <pc:spChg chg="del mod">
          <ac:chgData name="Helen Woodhead" userId="ad3a4230-80d7-443d-8a9e-007713cf765f" providerId="ADAL" clId="{1388E007-E2A4-4D9E-86CF-D2AFCF141476}" dt="2019-05-16T08:35:46.017" v="1465"/>
          <ac:spMkLst>
            <pc:docMk/>
            <pc:sldMk cId="3258525416" sldId="415"/>
            <ac:spMk id="12" creationId="{771F2AD5-E31B-4B33-9395-96717F9D868D}"/>
          </ac:spMkLst>
        </pc:spChg>
        <pc:spChg chg="del mod">
          <ac:chgData name="Helen Woodhead" userId="ad3a4230-80d7-443d-8a9e-007713cf765f" providerId="ADAL" clId="{1388E007-E2A4-4D9E-86CF-D2AFCF141476}" dt="2019-05-16T08:35:46.017" v="1465"/>
          <ac:spMkLst>
            <pc:docMk/>
            <pc:sldMk cId="3258525416" sldId="415"/>
            <ac:spMk id="13" creationId="{B932690F-87C3-42EE-A594-947415FBB705}"/>
          </ac:spMkLst>
        </pc:spChg>
        <pc:spChg chg="del mod">
          <ac:chgData name="Helen Woodhead" userId="ad3a4230-80d7-443d-8a9e-007713cf765f" providerId="ADAL" clId="{1388E007-E2A4-4D9E-86CF-D2AFCF141476}" dt="2019-05-16T08:35:46.017" v="1465"/>
          <ac:spMkLst>
            <pc:docMk/>
            <pc:sldMk cId="3258525416" sldId="415"/>
            <ac:spMk id="14" creationId="{68990E94-9166-4B36-AB5E-F4DECAF44E8A}"/>
          </ac:spMkLst>
        </pc:spChg>
        <pc:spChg chg="mod">
          <ac:chgData name="Helen Woodhead" userId="ad3a4230-80d7-443d-8a9e-007713cf765f" providerId="ADAL" clId="{1388E007-E2A4-4D9E-86CF-D2AFCF141476}" dt="2019-05-15T12:25:55.582" v="1313" actId="115"/>
          <ac:spMkLst>
            <pc:docMk/>
            <pc:sldMk cId="3258525416" sldId="415"/>
            <ac:spMk id="19" creationId="{5252A847-DE45-4FA3-A1F8-EEBEB845FF8E}"/>
          </ac:spMkLst>
        </pc:spChg>
        <pc:spChg chg="add">
          <ac:chgData name="Helen Woodhead" userId="ad3a4230-80d7-443d-8a9e-007713cf765f" providerId="ADAL" clId="{1388E007-E2A4-4D9E-86CF-D2AFCF141476}" dt="2019-05-16T08:35:56.010" v="1473"/>
          <ac:spMkLst>
            <pc:docMk/>
            <pc:sldMk cId="3258525416" sldId="415"/>
            <ac:spMk id="23" creationId="{921A5F39-F4DF-4F7C-96F6-660B0FEA9936}"/>
          </ac:spMkLst>
        </pc:spChg>
        <pc:spChg chg="add">
          <ac:chgData name="Helen Woodhead" userId="ad3a4230-80d7-443d-8a9e-007713cf765f" providerId="ADAL" clId="{1388E007-E2A4-4D9E-86CF-D2AFCF141476}" dt="2019-05-16T08:35:56.010" v="1473"/>
          <ac:spMkLst>
            <pc:docMk/>
            <pc:sldMk cId="3258525416" sldId="415"/>
            <ac:spMk id="24" creationId="{7D4A148A-B90C-476F-A78E-F1F351CC04EF}"/>
          </ac:spMkLst>
        </pc:spChg>
        <pc:spChg chg="add">
          <ac:chgData name="Helen Woodhead" userId="ad3a4230-80d7-443d-8a9e-007713cf765f" providerId="ADAL" clId="{1388E007-E2A4-4D9E-86CF-D2AFCF141476}" dt="2019-05-16T08:35:56.010" v="1473"/>
          <ac:spMkLst>
            <pc:docMk/>
            <pc:sldMk cId="3258525416" sldId="415"/>
            <ac:spMk id="25" creationId="{A17BE333-AF60-4210-831F-3308379F0E94}"/>
          </ac:spMkLst>
        </pc:spChg>
        <pc:graphicFrameChg chg="del">
          <ac:chgData name="Helen Woodhead" userId="ad3a4230-80d7-443d-8a9e-007713cf765f" providerId="ADAL" clId="{1388E007-E2A4-4D9E-86CF-D2AFCF141476}" dt="2019-05-16T08:35:46.017" v="1465"/>
          <ac:graphicFrameMkLst>
            <pc:docMk/>
            <pc:sldMk cId="3258525416" sldId="415"/>
            <ac:graphicFrameMk id="11" creationId="{CC70F2AB-35BE-483E-9231-C09F00ED8179}"/>
          </ac:graphicFrameMkLst>
        </pc:graphicFrameChg>
        <pc:graphicFrameChg chg="add">
          <ac:chgData name="Helen Woodhead" userId="ad3a4230-80d7-443d-8a9e-007713cf765f" providerId="ADAL" clId="{1388E007-E2A4-4D9E-86CF-D2AFCF141476}" dt="2019-05-16T08:35:56.010" v="1473"/>
          <ac:graphicFrameMkLst>
            <pc:docMk/>
            <pc:sldMk cId="3258525416" sldId="415"/>
            <ac:graphicFrameMk id="22" creationId="{261251AB-121F-4008-96DF-63D1AB09793B}"/>
          </ac:graphicFrameMkLst>
        </pc:graphicFrameChg>
        <pc:cxnChg chg="del">
          <ac:chgData name="Helen Woodhead" userId="ad3a4230-80d7-443d-8a9e-007713cf765f" providerId="ADAL" clId="{1388E007-E2A4-4D9E-86CF-D2AFCF141476}" dt="2019-05-16T08:35:46.017" v="1465"/>
          <ac:cxnSpMkLst>
            <pc:docMk/>
            <pc:sldMk cId="3258525416" sldId="415"/>
            <ac:cxnSpMk id="15" creationId="{FC5A1E86-7799-485D-B896-F5B49E29DA41}"/>
          </ac:cxnSpMkLst>
        </pc:cxnChg>
        <pc:cxnChg chg="del">
          <ac:chgData name="Helen Woodhead" userId="ad3a4230-80d7-443d-8a9e-007713cf765f" providerId="ADAL" clId="{1388E007-E2A4-4D9E-86CF-D2AFCF141476}" dt="2019-05-16T08:35:46.017" v="1465"/>
          <ac:cxnSpMkLst>
            <pc:docMk/>
            <pc:sldMk cId="3258525416" sldId="415"/>
            <ac:cxnSpMk id="20" creationId="{3D7312B4-EFA7-432E-881B-BE4A1E5BD9DA}"/>
          </ac:cxnSpMkLst>
        </pc:cxnChg>
        <pc:cxnChg chg="del">
          <ac:chgData name="Helen Woodhead" userId="ad3a4230-80d7-443d-8a9e-007713cf765f" providerId="ADAL" clId="{1388E007-E2A4-4D9E-86CF-D2AFCF141476}" dt="2019-05-16T08:35:46.017" v="1465"/>
          <ac:cxnSpMkLst>
            <pc:docMk/>
            <pc:sldMk cId="3258525416" sldId="415"/>
            <ac:cxnSpMk id="21" creationId="{BF37624B-2822-4AB2-99E9-9AD494C39325}"/>
          </ac:cxnSpMkLst>
        </pc:cxnChg>
        <pc:cxnChg chg="add">
          <ac:chgData name="Helen Woodhead" userId="ad3a4230-80d7-443d-8a9e-007713cf765f" providerId="ADAL" clId="{1388E007-E2A4-4D9E-86CF-D2AFCF141476}" dt="2019-05-16T08:35:56.010" v="1473"/>
          <ac:cxnSpMkLst>
            <pc:docMk/>
            <pc:sldMk cId="3258525416" sldId="415"/>
            <ac:cxnSpMk id="26" creationId="{BDCDAD50-0F5A-4F31-8A6B-945D37382B49}"/>
          </ac:cxnSpMkLst>
        </pc:cxnChg>
        <pc:cxnChg chg="add">
          <ac:chgData name="Helen Woodhead" userId="ad3a4230-80d7-443d-8a9e-007713cf765f" providerId="ADAL" clId="{1388E007-E2A4-4D9E-86CF-D2AFCF141476}" dt="2019-05-16T08:35:56.010" v="1473"/>
          <ac:cxnSpMkLst>
            <pc:docMk/>
            <pc:sldMk cId="3258525416" sldId="415"/>
            <ac:cxnSpMk id="27" creationId="{83007242-878E-4E71-83BE-10608DF24F5A}"/>
          </ac:cxnSpMkLst>
        </pc:cxnChg>
        <pc:cxnChg chg="add">
          <ac:chgData name="Helen Woodhead" userId="ad3a4230-80d7-443d-8a9e-007713cf765f" providerId="ADAL" clId="{1388E007-E2A4-4D9E-86CF-D2AFCF141476}" dt="2019-05-16T08:35:56.010" v="1473"/>
          <ac:cxnSpMkLst>
            <pc:docMk/>
            <pc:sldMk cId="3258525416" sldId="415"/>
            <ac:cxnSpMk id="28" creationId="{BF5A9E29-7789-4AC2-B022-26EC0B8954E8}"/>
          </ac:cxnSpMkLst>
        </pc:cxnChg>
      </pc:sldChg>
      <pc:sldChg chg="addSp delSp modSp add">
        <pc:chgData name="Helen Woodhead" userId="ad3a4230-80d7-443d-8a9e-007713cf765f" providerId="ADAL" clId="{1388E007-E2A4-4D9E-86CF-D2AFCF141476}" dt="2019-05-15T12:26:55.737" v="1327"/>
        <pc:sldMkLst>
          <pc:docMk/>
          <pc:sldMk cId="443265071" sldId="416"/>
        </pc:sldMkLst>
        <pc:spChg chg="del">
          <ac:chgData name="Helen Woodhead" userId="ad3a4230-80d7-443d-8a9e-007713cf765f" providerId="ADAL" clId="{1388E007-E2A4-4D9E-86CF-D2AFCF141476}" dt="2019-05-15T12:26:31.397" v="1320" actId="478"/>
          <ac:spMkLst>
            <pc:docMk/>
            <pc:sldMk cId="443265071" sldId="416"/>
            <ac:spMk id="12" creationId="{771F2AD5-E31B-4B33-9395-96717F9D868D}"/>
          </ac:spMkLst>
        </pc:spChg>
        <pc:spChg chg="del">
          <ac:chgData name="Helen Woodhead" userId="ad3a4230-80d7-443d-8a9e-007713cf765f" providerId="ADAL" clId="{1388E007-E2A4-4D9E-86CF-D2AFCF141476}" dt="2019-05-15T12:26:31.397" v="1320" actId="478"/>
          <ac:spMkLst>
            <pc:docMk/>
            <pc:sldMk cId="443265071" sldId="416"/>
            <ac:spMk id="13" creationId="{B932690F-87C3-42EE-A594-947415FBB705}"/>
          </ac:spMkLst>
        </pc:spChg>
        <pc:spChg chg="del">
          <ac:chgData name="Helen Woodhead" userId="ad3a4230-80d7-443d-8a9e-007713cf765f" providerId="ADAL" clId="{1388E007-E2A4-4D9E-86CF-D2AFCF141476}" dt="2019-05-15T12:26:31.397" v="1320" actId="478"/>
          <ac:spMkLst>
            <pc:docMk/>
            <pc:sldMk cId="443265071" sldId="416"/>
            <ac:spMk id="14" creationId="{68990E94-9166-4B36-AB5E-F4DECAF44E8A}"/>
          </ac:spMkLst>
        </pc:spChg>
        <pc:spChg chg="mod">
          <ac:chgData name="Helen Woodhead" userId="ad3a4230-80d7-443d-8a9e-007713cf765f" providerId="ADAL" clId="{1388E007-E2A4-4D9E-86CF-D2AFCF141476}" dt="2019-05-15T12:26:47.069" v="1325" actId="255"/>
          <ac:spMkLst>
            <pc:docMk/>
            <pc:sldMk cId="443265071" sldId="416"/>
            <ac:spMk id="19" creationId="{5252A847-DE45-4FA3-A1F8-EEBEB845FF8E}"/>
          </ac:spMkLst>
        </pc:spChg>
        <pc:graphicFrameChg chg="del">
          <ac:chgData name="Helen Woodhead" userId="ad3a4230-80d7-443d-8a9e-007713cf765f" providerId="ADAL" clId="{1388E007-E2A4-4D9E-86CF-D2AFCF141476}" dt="2019-05-15T12:26:31.397" v="1320" actId="478"/>
          <ac:graphicFrameMkLst>
            <pc:docMk/>
            <pc:sldMk cId="443265071" sldId="416"/>
            <ac:graphicFrameMk id="11" creationId="{CC70F2AB-35BE-483E-9231-C09F00ED8179}"/>
          </ac:graphicFrameMkLst>
        </pc:graphicFrameChg>
        <pc:graphicFrameChg chg="add">
          <ac:chgData name="Helen Woodhead" userId="ad3a4230-80d7-443d-8a9e-007713cf765f" providerId="ADAL" clId="{1388E007-E2A4-4D9E-86CF-D2AFCF141476}" dt="2019-05-15T12:26:55.737" v="1327"/>
          <ac:graphicFrameMkLst>
            <pc:docMk/>
            <pc:sldMk cId="443265071" sldId="416"/>
            <ac:graphicFrameMk id="22" creationId="{E89008AA-C7B9-4415-AD64-1F7F171736B8}"/>
          </ac:graphicFrameMkLst>
        </pc:graphicFrameChg>
        <pc:cxnChg chg="del">
          <ac:chgData name="Helen Woodhead" userId="ad3a4230-80d7-443d-8a9e-007713cf765f" providerId="ADAL" clId="{1388E007-E2A4-4D9E-86CF-D2AFCF141476}" dt="2019-05-15T12:26:31.397" v="1320" actId="478"/>
          <ac:cxnSpMkLst>
            <pc:docMk/>
            <pc:sldMk cId="443265071" sldId="416"/>
            <ac:cxnSpMk id="15" creationId="{FC5A1E86-7799-485D-B896-F5B49E29DA41}"/>
          </ac:cxnSpMkLst>
        </pc:cxnChg>
        <pc:cxnChg chg="del">
          <ac:chgData name="Helen Woodhead" userId="ad3a4230-80d7-443d-8a9e-007713cf765f" providerId="ADAL" clId="{1388E007-E2A4-4D9E-86CF-D2AFCF141476}" dt="2019-05-15T12:26:31.397" v="1320" actId="478"/>
          <ac:cxnSpMkLst>
            <pc:docMk/>
            <pc:sldMk cId="443265071" sldId="416"/>
            <ac:cxnSpMk id="20" creationId="{3D7312B4-EFA7-432E-881B-BE4A1E5BD9DA}"/>
          </ac:cxnSpMkLst>
        </pc:cxnChg>
        <pc:cxnChg chg="del">
          <ac:chgData name="Helen Woodhead" userId="ad3a4230-80d7-443d-8a9e-007713cf765f" providerId="ADAL" clId="{1388E007-E2A4-4D9E-86CF-D2AFCF141476}" dt="2019-05-15T12:26:31.397" v="1320" actId="478"/>
          <ac:cxnSpMkLst>
            <pc:docMk/>
            <pc:sldMk cId="443265071" sldId="416"/>
            <ac:cxnSpMk id="21" creationId="{BF37624B-2822-4AB2-99E9-9AD494C39325}"/>
          </ac:cxnSpMkLst>
        </pc:cxnChg>
        <pc:cxnChg chg="add">
          <ac:chgData name="Helen Woodhead" userId="ad3a4230-80d7-443d-8a9e-007713cf765f" providerId="ADAL" clId="{1388E007-E2A4-4D9E-86CF-D2AFCF141476}" dt="2019-05-15T12:26:55.737" v="1327"/>
          <ac:cxnSpMkLst>
            <pc:docMk/>
            <pc:sldMk cId="443265071" sldId="416"/>
            <ac:cxnSpMk id="23" creationId="{95A505E1-9B5E-4CDA-B970-A7DF6FE1806C}"/>
          </ac:cxnSpMkLst>
        </pc:cxnChg>
      </pc:sldChg>
      <pc:sldChg chg="addSp delSp modSp add">
        <pc:chgData name="Helen Woodhead" userId="ad3a4230-80d7-443d-8a9e-007713cf765f" providerId="ADAL" clId="{1388E007-E2A4-4D9E-86CF-D2AFCF141476}" dt="2019-05-16T08:36:50.406" v="1479"/>
        <pc:sldMkLst>
          <pc:docMk/>
          <pc:sldMk cId="3400151963" sldId="417"/>
        </pc:sldMkLst>
        <pc:graphicFrameChg chg="add del mod">
          <ac:chgData name="Helen Woodhead" userId="ad3a4230-80d7-443d-8a9e-007713cf765f" providerId="ADAL" clId="{1388E007-E2A4-4D9E-86CF-D2AFCF141476}" dt="2019-05-16T08:36:50.406" v="1479"/>
          <ac:graphicFrameMkLst>
            <pc:docMk/>
            <pc:sldMk cId="3400151963" sldId="417"/>
            <ac:graphicFrameMk id="9" creationId="{E2E2CC4C-7998-4D52-BC75-1C38B3E0C3F4}"/>
          </ac:graphicFrameMkLst>
        </pc:graphicFrameChg>
        <pc:graphicFrameChg chg="modGraphic">
          <ac:chgData name="Helen Woodhead" userId="ad3a4230-80d7-443d-8a9e-007713cf765f" providerId="ADAL" clId="{1388E007-E2A4-4D9E-86CF-D2AFCF141476}" dt="2019-05-15T12:27:42.783" v="1341" actId="207"/>
          <ac:graphicFrameMkLst>
            <pc:docMk/>
            <pc:sldMk cId="3400151963" sldId="417"/>
            <ac:graphicFrameMk id="22" creationId="{E89008AA-C7B9-4415-AD64-1F7F171736B8}"/>
          </ac:graphicFrameMkLst>
        </pc:graphicFrameChg>
      </pc:sldChg>
      <pc:sldChg chg="addSp delSp modSp add">
        <pc:chgData name="Helen Woodhead" userId="ad3a4230-80d7-443d-8a9e-007713cf765f" providerId="ADAL" clId="{1388E007-E2A4-4D9E-86CF-D2AFCF141476}" dt="2019-05-16T08:36:52.550" v="1480"/>
        <pc:sldMkLst>
          <pc:docMk/>
          <pc:sldMk cId="3562447542" sldId="418"/>
        </pc:sldMkLst>
        <pc:spChg chg="mod">
          <ac:chgData name="Helen Woodhead" userId="ad3a4230-80d7-443d-8a9e-007713cf765f" providerId="ADAL" clId="{1388E007-E2A4-4D9E-86CF-D2AFCF141476}" dt="2019-05-15T12:28:05.760" v="1347"/>
          <ac:spMkLst>
            <pc:docMk/>
            <pc:sldMk cId="3562447542" sldId="418"/>
            <ac:spMk id="19" creationId="{5252A847-DE45-4FA3-A1F8-EEBEB845FF8E}"/>
          </ac:spMkLst>
        </pc:spChg>
        <pc:graphicFrameChg chg="add del">
          <ac:chgData name="Helen Woodhead" userId="ad3a4230-80d7-443d-8a9e-007713cf765f" providerId="ADAL" clId="{1388E007-E2A4-4D9E-86CF-D2AFCF141476}" dt="2019-05-16T08:36:42.648" v="1474"/>
          <ac:graphicFrameMkLst>
            <pc:docMk/>
            <pc:sldMk cId="3562447542" sldId="418"/>
            <ac:graphicFrameMk id="9" creationId="{866E0078-D41E-4489-BF14-669AC2D93497}"/>
          </ac:graphicFrameMkLst>
        </pc:graphicFrameChg>
        <pc:graphicFrameChg chg="add">
          <ac:chgData name="Helen Woodhead" userId="ad3a4230-80d7-443d-8a9e-007713cf765f" providerId="ADAL" clId="{1388E007-E2A4-4D9E-86CF-D2AFCF141476}" dt="2019-05-16T08:36:52.550" v="1480"/>
          <ac:graphicFrameMkLst>
            <pc:docMk/>
            <pc:sldMk cId="3562447542" sldId="418"/>
            <ac:graphicFrameMk id="10" creationId="{F8DFD491-EEB5-4028-8104-6C542DACC3DE}"/>
          </ac:graphicFrameMkLst>
        </pc:graphicFrameChg>
        <pc:graphicFrameChg chg="del">
          <ac:chgData name="Helen Woodhead" userId="ad3a4230-80d7-443d-8a9e-007713cf765f" providerId="ADAL" clId="{1388E007-E2A4-4D9E-86CF-D2AFCF141476}" dt="2019-05-15T12:27:54.422" v="1344" actId="478"/>
          <ac:graphicFrameMkLst>
            <pc:docMk/>
            <pc:sldMk cId="3562447542" sldId="418"/>
            <ac:graphicFrameMk id="22" creationId="{E89008AA-C7B9-4415-AD64-1F7F171736B8}"/>
          </ac:graphicFrameMkLst>
        </pc:graphicFrameChg>
        <pc:cxnChg chg="del">
          <ac:chgData name="Helen Woodhead" userId="ad3a4230-80d7-443d-8a9e-007713cf765f" providerId="ADAL" clId="{1388E007-E2A4-4D9E-86CF-D2AFCF141476}" dt="2019-05-15T12:27:54.422" v="1344" actId="478"/>
          <ac:cxnSpMkLst>
            <pc:docMk/>
            <pc:sldMk cId="3562447542" sldId="418"/>
            <ac:cxnSpMk id="23" creationId="{95A505E1-9B5E-4CDA-B970-A7DF6FE1806C}"/>
          </ac:cxnSpMkLst>
        </pc:cxnChg>
      </pc:sldChg>
      <pc:sldChg chg="addSp delSp modSp add">
        <pc:chgData name="Helen Woodhead" userId="ad3a4230-80d7-443d-8a9e-007713cf765f" providerId="ADAL" clId="{1388E007-E2A4-4D9E-86CF-D2AFCF141476}" dt="2019-05-16T08:37:26.425" v="1485"/>
        <pc:sldMkLst>
          <pc:docMk/>
          <pc:sldMk cId="3816911029" sldId="419"/>
        </pc:sldMkLst>
        <pc:spChg chg="mod">
          <ac:chgData name="Helen Woodhead" userId="ad3a4230-80d7-443d-8a9e-007713cf765f" providerId="ADAL" clId="{1388E007-E2A4-4D9E-86CF-D2AFCF141476}" dt="2019-05-15T12:29:10.648" v="1381" actId="20577"/>
          <ac:spMkLst>
            <pc:docMk/>
            <pc:sldMk cId="3816911029" sldId="419"/>
            <ac:spMk id="19" creationId="{5252A847-DE45-4FA3-A1F8-EEBEB845FF8E}"/>
          </ac:spMkLst>
        </pc:spChg>
        <pc:graphicFrameChg chg="mod modGraphic">
          <ac:chgData name="Helen Woodhead" userId="ad3a4230-80d7-443d-8a9e-007713cf765f" providerId="ADAL" clId="{1388E007-E2A4-4D9E-86CF-D2AFCF141476}" dt="2019-05-16T08:37:04.776" v="1481" actId="1036"/>
          <ac:graphicFrameMkLst>
            <pc:docMk/>
            <pc:sldMk cId="3816911029" sldId="419"/>
            <ac:graphicFrameMk id="9" creationId="{866E0078-D41E-4489-BF14-669AC2D93497}"/>
          </ac:graphicFrameMkLst>
        </pc:graphicFrameChg>
        <pc:graphicFrameChg chg="add del mod">
          <ac:chgData name="Helen Woodhead" userId="ad3a4230-80d7-443d-8a9e-007713cf765f" providerId="ADAL" clId="{1388E007-E2A4-4D9E-86CF-D2AFCF141476}" dt="2019-05-16T08:37:26.425" v="1485"/>
          <ac:graphicFrameMkLst>
            <pc:docMk/>
            <pc:sldMk cId="3816911029" sldId="419"/>
            <ac:graphicFrameMk id="10" creationId="{601EA6E5-1B1E-4349-B6BF-F938D2EDF120}"/>
          </ac:graphicFrameMkLst>
        </pc:graphicFrameChg>
      </pc:sldChg>
      <pc:sldChg chg="addSp delSp modSp add">
        <pc:chgData name="Helen Woodhead" userId="ad3a4230-80d7-443d-8a9e-007713cf765f" providerId="ADAL" clId="{1388E007-E2A4-4D9E-86CF-D2AFCF141476}" dt="2019-05-16T08:37:28.093" v="1486"/>
        <pc:sldMkLst>
          <pc:docMk/>
          <pc:sldMk cId="854619057" sldId="420"/>
        </pc:sldMkLst>
        <pc:spChg chg="mod">
          <ac:chgData name="Helen Woodhead" userId="ad3a4230-80d7-443d-8a9e-007713cf765f" providerId="ADAL" clId="{1388E007-E2A4-4D9E-86CF-D2AFCF141476}" dt="2019-05-15T12:29:39.747" v="1387"/>
          <ac:spMkLst>
            <pc:docMk/>
            <pc:sldMk cId="854619057" sldId="420"/>
            <ac:spMk id="19" creationId="{5252A847-DE45-4FA3-A1F8-EEBEB845FF8E}"/>
          </ac:spMkLst>
        </pc:spChg>
        <pc:graphicFrameChg chg="add">
          <ac:chgData name="Helen Woodhead" userId="ad3a4230-80d7-443d-8a9e-007713cf765f" providerId="ADAL" clId="{1388E007-E2A4-4D9E-86CF-D2AFCF141476}" dt="2019-05-16T08:37:28.093" v="1486"/>
          <ac:graphicFrameMkLst>
            <pc:docMk/>
            <pc:sldMk cId="854619057" sldId="420"/>
            <ac:graphicFrameMk id="9" creationId="{774C52CF-4A07-4281-918E-BACD6E081BEE}"/>
          </ac:graphicFrameMkLst>
        </pc:graphicFrameChg>
        <pc:graphicFrameChg chg="del">
          <ac:chgData name="Helen Woodhead" userId="ad3a4230-80d7-443d-8a9e-007713cf765f" providerId="ADAL" clId="{1388E007-E2A4-4D9E-86CF-D2AFCF141476}" dt="2019-05-15T12:29:36.320" v="1385" actId="478"/>
          <ac:graphicFrameMkLst>
            <pc:docMk/>
            <pc:sldMk cId="854619057" sldId="420"/>
            <ac:graphicFrameMk id="9" creationId="{866E0078-D41E-4489-BF14-669AC2D93497}"/>
          </ac:graphicFrameMkLst>
        </pc:graphicFrameChg>
        <pc:graphicFrameChg chg="add del">
          <ac:chgData name="Helen Woodhead" userId="ad3a4230-80d7-443d-8a9e-007713cf765f" providerId="ADAL" clId="{1388E007-E2A4-4D9E-86CF-D2AFCF141476}" dt="2019-05-16T08:37:21.471" v="1482"/>
          <ac:graphicFrameMkLst>
            <pc:docMk/>
            <pc:sldMk cId="854619057" sldId="420"/>
            <ac:graphicFrameMk id="10" creationId="{BDE64405-80C9-4F82-BF19-60E9D4ACF9F6}"/>
          </ac:graphicFrameMkLst>
        </pc:graphicFrameChg>
      </pc:sldChg>
      <pc:sldChg chg="addSp delSp modSp add">
        <pc:chgData name="Helen Woodhead" userId="ad3a4230-80d7-443d-8a9e-007713cf765f" providerId="ADAL" clId="{1388E007-E2A4-4D9E-86CF-D2AFCF141476}" dt="2019-05-16T08:38:15.028" v="1535"/>
        <pc:sldMkLst>
          <pc:docMk/>
          <pc:sldMk cId="3967924831" sldId="421"/>
        </pc:sldMkLst>
        <pc:spChg chg="add del mod">
          <ac:chgData name="Helen Woodhead" userId="ad3a4230-80d7-443d-8a9e-007713cf765f" providerId="ADAL" clId="{1388E007-E2A4-4D9E-86CF-D2AFCF141476}" dt="2019-05-16T08:38:15.028" v="1535"/>
          <ac:spMkLst>
            <pc:docMk/>
            <pc:sldMk cId="3967924831" sldId="421"/>
            <ac:spMk id="11" creationId="{A1BF9F79-9A37-4B9B-A154-CB89FA080DFA}"/>
          </ac:spMkLst>
        </pc:spChg>
        <pc:spChg chg="add del mod">
          <ac:chgData name="Helen Woodhead" userId="ad3a4230-80d7-443d-8a9e-007713cf765f" providerId="ADAL" clId="{1388E007-E2A4-4D9E-86CF-D2AFCF141476}" dt="2019-05-16T08:38:15.028" v="1535"/>
          <ac:spMkLst>
            <pc:docMk/>
            <pc:sldMk cId="3967924831" sldId="421"/>
            <ac:spMk id="12" creationId="{A80C1BAB-6129-4464-A417-C95A1685CB07}"/>
          </ac:spMkLst>
        </pc:spChg>
        <pc:spChg chg="add del mod">
          <ac:chgData name="Helen Woodhead" userId="ad3a4230-80d7-443d-8a9e-007713cf765f" providerId="ADAL" clId="{1388E007-E2A4-4D9E-86CF-D2AFCF141476}" dt="2019-05-16T08:38:15.028" v="1535"/>
          <ac:spMkLst>
            <pc:docMk/>
            <pc:sldMk cId="3967924831" sldId="421"/>
            <ac:spMk id="13" creationId="{71CC7A46-0F79-4F6F-A722-AA655732609F}"/>
          </ac:spMkLst>
        </pc:spChg>
        <pc:spChg chg="add del mod">
          <ac:chgData name="Helen Woodhead" userId="ad3a4230-80d7-443d-8a9e-007713cf765f" providerId="ADAL" clId="{1388E007-E2A4-4D9E-86CF-D2AFCF141476}" dt="2019-05-16T08:38:15.028" v="1535"/>
          <ac:spMkLst>
            <pc:docMk/>
            <pc:sldMk cId="3967924831" sldId="421"/>
            <ac:spMk id="14" creationId="{08F35B43-6AAA-432C-B81A-C66D5D1B5F3A}"/>
          </ac:spMkLst>
        </pc:spChg>
        <pc:graphicFrameChg chg="add del mod">
          <ac:chgData name="Helen Woodhead" userId="ad3a4230-80d7-443d-8a9e-007713cf765f" providerId="ADAL" clId="{1388E007-E2A4-4D9E-86CF-D2AFCF141476}" dt="2019-05-16T08:38:15.028" v="1535"/>
          <ac:graphicFrameMkLst>
            <pc:docMk/>
            <pc:sldMk cId="3967924831" sldId="421"/>
            <ac:graphicFrameMk id="9" creationId="{C62D771E-E9DB-4F50-9F3D-F92037B161FD}"/>
          </ac:graphicFrameMkLst>
        </pc:graphicFrameChg>
        <pc:graphicFrameChg chg="mod modGraphic">
          <ac:chgData name="Helen Woodhead" userId="ad3a4230-80d7-443d-8a9e-007713cf765f" providerId="ADAL" clId="{1388E007-E2A4-4D9E-86CF-D2AFCF141476}" dt="2019-05-16T08:37:31.011" v="1487" actId="1036"/>
          <ac:graphicFrameMkLst>
            <pc:docMk/>
            <pc:sldMk cId="3967924831" sldId="421"/>
            <ac:graphicFrameMk id="10" creationId="{BDE64405-80C9-4F82-BF19-60E9D4ACF9F6}"/>
          </ac:graphicFrameMkLst>
        </pc:graphicFrameChg>
      </pc:sldChg>
      <pc:sldChg chg="addSp delSp modSp add">
        <pc:chgData name="Helen Woodhead" userId="ad3a4230-80d7-443d-8a9e-007713cf765f" providerId="ADAL" clId="{1388E007-E2A4-4D9E-86CF-D2AFCF141476}" dt="2019-05-16T08:39:00.801" v="1590"/>
        <pc:sldMkLst>
          <pc:docMk/>
          <pc:sldMk cId="1966045195" sldId="422"/>
        </pc:sldMkLst>
        <pc:spChg chg="add del">
          <ac:chgData name="Helen Woodhead" userId="ad3a4230-80d7-443d-8a9e-007713cf765f" providerId="ADAL" clId="{1388E007-E2A4-4D9E-86CF-D2AFCF141476}" dt="2019-05-16T08:37:51.043" v="1488"/>
          <ac:spMkLst>
            <pc:docMk/>
            <pc:sldMk cId="1966045195" sldId="422"/>
            <ac:spMk id="11" creationId="{99E8FD0B-69EE-44A5-8E46-BE1219EB406F}"/>
          </ac:spMkLst>
        </pc:spChg>
        <pc:spChg chg="add del">
          <ac:chgData name="Helen Woodhead" userId="ad3a4230-80d7-443d-8a9e-007713cf765f" providerId="ADAL" clId="{1388E007-E2A4-4D9E-86CF-D2AFCF141476}" dt="2019-05-16T08:37:51.043" v="1488"/>
          <ac:spMkLst>
            <pc:docMk/>
            <pc:sldMk cId="1966045195" sldId="422"/>
            <ac:spMk id="12" creationId="{55D4D9C2-E670-4086-9F32-8125A64BDE8C}"/>
          </ac:spMkLst>
        </pc:spChg>
        <pc:spChg chg="add del">
          <ac:chgData name="Helen Woodhead" userId="ad3a4230-80d7-443d-8a9e-007713cf765f" providerId="ADAL" clId="{1388E007-E2A4-4D9E-86CF-D2AFCF141476}" dt="2019-05-16T08:37:51.043" v="1488"/>
          <ac:spMkLst>
            <pc:docMk/>
            <pc:sldMk cId="1966045195" sldId="422"/>
            <ac:spMk id="13" creationId="{EEA5967B-E8BE-420B-93E8-763C655FB4AB}"/>
          </ac:spMkLst>
        </pc:spChg>
        <pc:spChg chg="add del">
          <ac:chgData name="Helen Woodhead" userId="ad3a4230-80d7-443d-8a9e-007713cf765f" providerId="ADAL" clId="{1388E007-E2A4-4D9E-86CF-D2AFCF141476}" dt="2019-05-16T08:37:51.043" v="1488"/>
          <ac:spMkLst>
            <pc:docMk/>
            <pc:sldMk cId="1966045195" sldId="422"/>
            <ac:spMk id="14" creationId="{D8DC2ECB-4716-410E-948A-A9A9E95F1A0D}"/>
          </ac:spMkLst>
        </pc:spChg>
        <pc:spChg chg="mod">
          <ac:chgData name="Helen Woodhead" userId="ad3a4230-80d7-443d-8a9e-007713cf765f" providerId="ADAL" clId="{1388E007-E2A4-4D9E-86CF-D2AFCF141476}" dt="2019-05-15T12:30:41.615" v="1402" actId="255"/>
          <ac:spMkLst>
            <pc:docMk/>
            <pc:sldMk cId="1966045195" sldId="422"/>
            <ac:spMk id="19" creationId="{5252A847-DE45-4FA3-A1F8-EEBEB845FF8E}"/>
          </ac:spMkLst>
        </pc:spChg>
        <pc:spChg chg="add">
          <ac:chgData name="Helen Woodhead" userId="ad3a4230-80d7-443d-8a9e-007713cf765f" providerId="ADAL" clId="{1388E007-E2A4-4D9E-86CF-D2AFCF141476}" dt="2019-05-16T08:38:17.166" v="1536"/>
          <ac:spMkLst>
            <pc:docMk/>
            <pc:sldMk cId="1966045195" sldId="422"/>
            <ac:spMk id="20" creationId="{9DD8C7C9-E132-4704-B484-E86C3B8116F8}"/>
          </ac:spMkLst>
        </pc:spChg>
        <pc:spChg chg="add">
          <ac:chgData name="Helen Woodhead" userId="ad3a4230-80d7-443d-8a9e-007713cf765f" providerId="ADAL" clId="{1388E007-E2A4-4D9E-86CF-D2AFCF141476}" dt="2019-05-16T08:38:17.166" v="1536"/>
          <ac:spMkLst>
            <pc:docMk/>
            <pc:sldMk cId="1966045195" sldId="422"/>
            <ac:spMk id="21" creationId="{BF173080-5811-47CB-B75C-29B9AFDAD9E2}"/>
          </ac:spMkLst>
        </pc:spChg>
        <pc:spChg chg="add">
          <ac:chgData name="Helen Woodhead" userId="ad3a4230-80d7-443d-8a9e-007713cf765f" providerId="ADAL" clId="{1388E007-E2A4-4D9E-86CF-D2AFCF141476}" dt="2019-05-16T08:38:17.166" v="1536"/>
          <ac:spMkLst>
            <pc:docMk/>
            <pc:sldMk cId="1966045195" sldId="422"/>
            <ac:spMk id="22" creationId="{6B4360B3-C976-4A29-A59A-A33B4DBB953E}"/>
          </ac:spMkLst>
        </pc:spChg>
        <pc:spChg chg="add">
          <ac:chgData name="Helen Woodhead" userId="ad3a4230-80d7-443d-8a9e-007713cf765f" providerId="ADAL" clId="{1388E007-E2A4-4D9E-86CF-D2AFCF141476}" dt="2019-05-16T08:38:17.166" v="1536"/>
          <ac:spMkLst>
            <pc:docMk/>
            <pc:sldMk cId="1966045195" sldId="422"/>
            <ac:spMk id="23" creationId="{4A98BF3A-06AF-4C81-9B28-72B67D54CABA}"/>
          </ac:spMkLst>
        </pc:spChg>
        <pc:spChg chg="add del mod">
          <ac:chgData name="Helen Woodhead" userId="ad3a4230-80d7-443d-8a9e-007713cf765f" providerId="ADAL" clId="{1388E007-E2A4-4D9E-86CF-D2AFCF141476}" dt="2019-05-16T08:38:52.294" v="1585"/>
          <ac:spMkLst>
            <pc:docMk/>
            <pc:sldMk cId="1966045195" sldId="422"/>
            <ac:spMk id="25" creationId="{3CC6863B-37DE-4B17-8117-06074F81C136}"/>
          </ac:spMkLst>
        </pc:spChg>
        <pc:spChg chg="add del mod">
          <ac:chgData name="Helen Woodhead" userId="ad3a4230-80d7-443d-8a9e-007713cf765f" providerId="ADAL" clId="{1388E007-E2A4-4D9E-86CF-D2AFCF141476}" dt="2019-05-16T08:38:52.294" v="1585"/>
          <ac:spMkLst>
            <pc:docMk/>
            <pc:sldMk cId="1966045195" sldId="422"/>
            <ac:spMk id="26" creationId="{CCA09335-E872-4209-B720-A3562E309196}"/>
          </ac:spMkLst>
        </pc:spChg>
        <pc:spChg chg="add del mod">
          <ac:chgData name="Helen Woodhead" userId="ad3a4230-80d7-443d-8a9e-007713cf765f" providerId="ADAL" clId="{1388E007-E2A4-4D9E-86CF-D2AFCF141476}" dt="2019-05-16T08:38:52.294" v="1585"/>
          <ac:spMkLst>
            <pc:docMk/>
            <pc:sldMk cId="1966045195" sldId="422"/>
            <ac:spMk id="27" creationId="{1E0D3086-914F-49D6-B5DE-325BD9CA5113}"/>
          </ac:spMkLst>
        </pc:spChg>
        <pc:spChg chg="add del mod">
          <ac:chgData name="Helen Woodhead" userId="ad3a4230-80d7-443d-8a9e-007713cf765f" providerId="ADAL" clId="{1388E007-E2A4-4D9E-86CF-D2AFCF141476}" dt="2019-05-16T08:38:52.294" v="1585"/>
          <ac:spMkLst>
            <pc:docMk/>
            <pc:sldMk cId="1966045195" sldId="422"/>
            <ac:spMk id="28" creationId="{93A7C136-B1DA-458C-BB82-634E8FDC9D45}"/>
          </ac:spMkLst>
        </pc:spChg>
        <pc:spChg chg="add del">
          <ac:chgData name="Helen Woodhead" userId="ad3a4230-80d7-443d-8a9e-007713cf765f" providerId="ADAL" clId="{1388E007-E2A4-4D9E-86CF-D2AFCF141476}" dt="2019-05-16T08:38:56.897" v="1587"/>
          <ac:spMkLst>
            <pc:docMk/>
            <pc:sldMk cId="1966045195" sldId="422"/>
            <ac:spMk id="30" creationId="{3E972BBE-6ABC-4E87-B138-231632FFC2D9}"/>
          </ac:spMkLst>
        </pc:spChg>
        <pc:spChg chg="add del">
          <ac:chgData name="Helen Woodhead" userId="ad3a4230-80d7-443d-8a9e-007713cf765f" providerId="ADAL" clId="{1388E007-E2A4-4D9E-86CF-D2AFCF141476}" dt="2019-05-16T08:38:56.897" v="1587"/>
          <ac:spMkLst>
            <pc:docMk/>
            <pc:sldMk cId="1966045195" sldId="422"/>
            <ac:spMk id="31" creationId="{0195008F-E70F-441E-839A-A63EA7EF2604}"/>
          </ac:spMkLst>
        </pc:spChg>
        <pc:spChg chg="add del">
          <ac:chgData name="Helen Woodhead" userId="ad3a4230-80d7-443d-8a9e-007713cf765f" providerId="ADAL" clId="{1388E007-E2A4-4D9E-86CF-D2AFCF141476}" dt="2019-05-16T08:38:56.897" v="1587"/>
          <ac:spMkLst>
            <pc:docMk/>
            <pc:sldMk cId="1966045195" sldId="422"/>
            <ac:spMk id="32" creationId="{D38A9D71-4BF6-4A63-8878-E939F2F39DC1}"/>
          </ac:spMkLst>
        </pc:spChg>
        <pc:spChg chg="add del">
          <ac:chgData name="Helen Woodhead" userId="ad3a4230-80d7-443d-8a9e-007713cf765f" providerId="ADAL" clId="{1388E007-E2A4-4D9E-86CF-D2AFCF141476}" dt="2019-05-16T08:38:56.897" v="1587"/>
          <ac:spMkLst>
            <pc:docMk/>
            <pc:sldMk cId="1966045195" sldId="422"/>
            <ac:spMk id="33" creationId="{CFF74A00-72DD-4C81-BB70-70F5CD13A66A}"/>
          </ac:spMkLst>
        </pc:spChg>
        <pc:spChg chg="add del mod">
          <ac:chgData name="Helen Woodhead" userId="ad3a4230-80d7-443d-8a9e-007713cf765f" providerId="ADAL" clId="{1388E007-E2A4-4D9E-86CF-D2AFCF141476}" dt="2019-05-16T08:39:00.801" v="1590"/>
          <ac:spMkLst>
            <pc:docMk/>
            <pc:sldMk cId="1966045195" sldId="422"/>
            <ac:spMk id="35" creationId="{391401D4-6FB2-4640-AA06-504E684E8320}"/>
          </ac:spMkLst>
        </pc:spChg>
        <pc:spChg chg="add del mod">
          <ac:chgData name="Helen Woodhead" userId="ad3a4230-80d7-443d-8a9e-007713cf765f" providerId="ADAL" clId="{1388E007-E2A4-4D9E-86CF-D2AFCF141476}" dt="2019-05-16T08:39:00.801" v="1590"/>
          <ac:spMkLst>
            <pc:docMk/>
            <pc:sldMk cId="1966045195" sldId="422"/>
            <ac:spMk id="36" creationId="{E16D1099-2F9E-4AE4-BCA7-044F79DE4468}"/>
          </ac:spMkLst>
        </pc:spChg>
        <pc:spChg chg="add del mod">
          <ac:chgData name="Helen Woodhead" userId="ad3a4230-80d7-443d-8a9e-007713cf765f" providerId="ADAL" clId="{1388E007-E2A4-4D9E-86CF-D2AFCF141476}" dt="2019-05-16T08:39:00.801" v="1590"/>
          <ac:spMkLst>
            <pc:docMk/>
            <pc:sldMk cId="1966045195" sldId="422"/>
            <ac:spMk id="37" creationId="{EF94B721-3452-4E01-8012-CC7C24415265}"/>
          </ac:spMkLst>
        </pc:spChg>
        <pc:spChg chg="add del mod">
          <ac:chgData name="Helen Woodhead" userId="ad3a4230-80d7-443d-8a9e-007713cf765f" providerId="ADAL" clId="{1388E007-E2A4-4D9E-86CF-D2AFCF141476}" dt="2019-05-16T08:39:00.801" v="1590"/>
          <ac:spMkLst>
            <pc:docMk/>
            <pc:sldMk cId="1966045195" sldId="422"/>
            <ac:spMk id="38" creationId="{FC21E216-5531-4D88-9CCD-C6118738BC2E}"/>
          </ac:spMkLst>
        </pc:spChg>
        <pc:graphicFrameChg chg="add del">
          <ac:chgData name="Helen Woodhead" userId="ad3a4230-80d7-443d-8a9e-007713cf765f" providerId="ADAL" clId="{1388E007-E2A4-4D9E-86CF-D2AFCF141476}" dt="2019-05-16T08:37:51.043" v="1488"/>
          <ac:graphicFrameMkLst>
            <pc:docMk/>
            <pc:sldMk cId="1966045195" sldId="422"/>
            <ac:graphicFrameMk id="9" creationId="{C0100544-5A77-4591-997F-D9610492BBB4}"/>
          </ac:graphicFrameMkLst>
        </pc:graphicFrameChg>
        <pc:graphicFrameChg chg="del">
          <ac:chgData name="Helen Woodhead" userId="ad3a4230-80d7-443d-8a9e-007713cf765f" providerId="ADAL" clId="{1388E007-E2A4-4D9E-86CF-D2AFCF141476}" dt="2019-05-15T12:30:20.313" v="1398" actId="478"/>
          <ac:graphicFrameMkLst>
            <pc:docMk/>
            <pc:sldMk cId="1966045195" sldId="422"/>
            <ac:graphicFrameMk id="10" creationId="{BDE64405-80C9-4F82-BF19-60E9D4ACF9F6}"/>
          </ac:graphicFrameMkLst>
        </pc:graphicFrameChg>
        <pc:graphicFrameChg chg="add">
          <ac:chgData name="Helen Woodhead" userId="ad3a4230-80d7-443d-8a9e-007713cf765f" providerId="ADAL" clId="{1388E007-E2A4-4D9E-86CF-D2AFCF141476}" dt="2019-05-16T08:38:17.166" v="1536"/>
          <ac:graphicFrameMkLst>
            <pc:docMk/>
            <pc:sldMk cId="1966045195" sldId="422"/>
            <ac:graphicFrameMk id="15" creationId="{0E1471DF-8FF2-4D3D-A4D6-F40F0ADB873A}"/>
          </ac:graphicFrameMkLst>
        </pc:graphicFrameChg>
        <pc:graphicFrameChg chg="add del mod">
          <ac:chgData name="Helen Woodhead" userId="ad3a4230-80d7-443d-8a9e-007713cf765f" providerId="ADAL" clId="{1388E007-E2A4-4D9E-86CF-D2AFCF141476}" dt="2019-05-16T08:38:52.294" v="1585"/>
          <ac:graphicFrameMkLst>
            <pc:docMk/>
            <pc:sldMk cId="1966045195" sldId="422"/>
            <ac:graphicFrameMk id="24" creationId="{9F0C0750-AECB-444C-A9EB-468DCE32E4A5}"/>
          </ac:graphicFrameMkLst>
        </pc:graphicFrameChg>
        <pc:graphicFrameChg chg="add del">
          <ac:chgData name="Helen Woodhead" userId="ad3a4230-80d7-443d-8a9e-007713cf765f" providerId="ADAL" clId="{1388E007-E2A4-4D9E-86CF-D2AFCF141476}" dt="2019-05-16T08:38:56.897" v="1587"/>
          <ac:graphicFrameMkLst>
            <pc:docMk/>
            <pc:sldMk cId="1966045195" sldId="422"/>
            <ac:graphicFrameMk id="29" creationId="{113D4866-96DA-4120-9D24-CD4BF129E6DE}"/>
          </ac:graphicFrameMkLst>
        </pc:graphicFrameChg>
        <pc:graphicFrameChg chg="add del mod">
          <ac:chgData name="Helen Woodhead" userId="ad3a4230-80d7-443d-8a9e-007713cf765f" providerId="ADAL" clId="{1388E007-E2A4-4D9E-86CF-D2AFCF141476}" dt="2019-05-16T08:39:00.801" v="1590"/>
          <ac:graphicFrameMkLst>
            <pc:docMk/>
            <pc:sldMk cId="1966045195" sldId="422"/>
            <ac:graphicFrameMk id="34" creationId="{FF4896C8-4BAC-4666-BCD3-4A7816570EFF}"/>
          </ac:graphicFrameMkLst>
        </pc:graphicFrameChg>
      </pc:sldChg>
      <pc:sldChg chg="addSp delSp modSp add">
        <pc:chgData name="Helen Woodhead" userId="ad3a4230-80d7-443d-8a9e-007713cf765f" providerId="ADAL" clId="{1388E007-E2A4-4D9E-86CF-D2AFCF141476}" dt="2019-05-16T08:39:41.878" v="1646" actId="20577"/>
        <pc:sldMkLst>
          <pc:docMk/>
          <pc:sldMk cId="2456845607" sldId="423"/>
        </pc:sldMkLst>
        <pc:spChg chg="del">
          <ac:chgData name="Helen Woodhead" userId="ad3a4230-80d7-443d-8a9e-007713cf765f" providerId="ADAL" clId="{1388E007-E2A4-4D9E-86CF-D2AFCF141476}" dt="2019-05-16T08:39:13.487" v="1593"/>
          <ac:spMkLst>
            <pc:docMk/>
            <pc:sldMk cId="2456845607" sldId="423"/>
            <ac:spMk id="11" creationId="{99E8FD0B-69EE-44A5-8E46-BE1219EB406F}"/>
          </ac:spMkLst>
        </pc:spChg>
        <pc:spChg chg="del">
          <ac:chgData name="Helen Woodhead" userId="ad3a4230-80d7-443d-8a9e-007713cf765f" providerId="ADAL" clId="{1388E007-E2A4-4D9E-86CF-D2AFCF141476}" dt="2019-05-16T08:39:13.487" v="1593"/>
          <ac:spMkLst>
            <pc:docMk/>
            <pc:sldMk cId="2456845607" sldId="423"/>
            <ac:spMk id="12" creationId="{55D4D9C2-E670-4086-9F32-8125A64BDE8C}"/>
          </ac:spMkLst>
        </pc:spChg>
        <pc:spChg chg="del">
          <ac:chgData name="Helen Woodhead" userId="ad3a4230-80d7-443d-8a9e-007713cf765f" providerId="ADAL" clId="{1388E007-E2A4-4D9E-86CF-D2AFCF141476}" dt="2019-05-16T08:39:13.487" v="1593"/>
          <ac:spMkLst>
            <pc:docMk/>
            <pc:sldMk cId="2456845607" sldId="423"/>
            <ac:spMk id="13" creationId="{EEA5967B-E8BE-420B-93E8-763C655FB4AB}"/>
          </ac:spMkLst>
        </pc:spChg>
        <pc:spChg chg="del">
          <ac:chgData name="Helen Woodhead" userId="ad3a4230-80d7-443d-8a9e-007713cf765f" providerId="ADAL" clId="{1388E007-E2A4-4D9E-86CF-D2AFCF141476}" dt="2019-05-16T08:39:13.487" v="1593"/>
          <ac:spMkLst>
            <pc:docMk/>
            <pc:sldMk cId="2456845607" sldId="423"/>
            <ac:spMk id="14" creationId="{D8DC2ECB-4716-410E-948A-A9A9E95F1A0D}"/>
          </ac:spMkLst>
        </pc:spChg>
        <pc:spChg chg="mod">
          <ac:chgData name="Helen Woodhead" userId="ad3a4230-80d7-443d-8a9e-007713cf765f" providerId="ADAL" clId="{1388E007-E2A4-4D9E-86CF-D2AFCF141476}" dt="2019-05-16T08:39:41.878" v="1646" actId="20577"/>
          <ac:spMkLst>
            <pc:docMk/>
            <pc:sldMk cId="2456845607" sldId="423"/>
            <ac:spMk id="19" creationId="{5252A847-DE45-4FA3-A1F8-EEBEB845FF8E}"/>
          </ac:spMkLst>
        </pc:spChg>
        <pc:spChg chg="add">
          <ac:chgData name="Helen Woodhead" userId="ad3a4230-80d7-443d-8a9e-007713cf765f" providerId="ADAL" clId="{1388E007-E2A4-4D9E-86CF-D2AFCF141476}" dt="2019-05-16T08:39:40.168" v="1645"/>
          <ac:spMkLst>
            <pc:docMk/>
            <pc:sldMk cId="2456845607" sldId="423"/>
            <ac:spMk id="20" creationId="{82100D35-9475-4939-B542-9ABF7BEBE9D6}"/>
          </ac:spMkLst>
        </pc:spChg>
        <pc:spChg chg="add">
          <ac:chgData name="Helen Woodhead" userId="ad3a4230-80d7-443d-8a9e-007713cf765f" providerId="ADAL" clId="{1388E007-E2A4-4D9E-86CF-D2AFCF141476}" dt="2019-05-16T08:39:40.168" v="1645"/>
          <ac:spMkLst>
            <pc:docMk/>
            <pc:sldMk cId="2456845607" sldId="423"/>
            <ac:spMk id="21" creationId="{1CF9895D-CCE6-47AC-8409-74567C209599}"/>
          </ac:spMkLst>
        </pc:spChg>
        <pc:spChg chg="add">
          <ac:chgData name="Helen Woodhead" userId="ad3a4230-80d7-443d-8a9e-007713cf765f" providerId="ADAL" clId="{1388E007-E2A4-4D9E-86CF-D2AFCF141476}" dt="2019-05-16T08:39:40.168" v="1645"/>
          <ac:spMkLst>
            <pc:docMk/>
            <pc:sldMk cId="2456845607" sldId="423"/>
            <ac:spMk id="22" creationId="{42096F5F-D1FD-42DB-BFE7-615ECDB7C759}"/>
          </ac:spMkLst>
        </pc:spChg>
        <pc:spChg chg="add">
          <ac:chgData name="Helen Woodhead" userId="ad3a4230-80d7-443d-8a9e-007713cf765f" providerId="ADAL" clId="{1388E007-E2A4-4D9E-86CF-D2AFCF141476}" dt="2019-05-16T08:39:40.168" v="1645"/>
          <ac:spMkLst>
            <pc:docMk/>
            <pc:sldMk cId="2456845607" sldId="423"/>
            <ac:spMk id="23" creationId="{F00A5E36-ABCC-4A8F-A27F-8AC90F636F2B}"/>
          </ac:spMkLst>
        </pc:spChg>
        <pc:graphicFrameChg chg="del">
          <ac:chgData name="Helen Woodhead" userId="ad3a4230-80d7-443d-8a9e-007713cf765f" providerId="ADAL" clId="{1388E007-E2A4-4D9E-86CF-D2AFCF141476}" dt="2019-05-16T08:39:13.487" v="1593"/>
          <ac:graphicFrameMkLst>
            <pc:docMk/>
            <pc:sldMk cId="2456845607" sldId="423"/>
            <ac:graphicFrameMk id="9" creationId="{C0100544-5A77-4591-997F-D9610492BBB4}"/>
          </ac:graphicFrameMkLst>
        </pc:graphicFrameChg>
        <pc:graphicFrameChg chg="add">
          <ac:chgData name="Helen Woodhead" userId="ad3a4230-80d7-443d-8a9e-007713cf765f" providerId="ADAL" clId="{1388E007-E2A4-4D9E-86CF-D2AFCF141476}" dt="2019-05-16T08:39:40.168" v="1645"/>
          <ac:graphicFrameMkLst>
            <pc:docMk/>
            <pc:sldMk cId="2456845607" sldId="423"/>
            <ac:graphicFrameMk id="15" creationId="{A6D9E706-EE1B-449A-BAC4-EDBF599D7570}"/>
          </ac:graphicFrameMkLst>
        </pc:graphicFrameChg>
      </pc:sldChg>
      <pc:sldChg chg="addSp delSp modSp add">
        <pc:chgData name="Helen Woodhead" userId="ad3a4230-80d7-443d-8a9e-007713cf765f" providerId="ADAL" clId="{1388E007-E2A4-4D9E-86CF-D2AFCF141476}" dt="2019-05-16T08:39:37.215" v="1644"/>
        <pc:sldMkLst>
          <pc:docMk/>
          <pc:sldMk cId="2860094978" sldId="424"/>
        </pc:sldMkLst>
        <pc:spChg chg="del">
          <ac:chgData name="Helen Woodhead" userId="ad3a4230-80d7-443d-8a9e-007713cf765f" providerId="ADAL" clId="{1388E007-E2A4-4D9E-86CF-D2AFCF141476}" dt="2019-05-16T08:38:31.467" v="1537"/>
          <ac:spMkLst>
            <pc:docMk/>
            <pc:sldMk cId="2860094978" sldId="424"/>
            <ac:spMk id="11" creationId="{99E8FD0B-69EE-44A5-8E46-BE1219EB406F}"/>
          </ac:spMkLst>
        </pc:spChg>
        <pc:spChg chg="del">
          <ac:chgData name="Helen Woodhead" userId="ad3a4230-80d7-443d-8a9e-007713cf765f" providerId="ADAL" clId="{1388E007-E2A4-4D9E-86CF-D2AFCF141476}" dt="2019-05-16T08:38:31.467" v="1537"/>
          <ac:spMkLst>
            <pc:docMk/>
            <pc:sldMk cId="2860094978" sldId="424"/>
            <ac:spMk id="12" creationId="{55D4D9C2-E670-4086-9F32-8125A64BDE8C}"/>
          </ac:spMkLst>
        </pc:spChg>
        <pc:spChg chg="del">
          <ac:chgData name="Helen Woodhead" userId="ad3a4230-80d7-443d-8a9e-007713cf765f" providerId="ADAL" clId="{1388E007-E2A4-4D9E-86CF-D2AFCF141476}" dt="2019-05-16T08:38:31.467" v="1537"/>
          <ac:spMkLst>
            <pc:docMk/>
            <pc:sldMk cId="2860094978" sldId="424"/>
            <ac:spMk id="13" creationId="{EEA5967B-E8BE-420B-93E8-763C655FB4AB}"/>
          </ac:spMkLst>
        </pc:spChg>
        <pc:spChg chg="del">
          <ac:chgData name="Helen Woodhead" userId="ad3a4230-80d7-443d-8a9e-007713cf765f" providerId="ADAL" clId="{1388E007-E2A4-4D9E-86CF-D2AFCF141476}" dt="2019-05-16T08:38:31.467" v="1537"/>
          <ac:spMkLst>
            <pc:docMk/>
            <pc:sldMk cId="2860094978" sldId="424"/>
            <ac:spMk id="14" creationId="{D8DC2ECB-4716-410E-948A-A9A9E95F1A0D}"/>
          </ac:spMkLst>
        </pc:spChg>
        <pc:spChg chg="mod">
          <ac:chgData name="Helen Woodhead" userId="ad3a4230-80d7-443d-8a9e-007713cf765f" providerId="ADAL" clId="{1388E007-E2A4-4D9E-86CF-D2AFCF141476}" dt="2019-05-16T08:39:05.703" v="1592" actId="20577"/>
          <ac:spMkLst>
            <pc:docMk/>
            <pc:sldMk cId="2860094978" sldId="424"/>
            <ac:spMk id="19" creationId="{5252A847-DE45-4FA3-A1F8-EEBEB845FF8E}"/>
          </ac:spMkLst>
        </pc:spChg>
        <pc:spChg chg="add">
          <ac:chgData name="Helen Woodhead" userId="ad3a4230-80d7-443d-8a9e-007713cf765f" providerId="ADAL" clId="{1388E007-E2A4-4D9E-86CF-D2AFCF141476}" dt="2019-05-16T08:39:03.191" v="1591"/>
          <ac:spMkLst>
            <pc:docMk/>
            <pc:sldMk cId="2860094978" sldId="424"/>
            <ac:spMk id="20" creationId="{F3EE3D71-7032-485D-8112-31317306D2B2}"/>
          </ac:spMkLst>
        </pc:spChg>
        <pc:spChg chg="add">
          <ac:chgData name="Helen Woodhead" userId="ad3a4230-80d7-443d-8a9e-007713cf765f" providerId="ADAL" clId="{1388E007-E2A4-4D9E-86CF-D2AFCF141476}" dt="2019-05-16T08:39:03.191" v="1591"/>
          <ac:spMkLst>
            <pc:docMk/>
            <pc:sldMk cId="2860094978" sldId="424"/>
            <ac:spMk id="21" creationId="{6DF4A151-1F79-4DEC-9B77-F3D9AF734420}"/>
          </ac:spMkLst>
        </pc:spChg>
        <pc:spChg chg="add">
          <ac:chgData name="Helen Woodhead" userId="ad3a4230-80d7-443d-8a9e-007713cf765f" providerId="ADAL" clId="{1388E007-E2A4-4D9E-86CF-D2AFCF141476}" dt="2019-05-16T08:39:03.191" v="1591"/>
          <ac:spMkLst>
            <pc:docMk/>
            <pc:sldMk cId="2860094978" sldId="424"/>
            <ac:spMk id="22" creationId="{B587BC56-C000-45EC-92CD-D3468950D6DC}"/>
          </ac:spMkLst>
        </pc:spChg>
        <pc:spChg chg="add">
          <ac:chgData name="Helen Woodhead" userId="ad3a4230-80d7-443d-8a9e-007713cf765f" providerId="ADAL" clId="{1388E007-E2A4-4D9E-86CF-D2AFCF141476}" dt="2019-05-16T08:39:03.191" v="1591"/>
          <ac:spMkLst>
            <pc:docMk/>
            <pc:sldMk cId="2860094978" sldId="424"/>
            <ac:spMk id="23" creationId="{23681D3B-97C2-4BD8-85FA-C317AF707BD6}"/>
          </ac:spMkLst>
        </pc:spChg>
        <pc:spChg chg="add del mod">
          <ac:chgData name="Helen Woodhead" userId="ad3a4230-80d7-443d-8a9e-007713cf765f" providerId="ADAL" clId="{1388E007-E2A4-4D9E-86CF-D2AFCF141476}" dt="2019-05-16T08:39:31.962" v="1641"/>
          <ac:spMkLst>
            <pc:docMk/>
            <pc:sldMk cId="2860094978" sldId="424"/>
            <ac:spMk id="25" creationId="{2953EC82-1CFA-4AD0-8B47-595D93CECE45}"/>
          </ac:spMkLst>
        </pc:spChg>
        <pc:spChg chg="add del mod">
          <ac:chgData name="Helen Woodhead" userId="ad3a4230-80d7-443d-8a9e-007713cf765f" providerId="ADAL" clId="{1388E007-E2A4-4D9E-86CF-D2AFCF141476}" dt="2019-05-16T08:39:31.962" v="1641"/>
          <ac:spMkLst>
            <pc:docMk/>
            <pc:sldMk cId="2860094978" sldId="424"/>
            <ac:spMk id="26" creationId="{BB8206FE-E24B-44AB-A412-E4CD19C4C78D}"/>
          </ac:spMkLst>
        </pc:spChg>
        <pc:spChg chg="add del mod">
          <ac:chgData name="Helen Woodhead" userId="ad3a4230-80d7-443d-8a9e-007713cf765f" providerId="ADAL" clId="{1388E007-E2A4-4D9E-86CF-D2AFCF141476}" dt="2019-05-16T08:39:31.962" v="1641"/>
          <ac:spMkLst>
            <pc:docMk/>
            <pc:sldMk cId="2860094978" sldId="424"/>
            <ac:spMk id="27" creationId="{8641D492-ECC7-4E9D-9043-E22BE483FC4A}"/>
          </ac:spMkLst>
        </pc:spChg>
        <pc:spChg chg="add del mod">
          <ac:chgData name="Helen Woodhead" userId="ad3a4230-80d7-443d-8a9e-007713cf765f" providerId="ADAL" clId="{1388E007-E2A4-4D9E-86CF-D2AFCF141476}" dt="2019-05-16T08:39:31.962" v="1641"/>
          <ac:spMkLst>
            <pc:docMk/>
            <pc:sldMk cId="2860094978" sldId="424"/>
            <ac:spMk id="28" creationId="{2B42A261-8DEC-4C68-A5EA-F3A07224B533}"/>
          </ac:spMkLst>
        </pc:spChg>
        <pc:spChg chg="add del mod">
          <ac:chgData name="Helen Woodhead" userId="ad3a4230-80d7-443d-8a9e-007713cf765f" providerId="ADAL" clId="{1388E007-E2A4-4D9E-86CF-D2AFCF141476}" dt="2019-05-16T08:39:37.215" v="1644"/>
          <ac:spMkLst>
            <pc:docMk/>
            <pc:sldMk cId="2860094978" sldId="424"/>
            <ac:spMk id="30" creationId="{DD0E5003-F05D-47C2-9878-F930F044AD28}"/>
          </ac:spMkLst>
        </pc:spChg>
        <pc:spChg chg="add del mod">
          <ac:chgData name="Helen Woodhead" userId="ad3a4230-80d7-443d-8a9e-007713cf765f" providerId="ADAL" clId="{1388E007-E2A4-4D9E-86CF-D2AFCF141476}" dt="2019-05-16T08:39:37.215" v="1644"/>
          <ac:spMkLst>
            <pc:docMk/>
            <pc:sldMk cId="2860094978" sldId="424"/>
            <ac:spMk id="31" creationId="{D3281CCA-D7E3-4AAE-AF01-2C16784A64D2}"/>
          </ac:spMkLst>
        </pc:spChg>
        <pc:spChg chg="add del mod">
          <ac:chgData name="Helen Woodhead" userId="ad3a4230-80d7-443d-8a9e-007713cf765f" providerId="ADAL" clId="{1388E007-E2A4-4D9E-86CF-D2AFCF141476}" dt="2019-05-16T08:39:37.215" v="1644"/>
          <ac:spMkLst>
            <pc:docMk/>
            <pc:sldMk cId="2860094978" sldId="424"/>
            <ac:spMk id="32" creationId="{B74F4694-F7FE-4C82-A6D2-0266B26E045D}"/>
          </ac:spMkLst>
        </pc:spChg>
        <pc:spChg chg="add del mod">
          <ac:chgData name="Helen Woodhead" userId="ad3a4230-80d7-443d-8a9e-007713cf765f" providerId="ADAL" clId="{1388E007-E2A4-4D9E-86CF-D2AFCF141476}" dt="2019-05-16T08:39:37.215" v="1644"/>
          <ac:spMkLst>
            <pc:docMk/>
            <pc:sldMk cId="2860094978" sldId="424"/>
            <ac:spMk id="33" creationId="{96F0DF89-6264-4D75-85FD-74517EBE62C5}"/>
          </ac:spMkLst>
        </pc:spChg>
        <pc:graphicFrameChg chg="del">
          <ac:chgData name="Helen Woodhead" userId="ad3a4230-80d7-443d-8a9e-007713cf765f" providerId="ADAL" clId="{1388E007-E2A4-4D9E-86CF-D2AFCF141476}" dt="2019-05-16T08:38:31.467" v="1537"/>
          <ac:graphicFrameMkLst>
            <pc:docMk/>
            <pc:sldMk cId="2860094978" sldId="424"/>
            <ac:graphicFrameMk id="9" creationId="{C0100544-5A77-4591-997F-D9610492BBB4}"/>
          </ac:graphicFrameMkLst>
        </pc:graphicFrameChg>
        <pc:graphicFrameChg chg="add">
          <ac:chgData name="Helen Woodhead" userId="ad3a4230-80d7-443d-8a9e-007713cf765f" providerId="ADAL" clId="{1388E007-E2A4-4D9E-86CF-D2AFCF141476}" dt="2019-05-16T08:39:03.191" v="1591"/>
          <ac:graphicFrameMkLst>
            <pc:docMk/>
            <pc:sldMk cId="2860094978" sldId="424"/>
            <ac:graphicFrameMk id="15" creationId="{E465C467-3130-4EB7-AFA6-B007818DE3B8}"/>
          </ac:graphicFrameMkLst>
        </pc:graphicFrameChg>
        <pc:graphicFrameChg chg="add del mod">
          <ac:chgData name="Helen Woodhead" userId="ad3a4230-80d7-443d-8a9e-007713cf765f" providerId="ADAL" clId="{1388E007-E2A4-4D9E-86CF-D2AFCF141476}" dt="2019-05-16T08:39:31.962" v="1641"/>
          <ac:graphicFrameMkLst>
            <pc:docMk/>
            <pc:sldMk cId="2860094978" sldId="424"/>
            <ac:graphicFrameMk id="24" creationId="{C4A3D450-96A4-4A42-9DDF-344DFDC7A003}"/>
          </ac:graphicFrameMkLst>
        </pc:graphicFrameChg>
        <pc:graphicFrameChg chg="add del mod">
          <ac:chgData name="Helen Woodhead" userId="ad3a4230-80d7-443d-8a9e-007713cf765f" providerId="ADAL" clId="{1388E007-E2A4-4D9E-86CF-D2AFCF141476}" dt="2019-05-16T08:39:37.215" v="1644"/>
          <ac:graphicFrameMkLst>
            <pc:docMk/>
            <pc:sldMk cId="2860094978" sldId="424"/>
            <ac:graphicFrameMk id="29" creationId="{9FB1EE17-1E81-4074-BDE2-2D7E1082AB00}"/>
          </ac:graphicFrameMkLst>
        </pc:graphicFrameChg>
      </pc:sldChg>
      <pc:sldChg chg="add ord">
        <pc:chgData name="Helen Woodhead" userId="ad3a4230-80d7-443d-8a9e-007713cf765f" providerId="ADAL" clId="{1388E007-E2A4-4D9E-86CF-D2AFCF141476}" dt="2019-05-15T12:35:47.802" v="1453"/>
        <pc:sldMkLst>
          <pc:docMk/>
          <pc:sldMk cId="3320298853" sldId="42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22/05/2019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22/05/2019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22/05/2019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22/05/2019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22/05/2019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22/05/2019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22/05/2019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22/05/2019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survey.zohopublic.eu/zs/V2BBWx"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2b" TargetMode="External"/><Relationship Id="rId7"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symmetric-figures-year-4-properties-of-shape-resource-pack" TargetMode="External"/><Relationship Id="rId5" Type="http://schemas.openxmlformats.org/officeDocument/2006/relationships/hyperlink" Target="https://classroomsecrets.co.uk/category/maths/year-4/summer-block-5-properties-of-shape/" TargetMode="External"/><Relationship Id="rId4" Type="http://schemas.openxmlformats.org/officeDocument/2006/relationships/hyperlink" Target="https://classroomsecrets.co.uk/content-domain-filter/?fwp_contentdomain=4g2c"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2" name="Group 1">
            <a:extLst>
              <a:ext uri="{FF2B5EF4-FFF2-40B4-BE49-F238E27FC236}">
                <a16:creationId xmlns:a16="http://schemas.microsoft.com/office/drawing/2014/main" id="{3E9DE576-A262-472A-A765-86F7A2A62375}"/>
              </a:ext>
            </a:extLst>
          </p:cNvPr>
          <p:cNvGrpSpPr/>
          <p:nvPr/>
        </p:nvGrpSpPr>
        <p:grpSpPr>
          <a:xfrm>
            <a:off x="27814" y="6454317"/>
            <a:ext cx="1231337" cy="403587"/>
            <a:chOff x="27814" y="6454317"/>
            <a:chExt cx="1231337" cy="403587"/>
          </a:xfrm>
        </p:grpSpPr>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pSp>
      <p:sp>
        <p:nvSpPr>
          <p:cNvPr id="6" name="Rectangle 5">
            <a:extLst>
              <a:ext uri="{FF2B5EF4-FFF2-40B4-BE49-F238E27FC236}">
                <a16:creationId xmlns:a16="http://schemas.microsoft.com/office/drawing/2014/main" id="{E217BAE8-149C-45AB-9D28-3D61A5358F9F}"/>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4"/>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9" name="Picture 8">
            <a:extLst>
              <a:ext uri="{FF2B5EF4-FFF2-40B4-BE49-F238E27FC236}">
                <a16:creationId xmlns:a16="http://schemas.microsoft.com/office/drawing/2014/main" id="{BE10E778-FB36-475C-BE47-58C3ADAC705E}"/>
              </a:ext>
            </a:extLst>
          </p:cNvPr>
          <p:cNvPicPr>
            <a:picLocks noChangeAspect="1"/>
          </p:cNvPicPr>
          <p:nvPr/>
        </p:nvPicPr>
        <p:blipFill rotWithShape="1">
          <a:blip r:embed="rId5">
            <a:extLst>
              <a:ext uri="{28A0092B-C50C-407E-A947-70E740481C1C}">
                <a14:useLocalDpi xmlns:a14="http://schemas.microsoft.com/office/drawing/2010/main" val="0"/>
              </a:ext>
            </a:extLst>
          </a:blip>
          <a:srcRect t="23385" b="32913"/>
          <a:stretch/>
        </p:blipFill>
        <p:spPr>
          <a:xfrm>
            <a:off x="793488" y="736847"/>
            <a:ext cx="7557025" cy="2334827"/>
          </a:xfrm>
          <a:prstGeom prst="rect">
            <a:avLst/>
          </a:prstGeom>
        </p:spPr>
      </p:pic>
    </p:spTree>
    <p:extLst>
      <p:ext uri="{BB962C8B-B14F-4D97-AF65-F5344CB8AC3E}">
        <p14:creationId xmlns:p14="http://schemas.microsoft.com/office/powerpoint/2010/main" val="3320298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Identify the patterns with the correct lines of symmetry.</a:t>
            </a:r>
            <a:endParaRPr lang="en-GB" sz="2000" b="1" u="sng"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22" name="Table 21">
            <a:extLst>
              <a:ext uri="{FF2B5EF4-FFF2-40B4-BE49-F238E27FC236}">
                <a16:creationId xmlns:a16="http://schemas.microsoft.com/office/drawing/2014/main" id="{CE48E3B3-C6A7-4A73-B7AD-8B1574A82A6E}"/>
              </a:ext>
            </a:extLst>
          </p:cNvPr>
          <p:cNvGraphicFramePr>
            <a:graphicFrameLocks noGrp="1"/>
          </p:cNvGraphicFramePr>
          <p:nvPr>
            <p:extLst>
              <p:ext uri="{D42A27DB-BD31-4B8C-83A1-F6EECF244321}">
                <p14:modId xmlns:p14="http://schemas.microsoft.com/office/powerpoint/2010/main" val="361228842"/>
              </p:ext>
            </p:extLst>
          </p:nvPr>
        </p:nvGraphicFramePr>
        <p:xfrm>
          <a:off x="2474623" y="1628557"/>
          <a:ext cx="4200000" cy="336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extLst>
                  <a:ext uri="{0D108BD9-81ED-4DB2-BD59-A6C34878D82A}">
                    <a16:rowId xmlns:a16="http://schemas.microsoft.com/office/drawing/2014/main" val="4128927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extLst>
                  <a:ext uri="{0D108BD9-81ED-4DB2-BD59-A6C34878D82A}">
                    <a16:rowId xmlns:a16="http://schemas.microsoft.com/office/drawing/2014/main" val="33745019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85158825"/>
                  </a:ext>
                </a:extLst>
              </a:tr>
            </a:tbl>
          </a:graphicData>
        </a:graphic>
      </p:graphicFrame>
      <p:sp>
        <p:nvSpPr>
          <p:cNvPr id="23" name="TextBox 22">
            <a:extLst>
              <a:ext uri="{FF2B5EF4-FFF2-40B4-BE49-F238E27FC236}">
                <a16:creationId xmlns:a16="http://schemas.microsoft.com/office/drawing/2014/main" id="{A453B984-CD80-4CAB-8677-748A883B1B33}"/>
              </a:ext>
            </a:extLst>
          </p:cNvPr>
          <p:cNvSpPr txBox="1"/>
          <p:nvPr/>
        </p:nvSpPr>
        <p:spPr>
          <a:xfrm>
            <a:off x="2045041" y="2249450"/>
            <a:ext cx="311462" cy="400110"/>
          </a:xfrm>
          <a:prstGeom prst="rect">
            <a:avLst/>
          </a:prstGeom>
          <a:noFill/>
        </p:spPr>
        <p:txBody>
          <a:bodyPr wrap="square" rtlCol="0" anchor="ctr">
            <a:spAutoFit/>
          </a:bodyPr>
          <a:lstStyle/>
          <a:p>
            <a:pPr algn="ctr"/>
            <a:r>
              <a:rPr lang="en-GB" sz="2000" b="1" dirty="0">
                <a:latin typeface="Century Gothic" panose="020B0502020202020204" pitchFamily="34" charset="0"/>
              </a:rPr>
              <a:t>A</a:t>
            </a:r>
          </a:p>
        </p:txBody>
      </p:sp>
      <p:sp>
        <p:nvSpPr>
          <p:cNvPr id="24" name="TextBox 23">
            <a:extLst>
              <a:ext uri="{FF2B5EF4-FFF2-40B4-BE49-F238E27FC236}">
                <a16:creationId xmlns:a16="http://schemas.microsoft.com/office/drawing/2014/main" id="{CDEDF650-E78E-47C4-94C7-25F0C53BE342}"/>
              </a:ext>
            </a:extLst>
          </p:cNvPr>
          <p:cNvSpPr txBox="1"/>
          <p:nvPr/>
        </p:nvSpPr>
        <p:spPr>
          <a:xfrm>
            <a:off x="6722995" y="2449505"/>
            <a:ext cx="311462" cy="400110"/>
          </a:xfrm>
          <a:prstGeom prst="rect">
            <a:avLst/>
          </a:prstGeom>
          <a:noFill/>
        </p:spPr>
        <p:txBody>
          <a:bodyPr wrap="square" rtlCol="0" anchor="ctr">
            <a:spAutoFit/>
          </a:bodyPr>
          <a:lstStyle/>
          <a:p>
            <a:pPr algn="ctr"/>
            <a:r>
              <a:rPr lang="en-GB" sz="2000" b="1" dirty="0">
                <a:latin typeface="Century Gothic" panose="020B0502020202020204" pitchFamily="34" charset="0"/>
              </a:rPr>
              <a:t>B</a:t>
            </a:r>
          </a:p>
        </p:txBody>
      </p:sp>
      <p:sp>
        <p:nvSpPr>
          <p:cNvPr id="25" name="TextBox 24">
            <a:extLst>
              <a:ext uri="{FF2B5EF4-FFF2-40B4-BE49-F238E27FC236}">
                <a16:creationId xmlns:a16="http://schemas.microsoft.com/office/drawing/2014/main" id="{DC38ACB7-2897-4956-A906-57C272A26CF4}"/>
              </a:ext>
            </a:extLst>
          </p:cNvPr>
          <p:cNvSpPr txBox="1"/>
          <p:nvPr/>
        </p:nvSpPr>
        <p:spPr>
          <a:xfrm>
            <a:off x="2045041" y="3843310"/>
            <a:ext cx="311462" cy="400110"/>
          </a:xfrm>
          <a:prstGeom prst="rect">
            <a:avLst/>
          </a:prstGeom>
          <a:noFill/>
        </p:spPr>
        <p:txBody>
          <a:bodyPr wrap="square" rtlCol="0" anchor="ctr">
            <a:spAutoFit/>
          </a:bodyPr>
          <a:lstStyle/>
          <a:p>
            <a:pPr algn="ctr"/>
            <a:r>
              <a:rPr lang="en-GB" sz="2000" b="1" dirty="0">
                <a:latin typeface="Century Gothic" panose="020B0502020202020204" pitchFamily="34" charset="0"/>
              </a:rPr>
              <a:t>C</a:t>
            </a:r>
          </a:p>
        </p:txBody>
      </p:sp>
      <p:cxnSp>
        <p:nvCxnSpPr>
          <p:cNvPr id="26" name="Straight Connector 25">
            <a:extLst>
              <a:ext uri="{FF2B5EF4-FFF2-40B4-BE49-F238E27FC236}">
                <a16:creationId xmlns:a16="http://schemas.microsoft.com/office/drawing/2014/main" id="{057AA2E5-9EEC-4C64-A9B7-A7AB02D5D1D8}"/>
              </a:ext>
            </a:extLst>
          </p:cNvPr>
          <p:cNvCxnSpPr>
            <a:cxnSpLocks/>
          </p:cNvCxnSpPr>
          <p:nvPr/>
        </p:nvCxnSpPr>
        <p:spPr>
          <a:xfrm>
            <a:off x="3097924" y="1746092"/>
            <a:ext cx="0" cy="180303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AB13DF93-308B-42FE-A2D7-C4FF7B493FB8}"/>
              </a:ext>
            </a:extLst>
          </p:cNvPr>
          <p:cNvCxnSpPr>
            <a:cxnSpLocks/>
          </p:cNvCxnSpPr>
          <p:nvPr/>
        </p:nvCxnSpPr>
        <p:spPr>
          <a:xfrm>
            <a:off x="6053959" y="1811280"/>
            <a:ext cx="0" cy="2399842"/>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6160A59-6665-4281-9883-CC1780F5826D}"/>
              </a:ext>
            </a:extLst>
          </p:cNvPr>
          <p:cNvCxnSpPr>
            <a:cxnSpLocks/>
          </p:cNvCxnSpPr>
          <p:nvPr/>
        </p:nvCxnSpPr>
        <p:spPr>
          <a:xfrm rot="16200000">
            <a:off x="3936379" y="2828051"/>
            <a:ext cx="0" cy="263982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A8060C99-9B59-4DDE-B754-25A3ABD09176}"/>
              </a:ext>
            </a:extLst>
          </p:cNvPr>
          <p:cNvGrpSpPr/>
          <p:nvPr/>
        </p:nvGrpSpPr>
        <p:grpSpPr>
          <a:xfrm>
            <a:off x="27814" y="6454317"/>
            <a:ext cx="1231337" cy="403587"/>
            <a:chOff x="27814" y="6454317"/>
            <a:chExt cx="1231337" cy="403587"/>
          </a:xfrm>
        </p:grpSpPr>
        <p:pic>
          <p:nvPicPr>
            <p:cNvPr id="15" name="Picture 14" descr="A close up of a sign&#10;&#10;Description generated with high confidence">
              <a:extLst>
                <a:ext uri="{FF2B5EF4-FFF2-40B4-BE49-F238E27FC236}">
                  <a16:creationId xmlns:a16="http://schemas.microsoft.com/office/drawing/2014/main" id="{7A1B6F04-0F5F-4B60-833F-C4A450EB00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0" name="TextBox 8">
              <a:extLst>
                <a:ext uri="{FF2B5EF4-FFF2-40B4-BE49-F238E27FC236}">
                  <a16:creationId xmlns:a16="http://schemas.microsoft.com/office/drawing/2014/main" id="{36546D4F-86DB-44A8-B98B-39229B474D6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72867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Identify the patterns with the correct lines of symmetry.</a:t>
            </a: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A and C</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22" name="Table 21">
            <a:extLst>
              <a:ext uri="{FF2B5EF4-FFF2-40B4-BE49-F238E27FC236}">
                <a16:creationId xmlns:a16="http://schemas.microsoft.com/office/drawing/2014/main" id="{261251AB-121F-4008-96DF-63D1AB09793B}"/>
              </a:ext>
            </a:extLst>
          </p:cNvPr>
          <p:cNvGraphicFramePr>
            <a:graphicFrameLocks noGrp="1"/>
          </p:cNvGraphicFramePr>
          <p:nvPr>
            <p:extLst>
              <p:ext uri="{D42A27DB-BD31-4B8C-83A1-F6EECF244321}">
                <p14:modId xmlns:p14="http://schemas.microsoft.com/office/powerpoint/2010/main" val="1866290970"/>
              </p:ext>
            </p:extLst>
          </p:nvPr>
        </p:nvGraphicFramePr>
        <p:xfrm>
          <a:off x="2474623" y="1628557"/>
          <a:ext cx="4200000" cy="336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extLst>
                  <a:ext uri="{0D108BD9-81ED-4DB2-BD59-A6C34878D82A}">
                    <a16:rowId xmlns:a16="http://schemas.microsoft.com/office/drawing/2014/main" val="4128927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extLst>
                  <a:ext uri="{0D108BD9-81ED-4DB2-BD59-A6C34878D82A}">
                    <a16:rowId xmlns:a16="http://schemas.microsoft.com/office/drawing/2014/main" val="33745019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66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85158825"/>
                  </a:ext>
                </a:extLst>
              </a:tr>
            </a:tbl>
          </a:graphicData>
        </a:graphic>
      </p:graphicFrame>
      <p:sp>
        <p:nvSpPr>
          <p:cNvPr id="23" name="TextBox 22">
            <a:extLst>
              <a:ext uri="{FF2B5EF4-FFF2-40B4-BE49-F238E27FC236}">
                <a16:creationId xmlns:a16="http://schemas.microsoft.com/office/drawing/2014/main" id="{921A5F39-F4DF-4F7C-96F6-660B0FEA9936}"/>
              </a:ext>
            </a:extLst>
          </p:cNvPr>
          <p:cNvSpPr txBox="1"/>
          <p:nvPr/>
        </p:nvSpPr>
        <p:spPr>
          <a:xfrm>
            <a:off x="2045041" y="2249450"/>
            <a:ext cx="311462" cy="400110"/>
          </a:xfrm>
          <a:prstGeom prst="rect">
            <a:avLst/>
          </a:prstGeom>
          <a:noFill/>
        </p:spPr>
        <p:txBody>
          <a:bodyPr wrap="square" rtlCol="0" anchor="ctr">
            <a:spAutoFit/>
          </a:bodyPr>
          <a:lstStyle/>
          <a:p>
            <a:pPr algn="ctr"/>
            <a:r>
              <a:rPr lang="en-GB" sz="2000" b="1" dirty="0">
                <a:solidFill>
                  <a:srgbClr val="FF0000"/>
                </a:solidFill>
                <a:latin typeface="Century Gothic" panose="020B0502020202020204" pitchFamily="34" charset="0"/>
              </a:rPr>
              <a:t>A</a:t>
            </a:r>
          </a:p>
        </p:txBody>
      </p:sp>
      <p:sp>
        <p:nvSpPr>
          <p:cNvPr id="24" name="TextBox 23">
            <a:extLst>
              <a:ext uri="{FF2B5EF4-FFF2-40B4-BE49-F238E27FC236}">
                <a16:creationId xmlns:a16="http://schemas.microsoft.com/office/drawing/2014/main" id="{7D4A148A-B90C-476F-A78E-F1F351CC04EF}"/>
              </a:ext>
            </a:extLst>
          </p:cNvPr>
          <p:cNvSpPr txBox="1"/>
          <p:nvPr/>
        </p:nvSpPr>
        <p:spPr>
          <a:xfrm>
            <a:off x="6722995" y="2449505"/>
            <a:ext cx="311462" cy="400110"/>
          </a:xfrm>
          <a:prstGeom prst="rect">
            <a:avLst/>
          </a:prstGeom>
          <a:noFill/>
        </p:spPr>
        <p:txBody>
          <a:bodyPr wrap="square" rtlCol="0" anchor="ctr">
            <a:spAutoFit/>
          </a:bodyPr>
          <a:lstStyle/>
          <a:p>
            <a:pPr algn="ctr"/>
            <a:r>
              <a:rPr lang="en-GB" sz="2000" b="1" dirty="0">
                <a:solidFill>
                  <a:schemeClr val="bg1">
                    <a:lumMod val="50000"/>
                  </a:schemeClr>
                </a:solidFill>
                <a:latin typeface="Century Gothic" panose="020B0502020202020204" pitchFamily="34" charset="0"/>
              </a:rPr>
              <a:t>B</a:t>
            </a:r>
          </a:p>
        </p:txBody>
      </p:sp>
      <p:sp>
        <p:nvSpPr>
          <p:cNvPr id="25" name="TextBox 24">
            <a:extLst>
              <a:ext uri="{FF2B5EF4-FFF2-40B4-BE49-F238E27FC236}">
                <a16:creationId xmlns:a16="http://schemas.microsoft.com/office/drawing/2014/main" id="{A17BE333-AF60-4210-831F-3308379F0E94}"/>
              </a:ext>
            </a:extLst>
          </p:cNvPr>
          <p:cNvSpPr txBox="1"/>
          <p:nvPr/>
        </p:nvSpPr>
        <p:spPr>
          <a:xfrm>
            <a:off x="2045041" y="3843310"/>
            <a:ext cx="311462" cy="400110"/>
          </a:xfrm>
          <a:prstGeom prst="rect">
            <a:avLst/>
          </a:prstGeom>
          <a:noFill/>
        </p:spPr>
        <p:txBody>
          <a:bodyPr wrap="square" rtlCol="0" anchor="ctr">
            <a:spAutoFit/>
          </a:bodyPr>
          <a:lstStyle/>
          <a:p>
            <a:pPr algn="ctr"/>
            <a:r>
              <a:rPr lang="en-GB" sz="2000" b="1" dirty="0">
                <a:solidFill>
                  <a:srgbClr val="FF0000"/>
                </a:solidFill>
                <a:latin typeface="Century Gothic" panose="020B0502020202020204" pitchFamily="34" charset="0"/>
              </a:rPr>
              <a:t>C</a:t>
            </a:r>
          </a:p>
        </p:txBody>
      </p:sp>
      <p:cxnSp>
        <p:nvCxnSpPr>
          <p:cNvPr id="26" name="Straight Connector 25">
            <a:extLst>
              <a:ext uri="{FF2B5EF4-FFF2-40B4-BE49-F238E27FC236}">
                <a16:creationId xmlns:a16="http://schemas.microsoft.com/office/drawing/2014/main" id="{BDCDAD50-0F5A-4F31-8A6B-945D37382B49}"/>
              </a:ext>
            </a:extLst>
          </p:cNvPr>
          <p:cNvCxnSpPr>
            <a:cxnSpLocks/>
          </p:cNvCxnSpPr>
          <p:nvPr/>
        </p:nvCxnSpPr>
        <p:spPr>
          <a:xfrm>
            <a:off x="3097924" y="1746092"/>
            <a:ext cx="0" cy="180303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3007242-878E-4E71-83BE-10608DF24F5A}"/>
              </a:ext>
            </a:extLst>
          </p:cNvPr>
          <p:cNvCxnSpPr>
            <a:cxnSpLocks/>
          </p:cNvCxnSpPr>
          <p:nvPr/>
        </p:nvCxnSpPr>
        <p:spPr>
          <a:xfrm>
            <a:off x="6053959" y="1811280"/>
            <a:ext cx="0" cy="2399842"/>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F5A9E29-7789-4AC2-B022-26EC0B8954E8}"/>
              </a:ext>
            </a:extLst>
          </p:cNvPr>
          <p:cNvCxnSpPr>
            <a:cxnSpLocks/>
          </p:cNvCxnSpPr>
          <p:nvPr/>
        </p:nvCxnSpPr>
        <p:spPr>
          <a:xfrm rot="16200000">
            <a:off x="3936379" y="2828051"/>
            <a:ext cx="0" cy="263982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C35AFE79-6FBF-4FD7-862F-D2D610A39B1C}"/>
              </a:ext>
            </a:extLst>
          </p:cNvPr>
          <p:cNvGrpSpPr/>
          <p:nvPr/>
        </p:nvGrpSpPr>
        <p:grpSpPr>
          <a:xfrm>
            <a:off x="27814" y="6454317"/>
            <a:ext cx="1231337" cy="403587"/>
            <a:chOff x="27814" y="6454317"/>
            <a:chExt cx="1231337" cy="403587"/>
          </a:xfrm>
        </p:grpSpPr>
        <p:pic>
          <p:nvPicPr>
            <p:cNvPr id="15" name="Picture 14" descr="A close up of a sign&#10;&#10;Description generated with high confidence">
              <a:extLst>
                <a:ext uri="{FF2B5EF4-FFF2-40B4-BE49-F238E27FC236}">
                  <a16:creationId xmlns:a16="http://schemas.microsoft.com/office/drawing/2014/main" id="{630F19DE-5D23-4D70-B44D-F83CBB93D7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0" name="TextBox 8">
              <a:extLst>
                <a:ext uri="{FF2B5EF4-FFF2-40B4-BE49-F238E27FC236}">
                  <a16:creationId xmlns:a16="http://schemas.microsoft.com/office/drawing/2014/main" id="{EB8ECE57-8FDB-4002-B877-3CF40BF6CF8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258525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Reflect the pattern in the mirror line.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22" name="Table 21">
            <a:extLst>
              <a:ext uri="{FF2B5EF4-FFF2-40B4-BE49-F238E27FC236}">
                <a16:creationId xmlns:a16="http://schemas.microsoft.com/office/drawing/2014/main" id="{E89008AA-C7B9-4415-AD64-1F7F171736B8}"/>
              </a:ext>
            </a:extLst>
          </p:cNvPr>
          <p:cNvGraphicFramePr>
            <a:graphicFrameLocks noGrp="1"/>
          </p:cNvGraphicFramePr>
          <p:nvPr>
            <p:extLst>
              <p:ext uri="{D42A27DB-BD31-4B8C-83A1-F6EECF244321}">
                <p14:modId xmlns:p14="http://schemas.microsoft.com/office/powerpoint/2010/main" val="3424299880"/>
              </p:ext>
            </p:extLst>
          </p:nvPr>
        </p:nvGraphicFramePr>
        <p:xfrm>
          <a:off x="2474623" y="1589142"/>
          <a:ext cx="4200000" cy="378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25553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85158825"/>
                  </a:ext>
                </a:extLst>
              </a:tr>
            </a:tbl>
          </a:graphicData>
        </a:graphic>
      </p:graphicFrame>
      <p:cxnSp>
        <p:nvCxnSpPr>
          <p:cNvPr id="23" name="Straight Connector 22">
            <a:extLst>
              <a:ext uri="{FF2B5EF4-FFF2-40B4-BE49-F238E27FC236}">
                <a16:creationId xmlns:a16="http://schemas.microsoft.com/office/drawing/2014/main" id="{95A505E1-9B5E-4CDA-B970-A7DF6FE1806C}"/>
              </a:ext>
            </a:extLst>
          </p:cNvPr>
          <p:cNvCxnSpPr>
            <a:cxnSpLocks/>
          </p:cNvCxnSpPr>
          <p:nvPr/>
        </p:nvCxnSpPr>
        <p:spPr>
          <a:xfrm>
            <a:off x="4572000" y="1333814"/>
            <a:ext cx="0" cy="4251468"/>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947C94E3-FE38-4030-9A14-9298C394461A}"/>
              </a:ext>
            </a:extLst>
          </p:cNvPr>
          <p:cNvGrpSpPr/>
          <p:nvPr/>
        </p:nvGrpSpPr>
        <p:grpSpPr>
          <a:xfrm>
            <a:off x="27814" y="6454317"/>
            <a:ext cx="1231337" cy="403587"/>
            <a:chOff x="27814" y="6454317"/>
            <a:chExt cx="1231337" cy="403587"/>
          </a:xfrm>
        </p:grpSpPr>
        <p:pic>
          <p:nvPicPr>
            <p:cNvPr id="10" name="Picture 9" descr="A close up of a sign&#10;&#10;Description generated with high confidence">
              <a:extLst>
                <a:ext uri="{FF2B5EF4-FFF2-40B4-BE49-F238E27FC236}">
                  <a16:creationId xmlns:a16="http://schemas.microsoft.com/office/drawing/2014/main" id="{B8A64CC6-16C6-4779-9187-DB814866AF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1" name="TextBox 8">
              <a:extLst>
                <a:ext uri="{FF2B5EF4-FFF2-40B4-BE49-F238E27FC236}">
                  <a16:creationId xmlns:a16="http://schemas.microsoft.com/office/drawing/2014/main" id="{5A65B13D-355B-477E-A338-D1424BD2927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443265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Reflect the pattern in the mirror line.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22" name="Table 21">
            <a:extLst>
              <a:ext uri="{FF2B5EF4-FFF2-40B4-BE49-F238E27FC236}">
                <a16:creationId xmlns:a16="http://schemas.microsoft.com/office/drawing/2014/main" id="{E89008AA-C7B9-4415-AD64-1F7F171736B8}"/>
              </a:ext>
            </a:extLst>
          </p:cNvPr>
          <p:cNvGraphicFramePr>
            <a:graphicFrameLocks noGrp="1"/>
          </p:cNvGraphicFramePr>
          <p:nvPr>
            <p:extLst>
              <p:ext uri="{D42A27DB-BD31-4B8C-83A1-F6EECF244321}">
                <p14:modId xmlns:p14="http://schemas.microsoft.com/office/powerpoint/2010/main" val="1322563619"/>
              </p:ext>
            </p:extLst>
          </p:nvPr>
        </p:nvGraphicFramePr>
        <p:xfrm>
          <a:off x="2474623" y="1589142"/>
          <a:ext cx="4200000" cy="378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25553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85158825"/>
                  </a:ext>
                </a:extLst>
              </a:tr>
            </a:tbl>
          </a:graphicData>
        </a:graphic>
      </p:graphicFrame>
      <p:cxnSp>
        <p:nvCxnSpPr>
          <p:cNvPr id="23" name="Straight Connector 22">
            <a:extLst>
              <a:ext uri="{FF2B5EF4-FFF2-40B4-BE49-F238E27FC236}">
                <a16:creationId xmlns:a16="http://schemas.microsoft.com/office/drawing/2014/main" id="{95A505E1-9B5E-4CDA-B970-A7DF6FE1806C}"/>
              </a:ext>
            </a:extLst>
          </p:cNvPr>
          <p:cNvCxnSpPr>
            <a:cxnSpLocks/>
          </p:cNvCxnSpPr>
          <p:nvPr/>
        </p:nvCxnSpPr>
        <p:spPr>
          <a:xfrm>
            <a:off x="4572000" y="1333814"/>
            <a:ext cx="0" cy="4251468"/>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3932582C-AC27-492D-B27B-032E22956A80}"/>
              </a:ext>
            </a:extLst>
          </p:cNvPr>
          <p:cNvGrpSpPr/>
          <p:nvPr/>
        </p:nvGrpSpPr>
        <p:grpSpPr>
          <a:xfrm>
            <a:off x="27814" y="6454317"/>
            <a:ext cx="1231337" cy="403587"/>
            <a:chOff x="27814" y="6454317"/>
            <a:chExt cx="1231337" cy="403587"/>
          </a:xfrm>
        </p:grpSpPr>
        <p:pic>
          <p:nvPicPr>
            <p:cNvPr id="10" name="Picture 9" descr="A close up of a sign&#10;&#10;Description generated with high confidence">
              <a:extLst>
                <a:ext uri="{FF2B5EF4-FFF2-40B4-BE49-F238E27FC236}">
                  <a16:creationId xmlns:a16="http://schemas.microsoft.com/office/drawing/2014/main" id="{DFEFC8DF-2A1C-4590-A890-C045EDE2C3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1" name="TextBox 8">
              <a:extLst>
                <a:ext uri="{FF2B5EF4-FFF2-40B4-BE49-F238E27FC236}">
                  <a16:creationId xmlns:a16="http://schemas.microsoft.com/office/drawing/2014/main" id="{8F64D6BB-A618-4201-A0F3-B364B32B30D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400151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What is the smallest number of squares that need to be filled so that this pattern has a vertical line of symmetry?</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10" name="Table 9">
            <a:extLst>
              <a:ext uri="{FF2B5EF4-FFF2-40B4-BE49-F238E27FC236}">
                <a16:creationId xmlns:a16="http://schemas.microsoft.com/office/drawing/2014/main" id="{F8DFD491-EEB5-4028-8104-6C542DACC3DE}"/>
              </a:ext>
            </a:extLst>
          </p:cNvPr>
          <p:cNvGraphicFramePr>
            <a:graphicFrameLocks noGrp="1"/>
          </p:cNvGraphicFramePr>
          <p:nvPr>
            <p:extLst>
              <p:ext uri="{D42A27DB-BD31-4B8C-83A1-F6EECF244321}">
                <p14:modId xmlns:p14="http://schemas.microsoft.com/office/powerpoint/2010/main" val="2378697859"/>
              </p:ext>
            </p:extLst>
          </p:nvPr>
        </p:nvGraphicFramePr>
        <p:xfrm>
          <a:off x="2474623" y="2006932"/>
          <a:ext cx="4200000" cy="336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25553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extLst>
                  <a:ext uri="{0D108BD9-81ED-4DB2-BD59-A6C34878D82A}">
                    <a16:rowId xmlns:a16="http://schemas.microsoft.com/office/drawing/2014/main" val="36201898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bl>
          </a:graphicData>
        </a:graphic>
      </p:graphicFrame>
      <p:grpSp>
        <p:nvGrpSpPr>
          <p:cNvPr id="9" name="Group 8">
            <a:extLst>
              <a:ext uri="{FF2B5EF4-FFF2-40B4-BE49-F238E27FC236}">
                <a16:creationId xmlns:a16="http://schemas.microsoft.com/office/drawing/2014/main" id="{B0AAA477-0C13-404F-8C64-02B4C6DC1700}"/>
              </a:ext>
            </a:extLst>
          </p:cNvPr>
          <p:cNvGrpSpPr/>
          <p:nvPr/>
        </p:nvGrpSpPr>
        <p:grpSpPr>
          <a:xfrm>
            <a:off x="27814" y="6454317"/>
            <a:ext cx="1231337" cy="403587"/>
            <a:chOff x="27814" y="6454317"/>
            <a:chExt cx="1231337" cy="403587"/>
          </a:xfrm>
        </p:grpSpPr>
        <p:pic>
          <p:nvPicPr>
            <p:cNvPr id="11" name="Picture 10" descr="A close up of a sign&#10;&#10;Description generated with high confidence">
              <a:extLst>
                <a:ext uri="{FF2B5EF4-FFF2-40B4-BE49-F238E27FC236}">
                  <a16:creationId xmlns:a16="http://schemas.microsoft.com/office/drawing/2014/main" id="{17589C16-76C6-4347-A3E1-C6BE889EF8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C74592B0-DC1F-405F-9F9D-8B06A5FBFAAB}"/>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562447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What is the smallest number of squares that need to be filled so that this pattern has a vertical line of symmetry?</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7 more squares, 14 squares altogether.</a:t>
            </a: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9" name="Table 8">
            <a:extLst>
              <a:ext uri="{FF2B5EF4-FFF2-40B4-BE49-F238E27FC236}">
                <a16:creationId xmlns:a16="http://schemas.microsoft.com/office/drawing/2014/main" id="{866E0078-D41E-4489-BF14-669AC2D93497}"/>
              </a:ext>
            </a:extLst>
          </p:cNvPr>
          <p:cNvGraphicFramePr>
            <a:graphicFrameLocks noGrp="1"/>
          </p:cNvGraphicFramePr>
          <p:nvPr>
            <p:extLst>
              <p:ext uri="{D42A27DB-BD31-4B8C-83A1-F6EECF244321}">
                <p14:modId xmlns:p14="http://schemas.microsoft.com/office/powerpoint/2010/main" val="2986178539"/>
              </p:ext>
            </p:extLst>
          </p:nvPr>
        </p:nvGraphicFramePr>
        <p:xfrm>
          <a:off x="2474623" y="2006932"/>
          <a:ext cx="4200000" cy="336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25553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extLst>
                  <a:ext uri="{0D108BD9-81ED-4DB2-BD59-A6C34878D82A}">
                    <a16:rowId xmlns:a16="http://schemas.microsoft.com/office/drawing/2014/main" val="36201898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bl>
          </a:graphicData>
        </a:graphic>
      </p:graphicFrame>
      <p:grpSp>
        <p:nvGrpSpPr>
          <p:cNvPr id="10" name="Group 9">
            <a:extLst>
              <a:ext uri="{FF2B5EF4-FFF2-40B4-BE49-F238E27FC236}">
                <a16:creationId xmlns:a16="http://schemas.microsoft.com/office/drawing/2014/main" id="{23FE8F35-967F-4FD5-99AE-D03C36B86AAA}"/>
              </a:ext>
            </a:extLst>
          </p:cNvPr>
          <p:cNvGrpSpPr/>
          <p:nvPr/>
        </p:nvGrpSpPr>
        <p:grpSpPr>
          <a:xfrm>
            <a:off x="27814" y="6454317"/>
            <a:ext cx="1231337" cy="403587"/>
            <a:chOff x="27814" y="6454317"/>
            <a:chExt cx="1231337" cy="403587"/>
          </a:xfrm>
        </p:grpSpPr>
        <p:pic>
          <p:nvPicPr>
            <p:cNvPr id="11" name="Picture 10" descr="A close up of a sign&#10;&#10;Description generated with high confidence">
              <a:extLst>
                <a:ext uri="{FF2B5EF4-FFF2-40B4-BE49-F238E27FC236}">
                  <a16:creationId xmlns:a16="http://schemas.microsoft.com/office/drawing/2014/main" id="{E7E23CB8-2851-49D3-94AA-03A2687627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0B79CBA7-3507-4714-9006-57546D2FDA8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cxnSp>
        <p:nvCxnSpPr>
          <p:cNvPr id="13" name="Straight Connector 12">
            <a:extLst>
              <a:ext uri="{FF2B5EF4-FFF2-40B4-BE49-F238E27FC236}">
                <a16:creationId xmlns:a16="http://schemas.microsoft.com/office/drawing/2014/main" id="{316ECE3A-03AE-4333-98AF-20FEFAA19CC8}"/>
              </a:ext>
            </a:extLst>
          </p:cNvPr>
          <p:cNvCxnSpPr>
            <a:cxnSpLocks/>
          </p:cNvCxnSpPr>
          <p:nvPr/>
        </p:nvCxnSpPr>
        <p:spPr>
          <a:xfrm>
            <a:off x="4572000" y="1873188"/>
            <a:ext cx="0" cy="3712094"/>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6911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Add 4 squares to the pattern below so that it </a:t>
            </a:r>
          </a:p>
          <a:p>
            <a:pPr algn="ctr"/>
            <a:r>
              <a:rPr lang="en-GB" sz="2000" b="1" dirty="0">
                <a:solidFill>
                  <a:schemeClr val="tx1"/>
                </a:solidFill>
                <a:latin typeface="Century Gothic" panose="020B0502020202020204" pitchFamily="34" charset="0"/>
              </a:rPr>
              <a:t>has a horizontal line of symmetry.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9" name="Table 8">
            <a:extLst>
              <a:ext uri="{FF2B5EF4-FFF2-40B4-BE49-F238E27FC236}">
                <a16:creationId xmlns:a16="http://schemas.microsoft.com/office/drawing/2014/main" id="{774C52CF-4A07-4281-918E-BACD6E081BEE}"/>
              </a:ext>
            </a:extLst>
          </p:cNvPr>
          <p:cNvGraphicFramePr>
            <a:graphicFrameLocks noGrp="1"/>
          </p:cNvGraphicFramePr>
          <p:nvPr>
            <p:extLst>
              <p:ext uri="{D42A27DB-BD31-4B8C-83A1-F6EECF244321}">
                <p14:modId xmlns:p14="http://schemas.microsoft.com/office/powerpoint/2010/main" val="231196900"/>
              </p:ext>
            </p:extLst>
          </p:nvPr>
        </p:nvGraphicFramePr>
        <p:xfrm>
          <a:off x="2474623" y="2006932"/>
          <a:ext cx="4200000" cy="336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25553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extLst>
                  <a:ext uri="{0D108BD9-81ED-4DB2-BD59-A6C34878D82A}">
                    <a16:rowId xmlns:a16="http://schemas.microsoft.com/office/drawing/2014/main" val="4128927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7371397"/>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bl>
          </a:graphicData>
        </a:graphic>
      </p:graphicFrame>
      <p:grpSp>
        <p:nvGrpSpPr>
          <p:cNvPr id="10" name="Group 9">
            <a:extLst>
              <a:ext uri="{FF2B5EF4-FFF2-40B4-BE49-F238E27FC236}">
                <a16:creationId xmlns:a16="http://schemas.microsoft.com/office/drawing/2014/main" id="{F355FED2-6C81-4243-A18E-07F37C0C532E}"/>
              </a:ext>
            </a:extLst>
          </p:cNvPr>
          <p:cNvGrpSpPr/>
          <p:nvPr/>
        </p:nvGrpSpPr>
        <p:grpSpPr>
          <a:xfrm>
            <a:off x="27814" y="6454317"/>
            <a:ext cx="1231337" cy="403587"/>
            <a:chOff x="27814" y="6454317"/>
            <a:chExt cx="1231337" cy="403587"/>
          </a:xfrm>
        </p:grpSpPr>
        <p:pic>
          <p:nvPicPr>
            <p:cNvPr id="11" name="Picture 10" descr="A close up of a sign&#10;&#10;Description generated with high confidence">
              <a:extLst>
                <a:ext uri="{FF2B5EF4-FFF2-40B4-BE49-F238E27FC236}">
                  <a16:creationId xmlns:a16="http://schemas.microsoft.com/office/drawing/2014/main" id="{8FCEF488-C1BA-4D45-94EE-2B2D01B30B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58C35476-5544-43EF-8A12-B0F3FEABC5B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8546190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Add 4 squares to the pattern below so that it </a:t>
            </a:r>
          </a:p>
          <a:p>
            <a:pPr algn="ctr"/>
            <a:r>
              <a:rPr lang="en-GB" sz="2000" b="1" dirty="0">
                <a:solidFill>
                  <a:schemeClr val="tx1"/>
                </a:solidFill>
                <a:latin typeface="Century Gothic" panose="020B0502020202020204" pitchFamily="34" charset="0"/>
              </a:rPr>
              <a:t>has a horizontal line of symmetry.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10" name="Table 9">
            <a:extLst>
              <a:ext uri="{FF2B5EF4-FFF2-40B4-BE49-F238E27FC236}">
                <a16:creationId xmlns:a16="http://schemas.microsoft.com/office/drawing/2014/main" id="{BDE64405-80C9-4F82-BF19-60E9D4ACF9F6}"/>
              </a:ext>
            </a:extLst>
          </p:cNvPr>
          <p:cNvGraphicFramePr>
            <a:graphicFrameLocks noGrp="1"/>
          </p:cNvGraphicFramePr>
          <p:nvPr>
            <p:extLst>
              <p:ext uri="{D42A27DB-BD31-4B8C-83A1-F6EECF244321}">
                <p14:modId xmlns:p14="http://schemas.microsoft.com/office/powerpoint/2010/main" val="2031901658"/>
              </p:ext>
            </p:extLst>
          </p:nvPr>
        </p:nvGraphicFramePr>
        <p:xfrm>
          <a:off x="2474623" y="2006932"/>
          <a:ext cx="4200000" cy="336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25553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extLst>
                  <a:ext uri="{0D108BD9-81ED-4DB2-BD59-A6C34878D82A}">
                    <a16:rowId xmlns:a16="http://schemas.microsoft.com/office/drawing/2014/main" val="41289272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7371397"/>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36201898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bl>
          </a:graphicData>
        </a:graphic>
      </p:graphicFrame>
      <p:grpSp>
        <p:nvGrpSpPr>
          <p:cNvPr id="9" name="Group 8">
            <a:extLst>
              <a:ext uri="{FF2B5EF4-FFF2-40B4-BE49-F238E27FC236}">
                <a16:creationId xmlns:a16="http://schemas.microsoft.com/office/drawing/2014/main" id="{3B945511-F7C5-4371-9F40-0134343693ED}"/>
              </a:ext>
            </a:extLst>
          </p:cNvPr>
          <p:cNvGrpSpPr/>
          <p:nvPr/>
        </p:nvGrpSpPr>
        <p:grpSpPr>
          <a:xfrm>
            <a:off x="27814" y="6454317"/>
            <a:ext cx="1231337" cy="403587"/>
            <a:chOff x="27814" y="6454317"/>
            <a:chExt cx="1231337" cy="403587"/>
          </a:xfrm>
        </p:grpSpPr>
        <p:pic>
          <p:nvPicPr>
            <p:cNvPr id="11" name="Picture 10" descr="A close up of a sign&#10;&#10;Description generated with high confidence">
              <a:extLst>
                <a:ext uri="{FF2B5EF4-FFF2-40B4-BE49-F238E27FC236}">
                  <a16:creationId xmlns:a16="http://schemas.microsoft.com/office/drawing/2014/main" id="{DBE959D9-56DF-4E0E-A868-A4C04D6F44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745D3736-EC0F-487C-B8DA-6EF55BC19E28}"/>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cxnSp>
        <p:nvCxnSpPr>
          <p:cNvPr id="13" name="Straight Connector 12">
            <a:extLst>
              <a:ext uri="{FF2B5EF4-FFF2-40B4-BE49-F238E27FC236}">
                <a16:creationId xmlns:a16="http://schemas.microsoft.com/office/drawing/2014/main" id="{3DD55533-B125-4BCF-9F8F-67660B0F614D}"/>
              </a:ext>
            </a:extLst>
          </p:cNvPr>
          <p:cNvCxnSpPr>
            <a:cxnSpLocks/>
            <a:stCxn id="10" idx="3"/>
            <a:endCxn id="10" idx="1"/>
          </p:cNvCxnSpPr>
          <p:nvPr/>
        </p:nvCxnSpPr>
        <p:spPr>
          <a:xfrm flipH="1">
            <a:off x="2474623" y="3686932"/>
            <a:ext cx="4200000" cy="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79248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Spot the odd one out. Explain your choice.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15" name="Table 14">
            <a:extLst>
              <a:ext uri="{FF2B5EF4-FFF2-40B4-BE49-F238E27FC236}">
                <a16:creationId xmlns:a16="http://schemas.microsoft.com/office/drawing/2014/main" id="{0E1471DF-8FF2-4D3D-A4D6-F40F0ADB873A}"/>
              </a:ext>
            </a:extLst>
          </p:cNvPr>
          <p:cNvGraphicFramePr>
            <a:graphicFrameLocks noGrp="1"/>
          </p:cNvGraphicFramePr>
          <p:nvPr>
            <p:extLst>
              <p:ext uri="{D42A27DB-BD31-4B8C-83A1-F6EECF244321}">
                <p14:modId xmlns:p14="http://schemas.microsoft.com/office/powerpoint/2010/main" val="1019729514"/>
              </p:ext>
            </p:extLst>
          </p:nvPr>
        </p:nvGraphicFramePr>
        <p:xfrm>
          <a:off x="2472000" y="1781075"/>
          <a:ext cx="4200000" cy="3585600"/>
        </p:xfrm>
        <a:graphic>
          <a:graphicData uri="http://schemas.openxmlformats.org/drawingml/2006/table">
            <a:tbl>
              <a:tblPr firstRow="1" bandRow="1">
                <a:tableStyleId>{5940675A-B579-460E-94D1-54222C63F5DA}</a:tableStyleId>
              </a:tblPr>
              <a:tblGrid>
                <a:gridCol w="300000">
                  <a:extLst>
                    <a:ext uri="{9D8B030D-6E8A-4147-A177-3AD203B41FA5}">
                      <a16:colId xmlns:a16="http://schemas.microsoft.com/office/drawing/2014/main" val="2564564881"/>
                    </a:ext>
                  </a:extLst>
                </a:gridCol>
                <a:gridCol w="300000">
                  <a:extLst>
                    <a:ext uri="{9D8B030D-6E8A-4147-A177-3AD203B41FA5}">
                      <a16:colId xmlns:a16="http://schemas.microsoft.com/office/drawing/2014/main" val="2972795442"/>
                    </a:ext>
                  </a:extLst>
                </a:gridCol>
                <a:gridCol w="300000">
                  <a:extLst>
                    <a:ext uri="{9D8B030D-6E8A-4147-A177-3AD203B41FA5}">
                      <a16:colId xmlns:a16="http://schemas.microsoft.com/office/drawing/2014/main" val="178015768"/>
                    </a:ext>
                  </a:extLst>
                </a:gridCol>
                <a:gridCol w="300000">
                  <a:extLst>
                    <a:ext uri="{9D8B030D-6E8A-4147-A177-3AD203B41FA5}">
                      <a16:colId xmlns:a16="http://schemas.microsoft.com/office/drawing/2014/main" val="3629519194"/>
                    </a:ext>
                  </a:extLst>
                </a:gridCol>
                <a:gridCol w="300000">
                  <a:extLst>
                    <a:ext uri="{9D8B030D-6E8A-4147-A177-3AD203B41FA5}">
                      <a16:colId xmlns:a16="http://schemas.microsoft.com/office/drawing/2014/main" val="2521658463"/>
                    </a:ext>
                  </a:extLst>
                </a:gridCol>
                <a:gridCol w="300000">
                  <a:extLst>
                    <a:ext uri="{9D8B030D-6E8A-4147-A177-3AD203B41FA5}">
                      <a16:colId xmlns:a16="http://schemas.microsoft.com/office/drawing/2014/main" val="1707818347"/>
                    </a:ext>
                  </a:extLst>
                </a:gridCol>
                <a:gridCol w="300000">
                  <a:extLst>
                    <a:ext uri="{9D8B030D-6E8A-4147-A177-3AD203B41FA5}">
                      <a16:colId xmlns:a16="http://schemas.microsoft.com/office/drawing/2014/main" val="2484611408"/>
                    </a:ext>
                  </a:extLst>
                </a:gridCol>
                <a:gridCol w="300000">
                  <a:extLst>
                    <a:ext uri="{9D8B030D-6E8A-4147-A177-3AD203B41FA5}">
                      <a16:colId xmlns:a16="http://schemas.microsoft.com/office/drawing/2014/main" val="2656793"/>
                    </a:ext>
                  </a:extLst>
                </a:gridCol>
                <a:gridCol w="300000">
                  <a:extLst>
                    <a:ext uri="{9D8B030D-6E8A-4147-A177-3AD203B41FA5}">
                      <a16:colId xmlns:a16="http://schemas.microsoft.com/office/drawing/2014/main" val="3924372296"/>
                    </a:ext>
                  </a:extLst>
                </a:gridCol>
                <a:gridCol w="300000">
                  <a:extLst>
                    <a:ext uri="{9D8B030D-6E8A-4147-A177-3AD203B41FA5}">
                      <a16:colId xmlns:a16="http://schemas.microsoft.com/office/drawing/2014/main" val="562100092"/>
                    </a:ext>
                  </a:extLst>
                </a:gridCol>
                <a:gridCol w="300000">
                  <a:extLst>
                    <a:ext uri="{9D8B030D-6E8A-4147-A177-3AD203B41FA5}">
                      <a16:colId xmlns:a16="http://schemas.microsoft.com/office/drawing/2014/main" val="1946935495"/>
                    </a:ext>
                  </a:extLst>
                </a:gridCol>
                <a:gridCol w="300000">
                  <a:extLst>
                    <a:ext uri="{9D8B030D-6E8A-4147-A177-3AD203B41FA5}">
                      <a16:colId xmlns:a16="http://schemas.microsoft.com/office/drawing/2014/main" val="199097893"/>
                    </a:ext>
                  </a:extLst>
                </a:gridCol>
                <a:gridCol w="300000">
                  <a:extLst>
                    <a:ext uri="{9D8B030D-6E8A-4147-A177-3AD203B41FA5}">
                      <a16:colId xmlns:a16="http://schemas.microsoft.com/office/drawing/2014/main" val="1438767604"/>
                    </a:ext>
                  </a:extLst>
                </a:gridCol>
                <a:gridCol w="300000">
                  <a:extLst>
                    <a:ext uri="{9D8B030D-6E8A-4147-A177-3AD203B41FA5}">
                      <a16:colId xmlns:a16="http://schemas.microsoft.com/office/drawing/2014/main" val="156004943"/>
                    </a:ext>
                  </a:extLst>
                </a:gridCol>
              </a:tblGrid>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53543824"/>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28988300"/>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1417258"/>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4040585"/>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2555320"/>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7371397"/>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extLst>
                  <a:ext uri="{0D108BD9-81ED-4DB2-BD59-A6C34878D82A}">
                    <a16:rowId xmlns:a16="http://schemas.microsoft.com/office/drawing/2014/main" val="3481883759"/>
                  </a:ext>
                </a:extLst>
              </a:tr>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bl>
          </a:graphicData>
        </a:graphic>
      </p:graphicFrame>
      <p:sp>
        <p:nvSpPr>
          <p:cNvPr id="20" name="TextBox 19">
            <a:extLst>
              <a:ext uri="{FF2B5EF4-FFF2-40B4-BE49-F238E27FC236}">
                <a16:creationId xmlns:a16="http://schemas.microsoft.com/office/drawing/2014/main" id="{9DD8C7C9-E132-4704-B484-E86C3B8116F8}"/>
              </a:ext>
            </a:extLst>
          </p:cNvPr>
          <p:cNvSpPr txBox="1"/>
          <p:nvPr/>
        </p:nvSpPr>
        <p:spPr>
          <a:xfrm>
            <a:off x="3226821" y="2038141"/>
            <a:ext cx="288032" cy="400110"/>
          </a:xfrm>
          <a:prstGeom prst="rect">
            <a:avLst/>
          </a:prstGeom>
          <a:noFill/>
        </p:spPr>
        <p:txBody>
          <a:bodyPr wrap="square" rtlCol="0" anchor="ctr">
            <a:spAutoFit/>
          </a:bodyPr>
          <a:lstStyle/>
          <a:p>
            <a:pPr algn="ctr"/>
            <a:r>
              <a:rPr lang="en-GB" sz="2000" b="1" dirty="0">
                <a:latin typeface="Century Gothic" panose="020B0502020202020204" pitchFamily="34" charset="0"/>
              </a:rPr>
              <a:t>A</a:t>
            </a:r>
          </a:p>
        </p:txBody>
      </p:sp>
      <p:sp>
        <p:nvSpPr>
          <p:cNvPr id="21" name="TextBox 20">
            <a:extLst>
              <a:ext uri="{FF2B5EF4-FFF2-40B4-BE49-F238E27FC236}">
                <a16:creationId xmlns:a16="http://schemas.microsoft.com/office/drawing/2014/main" id="{BF173080-5811-47CB-B75C-29B9AFDAD9E2}"/>
              </a:ext>
            </a:extLst>
          </p:cNvPr>
          <p:cNvSpPr txBox="1"/>
          <p:nvPr/>
        </p:nvSpPr>
        <p:spPr>
          <a:xfrm>
            <a:off x="3194084" y="3901433"/>
            <a:ext cx="360040" cy="400110"/>
          </a:xfrm>
          <a:prstGeom prst="rect">
            <a:avLst/>
          </a:prstGeom>
          <a:noFill/>
        </p:spPr>
        <p:txBody>
          <a:bodyPr wrap="square" rtlCol="0" anchor="ctr">
            <a:spAutoFit/>
          </a:bodyPr>
          <a:lstStyle/>
          <a:p>
            <a:pPr algn="ctr"/>
            <a:r>
              <a:rPr lang="en-GB" sz="2000" b="1" dirty="0">
                <a:latin typeface="Century Gothic" panose="020B0502020202020204" pitchFamily="34" charset="0"/>
              </a:rPr>
              <a:t>B</a:t>
            </a:r>
          </a:p>
        </p:txBody>
      </p:sp>
      <p:sp>
        <p:nvSpPr>
          <p:cNvPr id="22" name="TextBox 21">
            <a:extLst>
              <a:ext uri="{FF2B5EF4-FFF2-40B4-BE49-F238E27FC236}">
                <a16:creationId xmlns:a16="http://schemas.microsoft.com/office/drawing/2014/main" id="{6B4360B3-C976-4A29-A59A-A33B4DBB953E}"/>
              </a:ext>
            </a:extLst>
          </p:cNvPr>
          <p:cNvSpPr txBox="1"/>
          <p:nvPr/>
        </p:nvSpPr>
        <p:spPr>
          <a:xfrm>
            <a:off x="5584681" y="2147657"/>
            <a:ext cx="360040" cy="400110"/>
          </a:xfrm>
          <a:prstGeom prst="rect">
            <a:avLst/>
          </a:prstGeom>
          <a:noFill/>
        </p:spPr>
        <p:txBody>
          <a:bodyPr wrap="square" rtlCol="0" anchor="ctr">
            <a:spAutoFit/>
          </a:bodyPr>
          <a:lstStyle/>
          <a:p>
            <a:pPr algn="ctr"/>
            <a:r>
              <a:rPr lang="en-GB" sz="2000" b="1" dirty="0">
                <a:latin typeface="Century Gothic" panose="020B0502020202020204" pitchFamily="34" charset="0"/>
              </a:rPr>
              <a:t>C</a:t>
            </a:r>
          </a:p>
        </p:txBody>
      </p:sp>
      <p:sp>
        <p:nvSpPr>
          <p:cNvPr id="23" name="TextBox 22">
            <a:extLst>
              <a:ext uri="{FF2B5EF4-FFF2-40B4-BE49-F238E27FC236}">
                <a16:creationId xmlns:a16="http://schemas.microsoft.com/office/drawing/2014/main" id="{4A98BF3A-06AF-4C81-9B28-72B67D54CABA}"/>
              </a:ext>
            </a:extLst>
          </p:cNvPr>
          <p:cNvSpPr txBox="1"/>
          <p:nvPr/>
        </p:nvSpPr>
        <p:spPr>
          <a:xfrm>
            <a:off x="5548677" y="4570612"/>
            <a:ext cx="432048" cy="400110"/>
          </a:xfrm>
          <a:prstGeom prst="rect">
            <a:avLst/>
          </a:prstGeom>
          <a:noFill/>
        </p:spPr>
        <p:txBody>
          <a:bodyPr wrap="square" rtlCol="0" anchor="ctr">
            <a:spAutoFit/>
          </a:bodyPr>
          <a:lstStyle/>
          <a:p>
            <a:pPr algn="ctr"/>
            <a:r>
              <a:rPr lang="en-GB" sz="2000" b="1" dirty="0">
                <a:latin typeface="Century Gothic" panose="020B0502020202020204" pitchFamily="34" charset="0"/>
              </a:rPr>
              <a:t>D</a:t>
            </a:r>
          </a:p>
        </p:txBody>
      </p:sp>
      <p:grpSp>
        <p:nvGrpSpPr>
          <p:cNvPr id="12" name="Group 11">
            <a:extLst>
              <a:ext uri="{FF2B5EF4-FFF2-40B4-BE49-F238E27FC236}">
                <a16:creationId xmlns:a16="http://schemas.microsoft.com/office/drawing/2014/main" id="{8E3F23D8-F815-4119-8942-A2A752B5E606}"/>
              </a:ext>
            </a:extLst>
          </p:cNvPr>
          <p:cNvGrpSpPr/>
          <p:nvPr/>
        </p:nvGrpSpPr>
        <p:grpSpPr>
          <a:xfrm>
            <a:off x="27814" y="6454317"/>
            <a:ext cx="1231337" cy="403587"/>
            <a:chOff x="27814" y="6454317"/>
            <a:chExt cx="1231337" cy="403587"/>
          </a:xfrm>
        </p:grpSpPr>
        <p:pic>
          <p:nvPicPr>
            <p:cNvPr id="13" name="Picture 12" descr="A close up of a sign&#10;&#10;Description generated with high confidence">
              <a:extLst>
                <a:ext uri="{FF2B5EF4-FFF2-40B4-BE49-F238E27FC236}">
                  <a16:creationId xmlns:a16="http://schemas.microsoft.com/office/drawing/2014/main" id="{1263E5F6-60A1-46A4-9DFB-DF2CBDD27B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8">
              <a:extLst>
                <a:ext uri="{FF2B5EF4-FFF2-40B4-BE49-F238E27FC236}">
                  <a16:creationId xmlns:a16="http://schemas.microsoft.com/office/drawing/2014/main" id="{72FBEF3E-E005-44AC-8DB2-9FD79D5CA68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1966045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Spot the odd one out. Explain your choice.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C is the odd one out because…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15" name="Table 14">
            <a:extLst>
              <a:ext uri="{FF2B5EF4-FFF2-40B4-BE49-F238E27FC236}">
                <a16:creationId xmlns:a16="http://schemas.microsoft.com/office/drawing/2014/main" id="{E465C467-3130-4EB7-AFA6-B007818DE3B8}"/>
              </a:ext>
            </a:extLst>
          </p:cNvPr>
          <p:cNvGraphicFramePr>
            <a:graphicFrameLocks noGrp="1"/>
          </p:cNvGraphicFramePr>
          <p:nvPr>
            <p:extLst>
              <p:ext uri="{D42A27DB-BD31-4B8C-83A1-F6EECF244321}">
                <p14:modId xmlns:p14="http://schemas.microsoft.com/office/powerpoint/2010/main" val="3490821466"/>
              </p:ext>
            </p:extLst>
          </p:nvPr>
        </p:nvGraphicFramePr>
        <p:xfrm>
          <a:off x="2472000" y="1780760"/>
          <a:ext cx="4200000" cy="3585600"/>
        </p:xfrm>
        <a:graphic>
          <a:graphicData uri="http://schemas.openxmlformats.org/drawingml/2006/table">
            <a:tbl>
              <a:tblPr firstRow="1" bandRow="1">
                <a:tableStyleId>{5940675A-B579-460E-94D1-54222C63F5DA}</a:tableStyleId>
              </a:tblPr>
              <a:tblGrid>
                <a:gridCol w="300000">
                  <a:extLst>
                    <a:ext uri="{9D8B030D-6E8A-4147-A177-3AD203B41FA5}">
                      <a16:colId xmlns:a16="http://schemas.microsoft.com/office/drawing/2014/main" val="2564564881"/>
                    </a:ext>
                  </a:extLst>
                </a:gridCol>
                <a:gridCol w="300000">
                  <a:extLst>
                    <a:ext uri="{9D8B030D-6E8A-4147-A177-3AD203B41FA5}">
                      <a16:colId xmlns:a16="http://schemas.microsoft.com/office/drawing/2014/main" val="2972795442"/>
                    </a:ext>
                  </a:extLst>
                </a:gridCol>
                <a:gridCol w="300000">
                  <a:extLst>
                    <a:ext uri="{9D8B030D-6E8A-4147-A177-3AD203B41FA5}">
                      <a16:colId xmlns:a16="http://schemas.microsoft.com/office/drawing/2014/main" val="178015768"/>
                    </a:ext>
                  </a:extLst>
                </a:gridCol>
                <a:gridCol w="300000">
                  <a:extLst>
                    <a:ext uri="{9D8B030D-6E8A-4147-A177-3AD203B41FA5}">
                      <a16:colId xmlns:a16="http://schemas.microsoft.com/office/drawing/2014/main" val="3629519194"/>
                    </a:ext>
                  </a:extLst>
                </a:gridCol>
                <a:gridCol w="300000">
                  <a:extLst>
                    <a:ext uri="{9D8B030D-6E8A-4147-A177-3AD203B41FA5}">
                      <a16:colId xmlns:a16="http://schemas.microsoft.com/office/drawing/2014/main" val="2521658463"/>
                    </a:ext>
                  </a:extLst>
                </a:gridCol>
                <a:gridCol w="300000">
                  <a:extLst>
                    <a:ext uri="{9D8B030D-6E8A-4147-A177-3AD203B41FA5}">
                      <a16:colId xmlns:a16="http://schemas.microsoft.com/office/drawing/2014/main" val="1707818347"/>
                    </a:ext>
                  </a:extLst>
                </a:gridCol>
                <a:gridCol w="300000">
                  <a:extLst>
                    <a:ext uri="{9D8B030D-6E8A-4147-A177-3AD203B41FA5}">
                      <a16:colId xmlns:a16="http://schemas.microsoft.com/office/drawing/2014/main" val="2484611408"/>
                    </a:ext>
                  </a:extLst>
                </a:gridCol>
                <a:gridCol w="300000">
                  <a:extLst>
                    <a:ext uri="{9D8B030D-6E8A-4147-A177-3AD203B41FA5}">
                      <a16:colId xmlns:a16="http://schemas.microsoft.com/office/drawing/2014/main" val="2656793"/>
                    </a:ext>
                  </a:extLst>
                </a:gridCol>
                <a:gridCol w="300000">
                  <a:extLst>
                    <a:ext uri="{9D8B030D-6E8A-4147-A177-3AD203B41FA5}">
                      <a16:colId xmlns:a16="http://schemas.microsoft.com/office/drawing/2014/main" val="3924372296"/>
                    </a:ext>
                  </a:extLst>
                </a:gridCol>
                <a:gridCol w="300000">
                  <a:extLst>
                    <a:ext uri="{9D8B030D-6E8A-4147-A177-3AD203B41FA5}">
                      <a16:colId xmlns:a16="http://schemas.microsoft.com/office/drawing/2014/main" val="562100092"/>
                    </a:ext>
                  </a:extLst>
                </a:gridCol>
                <a:gridCol w="300000">
                  <a:extLst>
                    <a:ext uri="{9D8B030D-6E8A-4147-A177-3AD203B41FA5}">
                      <a16:colId xmlns:a16="http://schemas.microsoft.com/office/drawing/2014/main" val="1946935495"/>
                    </a:ext>
                  </a:extLst>
                </a:gridCol>
                <a:gridCol w="300000">
                  <a:extLst>
                    <a:ext uri="{9D8B030D-6E8A-4147-A177-3AD203B41FA5}">
                      <a16:colId xmlns:a16="http://schemas.microsoft.com/office/drawing/2014/main" val="199097893"/>
                    </a:ext>
                  </a:extLst>
                </a:gridCol>
                <a:gridCol w="300000">
                  <a:extLst>
                    <a:ext uri="{9D8B030D-6E8A-4147-A177-3AD203B41FA5}">
                      <a16:colId xmlns:a16="http://schemas.microsoft.com/office/drawing/2014/main" val="1438767604"/>
                    </a:ext>
                  </a:extLst>
                </a:gridCol>
                <a:gridCol w="300000">
                  <a:extLst>
                    <a:ext uri="{9D8B030D-6E8A-4147-A177-3AD203B41FA5}">
                      <a16:colId xmlns:a16="http://schemas.microsoft.com/office/drawing/2014/main" val="156004943"/>
                    </a:ext>
                  </a:extLst>
                </a:gridCol>
              </a:tblGrid>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53543824"/>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28988300"/>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1417258"/>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4040585"/>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2555320"/>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7371397"/>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extLst>
                  <a:ext uri="{0D108BD9-81ED-4DB2-BD59-A6C34878D82A}">
                    <a16:rowId xmlns:a16="http://schemas.microsoft.com/office/drawing/2014/main" val="3481883759"/>
                  </a:ext>
                </a:extLst>
              </a:tr>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bl>
          </a:graphicData>
        </a:graphic>
      </p:graphicFrame>
      <p:sp>
        <p:nvSpPr>
          <p:cNvPr id="20" name="TextBox 19">
            <a:extLst>
              <a:ext uri="{FF2B5EF4-FFF2-40B4-BE49-F238E27FC236}">
                <a16:creationId xmlns:a16="http://schemas.microsoft.com/office/drawing/2014/main" id="{F3EE3D71-7032-485D-8112-31317306D2B2}"/>
              </a:ext>
            </a:extLst>
          </p:cNvPr>
          <p:cNvSpPr txBox="1"/>
          <p:nvPr/>
        </p:nvSpPr>
        <p:spPr>
          <a:xfrm>
            <a:off x="3226821" y="2037826"/>
            <a:ext cx="288032" cy="400110"/>
          </a:xfrm>
          <a:prstGeom prst="rect">
            <a:avLst/>
          </a:prstGeom>
          <a:noFill/>
        </p:spPr>
        <p:txBody>
          <a:bodyPr wrap="square" rtlCol="0" anchor="ctr">
            <a:spAutoFit/>
          </a:bodyPr>
          <a:lstStyle/>
          <a:p>
            <a:pPr algn="ctr"/>
            <a:r>
              <a:rPr lang="en-GB" sz="2000" b="1" dirty="0">
                <a:latin typeface="Century Gothic" panose="020B0502020202020204" pitchFamily="34" charset="0"/>
              </a:rPr>
              <a:t>A</a:t>
            </a:r>
          </a:p>
        </p:txBody>
      </p:sp>
      <p:sp>
        <p:nvSpPr>
          <p:cNvPr id="21" name="TextBox 20">
            <a:extLst>
              <a:ext uri="{FF2B5EF4-FFF2-40B4-BE49-F238E27FC236}">
                <a16:creationId xmlns:a16="http://schemas.microsoft.com/office/drawing/2014/main" id="{6DF4A151-1F79-4DEC-9B77-F3D9AF734420}"/>
              </a:ext>
            </a:extLst>
          </p:cNvPr>
          <p:cNvSpPr txBox="1"/>
          <p:nvPr/>
        </p:nvSpPr>
        <p:spPr>
          <a:xfrm>
            <a:off x="3194084" y="3901118"/>
            <a:ext cx="360040" cy="400110"/>
          </a:xfrm>
          <a:prstGeom prst="rect">
            <a:avLst/>
          </a:prstGeom>
          <a:noFill/>
        </p:spPr>
        <p:txBody>
          <a:bodyPr wrap="square" rtlCol="0" anchor="ctr">
            <a:spAutoFit/>
          </a:bodyPr>
          <a:lstStyle/>
          <a:p>
            <a:pPr algn="ctr"/>
            <a:r>
              <a:rPr lang="en-GB" sz="2000" b="1" dirty="0">
                <a:latin typeface="Century Gothic" panose="020B0502020202020204" pitchFamily="34" charset="0"/>
              </a:rPr>
              <a:t>B</a:t>
            </a:r>
          </a:p>
        </p:txBody>
      </p:sp>
      <p:sp>
        <p:nvSpPr>
          <p:cNvPr id="22" name="TextBox 21">
            <a:extLst>
              <a:ext uri="{FF2B5EF4-FFF2-40B4-BE49-F238E27FC236}">
                <a16:creationId xmlns:a16="http://schemas.microsoft.com/office/drawing/2014/main" id="{B587BC56-C000-45EC-92CD-D3468950D6DC}"/>
              </a:ext>
            </a:extLst>
          </p:cNvPr>
          <p:cNvSpPr txBox="1"/>
          <p:nvPr/>
        </p:nvSpPr>
        <p:spPr>
          <a:xfrm>
            <a:off x="5584681" y="2147342"/>
            <a:ext cx="360040" cy="400110"/>
          </a:xfrm>
          <a:prstGeom prst="rect">
            <a:avLst/>
          </a:prstGeom>
          <a:noFill/>
        </p:spPr>
        <p:txBody>
          <a:bodyPr wrap="square" rtlCol="0" anchor="ctr">
            <a:spAutoFit/>
          </a:bodyPr>
          <a:lstStyle/>
          <a:p>
            <a:pPr algn="ctr"/>
            <a:r>
              <a:rPr lang="en-GB" sz="2000" b="1" dirty="0">
                <a:latin typeface="Century Gothic" panose="020B0502020202020204" pitchFamily="34" charset="0"/>
              </a:rPr>
              <a:t>C</a:t>
            </a:r>
          </a:p>
        </p:txBody>
      </p:sp>
      <p:sp>
        <p:nvSpPr>
          <p:cNvPr id="23" name="TextBox 22">
            <a:extLst>
              <a:ext uri="{FF2B5EF4-FFF2-40B4-BE49-F238E27FC236}">
                <a16:creationId xmlns:a16="http://schemas.microsoft.com/office/drawing/2014/main" id="{23681D3B-97C2-4BD8-85FA-C317AF707BD6}"/>
              </a:ext>
            </a:extLst>
          </p:cNvPr>
          <p:cNvSpPr txBox="1"/>
          <p:nvPr/>
        </p:nvSpPr>
        <p:spPr>
          <a:xfrm>
            <a:off x="5548677" y="4570297"/>
            <a:ext cx="432048" cy="400110"/>
          </a:xfrm>
          <a:prstGeom prst="rect">
            <a:avLst/>
          </a:prstGeom>
          <a:noFill/>
        </p:spPr>
        <p:txBody>
          <a:bodyPr wrap="square" rtlCol="0" anchor="ctr">
            <a:spAutoFit/>
          </a:bodyPr>
          <a:lstStyle/>
          <a:p>
            <a:pPr algn="ctr"/>
            <a:r>
              <a:rPr lang="en-GB" sz="2000" b="1" dirty="0">
                <a:latin typeface="Century Gothic" panose="020B0502020202020204" pitchFamily="34" charset="0"/>
              </a:rPr>
              <a:t>D</a:t>
            </a:r>
          </a:p>
        </p:txBody>
      </p:sp>
      <p:grpSp>
        <p:nvGrpSpPr>
          <p:cNvPr id="12" name="Group 11">
            <a:extLst>
              <a:ext uri="{FF2B5EF4-FFF2-40B4-BE49-F238E27FC236}">
                <a16:creationId xmlns:a16="http://schemas.microsoft.com/office/drawing/2014/main" id="{79383961-764F-43AC-B85C-09519ABF7150}"/>
              </a:ext>
            </a:extLst>
          </p:cNvPr>
          <p:cNvGrpSpPr/>
          <p:nvPr/>
        </p:nvGrpSpPr>
        <p:grpSpPr>
          <a:xfrm>
            <a:off x="27814" y="6454317"/>
            <a:ext cx="1231337" cy="403587"/>
            <a:chOff x="27814" y="6454317"/>
            <a:chExt cx="1231337" cy="403587"/>
          </a:xfrm>
        </p:grpSpPr>
        <p:pic>
          <p:nvPicPr>
            <p:cNvPr id="13" name="Picture 12" descr="A close up of a sign&#10;&#10;Description generated with high confidence">
              <a:extLst>
                <a:ext uri="{FF2B5EF4-FFF2-40B4-BE49-F238E27FC236}">
                  <a16:creationId xmlns:a16="http://schemas.microsoft.com/office/drawing/2014/main" id="{FC153054-37D1-45D5-AE7F-960FA9746A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8">
              <a:extLst>
                <a:ext uri="{FF2B5EF4-FFF2-40B4-BE49-F238E27FC236}">
                  <a16:creationId xmlns:a16="http://schemas.microsoft.com/office/drawing/2014/main" id="{84127004-997B-452A-997A-D8FB1BB7008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2860094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5 – Properties of Shape – Symmetric Figures</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600" b="1" dirty="0">
              <a:solidFill>
                <a:prstClr val="black"/>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600" b="1" dirty="0">
              <a:solidFill>
                <a:prstClr val="black"/>
              </a:solidFill>
              <a:latin typeface="Century Gothic" panose="020B0502020202020204" pitchFamily="34" charset="0"/>
            </a:endParaRPr>
          </a:p>
          <a:p>
            <a:pPr fontAlgn="base"/>
            <a:r>
              <a:rPr lang="en-GB" sz="1200" b="1" dirty="0">
                <a:solidFill>
                  <a:prstClr val="black"/>
                </a:solidFill>
                <a:latin typeface="Century Gothic" panose="020B0502020202020204" pitchFamily="34" charset="0"/>
              </a:rPr>
              <a:t>Mathematics Year 4: (4G2b) </a:t>
            </a:r>
            <a:r>
              <a:rPr lang="en-GB" sz="1200" b="1" dirty="0">
                <a:latin typeface="Century Gothic" panose="020B0502020202020204" pitchFamily="34" charset="0"/>
                <a:hlinkClick r:id="rId3"/>
              </a:rPr>
              <a:t>Identify lines of symmetry in 2-D shapes presented in different orientations</a:t>
            </a:r>
            <a:r>
              <a:rPr lang="en-GB" sz="1200" b="1" dirty="0">
                <a:latin typeface="Century Gothic" panose="020B0502020202020204" pitchFamily="34" charset="0"/>
              </a:rPr>
              <a:t> </a:t>
            </a:r>
          </a:p>
          <a:p>
            <a:pPr fontAlgn="base"/>
            <a:r>
              <a:rPr lang="en-GB" sz="1200" b="1" dirty="0">
                <a:solidFill>
                  <a:prstClr val="black"/>
                </a:solidFill>
                <a:latin typeface="Century Gothic" panose="020B0502020202020204" pitchFamily="34" charset="0"/>
              </a:rPr>
              <a:t>Mathematics Year 4: (4G2c) </a:t>
            </a:r>
            <a:r>
              <a:rPr lang="en-GB" sz="1200" b="1" dirty="0">
                <a:latin typeface="Century Gothic" panose="020B0502020202020204" pitchFamily="34" charset="0"/>
                <a:hlinkClick r:id="rId4"/>
              </a:rPr>
              <a:t>Complete a simple symmetric figure with respect to a specific line of symmetry</a:t>
            </a:r>
            <a:endParaRPr lang="en-GB" sz="1200" b="1" dirty="0">
              <a:solidFill>
                <a:schemeClr val="tx1"/>
              </a:solidFill>
              <a:latin typeface="Century Gothic" panose="020B0502020202020204" pitchFamily="34" charset="0"/>
            </a:endParaRPr>
          </a:p>
          <a:p>
            <a:pPr lvl="0" fontAlgn="base">
              <a:defRPr/>
            </a:pPr>
            <a:endParaRPr lang="en-GB" sz="16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600" b="1" u="sng" dirty="0">
              <a:solidFill>
                <a:prstClr val="black"/>
              </a:solidFill>
              <a:latin typeface="Century Gothic" panose="020B0502020202020204" pitchFamily="34" charset="0"/>
            </a:endParaRPr>
          </a:p>
          <a:p>
            <a:pPr>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5"/>
              </a:rPr>
              <a:t>Year 4 Properties of Shapes</a:t>
            </a:r>
            <a:r>
              <a:rPr lang="en-GB" sz="1600" b="1" dirty="0">
                <a:solidFill>
                  <a:prstClr val="black"/>
                </a:solidFill>
                <a:latin typeface="Century Gothic" panose="020B0502020202020204" pitchFamily="34" charset="0"/>
              </a:rPr>
              <a:t> resources.</a:t>
            </a:r>
          </a:p>
          <a:p>
            <a:pPr lvl="0" defTabSz="457200">
              <a:lnSpc>
                <a:spcPct val="100000"/>
              </a:lnSpc>
              <a:spcAft>
                <a:spcPts val="0"/>
              </a:spcAft>
              <a:buClrTx/>
              <a:buSzTx/>
              <a:tabLst/>
              <a:defRPr/>
            </a:pPr>
            <a:endParaRPr lang="en-GB" sz="16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grpSp>
        <p:nvGrpSpPr>
          <p:cNvPr id="7" name="Group 6">
            <a:extLst>
              <a:ext uri="{FF2B5EF4-FFF2-40B4-BE49-F238E27FC236}">
                <a16:creationId xmlns:a16="http://schemas.microsoft.com/office/drawing/2014/main" id="{3F953681-EAFC-4536-9D03-73C4A5CEB79D}"/>
              </a:ext>
            </a:extLst>
          </p:cNvPr>
          <p:cNvGrpSpPr/>
          <p:nvPr/>
        </p:nvGrpSpPr>
        <p:grpSpPr>
          <a:xfrm>
            <a:off x="27814" y="6454317"/>
            <a:ext cx="1231337" cy="403587"/>
            <a:chOff x="27814" y="6454317"/>
            <a:chExt cx="1231337" cy="403587"/>
          </a:xfrm>
        </p:grpSpPr>
        <p:pic>
          <p:nvPicPr>
            <p:cNvPr id="9" name="Picture 8" descr="A close up of a sign&#10;&#10;Description generated with high confidence">
              <a:extLst>
                <a:ext uri="{FF2B5EF4-FFF2-40B4-BE49-F238E27FC236}">
                  <a16:creationId xmlns:a16="http://schemas.microsoft.com/office/drawing/2014/main" id="{1A11B7DA-3124-4A69-9826-8C521214878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B025A203-497E-4459-989B-7C1BE1F2C1A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Spot the odd one out. Explain your choice.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C is the odd one out because it’s the only pattern that is not symmetrical. All the other patterns have a line of symmetry.</a:t>
            </a: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15" name="Table 14">
            <a:extLst>
              <a:ext uri="{FF2B5EF4-FFF2-40B4-BE49-F238E27FC236}">
                <a16:creationId xmlns:a16="http://schemas.microsoft.com/office/drawing/2014/main" id="{A6D9E706-EE1B-449A-BAC4-EDBF599D7570}"/>
              </a:ext>
            </a:extLst>
          </p:cNvPr>
          <p:cNvGraphicFramePr>
            <a:graphicFrameLocks noGrp="1"/>
          </p:cNvGraphicFramePr>
          <p:nvPr>
            <p:extLst>
              <p:ext uri="{D42A27DB-BD31-4B8C-83A1-F6EECF244321}">
                <p14:modId xmlns:p14="http://schemas.microsoft.com/office/powerpoint/2010/main" val="3757841196"/>
              </p:ext>
            </p:extLst>
          </p:nvPr>
        </p:nvGraphicFramePr>
        <p:xfrm>
          <a:off x="2472000" y="1780760"/>
          <a:ext cx="4200000" cy="3585600"/>
        </p:xfrm>
        <a:graphic>
          <a:graphicData uri="http://schemas.openxmlformats.org/drawingml/2006/table">
            <a:tbl>
              <a:tblPr firstRow="1" bandRow="1">
                <a:tableStyleId>{5940675A-B579-460E-94D1-54222C63F5DA}</a:tableStyleId>
              </a:tblPr>
              <a:tblGrid>
                <a:gridCol w="300000">
                  <a:extLst>
                    <a:ext uri="{9D8B030D-6E8A-4147-A177-3AD203B41FA5}">
                      <a16:colId xmlns:a16="http://schemas.microsoft.com/office/drawing/2014/main" val="2564564881"/>
                    </a:ext>
                  </a:extLst>
                </a:gridCol>
                <a:gridCol w="300000">
                  <a:extLst>
                    <a:ext uri="{9D8B030D-6E8A-4147-A177-3AD203B41FA5}">
                      <a16:colId xmlns:a16="http://schemas.microsoft.com/office/drawing/2014/main" val="2972795442"/>
                    </a:ext>
                  </a:extLst>
                </a:gridCol>
                <a:gridCol w="300000">
                  <a:extLst>
                    <a:ext uri="{9D8B030D-6E8A-4147-A177-3AD203B41FA5}">
                      <a16:colId xmlns:a16="http://schemas.microsoft.com/office/drawing/2014/main" val="178015768"/>
                    </a:ext>
                  </a:extLst>
                </a:gridCol>
                <a:gridCol w="300000">
                  <a:extLst>
                    <a:ext uri="{9D8B030D-6E8A-4147-A177-3AD203B41FA5}">
                      <a16:colId xmlns:a16="http://schemas.microsoft.com/office/drawing/2014/main" val="3629519194"/>
                    </a:ext>
                  </a:extLst>
                </a:gridCol>
                <a:gridCol w="300000">
                  <a:extLst>
                    <a:ext uri="{9D8B030D-6E8A-4147-A177-3AD203B41FA5}">
                      <a16:colId xmlns:a16="http://schemas.microsoft.com/office/drawing/2014/main" val="2521658463"/>
                    </a:ext>
                  </a:extLst>
                </a:gridCol>
                <a:gridCol w="300000">
                  <a:extLst>
                    <a:ext uri="{9D8B030D-6E8A-4147-A177-3AD203B41FA5}">
                      <a16:colId xmlns:a16="http://schemas.microsoft.com/office/drawing/2014/main" val="1707818347"/>
                    </a:ext>
                  </a:extLst>
                </a:gridCol>
                <a:gridCol w="300000">
                  <a:extLst>
                    <a:ext uri="{9D8B030D-6E8A-4147-A177-3AD203B41FA5}">
                      <a16:colId xmlns:a16="http://schemas.microsoft.com/office/drawing/2014/main" val="2484611408"/>
                    </a:ext>
                  </a:extLst>
                </a:gridCol>
                <a:gridCol w="300000">
                  <a:extLst>
                    <a:ext uri="{9D8B030D-6E8A-4147-A177-3AD203B41FA5}">
                      <a16:colId xmlns:a16="http://schemas.microsoft.com/office/drawing/2014/main" val="2656793"/>
                    </a:ext>
                  </a:extLst>
                </a:gridCol>
                <a:gridCol w="300000">
                  <a:extLst>
                    <a:ext uri="{9D8B030D-6E8A-4147-A177-3AD203B41FA5}">
                      <a16:colId xmlns:a16="http://schemas.microsoft.com/office/drawing/2014/main" val="3924372296"/>
                    </a:ext>
                  </a:extLst>
                </a:gridCol>
                <a:gridCol w="300000">
                  <a:extLst>
                    <a:ext uri="{9D8B030D-6E8A-4147-A177-3AD203B41FA5}">
                      <a16:colId xmlns:a16="http://schemas.microsoft.com/office/drawing/2014/main" val="562100092"/>
                    </a:ext>
                  </a:extLst>
                </a:gridCol>
                <a:gridCol w="300000">
                  <a:extLst>
                    <a:ext uri="{9D8B030D-6E8A-4147-A177-3AD203B41FA5}">
                      <a16:colId xmlns:a16="http://schemas.microsoft.com/office/drawing/2014/main" val="1946935495"/>
                    </a:ext>
                  </a:extLst>
                </a:gridCol>
                <a:gridCol w="300000">
                  <a:extLst>
                    <a:ext uri="{9D8B030D-6E8A-4147-A177-3AD203B41FA5}">
                      <a16:colId xmlns:a16="http://schemas.microsoft.com/office/drawing/2014/main" val="199097893"/>
                    </a:ext>
                  </a:extLst>
                </a:gridCol>
                <a:gridCol w="300000">
                  <a:extLst>
                    <a:ext uri="{9D8B030D-6E8A-4147-A177-3AD203B41FA5}">
                      <a16:colId xmlns:a16="http://schemas.microsoft.com/office/drawing/2014/main" val="1438767604"/>
                    </a:ext>
                  </a:extLst>
                </a:gridCol>
                <a:gridCol w="300000">
                  <a:extLst>
                    <a:ext uri="{9D8B030D-6E8A-4147-A177-3AD203B41FA5}">
                      <a16:colId xmlns:a16="http://schemas.microsoft.com/office/drawing/2014/main" val="156004943"/>
                    </a:ext>
                  </a:extLst>
                </a:gridCol>
              </a:tblGrid>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53543824"/>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28988300"/>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11417258"/>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4040585"/>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2555320"/>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7371397"/>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298800">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extLst>
                  <a:ext uri="{0D108BD9-81ED-4DB2-BD59-A6C34878D82A}">
                    <a16:rowId xmlns:a16="http://schemas.microsoft.com/office/drawing/2014/main" val="3481883759"/>
                  </a:ext>
                </a:extLst>
              </a:tr>
              <a:tr h="298800">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GB"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bl>
          </a:graphicData>
        </a:graphic>
      </p:graphicFrame>
      <p:sp>
        <p:nvSpPr>
          <p:cNvPr id="20" name="TextBox 19">
            <a:extLst>
              <a:ext uri="{FF2B5EF4-FFF2-40B4-BE49-F238E27FC236}">
                <a16:creationId xmlns:a16="http://schemas.microsoft.com/office/drawing/2014/main" id="{82100D35-9475-4939-B542-9ABF7BEBE9D6}"/>
              </a:ext>
            </a:extLst>
          </p:cNvPr>
          <p:cNvSpPr txBox="1"/>
          <p:nvPr/>
        </p:nvSpPr>
        <p:spPr>
          <a:xfrm>
            <a:off x="3226821" y="2037826"/>
            <a:ext cx="288032" cy="400110"/>
          </a:xfrm>
          <a:prstGeom prst="rect">
            <a:avLst/>
          </a:prstGeom>
          <a:noFill/>
        </p:spPr>
        <p:txBody>
          <a:bodyPr wrap="square" rtlCol="0" anchor="ctr">
            <a:spAutoFit/>
          </a:bodyPr>
          <a:lstStyle/>
          <a:p>
            <a:pPr algn="ctr"/>
            <a:r>
              <a:rPr lang="en-GB" sz="2000" b="1" dirty="0">
                <a:latin typeface="Century Gothic" panose="020B0502020202020204" pitchFamily="34" charset="0"/>
              </a:rPr>
              <a:t>A</a:t>
            </a:r>
          </a:p>
        </p:txBody>
      </p:sp>
      <p:sp>
        <p:nvSpPr>
          <p:cNvPr id="21" name="TextBox 20">
            <a:extLst>
              <a:ext uri="{FF2B5EF4-FFF2-40B4-BE49-F238E27FC236}">
                <a16:creationId xmlns:a16="http://schemas.microsoft.com/office/drawing/2014/main" id="{1CF9895D-CCE6-47AC-8409-74567C209599}"/>
              </a:ext>
            </a:extLst>
          </p:cNvPr>
          <p:cNvSpPr txBox="1"/>
          <p:nvPr/>
        </p:nvSpPr>
        <p:spPr>
          <a:xfrm>
            <a:off x="3194084" y="3901118"/>
            <a:ext cx="360040" cy="400110"/>
          </a:xfrm>
          <a:prstGeom prst="rect">
            <a:avLst/>
          </a:prstGeom>
          <a:noFill/>
        </p:spPr>
        <p:txBody>
          <a:bodyPr wrap="square" rtlCol="0" anchor="ctr">
            <a:spAutoFit/>
          </a:bodyPr>
          <a:lstStyle/>
          <a:p>
            <a:pPr algn="ctr"/>
            <a:r>
              <a:rPr lang="en-GB" sz="2000" b="1" dirty="0">
                <a:latin typeface="Century Gothic" panose="020B0502020202020204" pitchFamily="34" charset="0"/>
              </a:rPr>
              <a:t>B</a:t>
            </a:r>
          </a:p>
        </p:txBody>
      </p:sp>
      <p:sp>
        <p:nvSpPr>
          <p:cNvPr id="22" name="TextBox 21">
            <a:extLst>
              <a:ext uri="{FF2B5EF4-FFF2-40B4-BE49-F238E27FC236}">
                <a16:creationId xmlns:a16="http://schemas.microsoft.com/office/drawing/2014/main" id="{42096F5F-D1FD-42DB-BFE7-615ECDB7C759}"/>
              </a:ext>
            </a:extLst>
          </p:cNvPr>
          <p:cNvSpPr txBox="1"/>
          <p:nvPr/>
        </p:nvSpPr>
        <p:spPr>
          <a:xfrm>
            <a:off x="5584681" y="2147342"/>
            <a:ext cx="360040" cy="400110"/>
          </a:xfrm>
          <a:prstGeom prst="rect">
            <a:avLst/>
          </a:prstGeom>
          <a:noFill/>
        </p:spPr>
        <p:txBody>
          <a:bodyPr wrap="square" rtlCol="0" anchor="ctr">
            <a:spAutoFit/>
          </a:bodyPr>
          <a:lstStyle/>
          <a:p>
            <a:pPr algn="ctr"/>
            <a:r>
              <a:rPr lang="en-GB" sz="2000" b="1" dirty="0">
                <a:latin typeface="Century Gothic" panose="020B0502020202020204" pitchFamily="34" charset="0"/>
              </a:rPr>
              <a:t>C</a:t>
            </a:r>
          </a:p>
        </p:txBody>
      </p:sp>
      <p:sp>
        <p:nvSpPr>
          <p:cNvPr id="23" name="TextBox 22">
            <a:extLst>
              <a:ext uri="{FF2B5EF4-FFF2-40B4-BE49-F238E27FC236}">
                <a16:creationId xmlns:a16="http://schemas.microsoft.com/office/drawing/2014/main" id="{F00A5E36-ABCC-4A8F-A27F-8AC90F636F2B}"/>
              </a:ext>
            </a:extLst>
          </p:cNvPr>
          <p:cNvSpPr txBox="1"/>
          <p:nvPr/>
        </p:nvSpPr>
        <p:spPr>
          <a:xfrm>
            <a:off x="5548677" y="4570297"/>
            <a:ext cx="432048" cy="400110"/>
          </a:xfrm>
          <a:prstGeom prst="rect">
            <a:avLst/>
          </a:prstGeom>
          <a:noFill/>
        </p:spPr>
        <p:txBody>
          <a:bodyPr wrap="square" rtlCol="0" anchor="ctr">
            <a:spAutoFit/>
          </a:bodyPr>
          <a:lstStyle/>
          <a:p>
            <a:pPr algn="ctr"/>
            <a:r>
              <a:rPr lang="en-GB" sz="2000" b="1" dirty="0">
                <a:latin typeface="Century Gothic" panose="020B0502020202020204" pitchFamily="34" charset="0"/>
              </a:rPr>
              <a:t>D</a:t>
            </a:r>
          </a:p>
        </p:txBody>
      </p:sp>
      <p:grpSp>
        <p:nvGrpSpPr>
          <p:cNvPr id="12" name="Group 11">
            <a:extLst>
              <a:ext uri="{FF2B5EF4-FFF2-40B4-BE49-F238E27FC236}">
                <a16:creationId xmlns:a16="http://schemas.microsoft.com/office/drawing/2014/main" id="{99971F99-DCB7-478E-A31E-6B2587A9EDFB}"/>
              </a:ext>
            </a:extLst>
          </p:cNvPr>
          <p:cNvGrpSpPr/>
          <p:nvPr/>
        </p:nvGrpSpPr>
        <p:grpSpPr>
          <a:xfrm>
            <a:off x="27814" y="6454317"/>
            <a:ext cx="1231337" cy="403587"/>
            <a:chOff x="27814" y="6454317"/>
            <a:chExt cx="1231337" cy="403587"/>
          </a:xfrm>
        </p:grpSpPr>
        <p:pic>
          <p:nvPicPr>
            <p:cNvPr id="13" name="Picture 12" descr="A close up of a sign&#10;&#10;Description generated with high confidence">
              <a:extLst>
                <a:ext uri="{FF2B5EF4-FFF2-40B4-BE49-F238E27FC236}">
                  <a16:creationId xmlns:a16="http://schemas.microsoft.com/office/drawing/2014/main" id="{BDEFDEC8-9396-4012-AB15-1DFC8FAC03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4" name="TextBox 8">
              <a:extLst>
                <a:ext uri="{FF2B5EF4-FFF2-40B4-BE49-F238E27FC236}">
                  <a16:creationId xmlns:a16="http://schemas.microsoft.com/office/drawing/2014/main" id="{3CA9413E-9092-46C2-9FF9-F55D0ACB093F}"/>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2456845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5 – Properties of Shape </a:t>
            </a:r>
            <a:br>
              <a:rPr lang="en-GB" sz="1600" b="1" dirty="0">
                <a:solidFill>
                  <a:schemeClr val="bg2">
                    <a:lumMod val="50000"/>
                  </a:schemeClr>
                </a:solidFill>
                <a:latin typeface="Century Gothic" panose="020B0502020202020204" pitchFamily="34" charset="0"/>
              </a:rPr>
            </a:br>
            <a:endParaRPr lang="en-GB" sz="2000" b="1" dirty="0">
              <a:solidFill>
                <a:schemeClr val="bg2">
                  <a:lumMod val="50000"/>
                </a:schemeClr>
              </a:solidFill>
              <a:latin typeface="Century Gothic" panose="020B0502020202020204" pitchFamily="34" charset="0"/>
            </a:endParaRPr>
          </a:p>
          <a:p>
            <a:pPr lvl="0" algn="ctr"/>
            <a:endParaRPr lang="en-GB" sz="2000" b="1" dirty="0">
              <a:solidFill>
                <a:schemeClr val="bg2">
                  <a:lumMod val="50000"/>
                </a:schemeClr>
              </a:solidFill>
              <a:latin typeface="Century Gothic" panose="020B0502020202020204" pitchFamily="34" charset="0"/>
            </a:endParaRPr>
          </a:p>
          <a:p>
            <a:pPr lvl="0" algn="ctr"/>
            <a:endParaRPr lang="en-GB" sz="4400" b="1" dirty="0">
              <a:solidFill>
                <a:schemeClr val="bg2">
                  <a:lumMod val="50000"/>
                </a:schemeClr>
              </a:solidFill>
              <a:latin typeface="Century Gothic" panose="020B0502020202020204" pitchFamily="34" charset="0"/>
            </a:endParaRPr>
          </a:p>
          <a:p>
            <a:pPr lvl="0" algn="ctr"/>
            <a:r>
              <a:rPr lang="en-GB" sz="5400" b="1" dirty="0">
                <a:solidFill>
                  <a:schemeClr val="bg2">
                    <a:lumMod val="25000"/>
                  </a:schemeClr>
                </a:solidFill>
                <a:latin typeface="Century Gothic" panose="020B0502020202020204" pitchFamily="34" charset="0"/>
              </a:rPr>
              <a:t>Step 6: Symmetric Figures</a:t>
            </a:r>
            <a:endParaRPr lang="en-GB" sz="1400" b="1" dirty="0">
              <a:solidFill>
                <a:prstClr val="black"/>
              </a:solidFill>
              <a:latin typeface="Century Gothic" panose="020B0502020202020204" pitchFamily="34" charset="0"/>
            </a:endParaRPr>
          </a:p>
        </p:txBody>
      </p:sp>
      <p:grpSp>
        <p:nvGrpSpPr>
          <p:cNvPr id="7" name="Group 6">
            <a:extLst>
              <a:ext uri="{FF2B5EF4-FFF2-40B4-BE49-F238E27FC236}">
                <a16:creationId xmlns:a16="http://schemas.microsoft.com/office/drawing/2014/main" id="{608D0AC5-7BB1-4272-B381-ADA53A3DB143}"/>
              </a:ext>
            </a:extLst>
          </p:cNvPr>
          <p:cNvGrpSpPr/>
          <p:nvPr/>
        </p:nvGrpSpPr>
        <p:grpSpPr>
          <a:xfrm>
            <a:off x="27814" y="6454317"/>
            <a:ext cx="1231337" cy="403587"/>
            <a:chOff x="27814" y="6454317"/>
            <a:chExt cx="1231337" cy="403587"/>
          </a:xfrm>
        </p:grpSpPr>
        <p:pic>
          <p:nvPicPr>
            <p:cNvPr id="9" name="Picture 8" descr="A close up of a sign&#10;&#10;Description generated with high confidence">
              <a:extLst>
                <a:ext uri="{FF2B5EF4-FFF2-40B4-BE49-F238E27FC236}">
                  <a16:creationId xmlns:a16="http://schemas.microsoft.com/office/drawing/2014/main" id="{FBC1C053-BD3E-4C71-966E-40AECE2F4F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F0E0CFBA-D491-4657-96C2-D0FF778872F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p:txBody>
      </p:sp>
      <p:sp>
        <p:nvSpPr>
          <p:cNvPr id="7" name="TextBox 6">
            <a:extLst>
              <a:ext uri="{FF2B5EF4-FFF2-40B4-BE49-F238E27FC236}">
                <a16:creationId xmlns:a16="http://schemas.microsoft.com/office/drawing/2014/main" id="{5EEE9343-5A8E-41F0-A477-1C3263F009C4}"/>
              </a:ext>
            </a:extLst>
          </p:cNvPr>
          <p:cNvSpPr txBox="1"/>
          <p:nvPr/>
        </p:nvSpPr>
        <p:spPr>
          <a:xfrm>
            <a:off x="5893590" y="960120"/>
            <a:ext cx="2839593" cy="1631216"/>
          </a:xfrm>
          <a:prstGeom prst="rect">
            <a:avLst/>
          </a:prstGeom>
          <a:noFill/>
        </p:spPr>
        <p:txBody>
          <a:bodyPr wrap="square" rtlCol="0">
            <a:spAutoFit/>
          </a:bodyPr>
          <a:lstStyle/>
          <a:p>
            <a:r>
              <a:rPr lang="en-GB" sz="2000" b="1" dirty="0">
                <a:latin typeface="Century Gothic" panose="020B0502020202020204" pitchFamily="34" charset="0"/>
              </a:rPr>
              <a:t>Reflect each shape in the mirror line and identify the name of the completed shape.</a:t>
            </a:r>
            <a:endParaRPr lang="en-US" sz="2000" b="1" dirty="0">
              <a:latin typeface="Century Gothic" panose="020B0502020202020204" pitchFamily="34" charset="0"/>
            </a:endParaRPr>
          </a:p>
        </p:txBody>
      </p:sp>
      <p:graphicFrame>
        <p:nvGraphicFramePr>
          <p:cNvPr id="9" name="Table 8">
            <a:extLst>
              <a:ext uri="{FF2B5EF4-FFF2-40B4-BE49-F238E27FC236}">
                <a16:creationId xmlns:a16="http://schemas.microsoft.com/office/drawing/2014/main" id="{6D7A47A3-76AF-4FD8-A8F8-F4192E2F6B43}"/>
              </a:ext>
            </a:extLst>
          </p:cNvPr>
          <p:cNvGraphicFramePr>
            <a:graphicFrameLocks noGrp="1"/>
          </p:cNvGraphicFramePr>
          <p:nvPr>
            <p:extLst>
              <p:ext uri="{D42A27DB-BD31-4B8C-83A1-F6EECF244321}">
                <p14:modId xmlns:p14="http://schemas.microsoft.com/office/powerpoint/2010/main" val="2388467299"/>
              </p:ext>
            </p:extLst>
          </p:nvPr>
        </p:nvGraphicFramePr>
        <p:xfrm>
          <a:off x="693725" y="916501"/>
          <a:ext cx="5040000" cy="504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gridCol w="420000">
                  <a:extLst>
                    <a:ext uri="{9D8B030D-6E8A-4147-A177-3AD203B41FA5}">
                      <a16:colId xmlns:a16="http://schemas.microsoft.com/office/drawing/2014/main" val="2248712455"/>
                    </a:ext>
                  </a:extLst>
                </a:gridCol>
                <a:gridCol w="420000">
                  <a:extLst>
                    <a:ext uri="{9D8B030D-6E8A-4147-A177-3AD203B41FA5}">
                      <a16:colId xmlns:a16="http://schemas.microsoft.com/office/drawing/2014/main" val="4247483488"/>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3454831"/>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126897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rgbClr val="0000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528991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5571545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10540207"/>
                  </a:ext>
                </a:extLst>
              </a:tr>
            </a:tbl>
          </a:graphicData>
        </a:graphic>
      </p:graphicFrame>
      <p:sp>
        <p:nvSpPr>
          <p:cNvPr id="10" name="TextBox 9">
            <a:extLst>
              <a:ext uri="{FF2B5EF4-FFF2-40B4-BE49-F238E27FC236}">
                <a16:creationId xmlns:a16="http://schemas.microsoft.com/office/drawing/2014/main" id="{A0053E6E-77E1-4252-B878-634F6FB03ED0}"/>
              </a:ext>
            </a:extLst>
          </p:cNvPr>
          <p:cNvSpPr txBox="1"/>
          <p:nvPr/>
        </p:nvSpPr>
        <p:spPr>
          <a:xfrm>
            <a:off x="629282" y="1883450"/>
            <a:ext cx="978034" cy="707886"/>
          </a:xfrm>
          <a:prstGeom prst="rect">
            <a:avLst/>
          </a:prstGeom>
          <a:noFill/>
        </p:spPr>
        <p:txBody>
          <a:bodyPr wrap="square" rtlCol="0">
            <a:spAutoFit/>
          </a:bodyPr>
          <a:lstStyle/>
          <a:p>
            <a:pPr algn="ctr"/>
            <a:r>
              <a:rPr lang="en-GB" sz="2000" b="1" dirty="0">
                <a:latin typeface="Century Gothic" panose="020B0502020202020204" pitchFamily="34" charset="0"/>
              </a:rPr>
              <a:t>Shape </a:t>
            </a:r>
          </a:p>
          <a:p>
            <a:pPr algn="ctr"/>
            <a:r>
              <a:rPr lang="en-GB" sz="2000" b="1" dirty="0">
                <a:latin typeface="Century Gothic" panose="020B0502020202020204" pitchFamily="34" charset="0"/>
              </a:rPr>
              <a:t>A</a:t>
            </a:r>
            <a:endParaRPr lang="en-US" sz="2000" b="1" dirty="0">
              <a:latin typeface="Century Gothic" panose="020B0502020202020204" pitchFamily="34" charset="0"/>
            </a:endParaRPr>
          </a:p>
        </p:txBody>
      </p:sp>
      <p:sp>
        <p:nvSpPr>
          <p:cNvPr id="11" name="TextBox 10">
            <a:extLst>
              <a:ext uri="{FF2B5EF4-FFF2-40B4-BE49-F238E27FC236}">
                <a16:creationId xmlns:a16="http://schemas.microsoft.com/office/drawing/2014/main" id="{60D66B0A-9018-44DB-B06D-A2F5BD207684}"/>
              </a:ext>
            </a:extLst>
          </p:cNvPr>
          <p:cNvSpPr txBox="1"/>
          <p:nvPr/>
        </p:nvSpPr>
        <p:spPr>
          <a:xfrm>
            <a:off x="4739462" y="1883450"/>
            <a:ext cx="978034" cy="707886"/>
          </a:xfrm>
          <a:prstGeom prst="rect">
            <a:avLst/>
          </a:prstGeom>
          <a:noFill/>
        </p:spPr>
        <p:txBody>
          <a:bodyPr wrap="square" rtlCol="0">
            <a:spAutoFit/>
          </a:bodyPr>
          <a:lstStyle/>
          <a:p>
            <a:pPr algn="ctr"/>
            <a:r>
              <a:rPr lang="en-GB" sz="2000" b="1" dirty="0">
                <a:latin typeface="Century Gothic" panose="020B0502020202020204" pitchFamily="34" charset="0"/>
              </a:rPr>
              <a:t>Shape </a:t>
            </a:r>
          </a:p>
          <a:p>
            <a:pPr algn="ctr"/>
            <a:r>
              <a:rPr lang="en-GB" sz="2000" b="1" dirty="0">
                <a:latin typeface="Century Gothic" panose="020B0502020202020204" pitchFamily="34" charset="0"/>
              </a:rPr>
              <a:t>B</a:t>
            </a:r>
            <a:endParaRPr lang="en-US" sz="2000" b="1" dirty="0">
              <a:latin typeface="Century Gothic" panose="020B0502020202020204" pitchFamily="34" charset="0"/>
            </a:endParaRPr>
          </a:p>
        </p:txBody>
      </p:sp>
      <p:sp>
        <p:nvSpPr>
          <p:cNvPr id="12" name="TextBox 11">
            <a:extLst>
              <a:ext uri="{FF2B5EF4-FFF2-40B4-BE49-F238E27FC236}">
                <a16:creationId xmlns:a16="http://schemas.microsoft.com/office/drawing/2014/main" id="{1CFB213E-1A7F-458E-B7D3-F7822509C2FB}"/>
              </a:ext>
            </a:extLst>
          </p:cNvPr>
          <p:cNvSpPr txBox="1"/>
          <p:nvPr/>
        </p:nvSpPr>
        <p:spPr>
          <a:xfrm>
            <a:off x="618223" y="4392572"/>
            <a:ext cx="978034" cy="707886"/>
          </a:xfrm>
          <a:prstGeom prst="rect">
            <a:avLst/>
          </a:prstGeom>
          <a:noFill/>
        </p:spPr>
        <p:txBody>
          <a:bodyPr wrap="square" rtlCol="0">
            <a:spAutoFit/>
          </a:bodyPr>
          <a:lstStyle/>
          <a:p>
            <a:pPr algn="ctr"/>
            <a:r>
              <a:rPr lang="en-GB" sz="2000" b="1" dirty="0">
                <a:latin typeface="Century Gothic" panose="020B0502020202020204" pitchFamily="34" charset="0"/>
              </a:rPr>
              <a:t>Shape </a:t>
            </a:r>
          </a:p>
          <a:p>
            <a:pPr algn="ctr"/>
            <a:r>
              <a:rPr lang="en-GB" sz="2000" b="1" dirty="0">
                <a:latin typeface="Century Gothic" panose="020B0502020202020204" pitchFamily="34" charset="0"/>
              </a:rPr>
              <a:t>C</a:t>
            </a:r>
            <a:endParaRPr lang="en-US" sz="2000" b="1" dirty="0">
              <a:latin typeface="Century Gothic" panose="020B0502020202020204" pitchFamily="34" charset="0"/>
            </a:endParaRPr>
          </a:p>
        </p:txBody>
      </p:sp>
      <p:sp>
        <p:nvSpPr>
          <p:cNvPr id="13" name="TextBox 12">
            <a:extLst>
              <a:ext uri="{FF2B5EF4-FFF2-40B4-BE49-F238E27FC236}">
                <a16:creationId xmlns:a16="http://schemas.microsoft.com/office/drawing/2014/main" id="{8332CCDE-A7F6-4B85-9954-64FC3D3CE2C3}"/>
              </a:ext>
            </a:extLst>
          </p:cNvPr>
          <p:cNvSpPr txBox="1"/>
          <p:nvPr/>
        </p:nvSpPr>
        <p:spPr>
          <a:xfrm>
            <a:off x="4842753" y="3357671"/>
            <a:ext cx="978034" cy="707886"/>
          </a:xfrm>
          <a:prstGeom prst="rect">
            <a:avLst/>
          </a:prstGeom>
          <a:noFill/>
        </p:spPr>
        <p:txBody>
          <a:bodyPr wrap="square" rtlCol="0">
            <a:spAutoFit/>
          </a:bodyPr>
          <a:lstStyle/>
          <a:p>
            <a:pPr algn="ctr"/>
            <a:r>
              <a:rPr lang="en-GB" sz="2000" b="1" dirty="0">
                <a:latin typeface="Century Gothic" panose="020B0502020202020204" pitchFamily="34" charset="0"/>
              </a:rPr>
              <a:t>Shape </a:t>
            </a:r>
          </a:p>
          <a:p>
            <a:pPr algn="ctr"/>
            <a:r>
              <a:rPr lang="en-GB" sz="2000" b="1" dirty="0">
                <a:latin typeface="Century Gothic" panose="020B0502020202020204" pitchFamily="34" charset="0"/>
              </a:rPr>
              <a:t>D</a:t>
            </a:r>
            <a:endParaRPr lang="en-US" sz="2000" b="1" dirty="0">
              <a:latin typeface="Century Gothic" panose="020B0502020202020204" pitchFamily="34" charset="0"/>
            </a:endParaRPr>
          </a:p>
        </p:txBody>
      </p:sp>
      <p:sp>
        <p:nvSpPr>
          <p:cNvPr id="14" name="Right Triangle 13">
            <a:extLst>
              <a:ext uri="{FF2B5EF4-FFF2-40B4-BE49-F238E27FC236}">
                <a16:creationId xmlns:a16="http://schemas.microsoft.com/office/drawing/2014/main" id="{9763413B-146B-40AA-B7E0-8DBDC5745062}"/>
              </a:ext>
            </a:extLst>
          </p:cNvPr>
          <p:cNvSpPr/>
          <p:nvPr/>
        </p:nvSpPr>
        <p:spPr>
          <a:xfrm>
            <a:off x="3638292" y="1758951"/>
            <a:ext cx="1660783" cy="832928"/>
          </a:xfrm>
          <a:prstGeom prst="r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ight Triangle 14">
            <a:extLst>
              <a:ext uri="{FF2B5EF4-FFF2-40B4-BE49-F238E27FC236}">
                <a16:creationId xmlns:a16="http://schemas.microsoft.com/office/drawing/2014/main" id="{04FF5A1B-21A3-474D-8A64-4EB0487BB6FF}"/>
              </a:ext>
            </a:extLst>
          </p:cNvPr>
          <p:cNvSpPr/>
          <p:nvPr/>
        </p:nvSpPr>
        <p:spPr>
          <a:xfrm rot="5400000">
            <a:off x="1534011" y="3862347"/>
            <a:ext cx="1667954" cy="1669057"/>
          </a:xfrm>
          <a:prstGeom prst="rtTriangl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rapezoid 19">
            <a:extLst>
              <a:ext uri="{FF2B5EF4-FFF2-40B4-BE49-F238E27FC236}">
                <a16:creationId xmlns:a16="http://schemas.microsoft.com/office/drawing/2014/main" id="{7FC3FE43-032F-4F61-BA32-006C95B2F2C7}"/>
              </a:ext>
            </a:extLst>
          </p:cNvPr>
          <p:cNvSpPr/>
          <p:nvPr/>
        </p:nvSpPr>
        <p:spPr>
          <a:xfrm rot="5400000">
            <a:off x="4480455" y="4287341"/>
            <a:ext cx="1676400" cy="830142"/>
          </a:xfrm>
          <a:custGeom>
            <a:avLst/>
            <a:gdLst>
              <a:gd name="connsiteX0" fmla="*/ 0 w 1676400"/>
              <a:gd name="connsiteY0" fmla="*/ 830141 h 830141"/>
              <a:gd name="connsiteX1" fmla="*/ 207535 w 1676400"/>
              <a:gd name="connsiteY1" fmla="*/ 0 h 830141"/>
              <a:gd name="connsiteX2" fmla="*/ 1468865 w 1676400"/>
              <a:gd name="connsiteY2" fmla="*/ 0 h 830141"/>
              <a:gd name="connsiteX3" fmla="*/ 1676400 w 1676400"/>
              <a:gd name="connsiteY3" fmla="*/ 830141 h 830141"/>
              <a:gd name="connsiteX4" fmla="*/ 0 w 1676400"/>
              <a:gd name="connsiteY4" fmla="*/ 830141 h 830141"/>
              <a:gd name="connsiteX0" fmla="*/ 0 w 1676400"/>
              <a:gd name="connsiteY0" fmla="*/ 830142 h 830142"/>
              <a:gd name="connsiteX1" fmla="*/ 455187 w 1676400"/>
              <a:gd name="connsiteY1" fmla="*/ 0 h 830142"/>
              <a:gd name="connsiteX2" fmla="*/ 1468865 w 1676400"/>
              <a:gd name="connsiteY2" fmla="*/ 1 h 830142"/>
              <a:gd name="connsiteX3" fmla="*/ 1676400 w 1676400"/>
              <a:gd name="connsiteY3" fmla="*/ 830142 h 830142"/>
              <a:gd name="connsiteX4" fmla="*/ 0 w 1676400"/>
              <a:gd name="connsiteY4" fmla="*/ 830142 h 830142"/>
              <a:gd name="connsiteX0" fmla="*/ 0 w 1676400"/>
              <a:gd name="connsiteY0" fmla="*/ 830142 h 830142"/>
              <a:gd name="connsiteX1" fmla="*/ 420262 w 1676400"/>
              <a:gd name="connsiteY1" fmla="*/ 0 h 830142"/>
              <a:gd name="connsiteX2" fmla="*/ 1468865 w 1676400"/>
              <a:gd name="connsiteY2" fmla="*/ 1 h 830142"/>
              <a:gd name="connsiteX3" fmla="*/ 1676400 w 1676400"/>
              <a:gd name="connsiteY3" fmla="*/ 830142 h 830142"/>
              <a:gd name="connsiteX4" fmla="*/ 0 w 1676400"/>
              <a:gd name="connsiteY4" fmla="*/ 830142 h 830142"/>
              <a:gd name="connsiteX0" fmla="*/ 0 w 1676400"/>
              <a:gd name="connsiteY0" fmla="*/ 830142 h 830142"/>
              <a:gd name="connsiteX1" fmla="*/ 420262 w 1676400"/>
              <a:gd name="connsiteY1" fmla="*/ 0 h 830142"/>
              <a:gd name="connsiteX2" fmla="*/ 1249790 w 1676400"/>
              <a:gd name="connsiteY2" fmla="*/ 3176 h 830142"/>
              <a:gd name="connsiteX3" fmla="*/ 1676400 w 1676400"/>
              <a:gd name="connsiteY3" fmla="*/ 830142 h 830142"/>
              <a:gd name="connsiteX4" fmla="*/ 0 w 1676400"/>
              <a:gd name="connsiteY4" fmla="*/ 830142 h 83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6400" h="830142">
                <a:moveTo>
                  <a:pt x="0" y="830142"/>
                </a:moveTo>
                <a:lnTo>
                  <a:pt x="420262" y="0"/>
                </a:lnTo>
                <a:lnTo>
                  <a:pt x="1249790" y="3176"/>
                </a:lnTo>
                <a:lnTo>
                  <a:pt x="1676400" y="830142"/>
                </a:lnTo>
                <a:lnTo>
                  <a:pt x="0" y="830142"/>
                </a:lnTo>
                <a:close/>
              </a:path>
            </a:pathLst>
          </a:custGeom>
          <a:solidFill>
            <a:srgbClr val="FF66FF"/>
          </a:solid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1" name="Straight Connector 20">
            <a:extLst>
              <a:ext uri="{FF2B5EF4-FFF2-40B4-BE49-F238E27FC236}">
                <a16:creationId xmlns:a16="http://schemas.microsoft.com/office/drawing/2014/main" id="{C39F2FE9-8E99-462B-A9DC-D8A45563A2A1}"/>
              </a:ext>
            </a:extLst>
          </p:cNvPr>
          <p:cNvCxnSpPr/>
          <p:nvPr/>
        </p:nvCxnSpPr>
        <p:spPr>
          <a:xfrm>
            <a:off x="1949845" y="1276712"/>
            <a:ext cx="0" cy="1912946"/>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57D5F26-24C0-456B-B118-32A9A2091EDC}"/>
              </a:ext>
            </a:extLst>
          </p:cNvPr>
          <p:cNvCxnSpPr/>
          <p:nvPr/>
        </p:nvCxnSpPr>
        <p:spPr>
          <a:xfrm>
            <a:off x="4903584" y="3684419"/>
            <a:ext cx="0" cy="2104241"/>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B2BADDB-BE62-4EF9-B4A1-2658B4A5AE3D}"/>
              </a:ext>
            </a:extLst>
          </p:cNvPr>
          <p:cNvCxnSpPr>
            <a:cxnSpLocks/>
          </p:cNvCxnSpPr>
          <p:nvPr/>
        </p:nvCxnSpPr>
        <p:spPr>
          <a:xfrm rot="16200000">
            <a:off x="4481198" y="1539216"/>
            <a:ext cx="0" cy="2104241"/>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50839B2-A3AE-4F31-8210-E8B5086C490A}"/>
              </a:ext>
            </a:extLst>
          </p:cNvPr>
          <p:cNvCxnSpPr>
            <a:cxnSpLocks/>
          </p:cNvCxnSpPr>
          <p:nvPr/>
        </p:nvCxnSpPr>
        <p:spPr>
          <a:xfrm flipH="1">
            <a:off x="1397000" y="3711614"/>
            <a:ext cx="1950721" cy="196387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31804F2F-1674-4919-ADDD-27DCA37E0CBF}"/>
              </a:ext>
            </a:extLst>
          </p:cNvPr>
          <p:cNvGrpSpPr/>
          <p:nvPr/>
        </p:nvGrpSpPr>
        <p:grpSpPr>
          <a:xfrm>
            <a:off x="27814" y="6454317"/>
            <a:ext cx="1231337" cy="403587"/>
            <a:chOff x="27814" y="6454317"/>
            <a:chExt cx="1231337" cy="403587"/>
          </a:xfrm>
        </p:grpSpPr>
        <p:pic>
          <p:nvPicPr>
            <p:cNvPr id="26" name="Picture 25" descr="A close up of a sign&#10;&#10;Description generated with high confidence">
              <a:extLst>
                <a:ext uri="{FF2B5EF4-FFF2-40B4-BE49-F238E27FC236}">
                  <a16:creationId xmlns:a16="http://schemas.microsoft.com/office/drawing/2014/main" id="{E9E59A00-AC1F-407E-AF0E-DE059F33AD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7" name="TextBox 8">
              <a:extLst>
                <a:ext uri="{FF2B5EF4-FFF2-40B4-BE49-F238E27FC236}">
                  <a16:creationId xmlns:a16="http://schemas.microsoft.com/office/drawing/2014/main" id="{22E874CF-2768-47AF-A672-F82BA429595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878610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p:txBody>
      </p:sp>
      <p:sp>
        <p:nvSpPr>
          <p:cNvPr id="7" name="TextBox 6">
            <a:extLst>
              <a:ext uri="{FF2B5EF4-FFF2-40B4-BE49-F238E27FC236}">
                <a16:creationId xmlns:a16="http://schemas.microsoft.com/office/drawing/2014/main" id="{F9EC488F-1AFC-4D69-AB9D-6EE99C2F56BC}"/>
              </a:ext>
            </a:extLst>
          </p:cNvPr>
          <p:cNvSpPr txBox="1"/>
          <p:nvPr/>
        </p:nvSpPr>
        <p:spPr>
          <a:xfrm>
            <a:off x="5893590" y="960120"/>
            <a:ext cx="2839593" cy="1631216"/>
          </a:xfrm>
          <a:prstGeom prst="rect">
            <a:avLst/>
          </a:prstGeom>
          <a:noFill/>
        </p:spPr>
        <p:txBody>
          <a:bodyPr wrap="square" rtlCol="0">
            <a:spAutoFit/>
          </a:bodyPr>
          <a:lstStyle/>
          <a:p>
            <a:r>
              <a:rPr lang="en-GB" sz="2000" b="1" dirty="0">
                <a:latin typeface="Century Gothic" panose="020B0502020202020204" pitchFamily="34" charset="0"/>
              </a:rPr>
              <a:t>Reflect each shape in the mirror line and identify the name of the completed shape.</a:t>
            </a:r>
            <a:endParaRPr lang="en-US" sz="2000" b="1" dirty="0">
              <a:latin typeface="Century Gothic" panose="020B0502020202020204" pitchFamily="34" charset="0"/>
            </a:endParaRPr>
          </a:p>
        </p:txBody>
      </p:sp>
      <p:sp>
        <p:nvSpPr>
          <p:cNvPr id="9" name="Rectangle 8">
            <a:extLst>
              <a:ext uri="{FF2B5EF4-FFF2-40B4-BE49-F238E27FC236}">
                <a16:creationId xmlns:a16="http://schemas.microsoft.com/office/drawing/2014/main" id="{AAFB7A2A-04E9-48EF-87EB-99CC5A8E2700}"/>
              </a:ext>
            </a:extLst>
          </p:cNvPr>
          <p:cNvSpPr/>
          <p:nvPr/>
        </p:nvSpPr>
        <p:spPr>
          <a:xfrm>
            <a:off x="5907197" y="2871253"/>
            <a:ext cx="2764782" cy="1323439"/>
          </a:xfrm>
          <a:prstGeom prst="rect">
            <a:avLst/>
          </a:prstGeom>
        </p:spPr>
        <p:txBody>
          <a:bodyPr wrap="square">
            <a:spAutoFit/>
          </a:bodyPr>
          <a:lstStyle/>
          <a:p>
            <a:r>
              <a:rPr lang="en-GB" sz="2000" b="1" dirty="0">
                <a:solidFill>
                  <a:srgbClr val="FF0000"/>
                </a:solidFill>
                <a:latin typeface="Century Gothic" panose="020B0502020202020204" pitchFamily="34" charset="0"/>
              </a:rPr>
              <a:t>Shape A = square</a:t>
            </a:r>
          </a:p>
          <a:p>
            <a:r>
              <a:rPr lang="en-GB" sz="2000" b="1" dirty="0">
                <a:solidFill>
                  <a:srgbClr val="FF0000"/>
                </a:solidFill>
                <a:latin typeface="Century Gothic" panose="020B0502020202020204" pitchFamily="34" charset="0"/>
              </a:rPr>
              <a:t>Shape B = triangle</a:t>
            </a:r>
          </a:p>
          <a:p>
            <a:r>
              <a:rPr lang="en-GB" sz="2000" b="1" dirty="0">
                <a:solidFill>
                  <a:srgbClr val="FF0000"/>
                </a:solidFill>
                <a:latin typeface="Century Gothic" panose="020B0502020202020204" pitchFamily="34" charset="0"/>
              </a:rPr>
              <a:t>Shape C = square</a:t>
            </a:r>
          </a:p>
          <a:p>
            <a:r>
              <a:rPr lang="en-GB" sz="2000" b="1" dirty="0">
                <a:solidFill>
                  <a:srgbClr val="FF0000"/>
                </a:solidFill>
                <a:latin typeface="Century Gothic" panose="020B0502020202020204" pitchFamily="34" charset="0"/>
              </a:rPr>
              <a:t>Shape D = hexagon</a:t>
            </a:r>
            <a:endParaRPr lang="en-US" sz="2000" b="1" dirty="0">
              <a:solidFill>
                <a:srgbClr val="FF0000"/>
              </a:solidFill>
              <a:latin typeface="Century Gothic" panose="020B0502020202020204" pitchFamily="34" charset="0"/>
            </a:endParaRPr>
          </a:p>
        </p:txBody>
      </p:sp>
      <p:graphicFrame>
        <p:nvGraphicFramePr>
          <p:cNvPr id="10" name="Table 9">
            <a:extLst>
              <a:ext uri="{FF2B5EF4-FFF2-40B4-BE49-F238E27FC236}">
                <a16:creationId xmlns:a16="http://schemas.microsoft.com/office/drawing/2014/main" id="{4C9CC43B-3450-453B-985D-54E9863B4EFF}"/>
              </a:ext>
            </a:extLst>
          </p:cNvPr>
          <p:cNvGraphicFramePr>
            <a:graphicFrameLocks noGrp="1"/>
          </p:cNvGraphicFramePr>
          <p:nvPr>
            <p:extLst>
              <p:ext uri="{D42A27DB-BD31-4B8C-83A1-F6EECF244321}">
                <p14:modId xmlns:p14="http://schemas.microsoft.com/office/powerpoint/2010/main" val="2676009041"/>
              </p:ext>
            </p:extLst>
          </p:nvPr>
        </p:nvGraphicFramePr>
        <p:xfrm>
          <a:off x="693725" y="916501"/>
          <a:ext cx="5040000" cy="504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gridCol w="420000">
                  <a:extLst>
                    <a:ext uri="{9D8B030D-6E8A-4147-A177-3AD203B41FA5}">
                      <a16:colId xmlns:a16="http://schemas.microsoft.com/office/drawing/2014/main" val="2248712455"/>
                    </a:ext>
                  </a:extLst>
                </a:gridCol>
                <a:gridCol w="420000">
                  <a:extLst>
                    <a:ext uri="{9D8B030D-6E8A-4147-A177-3AD203B41FA5}">
                      <a16:colId xmlns:a16="http://schemas.microsoft.com/office/drawing/2014/main" val="4247483488"/>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63454831"/>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126897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rgbClr val="0000FF"/>
                      </a:solidFill>
                      <a:prstDash val="solid"/>
                      <a:round/>
                      <a:headEnd type="none" w="med" len="med"/>
                      <a:tailEnd type="none" w="med" len="med"/>
                    </a:lnB>
                    <a:solidFill>
                      <a:srgbClr val="0000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8528991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55715450"/>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10540207"/>
                  </a:ext>
                </a:extLst>
              </a:tr>
            </a:tbl>
          </a:graphicData>
        </a:graphic>
      </p:graphicFrame>
      <p:sp>
        <p:nvSpPr>
          <p:cNvPr id="11" name="TextBox 10">
            <a:extLst>
              <a:ext uri="{FF2B5EF4-FFF2-40B4-BE49-F238E27FC236}">
                <a16:creationId xmlns:a16="http://schemas.microsoft.com/office/drawing/2014/main" id="{B38F8BBA-5361-4867-AE13-0BCEA9AED509}"/>
              </a:ext>
            </a:extLst>
          </p:cNvPr>
          <p:cNvSpPr txBox="1"/>
          <p:nvPr/>
        </p:nvSpPr>
        <p:spPr>
          <a:xfrm>
            <a:off x="629282" y="1883450"/>
            <a:ext cx="978034" cy="707886"/>
          </a:xfrm>
          <a:prstGeom prst="rect">
            <a:avLst/>
          </a:prstGeom>
          <a:noFill/>
        </p:spPr>
        <p:txBody>
          <a:bodyPr wrap="square" rtlCol="0">
            <a:spAutoFit/>
          </a:bodyPr>
          <a:lstStyle/>
          <a:p>
            <a:pPr algn="ctr"/>
            <a:r>
              <a:rPr lang="en-GB" sz="2000" b="1" dirty="0">
                <a:latin typeface="Century Gothic" panose="020B0502020202020204" pitchFamily="34" charset="0"/>
              </a:rPr>
              <a:t>Shape </a:t>
            </a:r>
          </a:p>
          <a:p>
            <a:pPr algn="ctr"/>
            <a:r>
              <a:rPr lang="en-GB" sz="2000" b="1" dirty="0">
                <a:latin typeface="Century Gothic" panose="020B0502020202020204" pitchFamily="34" charset="0"/>
              </a:rPr>
              <a:t>A</a:t>
            </a:r>
            <a:endParaRPr lang="en-US" sz="2000" b="1" dirty="0">
              <a:latin typeface="Century Gothic" panose="020B0502020202020204" pitchFamily="34" charset="0"/>
            </a:endParaRPr>
          </a:p>
        </p:txBody>
      </p:sp>
      <p:sp>
        <p:nvSpPr>
          <p:cNvPr id="12" name="TextBox 11">
            <a:extLst>
              <a:ext uri="{FF2B5EF4-FFF2-40B4-BE49-F238E27FC236}">
                <a16:creationId xmlns:a16="http://schemas.microsoft.com/office/drawing/2014/main" id="{39784FDA-ECF4-430C-8E41-83A0CE0F49A1}"/>
              </a:ext>
            </a:extLst>
          </p:cNvPr>
          <p:cNvSpPr txBox="1"/>
          <p:nvPr/>
        </p:nvSpPr>
        <p:spPr>
          <a:xfrm>
            <a:off x="4739462" y="1883450"/>
            <a:ext cx="978034" cy="707886"/>
          </a:xfrm>
          <a:prstGeom prst="rect">
            <a:avLst/>
          </a:prstGeom>
          <a:noFill/>
        </p:spPr>
        <p:txBody>
          <a:bodyPr wrap="square" rtlCol="0">
            <a:spAutoFit/>
          </a:bodyPr>
          <a:lstStyle/>
          <a:p>
            <a:pPr algn="ctr"/>
            <a:r>
              <a:rPr lang="en-GB" sz="2000" b="1" dirty="0">
                <a:latin typeface="Century Gothic" panose="020B0502020202020204" pitchFamily="34" charset="0"/>
              </a:rPr>
              <a:t>Shape </a:t>
            </a:r>
          </a:p>
          <a:p>
            <a:pPr algn="ctr"/>
            <a:r>
              <a:rPr lang="en-GB" sz="2000" b="1" dirty="0">
                <a:latin typeface="Century Gothic" panose="020B0502020202020204" pitchFamily="34" charset="0"/>
              </a:rPr>
              <a:t>B</a:t>
            </a:r>
            <a:endParaRPr lang="en-US" sz="2000" b="1" dirty="0">
              <a:latin typeface="Century Gothic" panose="020B0502020202020204" pitchFamily="34" charset="0"/>
            </a:endParaRPr>
          </a:p>
        </p:txBody>
      </p:sp>
      <p:sp>
        <p:nvSpPr>
          <p:cNvPr id="13" name="TextBox 12">
            <a:extLst>
              <a:ext uri="{FF2B5EF4-FFF2-40B4-BE49-F238E27FC236}">
                <a16:creationId xmlns:a16="http://schemas.microsoft.com/office/drawing/2014/main" id="{3CB5A8F7-8815-4D47-B39A-25B135A79082}"/>
              </a:ext>
            </a:extLst>
          </p:cNvPr>
          <p:cNvSpPr txBox="1"/>
          <p:nvPr/>
        </p:nvSpPr>
        <p:spPr>
          <a:xfrm>
            <a:off x="618223" y="4392572"/>
            <a:ext cx="978034" cy="707886"/>
          </a:xfrm>
          <a:prstGeom prst="rect">
            <a:avLst/>
          </a:prstGeom>
          <a:noFill/>
        </p:spPr>
        <p:txBody>
          <a:bodyPr wrap="square" rtlCol="0">
            <a:spAutoFit/>
          </a:bodyPr>
          <a:lstStyle/>
          <a:p>
            <a:pPr algn="ctr"/>
            <a:r>
              <a:rPr lang="en-GB" sz="2000" b="1" dirty="0">
                <a:latin typeface="Century Gothic" panose="020B0502020202020204" pitchFamily="34" charset="0"/>
              </a:rPr>
              <a:t>Shape </a:t>
            </a:r>
          </a:p>
          <a:p>
            <a:pPr algn="ctr"/>
            <a:r>
              <a:rPr lang="en-GB" sz="2000" b="1" dirty="0">
                <a:latin typeface="Century Gothic" panose="020B0502020202020204" pitchFamily="34" charset="0"/>
              </a:rPr>
              <a:t>C</a:t>
            </a:r>
            <a:endParaRPr lang="en-US" sz="2000" b="1" dirty="0">
              <a:latin typeface="Century Gothic" panose="020B0502020202020204" pitchFamily="34" charset="0"/>
            </a:endParaRPr>
          </a:p>
        </p:txBody>
      </p:sp>
      <p:sp>
        <p:nvSpPr>
          <p:cNvPr id="14" name="TextBox 13">
            <a:extLst>
              <a:ext uri="{FF2B5EF4-FFF2-40B4-BE49-F238E27FC236}">
                <a16:creationId xmlns:a16="http://schemas.microsoft.com/office/drawing/2014/main" id="{EEF96372-CFED-4708-8217-586A363F1BC2}"/>
              </a:ext>
            </a:extLst>
          </p:cNvPr>
          <p:cNvSpPr txBox="1"/>
          <p:nvPr/>
        </p:nvSpPr>
        <p:spPr>
          <a:xfrm>
            <a:off x="4842753" y="3357671"/>
            <a:ext cx="978034" cy="707886"/>
          </a:xfrm>
          <a:prstGeom prst="rect">
            <a:avLst/>
          </a:prstGeom>
          <a:noFill/>
        </p:spPr>
        <p:txBody>
          <a:bodyPr wrap="square" rtlCol="0">
            <a:spAutoFit/>
          </a:bodyPr>
          <a:lstStyle/>
          <a:p>
            <a:pPr algn="ctr"/>
            <a:r>
              <a:rPr lang="en-GB" sz="2000" b="1" dirty="0">
                <a:latin typeface="Century Gothic" panose="020B0502020202020204" pitchFamily="34" charset="0"/>
              </a:rPr>
              <a:t>Shape </a:t>
            </a:r>
          </a:p>
          <a:p>
            <a:pPr algn="ctr"/>
            <a:r>
              <a:rPr lang="en-GB" sz="2000" b="1" dirty="0">
                <a:latin typeface="Century Gothic" panose="020B0502020202020204" pitchFamily="34" charset="0"/>
              </a:rPr>
              <a:t>D</a:t>
            </a:r>
            <a:endParaRPr lang="en-US" sz="2000" b="1" dirty="0">
              <a:latin typeface="Century Gothic" panose="020B0502020202020204" pitchFamily="34" charset="0"/>
            </a:endParaRPr>
          </a:p>
        </p:txBody>
      </p:sp>
      <p:sp>
        <p:nvSpPr>
          <p:cNvPr id="15" name="Right Triangle 14">
            <a:extLst>
              <a:ext uri="{FF2B5EF4-FFF2-40B4-BE49-F238E27FC236}">
                <a16:creationId xmlns:a16="http://schemas.microsoft.com/office/drawing/2014/main" id="{269A46CB-8900-44DF-87AB-8EB5D3CAB001}"/>
              </a:ext>
            </a:extLst>
          </p:cNvPr>
          <p:cNvSpPr/>
          <p:nvPr/>
        </p:nvSpPr>
        <p:spPr>
          <a:xfrm>
            <a:off x="3638106" y="1758951"/>
            <a:ext cx="1660783" cy="832928"/>
          </a:xfrm>
          <a:prstGeom prst="r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ight Triangle 19">
            <a:extLst>
              <a:ext uri="{FF2B5EF4-FFF2-40B4-BE49-F238E27FC236}">
                <a16:creationId xmlns:a16="http://schemas.microsoft.com/office/drawing/2014/main" id="{7D1D411E-2A4C-41B2-9D08-675DA5AAA8B8}"/>
              </a:ext>
            </a:extLst>
          </p:cNvPr>
          <p:cNvSpPr/>
          <p:nvPr/>
        </p:nvSpPr>
        <p:spPr>
          <a:xfrm rot="5400000">
            <a:off x="1534011" y="3862347"/>
            <a:ext cx="1667954" cy="1669057"/>
          </a:xfrm>
          <a:prstGeom prst="rtTriangl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rapezoid 19">
            <a:extLst>
              <a:ext uri="{FF2B5EF4-FFF2-40B4-BE49-F238E27FC236}">
                <a16:creationId xmlns:a16="http://schemas.microsoft.com/office/drawing/2014/main" id="{2A48FC60-51E3-47A0-9104-E8CD97D3CAAC}"/>
              </a:ext>
            </a:extLst>
          </p:cNvPr>
          <p:cNvSpPr/>
          <p:nvPr/>
        </p:nvSpPr>
        <p:spPr>
          <a:xfrm rot="5400000">
            <a:off x="4477280" y="4287341"/>
            <a:ext cx="1676400" cy="830142"/>
          </a:xfrm>
          <a:custGeom>
            <a:avLst/>
            <a:gdLst>
              <a:gd name="connsiteX0" fmla="*/ 0 w 1676400"/>
              <a:gd name="connsiteY0" fmla="*/ 830141 h 830141"/>
              <a:gd name="connsiteX1" fmla="*/ 207535 w 1676400"/>
              <a:gd name="connsiteY1" fmla="*/ 0 h 830141"/>
              <a:gd name="connsiteX2" fmla="*/ 1468865 w 1676400"/>
              <a:gd name="connsiteY2" fmla="*/ 0 h 830141"/>
              <a:gd name="connsiteX3" fmla="*/ 1676400 w 1676400"/>
              <a:gd name="connsiteY3" fmla="*/ 830141 h 830141"/>
              <a:gd name="connsiteX4" fmla="*/ 0 w 1676400"/>
              <a:gd name="connsiteY4" fmla="*/ 830141 h 830141"/>
              <a:gd name="connsiteX0" fmla="*/ 0 w 1676400"/>
              <a:gd name="connsiteY0" fmla="*/ 830142 h 830142"/>
              <a:gd name="connsiteX1" fmla="*/ 455187 w 1676400"/>
              <a:gd name="connsiteY1" fmla="*/ 0 h 830142"/>
              <a:gd name="connsiteX2" fmla="*/ 1468865 w 1676400"/>
              <a:gd name="connsiteY2" fmla="*/ 1 h 830142"/>
              <a:gd name="connsiteX3" fmla="*/ 1676400 w 1676400"/>
              <a:gd name="connsiteY3" fmla="*/ 830142 h 830142"/>
              <a:gd name="connsiteX4" fmla="*/ 0 w 1676400"/>
              <a:gd name="connsiteY4" fmla="*/ 830142 h 830142"/>
              <a:gd name="connsiteX0" fmla="*/ 0 w 1676400"/>
              <a:gd name="connsiteY0" fmla="*/ 830142 h 830142"/>
              <a:gd name="connsiteX1" fmla="*/ 420262 w 1676400"/>
              <a:gd name="connsiteY1" fmla="*/ 0 h 830142"/>
              <a:gd name="connsiteX2" fmla="*/ 1468865 w 1676400"/>
              <a:gd name="connsiteY2" fmla="*/ 1 h 830142"/>
              <a:gd name="connsiteX3" fmla="*/ 1676400 w 1676400"/>
              <a:gd name="connsiteY3" fmla="*/ 830142 h 830142"/>
              <a:gd name="connsiteX4" fmla="*/ 0 w 1676400"/>
              <a:gd name="connsiteY4" fmla="*/ 830142 h 830142"/>
              <a:gd name="connsiteX0" fmla="*/ 0 w 1676400"/>
              <a:gd name="connsiteY0" fmla="*/ 830142 h 830142"/>
              <a:gd name="connsiteX1" fmla="*/ 420262 w 1676400"/>
              <a:gd name="connsiteY1" fmla="*/ 0 h 830142"/>
              <a:gd name="connsiteX2" fmla="*/ 1249790 w 1676400"/>
              <a:gd name="connsiteY2" fmla="*/ 3176 h 830142"/>
              <a:gd name="connsiteX3" fmla="*/ 1676400 w 1676400"/>
              <a:gd name="connsiteY3" fmla="*/ 830142 h 830142"/>
              <a:gd name="connsiteX4" fmla="*/ 0 w 1676400"/>
              <a:gd name="connsiteY4" fmla="*/ 830142 h 83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6400" h="830142">
                <a:moveTo>
                  <a:pt x="0" y="830142"/>
                </a:moveTo>
                <a:lnTo>
                  <a:pt x="420262" y="0"/>
                </a:lnTo>
                <a:lnTo>
                  <a:pt x="1249790" y="3176"/>
                </a:lnTo>
                <a:lnTo>
                  <a:pt x="1676400" y="830142"/>
                </a:lnTo>
                <a:lnTo>
                  <a:pt x="0" y="830142"/>
                </a:lnTo>
                <a:close/>
              </a:path>
            </a:pathLst>
          </a:custGeom>
          <a:solidFill>
            <a:srgbClr val="FF66FF"/>
          </a:solid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 name="Straight Connector 21">
            <a:extLst>
              <a:ext uri="{FF2B5EF4-FFF2-40B4-BE49-F238E27FC236}">
                <a16:creationId xmlns:a16="http://schemas.microsoft.com/office/drawing/2014/main" id="{0779F1A5-C05F-4DA3-B0BD-5B853DB086CE}"/>
              </a:ext>
            </a:extLst>
          </p:cNvPr>
          <p:cNvCxnSpPr/>
          <p:nvPr/>
        </p:nvCxnSpPr>
        <p:spPr>
          <a:xfrm>
            <a:off x="1949845" y="1276712"/>
            <a:ext cx="0" cy="1912946"/>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Right Triangle 22">
            <a:extLst>
              <a:ext uri="{FF2B5EF4-FFF2-40B4-BE49-F238E27FC236}">
                <a16:creationId xmlns:a16="http://schemas.microsoft.com/office/drawing/2014/main" id="{671D439B-F00E-419A-9AE7-7BE43D20C44A}"/>
              </a:ext>
            </a:extLst>
          </p:cNvPr>
          <p:cNvSpPr/>
          <p:nvPr/>
        </p:nvSpPr>
        <p:spPr>
          <a:xfrm flipV="1">
            <a:off x="3638106" y="2601401"/>
            <a:ext cx="1660783" cy="832928"/>
          </a:xfrm>
          <a:prstGeom prst="r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4" name="Straight Connector 23">
            <a:extLst>
              <a:ext uri="{FF2B5EF4-FFF2-40B4-BE49-F238E27FC236}">
                <a16:creationId xmlns:a16="http://schemas.microsoft.com/office/drawing/2014/main" id="{79D4A6A9-523B-4CFD-A38A-E341302DEF00}"/>
              </a:ext>
            </a:extLst>
          </p:cNvPr>
          <p:cNvCxnSpPr>
            <a:cxnSpLocks/>
          </p:cNvCxnSpPr>
          <p:nvPr/>
        </p:nvCxnSpPr>
        <p:spPr>
          <a:xfrm rot="16200000">
            <a:off x="4481198" y="1539216"/>
            <a:ext cx="0" cy="2104241"/>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5" name="Trapezoid 19">
            <a:extLst>
              <a:ext uri="{FF2B5EF4-FFF2-40B4-BE49-F238E27FC236}">
                <a16:creationId xmlns:a16="http://schemas.microsoft.com/office/drawing/2014/main" id="{4FCBA53A-13AC-41B9-A692-4E90FE656980}"/>
              </a:ext>
            </a:extLst>
          </p:cNvPr>
          <p:cNvSpPr/>
          <p:nvPr/>
        </p:nvSpPr>
        <p:spPr>
          <a:xfrm rot="16200000" flipH="1">
            <a:off x="3633472" y="4287341"/>
            <a:ext cx="1676400" cy="830142"/>
          </a:xfrm>
          <a:custGeom>
            <a:avLst/>
            <a:gdLst>
              <a:gd name="connsiteX0" fmla="*/ 0 w 1676400"/>
              <a:gd name="connsiteY0" fmla="*/ 830141 h 830141"/>
              <a:gd name="connsiteX1" fmla="*/ 207535 w 1676400"/>
              <a:gd name="connsiteY1" fmla="*/ 0 h 830141"/>
              <a:gd name="connsiteX2" fmla="*/ 1468865 w 1676400"/>
              <a:gd name="connsiteY2" fmla="*/ 0 h 830141"/>
              <a:gd name="connsiteX3" fmla="*/ 1676400 w 1676400"/>
              <a:gd name="connsiteY3" fmla="*/ 830141 h 830141"/>
              <a:gd name="connsiteX4" fmla="*/ 0 w 1676400"/>
              <a:gd name="connsiteY4" fmla="*/ 830141 h 830141"/>
              <a:gd name="connsiteX0" fmla="*/ 0 w 1676400"/>
              <a:gd name="connsiteY0" fmla="*/ 830142 h 830142"/>
              <a:gd name="connsiteX1" fmla="*/ 455187 w 1676400"/>
              <a:gd name="connsiteY1" fmla="*/ 0 h 830142"/>
              <a:gd name="connsiteX2" fmla="*/ 1468865 w 1676400"/>
              <a:gd name="connsiteY2" fmla="*/ 1 h 830142"/>
              <a:gd name="connsiteX3" fmla="*/ 1676400 w 1676400"/>
              <a:gd name="connsiteY3" fmla="*/ 830142 h 830142"/>
              <a:gd name="connsiteX4" fmla="*/ 0 w 1676400"/>
              <a:gd name="connsiteY4" fmla="*/ 830142 h 830142"/>
              <a:gd name="connsiteX0" fmla="*/ 0 w 1676400"/>
              <a:gd name="connsiteY0" fmla="*/ 830142 h 830142"/>
              <a:gd name="connsiteX1" fmla="*/ 420262 w 1676400"/>
              <a:gd name="connsiteY1" fmla="*/ 0 h 830142"/>
              <a:gd name="connsiteX2" fmla="*/ 1468865 w 1676400"/>
              <a:gd name="connsiteY2" fmla="*/ 1 h 830142"/>
              <a:gd name="connsiteX3" fmla="*/ 1676400 w 1676400"/>
              <a:gd name="connsiteY3" fmla="*/ 830142 h 830142"/>
              <a:gd name="connsiteX4" fmla="*/ 0 w 1676400"/>
              <a:gd name="connsiteY4" fmla="*/ 830142 h 830142"/>
              <a:gd name="connsiteX0" fmla="*/ 0 w 1676400"/>
              <a:gd name="connsiteY0" fmla="*/ 830142 h 830142"/>
              <a:gd name="connsiteX1" fmla="*/ 420262 w 1676400"/>
              <a:gd name="connsiteY1" fmla="*/ 0 h 830142"/>
              <a:gd name="connsiteX2" fmla="*/ 1249790 w 1676400"/>
              <a:gd name="connsiteY2" fmla="*/ 3176 h 830142"/>
              <a:gd name="connsiteX3" fmla="*/ 1676400 w 1676400"/>
              <a:gd name="connsiteY3" fmla="*/ 830142 h 830142"/>
              <a:gd name="connsiteX4" fmla="*/ 0 w 1676400"/>
              <a:gd name="connsiteY4" fmla="*/ 830142 h 83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6400" h="830142">
                <a:moveTo>
                  <a:pt x="0" y="830142"/>
                </a:moveTo>
                <a:lnTo>
                  <a:pt x="420262" y="0"/>
                </a:lnTo>
                <a:lnTo>
                  <a:pt x="1249790" y="3176"/>
                </a:lnTo>
                <a:lnTo>
                  <a:pt x="1676400" y="830142"/>
                </a:lnTo>
                <a:lnTo>
                  <a:pt x="0" y="830142"/>
                </a:lnTo>
                <a:close/>
              </a:path>
            </a:pathLst>
          </a:cu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Connector 25">
            <a:extLst>
              <a:ext uri="{FF2B5EF4-FFF2-40B4-BE49-F238E27FC236}">
                <a16:creationId xmlns:a16="http://schemas.microsoft.com/office/drawing/2014/main" id="{910FF3BF-7B82-4774-B55D-6745909A97E2}"/>
              </a:ext>
            </a:extLst>
          </p:cNvPr>
          <p:cNvCxnSpPr/>
          <p:nvPr/>
        </p:nvCxnSpPr>
        <p:spPr>
          <a:xfrm>
            <a:off x="4903584" y="3684419"/>
            <a:ext cx="0" cy="2104241"/>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7" name="Right Triangle 26">
            <a:extLst>
              <a:ext uri="{FF2B5EF4-FFF2-40B4-BE49-F238E27FC236}">
                <a16:creationId xmlns:a16="http://schemas.microsoft.com/office/drawing/2014/main" id="{5EAAD9DD-6BE3-4034-A2E0-4DC0857CE04F}"/>
              </a:ext>
            </a:extLst>
          </p:cNvPr>
          <p:cNvSpPr/>
          <p:nvPr/>
        </p:nvSpPr>
        <p:spPr>
          <a:xfrm flipH="1">
            <a:off x="1545759" y="3867882"/>
            <a:ext cx="1667954" cy="1669057"/>
          </a:xfrm>
          <a:prstGeom prst="r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8" name="Straight Connector 27">
            <a:extLst>
              <a:ext uri="{FF2B5EF4-FFF2-40B4-BE49-F238E27FC236}">
                <a16:creationId xmlns:a16="http://schemas.microsoft.com/office/drawing/2014/main" id="{AE680FD6-9FCA-47CF-A82C-3E8927D42386}"/>
              </a:ext>
            </a:extLst>
          </p:cNvPr>
          <p:cNvCxnSpPr>
            <a:cxnSpLocks/>
          </p:cNvCxnSpPr>
          <p:nvPr/>
        </p:nvCxnSpPr>
        <p:spPr>
          <a:xfrm flipH="1">
            <a:off x="1397000" y="3711614"/>
            <a:ext cx="1950721" cy="196387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9" name="Group 28">
            <a:extLst>
              <a:ext uri="{FF2B5EF4-FFF2-40B4-BE49-F238E27FC236}">
                <a16:creationId xmlns:a16="http://schemas.microsoft.com/office/drawing/2014/main" id="{0C5D796C-803E-48E2-A8E6-B4D9F00C14AC}"/>
              </a:ext>
            </a:extLst>
          </p:cNvPr>
          <p:cNvGrpSpPr/>
          <p:nvPr/>
        </p:nvGrpSpPr>
        <p:grpSpPr>
          <a:xfrm>
            <a:off x="27814" y="6454317"/>
            <a:ext cx="1231337" cy="403587"/>
            <a:chOff x="27814" y="6454317"/>
            <a:chExt cx="1231337" cy="403587"/>
          </a:xfrm>
        </p:grpSpPr>
        <p:pic>
          <p:nvPicPr>
            <p:cNvPr id="30" name="Picture 29" descr="A close up of a sign&#10;&#10;Description generated with high confidence">
              <a:extLst>
                <a:ext uri="{FF2B5EF4-FFF2-40B4-BE49-F238E27FC236}">
                  <a16:creationId xmlns:a16="http://schemas.microsoft.com/office/drawing/2014/main" id="{DCC29669-5D06-4DDB-A05A-AE43BC4972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31" name="TextBox 8">
              <a:extLst>
                <a:ext uri="{FF2B5EF4-FFF2-40B4-BE49-F238E27FC236}">
                  <a16:creationId xmlns:a16="http://schemas.microsoft.com/office/drawing/2014/main" id="{5C1AFBAF-B75B-4392-82FD-06FDBEF2271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1033319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a:t>
            </a:r>
          </a:p>
          <a:p>
            <a:pPr algn="ctr"/>
            <a:r>
              <a:rPr lang="en-GB" sz="2000" b="1" dirty="0">
                <a:solidFill>
                  <a:schemeClr val="tx1"/>
                </a:solidFill>
                <a:latin typeface="Century Gothic" panose="020B0502020202020204" pitchFamily="34" charset="0"/>
              </a:rPr>
              <a:t>This pattern has been reflected correctly in the mirror line.</a:t>
            </a:r>
          </a:p>
          <a:p>
            <a:pPr algn="ctr"/>
            <a:endParaRPr lang="en-GB" sz="2000" b="1" dirty="0">
              <a:solidFill>
                <a:schemeClr val="tx1"/>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0CE5F546-8973-4184-B5B8-4C51363123C6}"/>
              </a:ext>
            </a:extLst>
          </p:cNvPr>
          <p:cNvGraphicFramePr>
            <a:graphicFrameLocks noGrp="1"/>
          </p:cNvGraphicFramePr>
          <p:nvPr>
            <p:extLst>
              <p:ext uri="{D42A27DB-BD31-4B8C-83A1-F6EECF244321}">
                <p14:modId xmlns:p14="http://schemas.microsoft.com/office/powerpoint/2010/main" val="3789529165"/>
              </p:ext>
            </p:extLst>
          </p:nvPr>
        </p:nvGraphicFramePr>
        <p:xfrm>
          <a:off x="2472000" y="2051616"/>
          <a:ext cx="4200000" cy="294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10540207"/>
                  </a:ext>
                </a:extLst>
              </a:tr>
            </a:tbl>
          </a:graphicData>
        </a:graphic>
      </p:graphicFrame>
      <p:cxnSp>
        <p:nvCxnSpPr>
          <p:cNvPr id="9" name="Straight Connector 8">
            <a:extLst>
              <a:ext uri="{FF2B5EF4-FFF2-40B4-BE49-F238E27FC236}">
                <a16:creationId xmlns:a16="http://schemas.microsoft.com/office/drawing/2014/main" id="{8F7FF5A7-2F2C-4AEF-8296-40C70899F197}"/>
              </a:ext>
            </a:extLst>
          </p:cNvPr>
          <p:cNvCxnSpPr>
            <a:cxnSpLocks/>
          </p:cNvCxnSpPr>
          <p:nvPr/>
        </p:nvCxnSpPr>
        <p:spPr>
          <a:xfrm>
            <a:off x="4572000" y="1943303"/>
            <a:ext cx="0" cy="319419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32DD1D67-A8ED-45BD-BA1B-AD54A9DAEA2B}"/>
              </a:ext>
            </a:extLst>
          </p:cNvPr>
          <p:cNvGrpSpPr/>
          <p:nvPr/>
        </p:nvGrpSpPr>
        <p:grpSpPr>
          <a:xfrm>
            <a:off x="27814" y="6454317"/>
            <a:ext cx="1231337" cy="403587"/>
            <a:chOff x="27814" y="6454317"/>
            <a:chExt cx="1231337" cy="403587"/>
          </a:xfrm>
        </p:grpSpPr>
        <p:pic>
          <p:nvPicPr>
            <p:cNvPr id="11" name="Picture 10" descr="A close up of a sign&#10;&#10;Description generated with high confidence">
              <a:extLst>
                <a:ext uri="{FF2B5EF4-FFF2-40B4-BE49-F238E27FC236}">
                  <a16:creationId xmlns:a16="http://schemas.microsoft.com/office/drawing/2014/main" id="{582FF0E2-B129-42D5-A61F-7B334DDC96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3D23517A-CC83-4CC7-8B52-AC6779D1AE5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2240137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a:t>
            </a:r>
          </a:p>
          <a:p>
            <a:pPr algn="ctr"/>
            <a:r>
              <a:rPr lang="en-GB" sz="2000" b="1" dirty="0">
                <a:solidFill>
                  <a:schemeClr val="tx1"/>
                </a:solidFill>
                <a:latin typeface="Century Gothic" panose="020B0502020202020204" pitchFamily="34" charset="0"/>
              </a:rPr>
              <a:t>This pattern has been reflected correctly in the mirror line.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True</a:t>
            </a:r>
          </a:p>
        </p:txBody>
      </p:sp>
      <p:graphicFrame>
        <p:nvGraphicFramePr>
          <p:cNvPr id="7" name="Table 6">
            <a:extLst>
              <a:ext uri="{FF2B5EF4-FFF2-40B4-BE49-F238E27FC236}">
                <a16:creationId xmlns:a16="http://schemas.microsoft.com/office/drawing/2014/main" id="{0CE5F546-8973-4184-B5B8-4C51363123C6}"/>
              </a:ext>
            </a:extLst>
          </p:cNvPr>
          <p:cNvGraphicFramePr>
            <a:graphicFrameLocks noGrp="1"/>
          </p:cNvGraphicFramePr>
          <p:nvPr>
            <p:extLst/>
          </p:nvPr>
        </p:nvGraphicFramePr>
        <p:xfrm>
          <a:off x="2472000" y="2051616"/>
          <a:ext cx="4200000" cy="294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10540207"/>
                  </a:ext>
                </a:extLst>
              </a:tr>
            </a:tbl>
          </a:graphicData>
        </a:graphic>
      </p:graphicFrame>
      <p:cxnSp>
        <p:nvCxnSpPr>
          <p:cNvPr id="9" name="Straight Connector 8">
            <a:extLst>
              <a:ext uri="{FF2B5EF4-FFF2-40B4-BE49-F238E27FC236}">
                <a16:creationId xmlns:a16="http://schemas.microsoft.com/office/drawing/2014/main" id="{8F7FF5A7-2F2C-4AEF-8296-40C70899F197}"/>
              </a:ext>
            </a:extLst>
          </p:cNvPr>
          <p:cNvCxnSpPr>
            <a:cxnSpLocks/>
          </p:cNvCxnSpPr>
          <p:nvPr/>
        </p:nvCxnSpPr>
        <p:spPr>
          <a:xfrm>
            <a:off x="4572000" y="1943303"/>
            <a:ext cx="0" cy="319419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B6747CFE-CA3C-46D4-B4E0-F071032B1F89}"/>
              </a:ext>
            </a:extLst>
          </p:cNvPr>
          <p:cNvGrpSpPr/>
          <p:nvPr/>
        </p:nvGrpSpPr>
        <p:grpSpPr>
          <a:xfrm>
            <a:off x="27814" y="6454317"/>
            <a:ext cx="1231337" cy="403587"/>
            <a:chOff x="27814" y="6454317"/>
            <a:chExt cx="1231337" cy="403587"/>
          </a:xfrm>
        </p:grpSpPr>
        <p:pic>
          <p:nvPicPr>
            <p:cNvPr id="11" name="Picture 10" descr="A close up of a sign&#10;&#10;Description generated with high confidence">
              <a:extLst>
                <a:ext uri="{FF2B5EF4-FFF2-40B4-BE49-F238E27FC236}">
                  <a16:creationId xmlns:a16="http://schemas.microsoft.com/office/drawing/2014/main" id="{7FF1A55F-AF67-4321-845A-111D9516BF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530AB05B-5444-4F54-939E-93C274F5612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4053871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Draw the line of symmetry.</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10" name="Table 9">
            <a:extLst>
              <a:ext uri="{FF2B5EF4-FFF2-40B4-BE49-F238E27FC236}">
                <a16:creationId xmlns:a16="http://schemas.microsoft.com/office/drawing/2014/main" id="{72DA6332-4215-470F-9EDF-9C041322EF37}"/>
              </a:ext>
            </a:extLst>
          </p:cNvPr>
          <p:cNvGraphicFramePr>
            <a:graphicFrameLocks noGrp="1"/>
          </p:cNvGraphicFramePr>
          <p:nvPr>
            <p:extLst>
              <p:ext uri="{D42A27DB-BD31-4B8C-83A1-F6EECF244321}">
                <p14:modId xmlns:p14="http://schemas.microsoft.com/office/powerpoint/2010/main" val="701837669"/>
              </p:ext>
            </p:extLst>
          </p:nvPr>
        </p:nvGraphicFramePr>
        <p:xfrm>
          <a:off x="2474623" y="2046356"/>
          <a:ext cx="4200000" cy="294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bl>
          </a:graphicData>
        </a:graphic>
      </p:graphicFrame>
      <p:grpSp>
        <p:nvGrpSpPr>
          <p:cNvPr id="9" name="Group 8">
            <a:extLst>
              <a:ext uri="{FF2B5EF4-FFF2-40B4-BE49-F238E27FC236}">
                <a16:creationId xmlns:a16="http://schemas.microsoft.com/office/drawing/2014/main" id="{38284D5A-1AD6-4DE3-A487-C3FC8F511CE8}"/>
              </a:ext>
            </a:extLst>
          </p:cNvPr>
          <p:cNvGrpSpPr/>
          <p:nvPr/>
        </p:nvGrpSpPr>
        <p:grpSpPr>
          <a:xfrm>
            <a:off x="27814" y="6454317"/>
            <a:ext cx="1231337" cy="403587"/>
            <a:chOff x="27814" y="6454317"/>
            <a:chExt cx="1231337" cy="403587"/>
          </a:xfrm>
        </p:grpSpPr>
        <p:pic>
          <p:nvPicPr>
            <p:cNvPr id="11" name="Picture 10" descr="A close up of a sign&#10;&#10;Description generated with high confidence">
              <a:extLst>
                <a:ext uri="{FF2B5EF4-FFF2-40B4-BE49-F238E27FC236}">
                  <a16:creationId xmlns:a16="http://schemas.microsoft.com/office/drawing/2014/main" id="{E2A9F7F2-E0C2-4D40-A815-DDC158F010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8">
              <a:extLst>
                <a:ext uri="{FF2B5EF4-FFF2-40B4-BE49-F238E27FC236}">
                  <a16:creationId xmlns:a16="http://schemas.microsoft.com/office/drawing/2014/main" id="{1BAAFB3B-8239-4B3C-A252-90083930017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186667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Draw the line of symmetry.</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p:txBody>
      </p:sp>
      <p:graphicFrame>
        <p:nvGraphicFramePr>
          <p:cNvPr id="10" name="Table 9">
            <a:extLst>
              <a:ext uri="{FF2B5EF4-FFF2-40B4-BE49-F238E27FC236}">
                <a16:creationId xmlns:a16="http://schemas.microsoft.com/office/drawing/2014/main" id="{72DA6332-4215-470F-9EDF-9C041322EF37}"/>
              </a:ext>
            </a:extLst>
          </p:cNvPr>
          <p:cNvGraphicFramePr>
            <a:graphicFrameLocks noGrp="1"/>
          </p:cNvGraphicFramePr>
          <p:nvPr>
            <p:extLst/>
          </p:nvPr>
        </p:nvGraphicFramePr>
        <p:xfrm>
          <a:off x="2474623" y="2046356"/>
          <a:ext cx="4200000" cy="2940000"/>
        </p:xfrm>
        <a:graphic>
          <a:graphicData uri="http://schemas.openxmlformats.org/drawingml/2006/table">
            <a:tbl>
              <a:tblPr firstRow="1" bandRow="1">
                <a:tableStyleId>{5940675A-B579-460E-94D1-54222C63F5DA}</a:tableStyleId>
              </a:tblPr>
              <a:tblGrid>
                <a:gridCol w="420000">
                  <a:extLst>
                    <a:ext uri="{9D8B030D-6E8A-4147-A177-3AD203B41FA5}">
                      <a16:colId xmlns:a16="http://schemas.microsoft.com/office/drawing/2014/main" val="2521658463"/>
                    </a:ext>
                  </a:extLst>
                </a:gridCol>
                <a:gridCol w="420000">
                  <a:extLst>
                    <a:ext uri="{9D8B030D-6E8A-4147-A177-3AD203B41FA5}">
                      <a16:colId xmlns:a16="http://schemas.microsoft.com/office/drawing/2014/main" val="1707818347"/>
                    </a:ext>
                  </a:extLst>
                </a:gridCol>
                <a:gridCol w="420000">
                  <a:extLst>
                    <a:ext uri="{9D8B030D-6E8A-4147-A177-3AD203B41FA5}">
                      <a16:colId xmlns:a16="http://schemas.microsoft.com/office/drawing/2014/main" val="2484611408"/>
                    </a:ext>
                  </a:extLst>
                </a:gridCol>
                <a:gridCol w="420000">
                  <a:extLst>
                    <a:ext uri="{9D8B030D-6E8A-4147-A177-3AD203B41FA5}">
                      <a16:colId xmlns:a16="http://schemas.microsoft.com/office/drawing/2014/main" val="2656793"/>
                    </a:ext>
                  </a:extLst>
                </a:gridCol>
                <a:gridCol w="420000">
                  <a:extLst>
                    <a:ext uri="{9D8B030D-6E8A-4147-A177-3AD203B41FA5}">
                      <a16:colId xmlns:a16="http://schemas.microsoft.com/office/drawing/2014/main" val="3924372296"/>
                    </a:ext>
                  </a:extLst>
                </a:gridCol>
                <a:gridCol w="420000">
                  <a:extLst>
                    <a:ext uri="{9D8B030D-6E8A-4147-A177-3AD203B41FA5}">
                      <a16:colId xmlns:a16="http://schemas.microsoft.com/office/drawing/2014/main" val="562100092"/>
                    </a:ext>
                  </a:extLst>
                </a:gridCol>
                <a:gridCol w="420000">
                  <a:extLst>
                    <a:ext uri="{9D8B030D-6E8A-4147-A177-3AD203B41FA5}">
                      <a16:colId xmlns:a16="http://schemas.microsoft.com/office/drawing/2014/main" val="1946935495"/>
                    </a:ext>
                  </a:extLst>
                </a:gridCol>
                <a:gridCol w="420000">
                  <a:extLst>
                    <a:ext uri="{9D8B030D-6E8A-4147-A177-3AD203B41FA5}">
                      <a16:colId xmlns:a16="http://schemas.microsoft.com/office/drawing/2014/main" val="199097893"/>
                    </a:ext>
                  </a:extLst>
                </a:gridCol>
                <a:gridCol w="420000">
                  <a:extLst>
                    <a:ext uri="{9D8B030D-6E8A-4147-A177-3AD203B41FA5}">
                      <a16:colId xmlns:a16="http://schemas.microsoft.com/office/drawing/2014/main" val="1438767604"/>
                    </a:ext>
                  </a:extLst>
                </a:gridCol>
                <a:gridCol w="420000">
                  <a:extLst>
                    <a:ext uri="{9D8B030D-6E8A-4147-A177-3AD203B41FA5}">
                      <a16:colId xmlns:a16="http://schemas.microsoft.com/office/drawing/2014/main" val="156004943"/>
                    </a:ext>
                  </a:extLst>
                </a:gridCol>
              </a:tblGrid>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312055"/>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2892720"/>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7450195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018989"/>
                  </a:ext>
                </a:extLst>
              </a:tr>
              <a:tr h="420000">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1883759"/>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65270342"/>
                  </a:ext>
                </a:extLst>
              </a:tr>
              <a:tr h="420000">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6699FF"/>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endParaRPr lang="en-US" sz="100" dirty="0"/>
                    </a:p>
                  </a:txBody>
                  <a:tcPr marL="41829" marR="41829" marT="20910" marB="2091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28159438"/>
                  </a:ext>
                </a:extLst>
              </a:tr>
            </a:tbl>
          </a:graphicData>
        </a:graphic>
      </p:graphicFrame>
      <p:cxnSp>
        <p:nvCxnSpPr>
          <p:cNvPr id="9" name="Straight Connector 8">
            <a:extLst>
              <a:ext uri="{FF2B5EF4-FFF2-40B4-BE49-F238E27FC236}">
                <a16:creationId xmlns:a16="http://schemas.microsoft.com/office/drawing/2014/main" id="{2103489A-F86E-4A00-93AB-B518C862A50C}"/>
              </a:ext>
            </a:extLst>
          </p:cNvPr>
          <p:cNvCxnSpPr>
            <a:cxnSpLocks/>
          </p:cNvCxnSpPr>
          <p:nvPr/>
        </p:nvCxnSpPr>
        <p:spPr>
          <a:xfrm rot="16200000">
            <a:off x="4567914" y="1261043"/>
            <a:ext cx="0" cy="4510628"/>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58E1087-5E89-4E62-B5B2-0413E2004FD7}"/>
              </a:ext>
            </a:extLst>
          </p:cNvPr>
          <p:cNvGrpSpPr/>
          <p:nvPr/>
        </p:nvGrpSpPr>
        <p:grpSpPr>
          <a:xfrm>
            <a:off x="27814" y="6454317"/>
            <a:ext cx="1231337" cy="403587"/>
            <a:chOff x="27814" y="6454317"/>
            <a:chExt cx="1231337" cy="403587"/>
          </a:xfrm>
        </p:grpSpPr>
        <p:pic>
          <p:nvPicPr>
            <p:cNvPr id="12" name="Picture 11" descr="A close up of a sign&#10;&#10;Description generated with high confidence">
              <a:extLst>
                <a:ext uri="{FF2B5EF4-FFF2-40B4-BE49-F238E27FC236}">
                  <a16:creationId xmlns:a16="http://schemas.microsoft.com/office/drawing/2014/main" id="{EA1ED83E-79B8-4496-B2E8-545F0B0B14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3" name="TextBox 8">
              <a:extLst>
                <a:ext uri="{FF2B5EF4-FFF2-40B4-BE49-F238E27FC236}">
                  <a16:creationId xmlns:a16="http://schemas.microsoft.com/office/drawing/2014/main" id="{A3D8E2AE-A9F5-4FCF-8534-69A290A1EDC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41134144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0EF8F11D-A449-4684-B8E0-461263A2E192}">
  <ds:schemaRef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86144f90-c7b6-48d0-aae5-f5e9e48cc3df"/>
    <ds:schemaRef ds:uri="http://purl.org/dc/elements/1.1/"/>
    <ds:schemaRef ds:uri="http://schemas.microsoft.com/office/2006/metadata/properties"/>
    <ds:schemaRef ds:uri="0f0ae0ff-29c4-4766-b250-c1a9bee8d430"/>
    <ds:schemaRef ds:uri="http://www.w3.org/XML/1998/namespace"/>
    <ds:schemaRef ds:uri="http://purl.org/dc/dcmitype/"/>
  </ds:schemaRefs>
</ds:datastoreItem>
</file>

<file path=customXml/itemProps3.xml><?xml version="1.0" encoding="utf-8"?>
<ds:datastoreItem xmlns:ds="http://schemas.openxmlformats.org/officeDocument/2006/customXml" ds:itemID="{5777C4B2-2013-4918-92BF-9E3799DEF418}"/>
</file>

<file path=docProps/app.xml><?xml version="1.0" encoding="utf-8"?>
<Properties xmlns="http://schemas.openxmlformats.org/officeDocument/2006/extended-properties" xmlns:vt="http://schemas.openxmlformats.org/officeDocument/2006/docPropsVTypes">
  <Template>Office Theme</Template>
  <TotalTime>1801</TotalTime>
  <Words>640</Words>
  <Application>Microsoft Office PowerPoint</Application>
  <PresentationFormat>On-screen Show (4:3)</PresentationFormat>
  <Paragraphs>306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Berkeley</cp:lastModifiedBy>
  <cp:revision>101</cp:revision>
  <dcterms:created xsi:type="dcterms:W3CDTF">2018-03-17T10:08:43Z</dcterms:created>
  <dcterms:modified xsi:type="dcterms:W3CDTF">2019-05-22T08:50:14Z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