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  <p:sldMasterId id="2147483672" r:id="rId5"/>
    <p:sldMasterId id="2147483674" r:id="rId6"/>
    <p:sldMasterId id="2147483676" r:id="rId7"/>
    <p:sldMasterId id="2147483678" r:id="rId8"/>
    <p:sldMasterId id="2147483680" r:id="rId9"/>
    <p:sldMasterId id="2147483683" r:id="rId10"/>
    <p:sldMasterId id="2147483685" r:id="rId11"/>
    <p:sldMasterId id="2147483666" r:id="rId12"/>
  </p:sldMasterIdLst>
  <p:notesMasterIdLst>
    <p:notesMasterId r:id="rId26"/>
  </p:notesMasterIdLst>
  <p:sldIdLst>
    <p:sldId id="296" r:id="rId13"/>
    <p:sldId id="297" r:id="rId14"/>
    <p:sldId id="304" r:id="rId15"/>
    <p:sldId id="314" r:id="rId16"/>
    <p:sldId id="298" r:id="rId17"/>
    <p:sldId id="291" r:id="rId18"/>
    <p:sldId id="310" r:id="rId19"/>
    <p:sldId id="293" r:id="rId20"/>
    <p:sldId id="311" r:id="rId21"/>
    <p:sldId id="312" r:id="rId22"/>
    <p:sldId id="316" r:id="rId23"/>
    <p:sldId id="317" r:id="rId24"/>
    <p:sldId id="31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111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E4B4D-D867-492E-97B2-A4C94167F287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3A521-224D-4C95-824A-3CEFF92EB9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161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8259" y="623817"/>
            <a:ext cx="747045" cy="747045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5330778" y="766506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</p:spTree>
    <p:extLst>
      <p:ext uri="{BB962C8B-B14F-4D97-AF65-F5344CB8AC3E}">
        <p14:creationId xmlns:p14="http://schemas.microsoft.com/office/powerpoint/2010/main" val="43175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24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753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53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4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27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1, 2 and 3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330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1, 2 and 3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306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32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04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A87BA8-EE05-5B47-AA8E-5C40480EF83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04220-09CD-BB40-9D4B-3D471FD520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3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3B58596D-144E-6F4B-8342-E9E1FC0F71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0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8" name="Picture 7" descr="A picture containing table&#10;&#10;Description automatically generated">
            <a:extLst>
              <a:ext uri="{FF2B5EF4-FFF2-40B4-BE49-F238E27FC236}">
                <a16:creationId xmlns:a16="http://schemas.microsoft.com/office/drawing/2014/main" id="{DB37CFC6-37C9-CE49-AB05-C39AD71AAE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37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sign with white text&#10;&#10;Description automatically generated">
            <a:extLst>
              <a:ext uri="{FF2B5EF4-FFF2-40B4-BE49-F238E27FC236}">
                <a16:creationId xmlns:a16="http://schemas.microsoft.com/office/drawing/2014/main" id="{627127CC-F8BF-374D-9CF0-C9021CFC3C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95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634670BB-6BE0-8F4F-A2E1-506C97C353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65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F1F9FB75-2361-044D-8BC0-87797F0B3C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7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FB1CD55F-F59D-4C4C-B1D3-CF371F7843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7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Y5_SP_B3_PP13.jpg">
            <a:extLst>
              <a:ext uri="{FF2B5EF4-FFF2-40B4-BE49-F238E27FC236}">
                <a16:creationId xmlns:a16="http://schemas.microsoft.com/office/drawing/2014/main" id="{E95FB4EA-75B8-F24A-A499-2ACE9F9705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99"/>
            <a:ext cx="9144000" cy="6464401"/>
          </a:xfrm>
          <a:prstGeom prst="rect">
            <a:avLst/>
          </a:prstGeom>
        </p:spPr>
      </p:pic>
      <p:pic>
        <p:nvPicPr>
          <p:cNvPr id="7" name="Picture 6" descr="Y5_SP_B3_PP13.jpg">
            <a:extLst>
              <a:ext uri="{FF2B5EF4-FFF2-40B4-BE49-F238E27FC236}">
                <a16:creationId xmlns:a16="http://schemas.microsoft.com/office/drawing/2014/main" id="{251B3F75-D21C-0C4E-A1CC-4B8DDEF085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889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Y5_SP_B3_PP13.jpg">
            <a:extLst>
              <a:ext uri="{FF2B5EF4-FFF2-40B4-BE49-F238E27FC236}">
                <a16:creationId xmlns:a16="http://schemas.microsoft.com/office/drawing/2014/main" id="{E95FB4EA-75B8-F24A-A499-2ACE9F9705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99"/>
            <a:ext cx="9144000" cy="6464401"/>
          </a:xfrm>
          <a:prstGeom prst="rect">
            <a:avLst/>
          </a:prstGeom>
        </p:spPr>
      </p:pic>
      <p:pic>
        <p:nvPicPr>
          <p:cNvPr id="7" name="Picture 6" descr="Y5_SP_B3_PP13.jpg">
            <a:extLst>
              <a:ext uri="{FF2B5EF4-FFF2-40B4-BE49-F238E27FC236}">
                <a16:creationId xmlns:a16="http://schemas.microsoft.com/office/drawing/2014/main" id="{251B3F75-D21C-0C4E-A1CC-4B8DDEF085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25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6" Type="http://schemas.openxmlformats.org/officeDocument/2006/relationships/image" Target="../media/image100.png"/><Relationship Id="rId5" Type="http://schemas.openxmlformats.org/officeDocument/2006/relationships/image" Target="../media/image9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10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10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5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803295" y="1562099"/>
            <a:ext cx="7215607" cy="669261"/>
            <a:chOff x="850232" y="3272589"/>
            <a:chExt cx="7579894" cy="577516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581991" y="2162765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674939" y="2162765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933742" y="2162765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320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66619" y="2162765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340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831310" y="2162765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360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267535" y="2162765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380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803295" y="1156411"/>
            <a:ext cx="7207971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979253" y="740472"/>
            <a:ext cx="930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793463" y="1431641"/>
            <a:ext cx="1447490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240953" y="1431641"/>
            <a:ext cx="1447490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3688443" y="1431641"/>
            <a:ext cx="144421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5135933" y="1431641"/>
            <a:ext cx="1439845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V="1">
            <a:off x="6583423" y="1425859"/>
            <a:ext cx="1482822" cy="5782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803295" y="4637558"/>
            <a:ext cx="7215607" cy="669261"/>
            <a:chOff x="850232" y="3272589"/>
            <a:chExt cx="7579894" cy="577516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581991" y="5238224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300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674939" y="5238224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350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933742" y="5238224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310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366619" y="5238224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320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831310" y="5238224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330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267535" y="5238224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340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03295" y="4231870"/>
            <a:ext cx="7207971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4091848" y="3802474"/>
            <a:ext cx="930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5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793463" y="4507100"/>
            <a:ext cx="1447490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2240953" y="4507100"/>
            <a:ext cx="1447490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3688443" y="4507100"/>
            <a:ext cx="144421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5135933" y="4507100"/>
            <a:ext cx="1439845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 flipV="1">
            <a:off x="6583423" y="4501318"/>
            <a:ext cx="1482822" cy="5782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TextBox 107"/>
              <p:cNvSpPr txBox="1"/>
              <p:nvPr/>
            </p:nvSpPr>
            <p:spPr>
              <a:xfrm>
                <a:off x="3003460" y="2703099"/>
                <a:ext cx="25894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100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5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08" name="TextBox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3460" y="2703099"/>
                <a:ext cx="2589471" cy="646331"/>
              </a:xfrm>
              <a:prstGeom prst="rect">
                <a:avLst/>
              </a:prstGeom>
              <a:blipFill>
                <a:blip r:embed="rId5"/>
                <a:stretch>
                  <a:fillRect l="-7311"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" name="TextBox 108"/>
          <p:cNvSpPr txBox="1"/>
          <p:nvPr/>
        </p:nvSpPr>
        <p:spPr>
          <a:xfrm>
            <a:off x="5028153" y="2698234"/>
            <a:ext cx="94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20</a:t>
            </a:r>
            <a:endParaRPr lang="en-GB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TextBox 109"/>
              <p:cNvSpPr txBox="1"/>
              <p:nvPr/>
            </p:nvSpPr>
            <p:spPr>
              <a:xfrm>
                <a:off x="3200420" y="5635919"/>
                <a:ext cx="25894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50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5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10" name="TextBox 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20" y="5635919"/>
                <a:ext cx="2589471" cy="646331"/>
              </a:xfrm>
              <a:prstGeom prst="rect">
                <a:avLst/>
              </a:prstGeom>
              <a:blipFill>
                <a:blip r:embed="rId6"/>
                <a:stretch>
                  <a:fillRect l="-7059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" name="TextBox 110"/>
          <p:cNvSpPr txBox="1"/>
          <p:nvPr/>
        </p:nvSpPr>
        <p:spPr>
          <a:xfrm>
            <a:off x="5057264" y="5635918"/>
            <a:ext cx="94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10</a:t>
            </a:r>
            <a:endParaRPr lang="en-GB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922833" y="2856710"/>
            <a:ext cx="1576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What’s the same?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387395" y="2803595"/>
            <a:ext cx="1504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What’s different?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98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0" grpId="0"/>
      <p:bldP spid="72" grpId="0"/>
      <p:bldP spid="74" grpId="0"/>
      <p:bldP spid="46" grpId="0"/>
      <p:bldP spid="84" grpId="0"/>
      <p:bldP spid="85" grpId="0"/>
      <p:bldP spid="87" grpId="0"/>
      <p:bldP spid="89" grpId="0"/>
      <p:bldP spid="91" grpId="0"/>
      <p:bldP spid="99" grpId="0"/>
      <p:bldP spid="102" grpId="0"/>
      <p:bldP spid="108" grpId="0"/>
      <p:bldP spid="109" grpId="0"/>
      <p:bldP spid="110" grpId="0"/>
      <p:bldP spid="111" grpId="0"/>
      <p:bldP spid="10" grpId="0"/>
      <p:bldP spid="1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questions 5 - 8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545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822959" y="2957817"/>
            <a:ext cx="7215607" cy="669261"/>
            <a:chOff x="850232" y="3272589"/>
            <a:chExt cx="7579894" cy="577516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40844" y="3613406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694603" y="3613406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098449" y="3613406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200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221767" y="742504"/>
            <a:ext cx="64103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Estimate where 150 goes on the number line.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822959" y="2552129"/>
            <a:ext cx="7207971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998916" y="2135070"/>
            <a:ext cx="930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4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4371702" y="2988901"/>
            <a:ext cx="0" cy="66926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512422" y="2966522"/>
            <a:ext cx="0" cy="66926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196148" y="2988901"/>
            <a:ext cx="0" cy="66926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2205855" y="3613406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100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96526" y="3613406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300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>
            <a:off x="3505199" y="2988900"/>
            <a:ext cx="0" cy="66926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80768" y="3613406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schemeClr val="accent1"/>
                </a:solidFill>
                <a:latin typeface="Calibri" panose="020F0502020204030204"/>
              </a:rPr>
              <a:t>150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3024003" y="4241597"/>
                <a:ext cx="25894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400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2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4003" y="4241597"/>
                <a:ext cx="2589471" cy="646331"/>
              </a:xfrm>
              <a:prstGeom prst="rect">
                <a:avLst/>
              </a:prstGeom>
              <a:blipFill>
                <a:blip r:embed="rId5"/>
                <a:stretch>
                  <a:fillRect l="-7059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TextBox 81"/>
          <p:cNvSpPr txBox="1"/>
          <p:nvPr/>
        </p:nvSpPr>
        <p:spPr>
          <a:xfrm>
            <a:off x="5048696" y="4236732"/>
            <a:ext cx="94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200</a:t>
            </a:r>
            <a:endParaRPr lang="en-GB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3020189" y="4917009"/>
                <a:ext cx="25894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400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4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0189" y="4917009"/>
                <a:ext cx="2589471" cy="646331"/>
              </a:xfrm>
              <a:prstGeom prst="rect">
                <a:avLst/>
              </a:prstGeom>
              <a:blipFill>
                <a:blip r:embed="rId6"/>
                <a:stretch>
                  <a:fillRect l="-7059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TextBox 83"/>
          <p:cNvSpPr txBox="1"/>
          <p:nvPr/>
        </p:nvSpPr>
        <p:spPr>
          <a:xfrm>
            <a:off x="5048696" y="4917008"/>
            <a:ext cx="94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100</a:t>
            </a:r>
            <a:endParaRPr lang="en-GB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515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46" grpId="0"/>
      <p:bldP spid="77" grpId="0"/>
      <p:bldP spid="78" grpId="0"/>
      <p:bldP spid="80" grpId="0"/>
      <p:bldP spid="81" grpId="0"/>
      <p:bldP spid="82" grpId="0"/>
      <p:bldP spid="83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the rest of the worksheet</a:t>
            </a:r>
          </a:p>
        </p:txBody>
      </p:sp>
    </p:spTree>
    <p:extLst>
      <p:ext uri="{BB962C8B-B14F-4D97-AF65-F5344CB8AC3E}">
        <p14:creationId xmlns:p14="http://schemas.microsoft.com/office/powerpoint/2010/main" val="150839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22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36835"/>
                <a:ext cx="7525512" cy="4832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</a:rPr>
                  <a:t>1) 900, 800, 700, 600, _____, _____, _____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2) 20, 40, 60, ___, ____, ____, ____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3)</a:t>
                </a:r>
                <a:r>
                  <a:rPr lang="en-US" sz="2800" dirty="0">
                    <a:latin typeface="Calibri" panose="020F0502020204030204" pitchFamily="34" charset="0"/>
                  </a:rPr>
                  <a:t>  100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4)</a:t>
                </a:r>
                <a:r>
                  <a:rPr lang="en-US" sz="2800" dirty="0">
                    <a:latin typeface="Calibri" panose="020F0502020204030204" pitchFamily="34" charset="0"/>
                  </a:rPr>
                  <a:t>  200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36835"/>
                <a:ext cx="7525512" cy="4832092"/>
              </a:xfrm>
              <a:prstGeom prst="rect">
                <a:avLst/>
              </a:prstGeom>
              <a:blipFill>
                <a:blip r:embed="rId5"/>
                <a:stretch>
                  <a:fillRect l="-1702" t="-11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713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69941" y="524353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500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32693" y="538001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400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95445" y="524353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300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05294" y="1802622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80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10302" y="1802622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100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92718" y="1802622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120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75134" y="1802622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140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55610" y="3095705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10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55610" y="4375140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67512" y="536835"/>
                <a:ext cx="7525512" cy="4832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</a:rPr>
                  <a:t>1) 900, 800, 700, 600, _____, _____, _____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2) 20, 40, 60, ___, ____, ____, ____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3)</a:t>
                </a:r>
                <a:r>
                  <a:rPr lang="en-US" sz="2800" dirty="0">
                    <a:latin typeface="Calibri" panose="020F0502020204030204" pitchFamily="34" charset="0"/>
                  </a:rPr>
                  <a:t>  100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4)</a:t>
                </a:r>
                <a:r>
                  <a:rPr lang="en-US" sz="2800" dirty="0">
                    <a:latin typeface="Calibri" panose="020F0502020204030204" pitchFamily="34" charset="0"/>
                  </a:rPr>
                  <a:t>  200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36835"/>
                <a:ext cx="7525512" cy="4832092"/>
              </a:xfrm>
              <a:prstGeom prst="rect">
                <a:avLst/>
              </a:prstGeom>
              <a:blipFill>
                <a:blip r:embed="rId6"/>
                <a:stretch>
                  <a:fillRect l="-1702" t="-11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02546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13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822959" y="2957817"/>
            <a:ext cx="7215607" cy="669261"/>
            <a:chOff x="850232" y="3272589"/>
            <a:chExt cx="7579894" cy="577516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608221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124199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4640177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156155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672133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53907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524784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1,000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235332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100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953406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674702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300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386283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400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111512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500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850974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600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547737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700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87199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800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84547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900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58673" y="904447"/>
            <a:ext cx="8000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Complete the number line.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822959" y="2552129"/>
            <a:ext cx="7207971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998916" y="2135070"/>
            <a:ext cx="930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1,000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81312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153687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26061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98436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370810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443185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515559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>
            <a:off x="587934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660308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7326834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2528501" y="4810811"/>
                <a:ext cx="30769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1,000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10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8501" y="4810811"/>
                <a:ext cx="3076955" cy="646331"/>
              </a:xfrm>
              <a:prstGeom prst="rect">
                <a:avLst/>
              </a:prstGeom>
              <a:blipFill>
                <a:blip r:embed="rId5"/>
                <a:stretch>
                  <a:fillRect l="-6139"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/>
          <p:cNvSpPr txBox="1"/>
          <p:nvPr/>
        </p:nvSpPr>
        <p:spPr>
          <a:xfrm>
            <a:off x="5206531" y="4810810"/>
            <a:ext cx="94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100</a:t>
            </a:r>
            <a:endParaRPr lang="en-GB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120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46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822959" y="2957817"/>
            <a:ext cx="7215607" cy="669261"/>
            <a:chOff x="850232" y="3272589"/>
            <a:chExt cx="7579894" cy="577516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608221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124199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4640177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156155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672133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53907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524784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1,000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141008" y="355848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500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58673" y="904447"/>
            <a:ext cx="8000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Write the missing numbers.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66080" y="2239126"/>
            <a:ext cx="0" cy="72406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60208" y="1645360"/>
            <a:ext cx="1211744" cy="613954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6967053" y="2246500"/>
            <a:ext cx="0" cy="72406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6378355" y="1645360"/>
            <a:ext cx="1211744" cy="613954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ight Bracket 77"/>
          <p:cNvSpPr/>
          <p:nvPr/>
        </p:nvSpPr>
        <p:spPr>
          <a:xfrm rot="16200000">
            <a:off x="996941" y="2408814"/>
            <a:ext cx="360000" cy="721561"/>
          </a:xfrm>
          <a:prstGeom prst="rightBracket">
            <a:avLst>
              <a:gd name="adj" fmla="val 100217"/>
            </a:avLst>
          </a:prstGeom>
          <a:noFill/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9" name="Right Bracket 78"/>
          <p:cNvSpPr/>
          <p:nvPr/>
        </p:nvSpPr>
        <p:spPr>
          <a:xfrm rot="16200000">
            <a:off x="1718499" y="2408814"/>
            <a:ext cx="360000" cy="721561"/>
          </a:xfrm>
          <a:prstGeom prst="rightBracket">
            <a:avLst>
              <a:gd name="adj" fmla="val 100217"/>
            </a:avLst>
          </a:prstGeom>
          <a:noFill/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49007" y="1668935"/>
            <a:ext cx="834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</a:rPr>
              <a:t>200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319687" y="3570304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800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019265" y="3571546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900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567154" y="1668935"/>
            <a:ext cx="834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</a:rPr>
              <a:t>850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968595" y="2957817"/>
            <a:ext cx="0" cy="66926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3132208" y="4427798"/>
                <a:ext cx="25894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100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2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2208" y="4427798"/>
                <a:ext cx="2589471" cy="646331"/>
              </a:xfrm>
              <a:prstGeom prst="rect">
                <a:avLst/>
              </a:prstGeom>
              <a:blipFill>
                <a:blip r:embed="rId5"/>
                <a:stretch>
                  <a:fillRect l="-7294"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TextBox 83"/>
          <p:cNvSpPr txBox="1"/>
          <p:nvPr/>
        </p:nvSpPr>
        <p:spPr>
          <a:xfrm>
            <a:off x="5261405" y="4422933"/>
            <a:ext cx="94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50</a:t>
            </a:r>
            <a:endParaRPr lang="en-GB" sz="3600" dirty="0"/>
          </a:p>
        </p:txBody>
      </p:sp>
      <p:sp>
        <p:nvSpPr>
          <p:cNvPr id="85" name="Right Bracket 84"/>
          <p:cNvSpPr/>
          <p:nvPr/>
        </p:nvSpPr>
        <p:spPr>
          <a:xfrm rot="5400000" flipH="1">
            <a:off x="7497525" y="2408815"/>
            <a:ext cx="360000" cy="721559"/>
          </a:xfrm>
          <a:prstGeom prst="rightBracket">
            <a:avLst>
              <a:gd name="adj" fmla="val 100217"/>
            </a:avLst>
          </a:prstGeom>
          <a:noFill/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6" name="Right Bracket 85"/>
          <p:cNvSpPr/>
          <p:nvPr/>
        </p:nvSpPr>
        <p:spPr>
          <a:xfrm rot="5400000" flipH="1">
            <a:off x="6775964" y="2408814"/>
            <a:ext cx="360000" cy="721561"/>
          </a:xfrm>
          <a:prstGeom prst="rightBracket">
            <a:avLst>
              <a:gd name="adj" fmla="val 100217"/>
            </a:avLst>
          </a:prstGeom>
          <a:noFill/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6625355" y="3951312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274922" y="3565843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100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974500" y="3567085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79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7" grpId="0" animBg="1"/>
      <p:bldP spid="78" grpId="0" animBg="1"/>
      <p:bldP spid="79" grpId="0" animBg="1"/>
      <p:bldP spid="9" grpId="0"/>
      <p:bldP spid="80" grpId="0"/>
      <p:bldP spid="81" grpId="0"/>
      <p:bldP spid="82" grpId="0"/>
      <p:bldP spid="83" grpId="0"/>
      <p:bldP spid="84" grpId="0"/>
      <p:bldP spid="85" grpId="0" animBg="1"/>
      <p:bldP spid="85" grpId="1" animBg="1"/>
      <p:bldP spid="86" grpId="0" animBg="1"/>
      <p:bldP spid="86" grpId="1" animBg="1"/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questions 1 - 4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132748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822959" y="2957817"/>
            <a:ext cx="7215607" cy="669261"/>
            <a:chOff x="850232" y="3272589"/>
            <a:chExt cx="7579894" cy="577516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608221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124199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4640177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156155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672133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01655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694603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235332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310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953406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320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674702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330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386283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340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1512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350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850974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360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547737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370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287199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380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84547" y="3572131"/>
            <a:ext cx="818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390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58673" y="904447"/>
            <a:ext cx="8000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Complete the number line.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822959" y="2552129"/>
            <a:ext cx="7207971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998916" y="2183196"/>
            <a:ext cx="930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81312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153687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26061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98436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370810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443185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515559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>
            <a:off x="5879342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6603087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7326834" y="2827359"/>
            <a:ext cx="7177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2704180" y="4735132"/>
                <a:ext cx="25894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100 </a:t>
                </a:r>
                <a14:m>
                  <m:oMath xmlns:m="http://schemas.openxmlformats.org/officeDocument/2006/math">
                    <m:r>
                      <a:rPr lang="en-GB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600" dirty="0"/>
                  <a:t> 10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180" y="4735132"/>
                <a:ext cx="2589471" cy="646331"/>
              </a:xfrm>
              <a:prstGeom prst="rect">
                <a:avLst/>
              </a:prstGeom>
              <a:blipFill>
                <a:blip r:embed="rId5"/>
                <a:stretch>
                  <a:fillRect l="-7311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/>
          <p:cNvSpPr txBox="1"/>
          <p:nvPr/>
        </p:nvSpPr>
        <p:spPr>
          <a:xfrm>
            <a:off x="5028153" y="4736042"/>
            <a:ext cx="94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10</a:t>
            </a:r>
            <a:endParaRPr lang="en-GB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714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46" grpId="0"/>
      <p:bldP spid="42" grpId="0"/>
      <p:bldP spid="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1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0.8|1.2|10.3|1.1|0.9|1.6|7.2|8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2|4.9|4.9|12.4|15.8|6.7|10|1.5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5|7.9|1|0.7|0.4|4.7|4.6|20.4|0.7|1.4|0.9|12.6|0.6|5.6|12.5|2.1|1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6.1|1.6|8.8|17.6|3.3|11.5|1.6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1.9|9.1|12.4|2.8|14.1|10|3.4|22.1|2.4|7.4|3.3|1|8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1|3|10.5|7.8|3.3|5.9|5.8|4.2|2.7|9.5|2.7|24.4|0.9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http://www.w3.org/XML/1998/namespace"/>
    <ds:schemaRef ds:uri="http://purl.org/dc/elements/1.1/"/>
    <ds:schemaRef ds:uri="http://purl.org/dc/terms/"/>
    <ds:schemaRef ds:uri="522d4c35-b548-4432-90ae-af4376e1c4b4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704FF06-EC28-44E1-8C13-A27D8513E6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4258</TotalTime>
  <Words>234</Words>
  <Application>Microsoft Office PowerPoint</Application>
  <PresentationFormat>On-screen Show (4:3)</PresentationFormat>
  <Paragraphs>106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13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1 - 4 on the worksheet</vt:lpstr>
      <vt:lpstr>PowerPoint Presentation</vt:lpstr>
      <vt:lpstr>PowerPoint Presentation</vt:lpstr>
      <vt:lpstr>Have a go at questions 5 - 8 on the worksheet</vt:lpstr>
      <vt:lpstr>PowerPoint Presentation</vt:lpstr>
      <vt:lpstr>Have a go at the rest of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Jessica Flisher</cp:lastModifiedBy>
  <cp:revision>225</cp:revision>
  <dcterms:created xsi:type="dcterms:W3CDTF">2019-07-05T11:02:13Z</dcterms:created>
  <dcterms:modified xsi:type="dcterms:W3CDTF">2021-01-01T14:37:18Z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