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3" r:id="rId5"/>
    <p:sldId id="256" r:id="rId6"/>
    <p:sldId id="301" r:id="rId7"/>
    <p:sldId id="308" r:id="rId8"/>
    <p:sldId id="361" r:id="rId9"/>
    <p:sldId id="386" r:id="rId10"/>
    <p:sldId id="387" r:id="rId11"/>
    <p:sldId id="364" r:id="rId12"/>
    <p:sldId id="385" r:id="rId13"/>
    <p:sldId id="360" r:id="rId14"/>
    <p:sldId id="384" r:id="rId15"/>
    <p:sldId id="362" r:id="rId16"/>
    <p:sldId id="366" r:id="rId17"/>
    <p:sldId id="378" r:id="rId18"/>
    <p:sldId id="379" r:id="rId19"/>
    <p:sldId id="391" r:id="rId20"/>
    <p:sldId id="392" r:id="rId21"/>
    <p:sldId id="393" r:id="rId22"/>
    <p:sldId id="388" r:id="rId23"/>
    <p:sldId id="374" r:id="rId24"/>
    <p:sldId id="3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12493-3766-471C-B4FC-56DA2CA4F133}" v="13" dt="2019-12-06T10:08:51.579"/>
    <p1510:client id="{986AC707-8689-4A7C-AEFF-ACB8EC6BC695}" v="18" dt="2019-12-06T09:45:03.639"/>
    <p1510:client id="{A8D379F7-3004-4D4A-B4AF-D6CAB6DE40CE}" v="62" dt="2019-12-05T11:05:27.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8" d="100"/>
          <a:sy n="88"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Sobol" userId="8430f2a2-602f-4dde-a79b-412efd9dd8bf" providerId="ADAL" clId="{314E36DF-02F4-4957-B175-8AD4C9F6E04E}"/>
  </pc:docChgLst>
  <pc:docChgLst>
    <pc:chgData name="Jan Fitzpatrick" userId="d1b284ec-d1dd-4765-b823-b34899491c26" providerId="ADAL" clId="{3B42C9F3-384F-4442-B700-834F960AEF45}"/>
    <pc:docChg chg="custSel modSld">
      <pc:chgData name="Jan Fitzpatrick" userId="d1b284ec-d1dd-4765-b823-b34899491c26" providerId="ADAL" clId="{3B42C9F3-384F-4442-B700-834F960AEF45}" dt="2018-11-14T14:39:28.543" v="185" actId="122"/>
      <pc:docMkLst>
        <pc:docMk/>
      </pc:docMkLst>
      <pc:sldChg chg="modSp">
        <pc:chgData name="Jan Fitzpatrick" userId="d1b284ec-d1dd-4765-b823-b34899491c26" providerId="ADAL" clId="{3B42C9F3-384F-4442-B700-834F960AEF45}" dt="2018-11-09T16:27:55.198" v="4" actId="20577"/>
        <pc:sldMkLst>
          <pc:docMk/>
          <pc:sldMk cId="2637481266" sldId="256"/>
        </pc:sldMkLst>
        <pc:spChg chg="mod">
          <ac:chgData name="Jan Fitzpatrick" userId="d1b284ec-d1dd-4765-b823-b34899491c26" providerId="ADAL" clId="{3B42C9F3-384F-4442-B700-834F960AEF45}" dt="2018-11-09T16:27:55.198" v="4" actId="20577"/>
          <ac:spMkLst>
            <pc:docMk/>
            <pc:sldMk cId="2637481266" sldId="256"/>
            <ac:spMk id="19" creationId="{5252A847-DE45-4FA3-A1F8-EEBEB845FF8E}"/>
          </ac:spMkLst>
        </pc:spChg>
      </pc:sldChg>
      <pc:sldChg chg="modSp">
        <pc:chgData name="Jan Fitzpatrick" userId="d1b284ec-d1dd-4765-b823-b34899491c26" providerId="ADAL" clId="{3B42C9F3-384F-4442-B700-834F960AEF45}" dt="2018-11-09T16:28:36.663" v="8" actId="122"/>
        <pc:sldMkLst>
          <pc:docMk/>
          <pc:sldMk cId="273723392" sldId="308"/>
        </pc:sldMkLst>
        <pc:spChg chg="mod">
          <ac:chgData name="Jan Fitzpatrick" userId="d1b284ec-d1dd-4765-b823-b34899491c26" providerId="ADAL" clId="{3B42C9F3-384F-4442-B700-834F960AEF45}" dt="2018-11-09T16:28:12.687" v="5" actId="122"/>
          <ac:spMkLst>
            <pc:docMk/>
            <pc:sldMk cId="273723392" sldId="308"/>
            <ac:spMk id="19" creationId="{5252A847-DE45-4FA3-A1F8-EEBEB845FF8E}"/>
          </ac:spMkLst>
        </pc:spChg>
        <pc:graphicFrameChg chg="modGraphic">
          <ac:chgData name="Jan Fitzpatrick" userId="d1b284ec-d1dd-4765-b823-b34899491c26" providerId="ADAL" clId="{3B42C9F3-384F-4442-B700-834F960AEF45}" dt="2018-11-09T16:28:36.663" v="8" actId="122"/>
          <ac:graphicFrameMkLst>
            <pc:docMk/>
            <pc:sldMk cId="273723392" sldId="308"/>
            <ac:graphicFrameMk id="2" creationId="{BEFF8518-CFF0-40C5-BAA9-0BD0C0E8DC00}"/>
          </ac:graphicFrameMkLst>
        </pc:graphicFrameChg>
      </pc:sldChg>
      <pc:sldChg chg="modSp">
        <pc:chgData name="Jan Fitzpatrick" userId="d1b284ec-d1dd-4765-b823-b34899491c26" providerId="ADAL" clId="{3B42C9F3-384F-4442-B700-834F960AEF45}" dt="2018-11-14T14:37:50.728" v="120" actId="20577"/>
        <pc:sldMkLst>
          <pc:docMk/>
          <pc:sldMk cId="636014570" sldId="314"/>
        </pc:sldMkLst>
        <pc:spChg chg="mod">
          <ac:chgData name="Jan Fitzpatrick" userId="d1b284ec-d1dd-4765-b823-b34899491c26" providerId="ADAL" clId="{3B42C9F3-384F-4442-B700-834F960AEF45}" dt="2018-11-14T14:37:37.942" v="106" actId="20577"/>
          <ac:spMkLst>
            <pc:docMk/>
            <pc:sldMk cId="636014570" sldId="314"/>
            <ac:spMk id="6" creationId="{E3851EDF-07A8-4CB3-89F3-E5DD0EBBA6E9}"/>
          </ac:spMkLst>
        </pc:spChg>
        <pc:spChg chg="mod">
          <ac:chgData name="Jan Fitzpatrick" userId="d1b284ec-d1dd-4765-b823-b34899491c26" providerId="ADAL" clId="{3B42C9F3-384F-4442-B700-834F960AEF45}" dt="2018-11-14T14:37:50.728" v="120" actId="20577"/>
          <ac:spMkLst>
            <pc:docMk/>
            <pc:sldMk cId="636014570" sldId="314"/>
            <ac:spMk id="19" creationId="{5252A847-DE45-4FA3-A1F8-EEBEB845FF8E}"/>
          </ac:spMkLst>
        </pc:spChg>
      </pc:sldChg>
      <pc:sldChg chg="modSp">
        <pc:chgData name="Jan Fitzpatrick" userId="d1b284ec-d1dd-4765-b823-b34899491c26" providerId="ADAL" clId="{3B42C9F3-384F-4442-B700-834F960AEF45}" dt="2018-11-09T16:31:51.997" v="25" actId="122"/>
        <pc:sldMkLst>
          <pc:docMk/>
          <pc:sldMk cId="1071900124" sldId="355"/>
        </pc:sldMkLst>
        <pc:spChg chg="mod">
          <ac:chgData name="Jan Fitzpatrick" userId="d1b284ec-d1dd-4765-b823-b34899491c26" providerId="ADAL" clId="{3B42C9F3-384F-4442-B700-834F960AEF45}" dt="2018-11-09T16:31:51.997" v="25" actId="122"/>
          <ac:spMkLst>
            <pc:docMk/>
            <pc:sldMk cId="1071900124" sldId="355"/>
            <ac:spMk id="19" creationId="{5252A847-DE45-4FA3-A1F8-EEBEB845FF8E}"/>
          </ac:spMkLst>
        </pc:spChg>
      </pc:sldChg>
      <pc:sldChg chg="modSp">
        <pc:chgData name="Jan Fitzpatrick" userId="d1b284ec-d1dd-4765-b823-b34899491c26" providerId="ADAL" clId="{3B42C9F3-384F-4442-B700-834F960AEF45}" dt="2018-11-09T16:28:52.975" v="9" actId="122"/>
        <pc:sldMkLst>
          <pc:docMk/>
          <pc:sldMk cId="36917022" sldId="360"/>
        </pc:sldMkLst>
        <pc:spChg chg="mod">
          <ac:chgData name="Jan Fitzpatrick" userId="d1b284ec-d1dd-4765-b823-b34899491c26" providerId="ADAL" clId="{3B42C9F3-384F-4442-B700-834F960AEF45}" dt="2018-11-09T16:28:52.975" v="9" actId="122"/>
          <ac:spMkLst>
            <pc:docMk/>
            <pc:sldMk cId="36917022" sldId="360"/>
            <ac:spMk id="19" creationId="{5252A847-DE45-4FA3-A1F8-EEBEB845FF8E}"/>
          </ac:spMkLst>
        </pc:spChg>
      </pc:sldChg>
      <pc:sldChg chg="modSp">
        <pc:chgData name="Jan Fitzpatrick" userId="d1b284ec-d1dd-4765-b823-b34899491c26" providerId="ADAL" clId="{3B42C9F3-384F-4442-B700-834F960AEF45}" dt="2018-11-09T16:28:16.689" v="6" actId="122"/>
        <pc:sldMkLst>
          <pc:docMk/>
          <pc:sldMk cId="3602762261" sldId="361"/>
        </pc:sldMkLst>
        <pc:spChg chg="mod">
          <ac:chgData name="Jan Fitzpatrick" userId="d1b284ec-d1dd-4765-b823-b34899491c26" providerId="ADAL" clId="{3B42C9F3-384F-4442-B700-834F960AEF45}" dt="2018-11-09T16:28:16.689" v="6" actId="122"/>
          <ac:spMkLst>
            <pc:docMk/>
            <pc:sldMk cId="3602762261" sldId="361"/>
            <ac:spMk id="19" creationId="{5252A847-DE45-4FA3-A1F8-EEBEB845FF8E}"/>
          </ac:spMkLst>
        </pc:spChg>
      </pc:sldChg>
      <pc:sldChg chg="modSp">
        <pc:chgData name="Jan Fitzpatrick" userId="d1b284ec-d1dd-4765-b823-b34899491c26" providerId="ADAL" clId="{3B42C9F3-384F-4442-B700-834F960AEF45}" dt="2018-11-09T16:29:56.058" v="12" actId="122"/>
        <pc:sldMkLst>
          <pc:docMk/>
          <pc:sldMk cId="3422241176" sldId="362"/>
        </pc:sldMkLst>
        <pc:spChg chg="mod">
          <ac:chgData name="Jan Fitzpatrick" userId="d1b284ec-d1dd-4765-b823-b34899491c26" providerId="ADAL" clId="{3B42C9F3-384F-4442-B700-834F960AEF45}" dt="2018-11-09T16:29:56.058" v="12" actId="122"/>
          <ac:spMkLst>
            <pc:docMk/>
            <pc:sldMk cId="3422241176" sldId="362"/>
            <ac:spMk id="19" creationId="{5252A847-DE45-4FA3-A1F8-EEBEB845FF8E}"/>
          </ac:spMkLst>
        </pc:spChg>
      </pc:sldChg>
      <pc:sldChg chg="modSp">
        <pc:chgData name="Jan Fitzpatrick" userId="d1b284ec-d1dd-4765-b823-b34899491c26" providerId="ADAL" clId="{3B42C9F3-384F-4442-B700-834F960AEF45}" dt="2018-11-09T16:30:54.288" v="20" actId="122"/>
        <pc:sldMkLst>
          <pc:docMk/>
          <pc:sldMk cId="2291254819" sldId="363"/>
        </pc:sldMkLst>
        <pc:spChg chg="mod">
          <ac:chgData name="Jan Fitzpatrick" userId="d1b284ec-d1dd-4765-b823-b34899491c26" providerId="ADAL" clId="{3B42C9F3-384F-4442-B700-834F960AEF45}" dt="2018-11-09T16:30:54.288" v="20" actId="122"/>
          <ac:spMkLst>
            <pc:docMk/>
            <pc:sldMk cId="2291254819" sldId="363"/>
            <ac:spMk id="19" creationId="{5252A847-DE45-4FA3-A1F8-EEBEB845FF8E}"/>
          </ac:spMkLst>
        </pc:spChg>
      </pc:sldChg>
      <pc:sldChg chg="modSp">
        <pc:chgData name="Jan Fitzpatrick" userId="d1b284ec-d1dd-4765-b823-b34899491c26" providerId="ADAL" clId="{3B42C9F3-384F-4442-B700-834F960AEF45}" dt="2018-11-09T16:30:30.307" v="18" actId="122"/>
        <pc:sldMkLst>
          <pc:docMk/>
          <pc:sldMk cId="1477388262" sldId="364"/>
        </pc:sldMkLst>
        <pc:spChg chg="mod">
          <ac:chgData name="Jan Fitzpatrick" userId="d1b284ec-d1dd-4765-b823-b34899491c26" providerId="ADAL" clId="{3B42C9F3-384F-4442-B700-834F960AEF45}" dt="2018-11-09T16:30:30.307" v="18" actId="122"/>
          <ac:spMkLst>
            <pc:docMk/>
            <pc:sldMk cId="1477388262" sldId="364"/>
            <ac:spMk id="19" creationId="{5252A847-DE45-4FA3-A1F8-EEBEB845FF8E}"/>
          </ac:spMkLst>
        </pc:spChg>
      </pc:sldChg>
      <pc:sldChg chg="modSp">
        <pc:chgData name="Jan Fitzpatrick" userId="d1b284ec-d1dd-4765-b823-b34899491c26" providerId="ADAL" clId="{3B42C9F3-384F-4442-B700-834F960AEF45}" dt="2018-11-09T16:29:32.087" v="11" actId="14100"/>
        <pc:sldMkLst>
          <pc:docMk/>
          <pc:sldMk cId="2317863909" sldId="365"/>
        </pc:sldMkLst>
        <pc:spChg chg="mod">
          <ac:chgData name="Jan Fitzpatrick" userId="d1b284ec-d1dd-4765-b823-b34899491c26" providerId="ADAL" clId="{3B42C9F3-384F-4442-B700-834F960AEF45}" dt="2018-11-09T16:28:57.935" v="10" actId="122"/>
          <ac:spMkLst>
            <pc:docMk/>
            <pc:sldMk cId="2317863909" sldId="365"/>
            <ac:spMk id="19" creationId="{5252A847-DE45-4FA3-A1F8-EEBEB845FF8E}"/>
          </ac:spMkLst>
        </pc:spChg>
        <pc:cxnChg chg="mod">
          <ac:chgData name="Jan Fitzpatrick" userId="d1b284ec-d1dd-4765-b823-b34899491c26" providerId="ADAL" clId="{3B42C9F3-384F-4442-B700-834F960AEF45}" dt="2018-11-09T16:29:32.087" v="11" actId="14100"/>
          <ac:cxnSpMkLst>
            <pc:docMk/>
            <pc:sldMk cId="2317863909" sldId="365"/>
            <ac:cxnSpMk id="25" creationId="{05775311-F4DE-44A7-A29C-90ED7C64AD20}"/>
          </ac:cxnSpMkLst>
        </pc:cxnChg>
      </pc:sldChg>
      <pc:sldChg chg="modSp">
        <pc:chgData name="Jan Fitzpatrick" userId="d1b284ec-d1dd-4765-b823-b34899491c26" providerId="ADAL" clId="{3B42C9F3-384F-4442-B700-834F960AEF45}" dt="2018-11-14T14:35:33.918" v="32" actId="207"/>
        <pc:sldMkLst>
          <pc:docMk/>
          <pc:sldMk cId="2128132216" sldId="366"/>
        </pc:sldMkLst>
        <pc:spChg chg="mod">
          <ac:chgData name="Jan Fitzpatrick" userId="d1b284ec-d1dd-4765-b823-b34899491c26" providerId="ADAL" clId="{3B42C9F3-384F-4442-B700-834F960AEF45}" dt="2018-11-09T16:30:14.613" v="15" actId="1037"/>
          <ac:spMkLst>
            <pc:docMk/>
            <pc:sldMk cId="2128132216" sldId="366"/>
            <ac:spMk id="2" creationId="{D14D36DF-8F6B-46DD-B756-65E25A95AB6F}"/>
          </ac:spMkLst>
        </pc:spChg>
        <pc:spChg chg="mod">
          <ac:chgData name="Jan Fitzpatrick" userId="d1b284ec-d1dd-4765-b823-b34899491c26" providerId="ADAL" clId="{3B42C9F3-384F-4442-B700-834F960AEF45}" dt="2018-11-09T16:30:17.672" v="17" actId="1037"/>
          <ac:spMkLst>
            <pc:docMk/>
            <pc:sldMk cId="2128132216" sldId="366"/>
            <ac:spMk id="10" creationId="{A1416063-E4CB-4C53-B053-8B1D9DC7DCCA}"/>
          </ac:spMkLst>
        </pc:spChg>
        <pc:spChg chg="mod">
          <ac:chgData name="Jan Fitzpatrick" userId="d1b284ec-d1dd-4765-b823-b34899491c26" providerId="ADAL" clId="{3B42C9F3-384F-4442-B700-834F960AEF45}" dt="2018-11-09T16:29:59.949" v="13" actId="122"/>
          <ac:spMkLst>
            <pc:docMk/>
            <pc:sldMk cId="2128132216" sldId="366"/>
            <ac:spMk id="19" creationId="{5252A847-DE45-4FA3-A1F8-EEBEB845FF8E}"/>
          </ac:spMkLst>
        </pc:spChg>
        <pc:graphicFrameChg chg="modGraphic">
          <ac:chgData name="Jan Fitzpatrick" userId="d1b284ec-d1dd-4765-b823-b34899491c26" providerId="ADAL" clId="{3B42C9F3-384F-4442-B700-834F960AEF45}" dt="2018-11-14T14:35:33.918" v="32" actId="207"/>
          <ac:graphicFrameMkLst>
            <pc:docMk/>
            <pc:sldMk cId="2128132216" sldId="366"/>
            <ac:graphicFrameMk id="6" creationId="{85C9C16B-610E-4FE9-A7F2-8CA7AAFEBF38}"/>
          </ac:graphicFrameMkLst>
        </pc:graphicFrameChg>
      </pc:sldChg>
      <pc:sldChg chg="modSp">
        <pc:chgData name="Jan Fitzpatrick" userId="d1b284ec-d1dd-4765-b823-b34899491c26" providerId="ADAL" clId="{3B42C9F3-384F-4442-B700-834F960AEF45}" dt="2018-11-09T16:31:14.946" v="22" actId="554"/>
        <pc:sldMkLst>
          <pc:docMk/>
          <pc:sldMk cId="3409880490" sldId="367"/>
        </pc:sldMkLst>
        <pc:spChg chg="mod">
          <ac:chgData name="Jan Fitzpatrick" userId="d1b284ec-d1dd-4765-b823-b34899491c26" providerId="ADAL" clId="{3B42C9F3-384F-4442-B700-834F960AEF45}" dt="2018-11-09T16:31:14.946" v="22" actId="554"/>
          <ac:spMkLst>
            <pc:docMk/>
            <pc:sldMk cId="3409880490" sldId="367"/>
            <ac:spMk id="12" creationId="{47DBF4EE-65FD-4744-B3EA-C8A9FF6E7119}"/>
          </ac:spMkLst>
        </pc:spChg>
        <pc:spChg chg="mod">
          <ac:chgData name="Jan Fitzpatrick" userId="d1b284ec-d1dd-4765-b823-b34899491c26" providerId="ADAL" clId="{3B42C9F3-384F-4442-B700-834F960AEF45}" dt="2018-11-09T16:31:14.946" v="22" actId="554"/>
          <ac:spMkLst>
            <pc:docMk/>
            <pc:sldMk cId="3409880490" sldId="367"/>
            <ac:spMk id="14" creationId="{610C06E5-C1F3-4693-B06D-30A222BE0B09}"/>
          </ac:spMkLst>
        </pc:spChg>
        <pc:spChg chg="mod">
          <ac:chgData name="Jan Fitzpatrick" userId="d1b284ec-d1dd-4765-b823-b34899491c26" providerId="ADAL" clId="{3B42C9F3-384F-4442-B700-834F960AEF45}" dt="2018-11-09T16:30:58.005" v="21" actId="122"/>
          <ac:spMkLst>
            <pc:docMk/>
            <pc:sldMk cId="3409880490" sldId="367"/>
            <ac:spMk id="19" creationId="{5252A847-DE45-4FA3-A1F8-EEBEB845FF8E}"/>
          </ac:spMkLst>
        </pc:spChg>
      </pc:sldChg>
      <pc:sldChg chg="modSp">
        <pc:chgData name="Jan Fitzpatrick" userId="d1b284ec-d1dd-4765-b823-b34899491c26" providerId="ADAL" clId="{3B42C9F3-384F-4442-B700-834F960AEF45}" dt="2018-11-09T16:30:37.456" v="19" actId="122"/>
        <pc:sldMkLst>
          <pc:docMk/>
          <pc:sldMk cId="3279679791" sldId="368"/>
        </pc:sldMkLst>
        <pc:spChg chg="mod">
          <ac:chgData name="Jan Fitzpatrick" userId="d1b284ec-d1dd-4765-b823-b34899491c26" providerId="ADAL" clId="{3B42C9F3-384F-4442-B700-834F960AEF45}" dt="2018-11-09T16:30:37.456" v="19" actId="122"/>
          <ac:spMkLst>
            <pc:docMk/>
            <pc:sldMk cId="3279679791" sldId="368"/>
            <ac:spMk id="19" creationId="{5252A847-DE45-4FA3-A1F8-EEBEB845FF8E}"/>
          </ac:spMkLst>
        </pc:spChg>
      </pc:sldChg>
      <pc:sldChg chg="modSp">
        <pc:chgData name="Jan Fitzpatrick" userId="d1b284ec-d1dd-4765-b823-b34899491c26" providerId="ADAL" clId="{3B42C9F3-384F-4442-B700-834F960AEF45}" dt="2018-11-14T14:37:16.694" v="99" actId="6549"/>
        <pc:sldMkLst>
          <pc:docMk/>
          <pc:sldMk cId="2259865068" sldId="370"/>
        </pc:sldMkLst>
        <pc:spChg chg="mod">
          <ac:chgData name="Jan Fitzpatrick" userId="d1b284ec-d1dd-4765-b823-b34899491c26" providerId="ADAL" clId="{3B42C9F3-384F-4442-B700-834F960AEF45}" dt="2018-11-14T14:37:16.694" v="99" actId="6549"/>
          <ac:spMkLst>
            <pc:docMk/>
            <pc:sldMk cId="2259865068" sldId="370"/>
            <ac:spMk id="19" creationId="{5252A847-DE45-4FA3-A1F8-EEBEB845FF8E}"/>
          </ac:spMkLst>
        </pc:spChg>
      </pc:sldChg>
      <pc:sldChg chg="modSp">
        <pc:chgData name="Jan Fitzpatrick" userId="d1b284ec-d1dd-4765-b823-b34899491c26" providerId="ADAL" clId="{3B42C9F3-384F-4442-B700-834F960AEF45}" dt="2018-11-09T16:33:50.724" v="28" actId="122"/>
        <pc:sldMkLst>
          <pc:docMk/>
          <pc:sldMk cId="675268190" sldId="371"/>
        </pc:sldMkLst>
        <pc:spChg chg="mod">
          <ac:chgData name="Jan Fitzpatrick" userId="d1b284ec-d1dd-4765-b823-b34899491c26" providerId="ADAL" clId="{3B42C9F3-384F-4442-B700-834F960AEF45}" dt="2018-11-09T16:33:50.724" v="28" actId="122"/>
          <ac:spMkLst>
            <pc:docMk/>
            <pc:sldMk cId="675268190" sldId="371"/>
            <ac:spMk id="19" creationId="{5252A847-DE45-4FA3-A1F8-EEBEB845FF8E}"/>
          </ac:spMkLst>
        </pc:spChg>
      </pc:sldChg>
      <pc:sldChg chg="modSp">
        <pc:chgData name="Jan Fitzpatrick" userId="d1b284ec-d1dd-4765-b823-b34899491c26" providerId="ADAL" clId="{3B42C9F3-384F-4442-B700-834F960AEF45}" dt="2018-11-14T14:38:34.016" v="153" actId="20577"/>
        <pc:sldMkLst>
          <pc:docMk/>
          <pc:sldMk cId="501901856" sldId="372"/>
        </pc:sldMkLst>
        <pc:spChg chg="mod">
          <ac:chgData name="Jan Fitzpatrick" userId="d1b284ec-d1dd-4765-b823-b34899491c26" providerId="ADAL" clId="{3B42C9F3-384F-4442-B700-834F960AEF45}" dt="2018-11-14T14:38:34.016" v="153" actId="20577"/>
          <ac:spMkLst>
            <pc:docMk/>
            <pc:sldMk cId="501901856" sldId="372"/>
            <ac:spMk id="6" creationId="{E3851EDF-07A8-4CB3-89F3-E5DD0EBBA6E9}"/>
          </ac:spMkLst>
        </pc:spChg>
        <pc:spChg chg="mod">
          <ac:chgData name="Jan Fitzpatrick" userId="d1b284ec-d1dd-4765-b823-b34899491c26" providerId="ADAL" clId="{3B42C9F3-384F-4442-B700-834F960AEF45}" dt="2018-11-14T14:38:11.018" v="146" actId="20577"/>
          <ac:spMkLst>
            <pc:docMk/>
            <pc:sldMk cId="501901856" sldId="372"/>
            <ac:spMk id="19" creationId="{5252A847-DE45-4FA3-A1F8-EEBEB845FF8E}"/>
          </ac:spMkLst>
        </pc:spChg>
      </pc:sldChg>
      <pc:sldChg chg="modSp">
        <pc:chgData name="Jan Fitzpatrick" userId="d1b284ec-d1dd-4765-b823-b34899491c26" providerId="ADAL" clId="{3B42C9F3-384F-4442-B700-834F960AEF45}" dt="2018-11-14T14:39:04.153" v="184" actId="20577"/>
        <pc:sldMkLst>
          <pc:docMk/>
          <pc:sldMk cId="545277796" sldId="373"/>
        </pc:sldMkLst>
        <pc:spChg chg="mod">
          <ac:chgData name="Jan Fitzpatrick" userId="d1b284ec-d1dd-4765-b823-b34899491c26" providerId="ADAL" clId="{3B42C9F3-384F-4442-B700-834F960AEF45}" dt="2018-11-14T14:38:44.702" v="160" actId="20577"/>
          <ac:spMkLst>
            <pc:docMk/>
            <pc:sldMk cId="545277796" sldId="373"/>
            <ac:spMk id="6" creationId="{E3851EDF-07A8-4CB3-89F3-E5DD0EBBA6E9}"/>
          </ac:spMkLst>
        </pc:spChg>
        <pc:spChg chg="mod">
          <ac:chgData name="Jan Fitzpatrick" userId="d1b284ec-d1dd-4765-b823-b34899491c26" providerId="ADAL" clId="{3B42C9F3-384F-4442-B700-834F960AEF45}" dt="2018-11-14T14:39:04.153" v="184" actId="20577"/>
          <ac:spMkLst>
            <pc:docMk/>
            <pc:sldMk cId="545277796" sldId="373"/>
            <ac:spMk id="19" creationId="{5252A847-DE45-4FA3-A1F8-EEBEB845FF8E}"/>
          </ac:spMkLst>
        </pc:spChg>
      </pc:sldChg>
      <pc:sldChg chg="modSp">
        <pc:chgData name="Jan Fitzpatrick" userId="d1b284ec-d1dd-4765-b823-b34899491c26" providerId="ADAL" clId="{3B42C9F3-384F-4442-B700-834F960AEF45}" dt="2018-11-09T16:33:56.480" v="29" actId="122"/>
        <pc:sldMkLst>
          <pc:docMk/>
          <pc:sldMk cId="3781647359" sldId="374"/>
        </pc:sldMkLst>
        <pc:spChg chg="mod">
          <ac:chgData name="Jan Fitzpatrick" userId="d1b284ec-d1dd-4765-b823-b34899491c26" providerId="ADAL" clId="{3B42C9F3-384F-4442-B700-834F960AEF45}" dt="2018-11-09T16:33:56.480" v="29" actId="122"/>
          <ac:spMkLst>
            <pc:docMk/>
            <pc:sldMk cId="3781647359" sldId="374"/>
            <ac:spMk id="19" creationId="{5252A847-DE45-4FA3-A1F8-EEBEB845FF8E}"/>
          </ac:spMkLst>
        </pc:spChg>
      </pc:sldChg>
      <pc:sldChg chg="modSp">
        <pc:chgData name="Jan Fitzpatrick" userId="d1b284ec-d1dd-4765-b823-b34899491c26" providerId="ADAL" clId="{3B42C9F3-384F-4442-B700-834F960AEF45}" dt="2018-11-14T14:39:28.543" v="185" actId="122"/>
        <pc:sldMkLst>
          <pc:docMk/>
          <pc:sldMk cId="2680615631" sldId="375"/>
        </pc:sldMkLst>
        <pc:spChg chg="mod">
          <ac:chgData name="Jan Fitzpatrick" userId="d1b284ec-d1dd-4765-b823-b34899491c26" providerId="ADAL" clId="{3B42C9F3-384F-4442-B700-834F960AEF45}" dt="2018-11-14T14:39:28.543" v="185" actId="122"/>
          <ac:spMkLst>
            <pc:docMk/>
            <pc:sldMk cId="2680615631" sldId="375"/>
            <ac:spMk id="19" creationId="{5252A847-DE45-4FA3-A1F8-EEBEB845FF8E}"/>
          </ac:spMkLst>
        </pc:spChg>
      </pc:sldChg>
    </pc:docChg>
  </pc:docChgLst>
  <pc:docChgLst>
    <pc:chgData name="Elise Schapira" userId="922153a7-3d05-4828-9103-57c0b5334c47" providerId="ADAL" clId="{A8D379F7-3004-4D4A-B4AF-D6CAB6DE40CE}"/>
    <pc:docChg chg="undo custSel addSld delSld modSld sldOrd">
      <pc:chgData name="Elise Schapira" userId="922153a7-3d05-4828-9103-57c0b5334c47" providerId="ADAL" clId="{A8D379F7-3004-4D4A-B4AF-D6CAB6DE40CE}" dt="2019-12-05T11:05:31.352" v="686" actId="2696"/>
      <pc:docMkLst>
        <pc:docMk/>
      </pc:docMkLst>
      <pc:sldChg chg="addSp delSp modSp">
        <pc:chgData name="Elise Schapira" userId="922153a7-3d05-4828-9103-57c0b5334c47" providerId="ADAL" clId="{A8D379F7-3004-4D4A-B4AF-D6CAB6DE40CE}" dt="2019-12-04T09:47:36.780" v="501" actId="478"/>
        <pc:sldMkLst>
          <pc:docMk/>
          <pc:sldMk cId="36917022" sldId="360"/>
        </pc:sldMkLst>
        <pc:spChg chg="del">
          <ac:chgData name="Elise Schapira" userId="922153a7-3d05-4828-9103-57c0b5334c47" providerId="ADAL" clId="{A8D379F7-3004-4D4A-B4AF-D6CAB6DE40CE}" dt="2019-12-04T09:34:59.859" v="6" actId="478"/>
          <ac:spMkLst>
            <pc:docMk/>
            <pc:sldMk cId="36917022" sldId="360"/>
            <ac:spMk id="6" creationId="{6B9ED0DA-E808-449D-89F8-405528119883}"/>
          </ac:spMkLst>
        </pc:spChg>
        <pc:spChg chg="del">
          <ac:chgData name="Elise Schapira" userId="922153a7-3d05-4828-9103-57c0b5334c47" providerId="ADAL" clId="{A8D379F7-3004-4D4A-B4AF-D6CAB6DE40CE}" dt="2019-12-04T09:34:59.859" v="6" actId="478"/>
          <ac:spMkLst>
            <pc:docMk/>
            <pc:sldMk cId="36917022" sldId="360"/>
            <ac:spMk id="9" creationId="{8E74DC0B-0D07-45F4-A854-4B630258E6E9}"/>
          </ac:spMkLst>
        </pc:spChg>
        <pc:spChg chg="del">
          <ac:chgData name="Elise Schapira" userId="922153a7-3d05-4828-9103-57c0b5334c47" providerId="ADAL" clId="{A8D379F7-3004-4D4A-B4AF-D6CAB6DE40CE}" dt="2019-12-04T09:34:59.859" v="6" actId="478"/>
          <ac:spMkLst>
            <pc:docMk/>
            <pc:sldMk cId="36917022" sldId="360"/>
            <ac:spMk id="10" creationId="{DF24A1F4-B25A-4E7D-A94E-EA5EADF1ECF9}"/>
          </ac:spMkLst>
        </pc:spChg>
        <pc:spChg chg="mod">
          <ac:chgData name="Elise Schapira" userId="922153a7-3d05-4828-9103-57c0b5334c47" providerId="ADAL" clId="{A8D379F7-3004-4D4A-B4AF-D6CAB6DE40CE}" dt="2019-12-04T09:36:07.799" v="144" actId="1036"/>
          <ac:spMkLst>
            <pc:docMk/>
            <pc:sldMk cId="36917022" sldId="360"/>
            <ac:spMk id="11" creationId="{7B490C2A-C0CA-4693-ABC0-8149BAC67238}"/>
          </ac:spMkLst>
        </pc:spChg>
        <pc:spChg chg="mod">
          <ac:chgData name="Elise Schapira" userId="922153a7-3d05-4828-9103-57c0b5334c47" providerId="ADAL" clId="{A8D379F7-3004-4D4A-B4AF-D6CAB6DE40CE}" dt="2019-12-04T09:36:42.978" v="147" actId="20577"/>
          <ac:spMkLst>
            <pc:docMk/>
            <pc:sldMk cId="36917022" sldId="360"/>
            <ac:spMk id="19" creationId="{5252A847-DE45-4FA3-A1F8-EEBEB845FF8E}"/>
          </ac:spMkLst>
        </pc:spChg>
        <pc:graphicFrameChg chg="del">
          <ac:chgData name="Elise Schapira" userId="922153a7-3d05-4828-9103-57c0b5334c47" providerId="ADAL" clId="{A8D379F7-3004-4D4A-B4AF-D6CAB6DE40CE}" dt="2019-12-04T09:34:59.859" v="6" actId="478"/>
          <ac:graphicFrameMkLst>
            <pc:docMk/>
            <pc:sldMk cId="36917022" sldId="360"/>
            <ac:graphicFrameMk id="12" creationId="{C60610C2-71D4-4AF1-8988-14B436754CB7}"/>
          </ac:graphicFrameMkLst>
        </pc:graphicFrameChg>
        <pc:graphicFrameChg chg="del">
          <ac:chgData name="Elise Schapira" userId="922153a7-3d05-4828-9103-57c0b5334c47" providerId="ADAL" clId="{A8D379F7-3004-4D4A-B4AF-D6CAB6DE40CE}" dt="2019-12-04T09:34:59.859" v="6" actId="478"/>
          <ac:graphicFrameMkLst>
            <pc:docMk/>
            <pc:sldMk cId="36917022" sldId="360"/>
            <ac:graphicFrameMk id="13" creationId="{DB09F1B5-EC8B-43BD-B46B-13A4D64897D4}"/>
          </ac:graphicFrameMkLst>
        </pc:graphicFrameChg>
        <pc:graphicFrameChg chg="del">
          <ac:chgData name="Elise Schapira" userId="922153a7-3d05-4828-9103-57c0b5334c47" providerId="ADAL" clId="{A8D379F7-3004-4D4A-B4AF-D6CAB6DE40CE}" dt="2019-12-04T09:34:59.859" v="6" actId="478"/>
          <ac:graphicFrameMkLst>
            <pc:docMk/>
            <pc:sldMk cId="36917022" sldId="360"/>
            <ac:graphicFrameMk id="14" creationId="{F9A3D9D1-6ACE-4DB7-B5C1-89E1A134C66F}"/>
          </ac:graphicFrameMkLst>
        </pc:graphicFrameChg>
        <pc:graphicFrameChg chg="mod modGraphic">
          <ac:chgData name="Elise Schapira" userId="922153a7-3d05-4828-9103-57c0b5334c47" providerId="ADAL" clId="{A8D379F7-3004-4D4A-B4AF-D6CAB6DE40CE}" dt="2019-12-04T09:36:07.799" v="144" actId="1036"/>
          <ac:graphicFrameMkLst>
            <pc:docMk/>
            <pc:sldMk cId="36917022" sldId="360"/>
            <ac:graphicFrameMk id="15" creationId="{8E66FC8E-B082-4BE2-8ACB-A1CD65B68B52}"/>
          </ac:graphicFrameMkLst>
        </pc:graphicFrameChg>
        <pc:picChg chg="add del mod">
          <ac:chgData name="Elise Schapira" userId="922153a7-3d05-4828-9103-57c0b5334c47" providerId="ADAL" clId="{A8D379F7-3004-4D4A-B4AF-D6CAB6DE40CE}" dt="2019-12-04T09:47:36.780" v="501" actId="478"/>
          <ac:picMkLst>
            <pc:docMk/>
            <pc:sldMk cId="36917022" sldId="360"/>
            <ac:picMk id="2" creationId="{7F968F62-A35C-444F-AFEF-B8BC58E7C9C4}"/>
          </ac:picMkLst>
        </pc:picChg>
      </pc:sldChg>
      <pc:sldChg chg="addSp delSp modSp">
        <pc:chgData name="Elise Schapira" userId="922153a7-3d05-4828-9103-57c0b5334c47" providerId="ADAL" clId="{A8D379F7-3004-4D4A-B4AF-D6CAB6DE40CE}" dt="2019-12-04T09:47:41.569" v="502" actId="478"/>
        <pc:sldMkLst>
          <pc:docMk/>
          <pc:sldMk cId="3422241176" sldId="362"/>
        </pc:sldMkLst>
        <pc:spChg chg="mod">
          <ac:chgData name="Elise Schapira" userId="922153a7-3d05-4828-9103-57c0b5334c47" providerId="ADAL" clId="{A8D379F7-3004-4D4A-B4AF-D6CAB6DE40CE}" dt="2019-12-04T09:37:56.554" v="167" actId="20577"/>
          <ac:spMkLst>
            <pc:docMk/>
            <pc:sldMk cId="3422241176" sldId="362"/>
            <ac:spMk id="19" creationId="{5252A847-DE45-4FA3-A1F8-EEBEB845FF8E}"/>
          </ac:spMkLst>
        </pc:spChg>
        <pc:picChg chg="add del">
          <ac:chgData name="Elise Schapira" userId="922153a7-3d05-4828-9103-57c0b5334c47" providerId="ADAL" clId="{A8D379F7-3004-4D4A-B4AF-D6CAB6DE40CE}" dt="2019-12-04T09:47:41.569" v="502" actId="478"/>
          <ac:picMkLst>
            <pc:docMk/>
            <pc:sldMk cId="3422241176" sldId="362"/>
            <ac:picMk id="9" creationId="{BE68630B-43C4-4093-83AE-65D6097B3C44}"/>
          </ac:picMkLst>
        </pc:picChg>
      </pc:sldChg>
      <pc:sldChg chg="addSp delSp modSp ord">
        <pc:chgData name="Elise Schapira" userId="922153a7-3d05-4828-9103-57c0b5334c47" providerId="ADAL" clId="{A8D379F7-3004-4D4A-B4AF-D6CAB6DE40CE}" dt="2019-12-04T09:47:27.333" v="499" actId="478"/>
        <pc:sldMkLst>
          <pc:docMk/>
          <pc:sldMk cId="1477388262" sldId="364"/>
        </pc:sldMkLst>
        <pc:spChg chg="mod">
          <ac:chgData name="Elise Schapira" userId="922153a7-3d05-4828-9103-57c0b5334c47" providerId="ADAL" clId="{A8D379F7-3004-4D4A-B4AF-D6CAB6DE40CE}" dt="2019-12-04T09:38:20.418" v="172" actId="20577"/>
          <ac:spMkLst>
            <pc:docMk/>
            <pc:sldMk cId="1477388262" sldId="364"/>
            <ac:spMk id="19" creationId="{5252A847-DE45-4FA3-A1F8-EEBEB845FF8E}"/>
          </ac:spMkLst>
        </pc:spChg>
        <pc:graphicFrameChg chg="mod">
          <ac:chgData name="Elise Schapira" userId="922153a7-3d05-4828-9103-57c0b5334c47" providerId="ADAL" clId="{A8D379F7-3004-4D4A-B4AF-D6CAB6DE40CE}" dt="2019-12-04T09:38:50.030" v="198" actId="1035"/>
          <ac:graphicFrameMkLst>
            <pc:docMk/>
            <pc:sldMk cId="1477388262" sldId="364"/>
            <ac:graphicFrameMk id="6" creationId="{F712E34C-4993-4CD5-86DA-792EF0D0ABB6}"/>
          </ac:graphicFrameMkLst>
        </pc:graphicFrameChg>
        <pc:picChg chg="add del">
          <ac:chgData name="Elise Schapira" userId="922153a7-3d05-4828-9103-57c0b5334c47" providerId="ADAL" clId="{A8D379F7-3004-4D4A-B4AF-D6CAB6DE40CE}" dt="2019-12-04T09:47:27.333" v="499" actId="478"/>
          <ac:picMkLst>
            <pc:docMk/>
            <pc:sldMk cId="1477388262" sldId="364"/>
            <ac:picMk id="9" creationId="{D6987D37-2DD6-4F2D-8692-6D4068437E63}"/>
          </ac:picMkLst>
        </pc:picChg>
      </pc:sldChg>
      <pc:sldChg chg="del">
        <pc:chgData name="Elise Schapira" userId="922153a7-3d05-4828-9103-57c0b5334c47" providerId="ADAL" clId="{A8D379F7-3004-4D4A-B4AF-D6CAB6DE40CE}" dt="2019-12-04T09:37:45.480" v="163" actId="2696"/>
        <pc:sldMkLst>
          <pc:docMk/>
          <pc:sldMk cId="2317863909" sldId="365"/>
        </pc:sldMkLst>
      </pc:sldChg>
      <pc:sldChg chg="modSp">
        <pc:chgData name="Elise Schapira" userId="922153a7-3d05-4828-9103-57c0b5334c47" providerId="ADAL" clId="{A8D379F7-3004-4D4A-B4AF-D6CAB6DE40CE}" dt="2019-12-04T09:38:01.544" v="169" actId="20577"/>
        <pc:sldMkLst>
          <pc:docMk/>
          <pc:sldMk cId="2128132216" sldId="366"/>
        </pc:sldMkLst>
        <pc:spChg chg="mod">
          <ac:chgData name="Elise Schapira" userId="922153a7-3d05-4828-9103-57c0b5334c47" providerId="ADAL" clId="{A8D379F7-3004-4D4A-B4AF-D6CAB6DE40CE}" dt="2019-12-04T09:38:01.544" v="169" actId="20577"/>
          <ac:spMkLst>
            <pc:docMk/>
            <pc:sldMk cId="2128132216" sldId="366"/>
            <ac:spMk id="19" creationId="{5252A847-DE45-4FA3-A1F8-EEBEB845FF8E}"/>
          </ac:spMkLst>
        </pc:spChg>
      </pc:sldChg>
      <pc:sldChg chg="del">
        <pc:chgData name="Elise Schapira" userId="922153a7-3d05-4828-9103-57c0b5334c47" providerId="ADAL" clId="{A8D379F7-3004-4D4A-B4AF-D6CAB6DE40CE}" dt="2019-12-04T09:39:58.576" v="263" actId="2696"/>
        <pc:sldMkLst>
          <pc:docMk/>
          <pc:sldMk cId="3279679791" sldId="368"/>
        </pc:sldMkLst>
      </pc:sldChg>
      <pc:sldChg chg="addSp delSp modSp">
        <pc:chgData name="Elise Schapira" userId="922153a7-3d05-4828-9103-57c0b5334c47" providerId="ADAL" clId="{A8D379F7-3004-4D4A-B4AF-D6CAB6DE40CE}" dt="2019-12-05T11:04:47.066" v="674" actId="1038"/>
        <pc:sldMkLst>
          <pc:docMk/>
          <pc:sldMk cId="675268190" sldId="371"/>
        </pc:sldMkLst>
        <pc:spChg chg="del">
          <ac:chgData name="Elise Schapira" userId="922153a7-3d05-4828-9103-57c0b5334c47" providerId="ADAL" clId="{A8D379F7-3004-4D4A-B4AF-D6CAB6DE40CE}" dt="2019-12-05T11:00:08.932" v="603" actId="478"/>
          <ac:spMkLst>
            <pc:docMk/>
            <pc:sldMk cId="675268190" sldId="371"/>
            <ac:spMk id="6" creationId="{6420332F-2DDD-4ACB-AF1E-5BF11E6FC676}"/>
          </ac:spMkLst>
        </pc:spChg>
        <pc:spChg chg="add">
          <ac:chgData name="Elise Schapira" userId="922153a7-3d05-4828-9103-57c0b5334c47" providerId="ADAL" clId="{A8D379F7-3004-4D4A-B4AF-D6CAB6DE40CE}" dt="2019-12-05T11:00:16.646" v="604"/>
          <ac:spMkLst>
            <pc:docMk/>
            <pc:sldMk cId="675268190" sldId="371"/>
            <ac:spMk id="9" creationId="{BF9248B4-190F-4D82-9633-0A41E6A6773C}"/>
          </ac:spMkLst>
        </pc:spChg>
        <pc:spChg chg="mod">
          <ac:chgData name="Elise Schapira" userId="922153a7-3d05-4828-9103-57c0b5334c47" providerId="ADAL" clId="{A8D379F7-3004-4D4A-B4AF-D6CAB6DE40CE}" dt="2019-12-05T11:00:24.618" v="605" actId="20577"/>
          <ac:spMkLst>
            <pc:docMk/>
            <pc:sldMk cId="675268190" sldId="371"/>
            <ac:spMk id="19" creationId="{5252A847-DE45-4FA3-A1F8-EEBEB845FF8E}"/>
          </ac:spMkLst>
        </pc:spChg>
        <pc:picChg chg="add mod modCrop">
          <ac:chgData name="Elise Schapira" userId="922153a7-3d05-4828-9103-57c0b5334c47" providerId="ADAL" clId="{A8D379F7-3004-4D4A-B4AF-D6CAB6DE40CE}" dt="2019-12-05T11:04:47.066" v="674" actId="1038"/>
          <ac:picMkLst>
            <pc:docMk/>
            <pc:sldMk cId="675268190" sldId="371"/>
            <ac:picMk id="3" creationId="{717C880A-1B45-4DC5-8448-6F0B30E0A953}"/>
          </ac:picMkLst>
        </pc:picChg>
        <pc:picChg chg="add del">
          <ac:chgData name="Elise Schapira" userId="922153a7-3d05-4828-9103-57c0b5334c47" providerId="ADAL" clId="{A8D379F7-3004-4D4A-B4AF-D6CAB6DE40CE}" dt="2019-12-04T09:55:36.339" v="595" actId="478"/>
          <ac:picMkLst>
            <pc:docMk/>
            <pc:sldMk cId="675268190" sldId="371"/>
            <ac:picMk id="9" creationId="{35C02DDB-D292-492E-AD13-6C7EB401683F}"/>
          </ac:picMkLst>
        </pc:picChg>
      </pc:sldChg>
      <pc:sldChg chg="modSp">
        <pc:chgData name="Elise Schapira" userId="922153a7-3d05-4828-9103-57c0b5334c47" providerId="ADAL" clId="{A8D379F7-3004-4D4A-B4AF-D6CAB6DE40CE}" dt="2019-12-04T09:55:29.257" v="593"/>
        <pc:sldMkLst>
          <pc:docMk/>
          <pc:sldMk cId="3781647359" sldId="374"/>
        </pc:sldMkLst>
        <pc:spChg chg="mod">
          <ac:chgData name="Elise Schapira" userId="922153a7-3d05-4828-9103-57c0b5334c47" providerId="ADAL" clId="{A8D379F7-3004-4D4A-B4AF-D6CAB6DE40CE}" dt="2019-12-04T09:55:29.257" v="593"/>
          <ac:spMkLst>
            <pc:docMk/>
            <pc:sldMk cId="3781647359" sldId="374"/>
            <ac:spMk id="19" creationId="{5252A847-DE45-4FA3-A1F8-EEBEB845FF8E}"/>
          </ac:spMkLst>
        </pc:spChg>
      </pc:sldChg>
      <pc:sldChg chg="modSp">
        <pc:chgData name="Elise Schapira" userId="922153a7-3d05-4828-9103-57c0b5334c47" providerId="ADAL" clId="{A8D379F7-3004-4D4A-B4AF-D6CAB6DE40CE}" dt="2019-12-04T09:55:32.956" v="594"/>
        <pc:sldMkLst>
          <pc:docMk/>
          <pc:sldMk cId="2680615631" sldId="375"/>
        </pc:sldMkLst>
        <pc:spChg chg="mod">
          <ac:chgData name="Elise Schapira" userId="922153a7-3d05-4828-9103-57c0b5334c47" providerId="ADAL" clId="{A8D379F7-3004-4D4A-B4AF-D6CAB6DE40CE}" dt="2019-12-04T09:55:32.956" v="594"/>
          <ac:spMkLst>
            <pc:docMk/>
            <pc:sldMk cId="2680615631" sldId="375"/>
            <ac:spMk id="19" creationId="{5252A847-DE45-4FA3-A1F8-EEBEB845FF8E}"/>
          </ac:spMkLst>
        </pc:spChg>
      </pc:sldChg>
      <pc:sldChg chg="addSp delSp modSp del ord">
        <pc:chgData name="Elise Schapira" userId="922153a7-3d05-4828-9103-57c0b5334c47" providerId="ADAL" clId="{A8D379F7-3004-4D4A-B4AF-D6CAB6DE40CE}" dt="2019-12-04T09:52:03.644" v="539" actId="2696"/>
        <pc:sldMkLst>
          <pc:docMk/>
          <pc:sldMk cId="953823522" sldId="376"/>
        </pc:sldMkLst>
        <pc:spChg chg="add del mod">
          <ac:chgData name="Elise Schapira" userId="922153a7-3d05-4828-9103-57c0b5334c47" providerId="ADAL" clId="{A8D379F7-3004-4D4A-B4AF-D6CAB6DE40CE}" dt="2019-12-04T09:44:49.328" v="457" actId="478"/>
          <ac:spMkLst>
            <pc:docMk/>
            <pc:sldMk cId="953823522" sldId="376"/>
            <ac:spMk id="14" creationId="{7C67B0E5-DFCF-4D60-8C84-629359AA4690}"/>
          </ac:spMkLst>
        </pc:spChg>
        <pc:spChg chg="add mod">
          <ac:chgData name="Elise Schapira" userId="922153a7-3d05-4828-9103-57c0b5334c47" providerId="ADAL" clId="{A8D379F7-3004-4D4A-B4AF-D6CAB6DE40CE}" dt="2019-12-04T09:45:05.928" v="470" actId="14100"/>
          <ac:spMkLst>
            <pc:docMk/>
            <pc:sldMk cId="953823522" sldId="376"/>
            <ac:spMk id="17" creationId="{0A15EF79-2414-495D-A6DE-25BB3D3A6603}"/>
          </ac:spMkLst>
        </pc:spChg>
        <pc:spChg chg="mod">
          <ac:chgData name="Elise Schapira" userId="922153a7-3d05-4828-9103-57c0b5334c47" providerId="ADAL" clId="{A8D379F7-3004-4D4A-B4AF-D6CAB6DE40CE}" dt="2019-12-04T09:43:44.380" v="394" actId="20577"/>
          <ac:spMkLst>
            <pc:docMk/>
            <pc:sldMk cId="953823522" sldId="376"/>
            <ac:spMk id="33" creationId="{45D312DF-E2AE-4DCD-8E2D-67B420C88D8E}"/>
          </ac:spMkLst>
        </pc:spChg>
        <pc:spChg chg="del mod">
          <ac:chgData name="Elise Schapira" userId="922153a7-3d05-4828-9103-57c0b5334c47" providerId="ADAL" clId="{A8D379F7-3004-4D4A-B4AF-D6CAB6DE40CE}" dt="2019-12-04T09:44:19.005" v="442" actId="478"/>
          <ac:spMkLst>
            <pc:docMk/>
            <pc:sldMk cId="953823522" sldId="376"/>
            <ac:spMk id="34" creationId="{EF419228-043F-4305-8354-7734962FAA01}"/>
          </ac:spMkLst>
        </pc:spChg>
        <pc:spChg chg="mod">
          <ac:chgData name="Elise Schapira" userId="922153a7-3d05-4828-9103-57c0b5334c47" providerId="ADAL" clId="{A8D379F7-3004-4D4A-B4AF-D6CAB6DE40CE}" dt="2019-12-04T09:44:34.293" v="455" actId="164"/>
          <ac:spMkLst>
            <pc:docMk/>
            <pc:sldMk cId="953823522" sldId="376"/>
            <ac:spMk id="35" creationId="{B7D87D86-DA4E-40A9-B596-41485BB019BD}"/>
          </ac:spMkLst>
        </pc:spChg>
        <pc:spChg chg="mod">
          <ac:chgData name="Elise Schapira" userId="922153a7-3d05-4828-9103-57c0b5334c47" providerId="ADAL" clId="{A8D379F7-3004-4D4A-B4AF-D6CAB6DE40CE}" dt="2019-12-04T09:44:34.293" v="455" actId="164"/>
          <ac:spMkLst>
            <pc:docMk/>
            <pc:sldMk cId="953823522" sldId="376"/>
            <ac:spMk id="36" creationId="{F628EE27-335D-4A7E-ACFB-8CA12D28F650}"/>
          </ac:spMkLst>
        </pc:spChg>
        <pc:spChg chg="mod">
          <ac:chgData name="Elise Schapira" userId="922153a7-3d05-4828-9103-57c0b5334c47" providerId="ADAL" clId="{A8D379F7-3004-4D4A-B4AF-D6CAB6DE40CE}" dt="2019-12-04T09:44:34.293" v="455" actId="164"/>
          <ac:spMkLst>
            <pc:docMk/>
            <pc:sldMk cId="953823522" sldId="376"/>
            <ac:spMk id="37" creationId="{F0BE8B96-5A6D-49C5-BF78-33D00BE87973}"/>
          </ac:spMkLst>
        </pc:spChg>
        <pc:spChg chg="mod">
          <ac:chgData name="Elise Schapira" userId="922153a7-3d05-4828-9103-57c0b5334c47" providerId="ADAL" clId="{A8D379F7-3004-4D4A-B4AF-D6CAB6DE40CE}" dt="2019-12-04T09:44:34.293" v="455" actId="164"/>
          <ac:spMkLst>
            <pc:docMk/>
            <pc:sldMk cId="953823522" sldId="376"/>
            <ac:spMk id="38" creationId="{D46182D8-DA4B-4970-8949-E36BCC64669D}"/>
          </ac:spMkLst>
        </pc:spChg>
        <pc:spChg chg="mod">
          <ac:chgData name="Elise Schapira" userId="922153a7-3d05-4828-9103-57c0b5334c47" providerId="ADAL" clId="{A8D379F7-3004-4D4A-B4AF-D6CAB6DE40CE}" dt="2019-12-04T09:44:34.293" v="455" actId="164"/>
          <ac:spMkLst>
            <pc:docMk/>
            <pc:sldMk cId="953823522" sldId="376"/>
            <ac:spMk id="39" creationId="{265A6B00-8377-41D2-BCFC-9F4610AAA3BB}"/>
          </ac:spMkLst>
        </pc:spChg>
        <pc:spChg chg="mod">
          <ac:chgData name="Elise Schapira" userId="922153a7-3d05-4828-9103-57c0b5334c47" providerId="ADAL" clId="{A8D379F7-3004-4D4A-B4AF-D6CAB6DE40CE}" dt="2019-12-04T09:44:34.293" v="455" actId="164"/>
          <ac:spMkLst>
            <pc:docMk/>
            <pc:sldMk cId="953823522" sldId="376"/>
            <ac:spMk id="40" creationId="{04E24BB3-06AC-4262-946F-E103C5C7BB3D}"/>
          </ac:spMkLst>
        </pc:spChg>
        <pc:grpChg chg="add mod">
          <ac:chgData name="Elise Schapira" userId="922153a7-3d05-4828-9103-57c0b5334c47" providerId="ADAL" clId="{A8D379F7-3004-4D4A-B4AF-D6CAB6DE40CE}" dt="2019-12-04T09:44:52.230" v="459" actId="164"/>
          <ac:grpSpMkLst>
            <pc:docMk/>
            <pc:sldMk cId="953823522" sldId="376"/>
            <ac:grpSpMk id="2" creationId="{134C334A-0DB8-4118-8740-75453F0CDC10}"/>
          </ac:grpSpMkLst>
        </pc:grpChg>
        <pc:grpChg chg="add mod">
          <ac:chgData name="Elise Schapira" userId="922153a7-3d05-4828-9103-57c0b5334c47" providerId="ADAL" clId="{A8D379F7-3004-4D4A-B4AF-D6CAB6DE40CE}" dt="2019-12-04T09:44:52.230" v="459" actId="164"/>
          <ac:grpSpMkLst>
            <pc:docMk/>
            <pc:sldMk cId="953823522" sldId="376"/>
            <ac:grpSpMk id="3" creationId="{40EE9EC8-B4EA-46AA-9ADC-ADE388F4EED0}"/>
          </ac:grpSpMkLst>
        </pc:grpChg>
      </pc:sldChg>
      <pc:sldChg chg="del">
        <pc:chgData name="Elise Schapira" userId="922153a7-3d05-4828-9103-57c0b5334c47" providerId="ADAL" clId="{A8D379F7-3004-4D4A-B4AF-D6CAB6DE40CE}" dt="2019-12-04T09:45:32.537" v="484" actId="2696"/>
        <pc:sldMkLst>
          <pc:docMk/>
          <pc:sldMk cId="3280461818" sldId="377"/>
        </pc:sldMkLst>
      </pc:sldChg>
      <pc:sldChg chg="addSp delSp modSp">
        <pc:chgData name="Elise Schapira" userId="922153a7-3d05-4828-9103-57c0b5334c47" providerId="ADAL" clId="{A8D379F7-3004-4D4A-B4AF-D6CAB6DE40CE}" dt="2019-12-04T09:54:37.712" v="544"/>
        <pc:sldMkLst>
          <pc:docMk/>
          <pc:sldMk cId="2407195469" sldId="378"/>
        </pc:sldMkLst>
        <pc:picChg chg="add del mod">
          <ac:chgData name="Elise Schapira" userId="922153a7-3d05-4828-9103-57c0b5334c47" providerId="ADAL" clId="{A8D379F7-3004-4D4A-B4AF-D6CAB6DE40CE}" dt="2019-12-04T09:54:37.712" v="544"/>
          <ac:picMkLst>
            <pc:docMk/>
            <pc:sldMk cId="2407195469" sldId="378"/>
            <ac:picMk id="2" creationId="{FE22B3BF-5048-4C23-A0CA-F60F034A5111}"/>
          </ac:picMkLst>
        </pc:picChg>
      </pc:sldChg>
      <pc:sldChg chg="addSp delSp del">
        <pc:chgData name="Elise Schapira" userId="922153a7-3d05-4828-9103-57c0b5334c47" providerId="ADAL" clId="{A8D379F7-3004-4D4A-B4AF-D6CAB6DE40CE}" dt="2019-12-05T11:04:57.985" v="676" actId="2696"/>
        <pc:sldMkLst>
          <pc:docMk/>
          <pc:sldMk cId="2493005948" sldId="380"/>
        </pc:sldMkLst>
        <pc:picChg chg="add del">
          <ac:chgData name="Elise Schapira" userId="922153a7-3d05-4828-9103-57c0b5334c47" providerId="ADAL" clId="{A8D379F7-3004-4D4A-B4AF-D6CAB6DE40CE}" dt="2019-12-04T09:55:01.317" v="546"/>
          <ac:picMkLst>
            <pc:docMk/>
            <pc:sldMk cId="2493005948" sldId="380"/>
            <ac:picMk id="9" creationId="{CE8B8F6F-CC51-40EC-912E-AEA2A9697588}"/>
          </ac:picMkLst>
        </pc:picChg>
      </pc:sldChg>
      <pc:sldChg chg="del">
        <pc:chgData name="Elise Schapira" userId="922153a7-3d05-4828-9103-57c0b5334c47" providerId="ADAL" clId="{A8D379F7-3004-4D4A-B4AF-D6CAB6DE40CE}" dt="2019-12-05T11:05:13.290" v="680" actId="2696"/>
        <pc:sldMkLst>
          <pc:docMk/>
          <pc:sldMk cId="4069462422" sldId="381"/>
        </pc:sldMkLst>
      </pc:sldChg>
      <pc:sldChg chg="del">
        <pc:chgData name="Elise Schapira" userId="922153a7-3d05-4828-9103-57c0b5334c47" providerId="ADAL" clId="{A8D379F7-3004-4D4A-B4AF-D6CAB6DE40CE}" dt="2019-12-05T11:05:31.352" v="686" actId="2696"/>
        <pc:sldMkLst>
          <pc:docMk/>
          <pc:sldMk cId="2435434643" sldId="382"/>
        </pc:sldMkLst>
      </pc:sldChg>
      <pc:sldChg chg="add ord">
        <pc:chgData name="Elise Schapira" userId="922153a7-3d05-4828-9103-57c0b5334c47" providerId="ADAL" clId="{A8D379F7-3004-4D4A-B4AF-D6CAB6DE40CE}" dt="2019-12-04T09:32:55.791" v="2"/>
        <pc:sldMkLst>
          <pc:docMk/>
          <pc:sldMk cId="2637086326" sldId="383"/>
        </pc:sldMkLst>
      </pc:sldChg>
      <pc:sldChg chg="addSp delSp modSp add">
        <pc:chgData name="Elise Schapira" userId="922153a7-3d05-4828-9103-57c0b5334c47" providerId="ADAL" clId="{A8D379F7-3004-4D4A-B4AF-D6CAB6DE40CE}" dt="2019-12-04T09:37:49.416" v="164"/>
        <pc:sldMkLst>
          <pc:docMk/>
          <pc:sldMk cId="491279670" sldId="384"/>
        </pc:sldMkLst>
        <pc:picChg chg="del">
          <ac:chgData name="Elise Schapira" userId="922153a7-3d05-4828-9103-57c0b5334c47" providerId="ADAL" clId="{A8D379F7-3004-4D4A-B4AF-D6CAB6DE40CE}" dt="2019-12-04T09:37:49.416" v="164"/>
          <ac:picMkLst>
            <pc:docMk/>
            <pc:sldMk cId="491279670" sldId="384"/>
            <ac:picMk id="2" creationId="{7F968F62-A35C-444F-AFEF-B8BC58E7C9C4}"/>
          </ac:picMkLst>
        </pc:picChg>
        <pc:cxnChg chg="add mod">
          <ac:chgData name="Elise Schapira" userId="922153a7-3d05-4828-9103-57c0b5334c47" providerId="ADAL" clId="{A8D379F7-3004-4D4A-B4AF-D6CAB6DE40CE}" dt="2019-12-04T09:37:04.115" v="151" actId="1582"/>
          <ac:cxnSpMkLst>
            <pc:docMk/>
            <pc:sldMk cId="491279670" sldId="384"/>
            <ac:cxnSpMk id="4" creationId="{8E5EB2DC-FAFE-43E4-8A48-95A0AA22848C}"/>
          </ac:cxnSpMkLst>
        </pc:cxnChg>
        <pc:cxnChg chg="add mod">
          <ac:chgData name="Elise Schapira" userId="922153a7-3d05-4828-9103-57c0b5334c47" providerId="ADAL" clId="{A8D379F7-3004-4D4A-B4AF-D6CAB6DE40CE}" dt="2019-12-04T09:37:13.760" v="155" actId="14100"/>
          <ac:cxnSpMkLst>
            <pc:docMk/>
            <pc:sldMk cId="491279670" sldId="384"/>
            <ac:cxnSpMk id="12" creationId="{2EEC4B80-3A5E-49E0-B241-8B9EA35FA054}"/>
          </ac:cxnSpMkLst>
        </pc:cxnChg>
        <pc:cxnChg chg="add mod">
          <ac:chgData name="Elise Schapira" userId="922153a7-3d05-4828-9103-57c0b5334c47" providerId="ADAL" clId="{A8D379F7-3004-4D4A-B4AF-D6CAB6DE40CE}" dt="2019-12-04T09:37:22.745" v="158" actId="14100"/>
          <ac:cxnSpMkLst>
            <pc:docMk/>
            <pc:sldMk cId="491279670" sldId="384"/>
            <ac:cxnSpMk id="16" creationId="{BD593978-04DB-48B5-8BAB-0ABF50FBA431}"/>
          </ac:cxnSpMkLst>
        </pc:cxnChg>
        <pc:cxnChg chg="add mod">
          <ac:chgData name="Elise Schapira" userId="922153a7-3d05-4828-9103-57c0b5334c47" providerId="ADAL" clId="{A8D379F7-3004-4D4A-B4AF-D6CAB6DE40CE}" dt="2019-12-04T09:37:36.682" v="162" actId="14100"/>
          <ac:cxnSpMkLst>
            <pc:docMk/>
            <pc:sldMk cId="491279670" sldId="384"/>
            <ac:cxnSpMk id="20" creationId="{30A8604C-9FC5-46A4-84BB-0CF69617BA84}"/>
          </ac:cxnSpMkLst>
        </pc:cxnChg>
      </pc:sldChg>
      <pc:sldChg chg="delSp modSp add ord">
        <pc:chgData name="Elise Schapira" userId="922153a7-3d05-4828-9103-57c0b5334c47" providerId="ADAL" clId="{A8D379F7-3004-4D4A-B4AF-D6CAB6DE40CE}" dt="2019-12-04T09:47:33.639" v="500" actId="478"/>
        <pc:sldMkLst>
          <pc:docMk/>
          <pc:sldMk cId="181707961" sldId="385"/>
        </pc:sldMkLst>
        <pc:spChg chg="mod">
          <ac:chgData name="Elise Schapira" userId="922153a7-3d05-4828-9103-57c0b5334c47" providerId="ADAL" clId="{A8D379F7-3004-4D4A-B4AF-D6CAB6DE40CE}" dt="2019-12-04T09:39:56.185" v="262" actId="207"/>
          <ac:spMkLst>
            <pc:docMk/>
            <pc:sldMk cId="181707961" sldId="385"/>
            <ac:spMk id="19" creationId="{5252A847-DE45-4FA3-A1F8-EEBEB845FF8E}"/>
          </ac:spMkLst>
        </pc:spChg>
        <pc:graphicFrameChg chg="modGraphic">
          <ac:chgData name="Elise Schapira" userId="922153a7-3d05-4828-9103-57c0b5334c47" providerId="ADAL" clId="{A8D379F7-3004-4D4A-B4AF-D6CAB6DE40CE}" dt="2019-12-04T09:39:27.714" v="218" actId="20577"/>
          <ac:graphicFrameMkLst>
            <pc:docMk/>
            <pc:sldMk cId="181707961" sldId="385"/>
            <ac:graphicFrameMk id="6" creationId="{F712E34C-4993-4CD5-86DA-792EF0D0ABB6}"/>
          </ac:graphicFrameMkLst>
        </pc:graphicFrameChg>
        <pc:picChg chg="del">
          <ac:chgData name="Elise Schapira" userId="922153a7-3d05-4828-9103-57c0b5334c47" providerId="ADAL" clId="{A8D379F7-3004-4D4A-B4AF-D6CAB6DE40CE}" dt="2019-12-04T09:47:33.639" v="500" actId="478"/>
          <ac:picMkLst>
            <pc:docMk/>
            <pc:sldMk cId="181707961" sldId="385"/>
            <ac:picMk id="9" creationId="{D6987D37-2DD6-4F2D-8692-6D4068437E63}"/>
          </ac:picMkLst>
        </pc:picChg>
      </pc:sldChg>
      <pc:sldChg chg="addSp delSp modSp add ord">
        <pc:chgData name="Elise Schapira" userId="922153a7-3d05-4828-9103-57c0b5334c47" providerId="ADAL" clId="{A8D379F7-3004-4D4A-B4AF-D6CAB6DE40CE}" dt="2019-12-04T09:52:12.690" v="543" actId="20577"/>
        <pc:sldMkLst>
          <pc:docMk/>
          <pc:sldMk cId="3689650905" sldId="386"/>
        </pc:sldMkLst>
        <pc:spChg chg="add mod">
          <ac:chgData name="Elise Schapira" userId="922153a7-3d05-4828-9103-57c0b5334c47" providerId="ADAL" clId="{A8D379F7-3004-4D4A-B4AF-D6CAB6DE40CE}" dt="2019-12-04T09:52:12.690" v="543" actId="20577"/>
          <ac:spMkLst>
            <pc:docMk/>
            <pc:sldMk cId="3689650905" sldId="386"/>
            <ac:spMk id="3" creationId="{A1F3566E-D61C-4312-9403-038C43F1C39B}"/>
          </ac:spMkLst>
        </pc:spChg>
        <pc:spChg chg="add del mod">
          <ac:chgData name="Elise Schapira" userId="922153a7-3d05-4828-9103-57c0b5334c47" providerId="ADAL" clId="{A8D379F7-3004-4D4A-B4AF-D6CAB6DE40CE}" dt="2019-12-04T09:51:52.754" v="537" actId="478"/>
          <ac:spMkLst>
            <pc:docMk/>
            <pc:sldMk cId="3689650905" sldId="386"/>
            <ac:spMk id="15" creationId="{5B8C3E77-56B0-4475-B56F-E70A00B5D305}"/>
          </ac:spMkLst>
        </pc:spChg>
        <pc:spChg chg="del mod">
          <ac:chgData name="Elise Schapira" userId="922153a7-3d05-4828-9103-57c0b5334c47" providerId="ADAL" clId="{A8D379F7-3004-4D4A-B4AF-D6CAB6DE40CE}" dt="2019-12-04T09:45:14.921" v="471" actId="478"/>
          <ac:spMkLst>
            <pc:docMk/>
            <pc:sldMk cId="3689650905" sldId="386"/>
            <ac:spMk id="34" creationId="{EF419228-043F-4305-8354-7734962FAA01}"/>
          </ac:spMkLst>
        </pc:spChg>
        <pc:spChg chg="mod">
          <ac:chgData name="Elise Schapira" userId="922153a7-3d05-4828-9103-57c0b5334c47" providerId="ADAL" clId="{A8D379F7-3004-4D4A-B4AF-D6CAB6DE40CE}" dt="2019-12-04T09:44:38.573" v="456" actId="164"/>
          <ac:spMkLst>
            <pc:docMk/>
            <pc:sldMk cId="3689650905" sldId="386"/>
            <ac:spMk id="35" creationId="{B7D87D86-DA4E-40A9-B596-41485BB019BD}"/>
          </ac:spMkLst>
        </pc:spChg>
        <pc:spChg chg="mod">
          <ac:chgData name="Elise Schapira" userId="922153a7-3d05-4828-9103-57c0b5334c47" providerId="ADAL" clId="{A8D379F7-3004-4D4A-B4AF-D6CAB6DE40CE}" dt="2019-12-04T09:44:38.573" v="456" actId="164"/>
          <ac:spMkLst>
            <pc:docMk/>
            <pc:sldMk cId="3689650905" sldId="386"/>
            <ac:spMk id="36" creationId="{F628EE27-335D-4A7E-ACFB-8CA12D28F650}"/>
          </ac:spMkLst>
        </pc:spChg>
        <pc:spChg chg="mod">
          <ac:chgData name="Elise Schapira" userId="922153a7-3d05-4828-9103-57c0b5334c47" providerId="ADAL" clId="{A8D379F7-3004-4D4A-B4AF-D6CAB6DE40CE}" dt="2019-12-04T09:44:38.573" v="456" actId="164"/>
          <ac:spMkLst>
            <pc:docMk/>
            <pc:sldMk cId="3689650905" sldId="386"/>
            <ac:spMk id="37" creationId="{F0BE8B96-5A6D-49C5-BF78-33D00BE87973}"/>
          </ac:spMkLst>
        </pc:spChg>
        <pc:spChg chg="mod">
          <ac:chgData name="Elise Schapira" userId="922153a7-3d05-4828-9103-57c0b5334c47" providerId="ADAL" clId="{A8D379F7-3004-4D4A-B4AF-D6CAB6DE40CE}" dt="2019-12-04T09:44:38.573" v="456" actId="164"/>
          <ac:spMkLst>
            <pc:docMk/>
            <pc:sldMk cId="3689650905" sldId="386"/>
            <ac:spMk id="38" creationId="{D46182D8-DA4B-4970-8949-E36BCC64669D}"/>
          </ac:spMkLst>
        </pc:spChg>
        <pc:spChg chg="mod">
          <ac:chgData name="Elise Schapira" userId="922153a7-3d05-4828-9103-57c0b5334c47" providerId="ADAL" clId="{A8D379F7-3004-4D4A-B4AF-D6CAB6DE40CE}" dt="2019-12-04T09:44:38.573" v="456" actId="164"/>
          <ac:spMkLst>
            <pc:docMk/>
            <pc:sldMk cId="3689650905" sldId="386"/>
            <ac:spMk id="39" creationId="{265A6B00-8377-41D2-BCFC-9F4610AAA3BB}"/>
          </ac:spMkLst>
        </pc:spChg>
        <pc:spChg chg="mod">
          <ac:chgData name="Elise Schapira" userId="922153a7-3d05-4828-9103-57c0b5334c47" providerId="ADAL" clId="{A8D379F7-3004-4D4A-B4AF-D6CAB6DE40CE}" dt="2019-12-04T09:44:38.573" v="456" actId="164"/>
          <ac:spMkLst>
            <pc:docMk/>
            <pc:sldMk cId="3689650905" sldId="386"/>
            <ac:spMk id="40" creationId="{04E24BB3-06AC-4262-946F-E103C5C7BB3D}"/>
          </ac:spMkLst>
        </pc:spChg>
        <pc:grpChg chg="add mod">
          <ac:chgData name="Elise Schapira" userId="922153a7-3d05-4828-9103-57c0b5334c47" providerId="ADAL" clId="{A8D379F7-3004-4D4A-B4AF-D6CAB6DE40CE}" dt="2019-12-04T09:44:38.573" v="456" actId="164"/>
          <ac:grpSpMkLst>
            <pc:docMk/>
            <pc:sldMk cId="3689650905" sldId="386"/>
            <ac:grpSpMk id="2" creationId="{CB7222A8-F142-45F6-AF24-1596902B8181}"/>
          </ac:grpSpMkLst>
        </pc:grpChg>
      </pc:sldChg>
      <pc:sldChg chg="add">
        <pc:chgData name="Elise Schapira" userId="922153a7-3d05-4828-9103-57c0b5334c47" providerId="ADAL" clId="{A8D379F7-3004-4D4A-B4AF-D6CAB6DE40CE}" dt="2019-12-04T09:52:09.892" v="541"/>
        <pc:sldMkLst>
          <pc:docMk/>
          <pc:sldMk cId="557408961" sldId="387"/>
        </pc:sldMkLst>
      </pc:sldChg>
      <pc:sldChg chg="modSp add del">
        <pc:chgData name="Elise Schapira" userId="922153a7-3d05-4828-9103-57c0b5334c47" providerId="ADAL" clId="{A8D379F7-3004-4D4A-B4AF-D6CAB6DE40CE}" dt="2019-12-04T09:50:12.650" v="519" actId="2696"/>
        <pc:sldMkLst>
          <pc:docMk/>
          <pc:sldMk cId="1201638215" sldId="387"/>
        </pc:sldMkLst>
        <pc:spChg chg="mod">
          <ac:chgData name="Elise Schapira" userId="922153a7-3d05-4828-9103-57c0b5334c47" providerId="ADAL" clId="{A8D379F7-3004-4D4A-B4AF-D6CAB6DE40CE}" dt="2019-12-04T09:50:06.860" v="518" actId="14100"/>
          <ac:spMkLst>
            <pc:docMk/>
            <pc:sldMk cId="1201638215" sldId="387"/>
            <ac:spMk id="17" creationId="{0A15EF79-2414-495D-A6DE-25BB3D3A6603}"/>
          </ac:spMkLst>
        </pc:spChg>
      </pc:sldChg>
      <pc:sldChg chg="add del">
        <pc:chgData name="Elise Schapira" userId="922153a7-3d05-4828-9103-57c0b5334c47" providerId="ADAL" clId="{A8D379F7-3004-4D4A-B4AF-D6CAB6DE40CE}" dt="2019-12-04T09:52:06.910" v="540" actId="2696"/>
        <pc:sldMkLst>
          <pc:docMk/>
          <pc:sldMk cId="1749481253" sldId="387"/>
        </pc:sldMkLst>
      </pc:sldChg>
      <pc:sldChg chg="add">
        <pc:chgData name="Elise Schapira" userId="922153a7-3d05-4828-9103-57c0b5334c47" providerId="ADAL" clId="{A8D379F7-3004-4D4A-B4AF-D6CAB6DE40CE}" dt="2019-12-05T10:59:44.493" v="596"/>
        <pc:sldMkLst>
          <pc:docMk/>
          <pc:sldMk cId="595619914" sldId="388"/>
        </pc:sldMkLst>
      </pc:sldChg>
      <pc:sldChg chg="modSp add">
        <pc:chgData name="Elise Schapira" userId="922153a7-3d05-4828-9103-57c0b5334c47" providerId="ADAL" clId="{A8D379F7-3004-4D4A-B4AF-D6CAB6DE40CE}" dt="2019-12-05T11:05:09.684" v="679"/>
        <pc:sldMkLst>
          <pc:docMk/>
          <pc:sldMk cId="2762683140" sldId="389"/>
        </pc:sldMkLst>
        <pc:spChg chg="mod">
          <ac:chgData name="Elise Schapira" userId="922153a7-3d05-4828-9103-57c0b5334c47" providerId="ADAL" clId="{A8D379F7-3004-4D4A-B4AF-D6CAB6DE40CE}" dt="2019-12-05T11:05:09.684" v="679"/>
          <ac:spMkLst>
            <pc:docMk/>
            <pc:sldMk cId="2762683140" sldId="389"/>
            <ac:spMk id="19" creationId="{5252A847-DE45-4FA3-A1F8-EEBEB845FF8E}"/>
          </ac:spMkLst>
        </pc:spChg>
      </pc:sldChg>
      <pc:sldChg chg="modSp add ord">
        <pc:chgData name="Elise Schapira" userId="922153a7-3d05-4828-9103-57c0b5334c47" providerId="ADAL" clId="{A8D379F7-3004-4D4A-B4AF-D6CAB6DE40CE}" dt="2019-12-05T11:05:27.389" v="685"/>
        <pc:sldMkLst>
          <pc:docMk/>
          <pc:sldMk cId="4219740631" sldId="390"/>
        </pc:sldMkLst>
        <pc:spChg chg="mod">
          <ac:chgData name="Elise Schapira" userId="922153a7-3d05-4828-9103-57c0b5334c47" providerId="ADAL" clId="{A8D379F7-3004-4D4A-B4AF-D6CAB6DE40CE}" dt="2019-12-05T11:05:27.389" v="685"/>
          <ac:spMkLst>
            <pc:docMk/>
            <pc:sldMk cId="4219740631" sldId="390"/>
            <ac:spMk id="19" creationId="{5252A847-DE45-4FA3-A1F8-EEBEB845FF8E}"/>
          </ac:spMkLst>
        </pc:spChg>
      </pc:sldChg>
    </pc:docChg>
  </pc:docChgLst>
  <pc:docChgLst>
    <pc:chgData name="Davina Szilvasy" userId="59fb472d-eed4-4f11-9686-c2c8db02a2cd" providerId="ADAL" clId="{F975E507-4D0E-4471-BCDF-8E2CB25FC8DE}"/>
    <pc:docChg chg="custSel addSld delSld modSld sldOrd">
      <pc:chgData name="Davina Szilvasy" userId="59fb472d-eed4-4f11-9686-c2c8db02a2cd" providerId="ADAL" clId="{F975E507-4D0E-4471-BCDF-8E2CB25FC8DE}" dt="2018-11-09T11:57:10.990" v="925" actId="207"/>
      <pc:docMkLst>
        <pc:docMk/>
      </pc:docMkLst>
      <pc:sldChg chg="modSp">
        <pc:chgData name="Davina Szilvasy" userId="59fb472d-eed4-4f11-9686-c2c8db02a2cd" providerId="ADAL" clId="{F975E507-4D0E-4471-BCDF-8E2CB25FC8DE}" dt="2018-11-09T10:06:32.542" v="51" actId="20577"/>
        <pc:sldMkLst>
          <pc:docMk/>
          <pc:sldMk cId="2637481266" sldId="256"/>
        </pc:sldMkLst>
        <pc:spChg chg="mod">
          <ac:chgData name="Davina Szilvasy" userId="59fb472d-eed4-4f11-9686-c2c8db02a2cd" providerId="ADAL" clId="{F975E507-4D0E-4471-BCDF-8E2CB25FC8DE}" dt="2018-11-09T10:06:32.542" v="51" actId="20577"/>
          <ac:spMkLst>
            <pc:docMk/>
            <pc:sldMk cId="2637481266" sldId="256"/>
            <ac:spMk id="19" creationId="{5252A847-DE45-4FA3-A1F8-EEBEB845FF8E}"/>
          </ac:spMkLst>
        </pc:spChg>
      </pc:sldChg>
      <pc:sldChg chg="modSp">
        <pc:chgData name="Davina Szilvasy" userId="59fb472d-eed4-4f11-9686-c2c8db02a2cd" providerId="ADAL" clId="{F975E507-4D0E-4471-BCDF-8E2CB25FC8DE}" dt="2018-11-09T10:07:07.072" v="103" actId="20577"/>
        <pc:sldMkLst>
          <pc:docMk/>
          <pc:sldMk cId="3855900595" sldId="301"/>
        </pc:sldMkLst>
        <pc:spChg chg="mod">
          <ac:chgData name="Davina Szilvasy" userId="59fb472d-eed4-4f11-9686-c2c8db02a2cd" providerId="ADAL" clId="{F975E507-4D0E-4471-BCDF-8E2CB25FC8DE}" dt="2018-11-09T10:07:07.072" v="103" actId="20577"/>
          <ac:spMkLst>
            <pc:docMk/>
            <pc:sldMk cId="3855900595" sldId="301"/>
            <ac:spMk id="19" creationId="{5252A847-DE45-4FA3-A1F8-EEBEB845FF8E}"/>
          </ac:spMkLst>
        </pc:spChg>
      </pc:sldChg>
      <pc:sldChg chg="addSp modSp">
        <pc:chgData name="Davina Szilvasy" userId="59fb472d-eed4-4f11-9686-c2c8db02a2cd" providerId="ADAL" clId="{F975E507-4D0E-4471-BCDF-8E2CB25FC8DE}" dt="2018-11-09T10:14:54.865" v="340" actId="1076"/>
        <pc:sldMkLst>
          <pc:docMk/>
          <pc:sldMk cId="273723392" sldId="308"/>
        </pc:sldMkLst>
        <pc:spChg chg="mod">
          <ac:chgData name="Davina Szilvasy" userId="59fb472d-eed4-4f11-9686-c2c8db02a2cd" providerId="ADAL" clId="{F975E507-4D0E-4471-BCDF-8E2CB25FC8DE}" dt="2018-11-09T10:08:09.962" v="163" actId="404"/>
          <ac:spMkLst>
            <pc:docMk/>
            <pc:sldMk cId="273723392" sldId="308"/>
            <ac:spMk id="19" creationId="{5252A847-DE45-4FA3-A1F8-EEBEB845FF8E}"/>
          </ac:spMkLst>
        </pc:spChg>
        <pc:graphicFrameChg chg="add mod modGraphic">
          <ac:chgData name="Davina Szilvasy" userId="59fb472d-eed4-4f11-9686-c2c8db02a2cd" providerId="ADAL" clId="{F975E507-4D0E-4471-BCDF-8E2CB25FC8DE}" dt="2018-11-09T10:14:54.865" v="340" actId="1076"/>
          <ac:graphicFrameMkLst>
            <pc:docMk/>
            <pc:sldMk cId="273723392" sldId="308"/>
            <ac:graphicFrameMk id="2" creationId="{BEFF8518-CFF0-40C5-BAA9-0BD0C0E8DC00}"/>
          </ac:graphicFrameMkLst>
        </pc:graphicFrameChg>
      </pc:sldChg>
      <pc:sldChg chg="addSp modSp">
        <pc:chgData name="Davina Szilvasy" userId="59fb472d-eed4-4f11-9686-c2c8db02a2cd" providerId="ADAL" clId="{F975E507-4D0E-4471-BCDF-8E2CB25FC8DE}" dt="2018-11-09T11:53:29.183" v="805" actId="1035"/>
        <pc:sldMkLst>
          <pc:docMk/>
          <pc:sldMk cId="636014570" sldId="314"/>
        </pc:sldMkLst>
        <pc:spChg chg="add mod">
          <ac:chgData name="Davina Szilvasy" userId="59fb472d-eed4-4f11-9686-c2c8db02a2cd" providerId="ADAL" clId="{F975E507-4D0E-4471-BCDF-8E2CB25FC8DE}" dt="2018-11-09T11:53:29.183" v="805" actId="1035"/>
          <ac:spMkLst>
            <pc:docMk/>
            <pc:sldMk cId="636014570" sldId="314"/>
            <ac:spMk id="6" creationId="{E3851EDF-07A8-4CB3-89F3-E5DD0EBBA6E9}"/>
          </ac:spMkLst>
        </pc:spChg>
        <pc:spChg chg="mod">
          <ac:chgData name="Davina Szilvasy" userId="59fb472d-eed4-4f11-9686-c2c8db02a2cd" providerId="ADAL" clId="{F975E507-4D0E-4471-BCDF-8E2CB25FC8DE}" dt="2018-11-09T11:53:19.366" v="793" actId="20577"/>
          <ac:spMkLst>
            <pc:docMk/>
            <pc:sldMk cId="636014570" sldId="314"/>
            <ac:spMk id="19" creationId="{5252A847-DE45-4FA3-A1F8-EEBEB845FF8E}"/>
          </ac:spMkLst>
        </pc:spChg>
        <pc:picChg chg="add mod">
          <ac:chgData name="Davina Szilvasy" userId="59fb472d-eed4-4f11-9686-c2c8db02a2cd" providerId="ADAL" clId="{F975E507-4D0E-4471-BCDF-8E2CB25FC8DE}" dt="2018-11-09T11:53:29.183" v="805" actId="1035"/>
          <ac:picMkLst>
            <pc:docMk/>
            <pc:sldMk cId="636014570" sldId="314"/>
            <ac:picMk id="9" creationId="{41770432-A94F-47C3-A0B0-01012FD69104}"/>
          </ac:picMkLst>
        </pc:picChg>
      </pc:sldChg>
      <pc:sldChg chg="addSp modSp ord">
        <pc:chgData name="Davina Szilvasy" userId="59fb472d-eed4-4f11-9686-c2c8db02a2cd" providerId="ADAL" clId="{F975E507-4D0E-4471-BCDF-8E2CB25FC8DE}" dt="2018-11-09T11:50:56.919" v="759" actId="12789"/>
        <pc:sldMkLst>
          <pc:docMk/>
          <pc:sldMk cId="1071900124" sldId="355"/>
        </pc:sldMkLst>
        <pc:spChg chg="add mod">
          <ac:chgData name="Davina Szilvasy" userId="59fb472d-eed4-4f11-9686-c2c8db02a2cd" providerId="ADAL" clId="{F975E507-4D0E-4471-BCDF-8E2CB25FC8DE}" dt="2018-11-09T11:50:56.919" v="759" actId="12789"/>
          <ac:spMkLst>
            <pc:docMk/>
            <pc:sldMk cId="1071900124" sldId="355"/>
            <ac:spMk id="9" creationId="{665D1323-AEFE-4AE0-8EAF-FFBF24856D17}"/>
          </ac:spMkLst>
        </pc:spChg>
        <pc:spChg chg="add mod">
          <ac:chgData name="Davina Szilvasy" userId="59fb472d-eed4-4f11-9686-c2c8db02a2cd" providerId="ADAL" clId="{F975E507-4D0E-4471-BCDF-8E2CB25FC8DE}" dt="2018-11-09T11:50:56.919" v="759" actId="12789"/>
          <ac:spMkLst>
            <pc:docMk/>
            <pc:sldMk cId="1071900124" sldId="355"/>
            <ac:spMk id="11" creationId="{3F0E5DB7-8141-4818-B109-6AFFF5D5325C}"/>
          </ac:spMkLst>
        </pc:spChg>
        <pc:spChg chg="mod">
          <ac:chgData name="Davina Szilvasy" userId="59fb472d-eed4-4f11-9686-c2c8db02a2cd" providerId="ADAL" clId="{F975E507-4D0E-4471-BCDF-8E2CB25FC8DE}" dt="2018-11-09T11:49:35.184" v="726" actId="20577"/>
          <ac:spMkLst>
            <pc:docMk/>
            <pc:sldMk cId="1071900124" sldId="355"/>
            <ac:spMk id="19" creationId="{5252A847-DE45-4FA3-A1F8-EEBEB845FF8E}"/>
          </ac:spMkLst>
        </pc:spChg>
        <pc:picChg chg="add mod">
          <ac:chgData name="Davina Szilvasy" userId="59fb472d-eed4-4f11-9686-c2c8db02a2cd" providerId="ADAL" clId="{F975E507-4D0E-4471-BCDF-8E2CB25FC8DE}" dt="2018-11-09T11:50:49.384" v="758" actId="12789"/>
          <ac:picMkLst>
            <pc:docMk/>
            <pc:sldMk cId="1071900124" sldId="355"/>
            <ac:picMk id="6" creationId="{4F975688-DDAE-4958-9898-3F54F368B4A9}"/>
          </ac:picMkLst>
        </pc:picChg>
        <pc:picChg chg="add mod">
          <ac:chgData name="Davina Szilvasy" userId="59fb472d-eed4-4f11-9686-c2c8db02a2cd" providerId="ADAL" clId="{F975E507-4D0E-4471-BCDF-8E2CB25FC8DE}" dt="2018-11-09T11:50:49.384" v="758" actId="12789"/>
          <ac:picMkLst>
            <pc:docMk/>
            <pc:sldMk cId="1071900124" sldId="355"/>
            <ac:picMk id="10" creationId="{46675E04-D9C1-4BCC-87BC-F84D23AF64AB}"/>
          </ac:picMkLst>
        </pc:picChg>
      </pc:sldChg>
      <pc:sldChg chg="addSp modSp">
        <pc:chgData name="Davina Szilvasy" userId="59fb472d-eed4-4f11-9686-c2c8db02a2cd" providerId="ADAL" clId="{F975E507-4D0E-4471-BCDF-8E2CB25FC8DE}" dt="2018-11-09T11:31:32.237" v="446" actId="207"/>
        <pc:sldMkLst>
          <pc:docMk/>
          <pc:sldMk cId="36917022" sldId="360"/>
        </pc:sldMkLst>
        <pc:spChg chg="add mod">
          <ac:chgData name="Davina Szilvasy" userId="59fb472d-eed4-4f11-9686-c2c8db02a2cd" providerId="ADAL" clId="{F975E507-4D0E-4471-BCDF-8E2CB25FC8DE}" dt="2018-11-09T11:30:57.853" v="441" actId="12788"/>
          <ac:spMkLst>
            <pc:docMk/>
            <pc:sldMk cId="36917022" sldId="360"/>
            <ac:spMk id="6" creationId="{6B9ED0DA-E808-449D-89F8-405528119883}"/>
          </ac:spMkLst>
        </pc:spChg>
        <pc:spChg chg="add mod">
          <ac:chgData name="Davina Szilvasy" userId="59fb472d-eed4-4f11-9686-c2c8db02a2cd" providerId="ADAL" clId="{F975E507-4D0E-4471-BCDF-8E2CB25FC8DE}" dt="2018-11-09T11:31:03.683" v="442" actId="12788"/>
          <ac:spMkLst>
            <pc:docMk/>
            <pc:sldMk cId="36917022" sldId="360"/>
            <ac:spMk id="9" creationId="{8E74DC0B-0D07-45F4-A854-4B630258E6E9}"/>
          </ac:spMkLst>
        </pc:spChg>
        <pc:spChg chg="add mod">
          <ac:chgData name="Davina Szilvasy" userId="59fb472d-eed4-4f11-9686-c2c8db02a2cd" providerId="ADAL" clId="{F975E507-4D0E-4471-BCDF-8E2CB25FC8DE}" dt="2018-11-09T11:30:57.853" v="441" actId="12788"/>
          <ac:spMkLst>
            <pc:docMk/>
            <pc:sldMk cId="36917022" sldId="360"/>
            <ac:spMk id="10" creationId="{DF24A1F4-B25A-4E7D-A94E-EA5EADF1ECF9}"/>
          </ac:spMkLst>
        </pc:spChg>
        <pc:spChg chg="add mod">
          <ac:chgData name="Davina Szilvasy" userId="59fb472d-eed4-4f11-9686-c2c8db02a2cd" providerId="ADAL" clId="{F975E507-4D0E-4471-BCDF-8E2CB25FC8DE}" dt="2018-11-09T11:31:03.683" v="442" actId="12788"/>
          <ac:spMkLst>
            <pc:docMk/>
            <pc:sldMk cId="36917022" sldId="360"/>
            <ac:spMk id="11" creationId="{7B490C2A-C0CA-4693-ABC0-8149BAC67238}"/>
          </ac:spMkLst>
        </pc:spChg>
        <pc:spChg chg="mod">
          <ac:chgData name="Davina Szilvasy" userId="59fb472d-eed4-4f11-9686-c2c8db02a2cd" providerId="ADAL" clId="{F975E507-4D0E-4471-BCDF-8E2CB25FC8DE}" dt="2018-11-09T11:28:09.049" v="370" actId="404"/>
          <ac:spMkLst>
            <pc:docMk/>
            <pc:sldMk cId="36917022" sldId="360"/>
            <ac:spMk id="19" creationId="{5252A847-DE45-4FA3-A1F8-EEBEB845FF8E}"/>
          </ac:spMkLst>
        </pc:spChg>
        <pc:graphicFrameChg chg="add mod modGraphic">
          <ac:chgData name="Davina Szilvasy" userId="59fb472d-eed4-4f11-9686-c2c8db02a2cd" providerId="ADAL" clId="{F975E507-4D0E-4471-BCDF-8E2CB25FC8DE}" dt="2018-11-09T11:31:22.666" v="443" actId="207"/>
          <ac:graphicFrameMkLst>
            <pc:docMk/>
            <pc:sldMk cId="36917022" sldId="360"/>
            <ac:graphicFrameMk id="12" creationId="{C60610C2-71D4-4AF1-8988-14B436754CB7}"/>
          </ac:graphicFrameMkLst>
        </pc:graphicFrameChg>
        <pc:graphicFrameChg chg="add mod modGraphic">
          <ac:chgData name="Davina Szilvasy" userId="59fb472d-eed4-4f11-9686-c2c8db02a2cd" providerId="ADAL" clId="{F975E507-4D0E-4471-BCDF-8E2CB25FC8DE}" dt="2018-11-09T11:31:25.654" v="444" actId="207"/>
          <ac:graphicFrameMkLst>
            <pc:docMk/>
            <pc:sldMk cId="36917022" sldId="360"/>
            <ac:graphicFrameMk id="13" creationId="{DB09F1B5-EC8B-43BD-B46B-13A4D64897D4}"/>
          </ac:graphicFrameMkLst>
        </pc:graphicFrameChg>
        <pc:graphicFrameChg chg="add mod modGraphic">
          <ac:chgData name="Davina Szilvasy" userId="59fb472d-eed4-4f11-9686-c2c8db02a2cd" providerId="ADAL" clId="{F975E507-4D0E-4471-BCDF-8E2CB25FC8DE}" dt="2018-11-09T11:31:29.040" v="445" actId="207"/>
          <ac:graphicFrameMkLst>
            <pc:docMk/>
            <pc:sldMk cId="36917022" sldId="360"/>
            <ac:graphicFrameMk id="14" creationId="{F9A3D9D1-6ACE-4DB7-B5C1-89E1A134C66F}"/>
          </ac:graphicFrameMkLst>
        </pc:graphicFrameChg>
        <pc:graphicFrameChg chg="add mod modGraphic">
          <ac:chgData name="Davina Szilvasy" userId="59fb472d-eed4-4f11-9686-c2c8db02a2cd" providerId="ADAL" clId="{F975E507-4D0E-4471-BCDF-8E2CB25FC8DE}" dt="2018-11-09T11:31:32.237" v="446" actId="207"/>
          <ac:graphicFrameMkLst>
            <pc:docMk/>
            <pc:sldMk cId="36917022" sldId="360"/>
            <ac:graphicFrameMk id="15" creationId="{8E66FC8E-B082-4BE2-8ACB-A1CD65B68B52}"/>
          </ac:graphicFrameMkLst>
        </pc:graphicFrameChg>
      </pc:sldChg>
      <pc:sldChg chg="modSp add">
        <pc:chgData name="Davina Szilvasy" userId="59fb472d-eed4-4f11-9686-c2c8db02a2cd" providerId="ADAL" clId="{F975E507-4D0E-4471-BCDF-8E2CB25FC8DE}" dt="2018-11-09T11:26:30.722" v="360" actId="207"/>
        <pc:sldMkLst>
          <pc:docMk/>
          <pc:sldMk cId="3602762261" sldId="361"/>
        </pc:sldMkLst>
        <pc:graphicFrameChg chg="modGraphic">
          <ac:chgData name="Davina Szilvasy" userId="59fb472d-eed4-4f11-9686-c2c8db02a2cd" providerId="ADAL" clId="{F975E507-4D0E-4471-BCDF-8E2CB25FC8DE}" dt="2018-11-09T11:26:30.722" v="360" actId="207"/>
          <ac:graphicFrameMkLst>
            <pc:docMk/>
            <pc:sldMk cId="3602762261" sldId="361"/>
            <ac:graphicFrameMk id="2" creationId="{BEFF8518-CFF0-40C5-BAA9-0BD0C0E8DC00}"/>
          </ac:graphicFrameMkLst>
        </pc:graphicFrameChg>
      </pc:sldChg>
      <pc:sldChg chg="addSp modSp add">
        <pc:chgData name="Davina Szilvasy" userId="59fb472d-eed4-4f11-9686-c2c8db02a2cd" providerId="ADAL" clId="{F975E507-4D0E-4471-BCDF-8E2CB25FC8DE}" dt="2018-11-09T11:36:18.109" v="516" actId="1076"/>
        <pc:sldMkLst>
          <pc:docMk/>
          <pc:sldMk cId="3422241176" sldId="362"/>
        </pc:sldMkLst>
        <pc:spChg chg="mod">
          <ac:chgData name="Davina Szilvasy" userId="59fb472d-eed4-4f11-9686-c2c8db02a2cd" providerId="ADAL" clId="{F975E507-4D0E-4471-BCDF-8E2CB25FC8DE}" dt="2018-11-09T11:35:49.649" v="494" actId="404"/>
          <ac:spMkLst>
            <pc:docMk/>
            <pc:sldMk cId="3422241176" sldId="362"/>
            <ac:spMk id="19" creationId="{5252A847-DE45-4FA3-A1F8-EEBEB845FF8E}"/>
          </ac:spMkLst>
        </pc:spChg>
        <pc:graphicFrameChg chg="add mod modGraphic">
          <ac:chgData name="Davina Szilvasy" userId="59fb472d-eed4-4f11-9686-c2c8db02a2cd" providerId="ADAL" clId="{F975E507-4D0E-4471-BCDF-8E2CB25FC8DE}" dt="2018-11-09T11:36:18.109" v="516" actId="1076"/>
          <ac:graphicFrameMkLst>
            <pc:docMk/>
            <pc:sldMk cId="3422241176" sldId="362"/>
            <ac:graphicFrameMk id="6" creationId="{85C9C16B-610E-4FE9-A7F2-8CA7AAFEBF38}"/>
          </ac:graphicFrameMkLst>
        </pc:graphicFrameChg>
      </pc:sldChg>
      <pc:sldChg chg="addSp modSp add ord">
        <pc:chgData name="Davina Szilvasy" userId="59fb472d-eed4-4f11-9686-c2c8db02a2cd" providerId="ADAL" clId="{F975E507-4D0E-4471-BCDF-8E2CB25FC8DE}" dt="2018-11-09T11:48:17.552" v="717" actId="20577"/>
        <pc:sldMkLst>
          <pc:docMk/>
          <pc:sldMk cId="2291254819" sldId="363"/>
        </pc:sldMkLst>
        <pc:spChg chg="add mod">
          <ac:chgData name="Davina Szilvasy" userId="59fb472d-eed4-4f11-9686-c2c8db02a2cd" providerId="ADAL" clId="{F975E507-4D0E-4471-BCDF-8E2CB25FC8DE}" dt="2018-11-09T11:38:44.028" v="558" actId="1037"/>
          <ac:spMkLst>
            <pc:docMk/>
            <pc:sldMk cId="2291254819" sldId="363"/>
            <ac:spMk id="9" creationId="{539D3A3C-15D0-4796-9C7E-B03DC526C723}"/>
          </ac:spMkLst>
        </pc:spChg>
        <pc:spChg chg="add mod">
          <ac:chgData name="Davina Szilvasy" userId="59fb472d-eed4-4f11-9686-c2c8db02a2cd" providerId="ADAL" clId="{F975E507-4D0E-4471-BCDF-8E2CB25FC8DE}" dt="2018-11-09T11:41:00.684" v="604" actId="12789"/>
          <ac:spMkLst>
            <pc:docMk/>
            <pc:sldMk cId="2291254819" sldId="363"/>
            <ac:spMk id="10" creationId="{91B706AA-AA3E-4FB5-BBC9-E505BDDF9E4D}"/>
          </ac:spMkLst>
        </pc:spChg>
        <pc:spChg chg="add mod">
          <ac:chgData name="Davina Szilvasy" userId="59fb472d-eed4-4f11-9686-c2c8db02a2cd" providerId="ADAL" clId="{F975E507-4D0E-4471-BCDF-8E2CB25FC8DE}" dt="2018-11-09T11:40:26.953" v="591" actId="403"/>
          <ac:spMkLst>
            <pc:docMk/>
            <pc:sldMk cId="2291254819" sldId="363"/>
            <ac:spMk id="11" creationId="{531CBAC9-292C-4CDD-B58B-49226ADE06B5}"/>
          </ac:spMkLst>
        </pc:spChg>
        <pc:spChg chg="add mod">
          <ac:chgData name="Davina Szilvasy" userId="59fb472d-eed4-4f11-9686-c2c8db02a2cd" providerId="ADAL" clId="{F975E507-4D0E-4471-BCDF-8E2CB25FC8DE}" dt="2018-11-09T11:40:05.785" v="585" actId="12789"/>
          <ac:spMkLst>
            <pc:docMk/>
            <pc:sldMk cId="2291254819" sldId="363"/>
            <ac:spMk id="12" creationId="{47DBF4EE-65FD-4744-B3EA-C8A9FF6E7119}"/>
          </ac:spMkLst>
        </pc:spChg>
        <pc:spChg chg="add mod">
          <ac:chgData name="Davina Szilvasy" userId="59fb472d-eed4-4f11-9686-c2c8db02a2cd" providerId="ADAL" clId="{F975E507-4D0E-4471-BCDF-8E2CB25FC8DE}" dt="2018-11-09T11:40:09.988" v="586" actId="12789"/>
          <ac:spMkLst>
            <pc:docMk/>
            <pc:sldMk cId="2291254819" sldId="363"/>
            <ac:spMk id="13" creationId="{2F5E9EC5-A0BB-49B2-9984-BF051CA6BA0D}"/>
          </ac:spMkLst>
        </pc:spChg>
        <pc:spChg chg="add mod">
          <ac:chgData name="Davina Szilvasy" userId="59fb472d-eed4-4f11-9686-c2c8db02a2cd" providerId="ADAL" clId="{F975E507-4D0E-4471-BCDF-8E2CB25FC8DE}" dt="2018-11-09T11:40:35.193" v="597" actId="403"/>
          <ac:spMkLst>
            <pc:docMk/>
            <pc:sldMk cId="2291254819" sldId="363"/>
            <ac:spMk id="14" creationId="{610C06E5-C1F3-4693-B06D-30A222BE0B09}"/>
          </ac:spMkLst>
        </pc:spChg>
        <pc:spChg chg="add mod">
          <ac:chgData name="Davina Szilvasy" userId="59fb472d-eed4-4f11-9686-c2c8db02a2cd" providerId="ADAL" clId="{F975E507-4D0E-4471-BCDF-8E2CB25FC8DE}" dt="2018-11-09T11:41:00.684" v="604" actId="12789"/>
          <ac:spMkLst>
            <pc:docMk/>
            <pc:sldMk cId="2291254819" sldId="363"/>
            <ac:spMk id="15" creationId="{BB6AFE36-8DC1-4678-A2BC-4884FAC28D9B}"/>
          </ac:spMkLst>
        </pc:spChg>
        <pc:spChg chg="mod">
          <ac:chgData name="Davina Szilvasy" userId="59fb472d-eed4-4f11-9686-c2c8db02a2cd" providerId="ADAL" clId="{F975E507-4D0E-4471-BCDF-8E2CB25FC8DE}" dt="2018-11-09T11:48:17.552" v="717" actId="20577"/>
          <ac:spMkLst>
            <pc:docMk/>
            <pc:sldMk cId="2291254819" sldId="363"/>
            <ac:spMk id="19" creationId="{5252A847-DE45-4FA3-A1F8-EEBEB845FF8E}"/>
          </ac:spMkLst>
        </pc:spChg>
        <pc:picChg chg="add mod">
          <ac:chgData name="Davina Szilvasy" userId="59fb472d-eed4-4f11-9686-c2c8db02a2cd" providerId="ADAL" clId="{F975E507-4D0E-4471-BCDF-8E2CB25FC8DE}" dt="2018-11-09T11:38:24.754" v="545" actId="1076"/>
          <ac:picMkLst>
            <pc:docMk/>
            <pc:sldMk cId="2291254819" sldId="363"/>
            <ac:picMk id="6" creationId="{FA32386C-B1DD-447E-9C8E-5999D54010AA}"/>
          </ac:picMkLst>
        </pc:picChg>
      </pc:sldChg>
      <pc:sldChg chg="addSp modSp add">
        <pc:chgData name="Davina Szilvasy" userId="59fb472d-eed4-4f11-9686-c2c8db02a2cd" providerId="ADAL" clId="{F975E507-4D0E-4471-BCDF-8E2CB25FC8DE}" dt="2018-11-09T11:48:29.143" v="720" actId="20577"/>
        <pc:sldMkLst>
          <pc:docMk/>
          <pc:sldMk cId="1477388262" sldId="364"/>
        </pc:sldMkLst>
        <pc:spChg chg="mod">
          <ac:chgData name="Davina Szilvasy" userId="59fb472d-eed4-4f11-9686-c2c8db02a2cd" providerId="ADAL" clId="{F975E507-4D0E-4471-BCDF-8E2CB25FC8DE}" dt="2018-11-09T11:48:29.143" v="720" actId="20577"/>
          <ac:spMkLst>
            <pc:docMk/>
            <pc:sldMk cId="1477388262" sldId="364"/>
            <ac:spMk id="19" creationId="{5252A847-DE45-4FA3-A1F8-EEBEB845FF8E}"/>
          </ac:spMkLst>
        </pc:spChg>
        <pc:graphicFrameChg chg="add mod modGraphic">
          <ac:chgData name="Davina Szilvasy" userId="59fb472d-eed4-4f11-9686-c2c8db02a2cd" providerId="ADAL" clId="{F975E507-4D0E-4471-BCDF-8E2CB25FC8DE}" dt="2018-11-09T11:47:44.089" v="706"/>
          <ac:graphicFrameMkLst>
            <pc:docMk/>
            <pc:sldMk cId="1477388262" sldId="364"/>
            <ac:graphicFrameMk id="6" creationId="{F712E34C-4993-4CD5-86DA-792EF0D0ABB6}"/>
          </ac:graphicFrameMkLst>
        </pc:graphicFrameChg>
      </pc:sldChg>
      <pc:sldChg chg="addSp modSp add">
        <pc:chgData name="Davina Szilvasy" userId="59fb472d-eed4-4f11-9686-c2c8db02a2cd" providerId="ADAL" clId="{F975E507-4D0E-4471-BCDF-8E2CB25FC8DE}" dt="2018-11-09T11:35:12.315" v="490" actId="14100"/>
        <pc:sldMkLst>
          <pc:docMk/>
          <pc:sldMk cId="2317863909" sldId="365"/>
        </pc:sldMkLst>
        <pc:cxnChg chg="add mod">
          <ac:chgData name="Davina Szilvasy" userId="59fb472d-eed4-4f11-9686-c2c8db02a2cd" providerId="ADAL" clId="{F975E507-4D0E-4471-BCDF-8E2CB25FC8DE}" dt="2018-11-09T11:32:04.277" v="451" actId="1582"/>
          <ac:cxnSpMkLst>
            <pc:docMk/>
            <pc:sldMk cId="2317863909" sldId="365"/>
            <ac:cxnSpMk id="3" creationId="{434F712A-A27D-4FBC-A713-79BA5643339F}"/>
          </ac:cxnSpMkLst>
        </pc:cxnChg>
        <pc:cxnChg chg="add mod">
          <ac:chgData name="Davina Szilvasy" userId="59fb472d-eed4-4f11-9686-c2c8db02a2cd" providerId="ADAL" clId="{F975E507-4D0E-4471-BCDF-8E2CB25FC8DE}" dt="2018-11-09T11:32:17.752" v="455" actId="14100"/>
          <ac:cxnSpMkLst>
            <pc:docMk/>
            <pc:sldMk cId="2317863909" sldId="365"/>
            <ac:cxnSpMk id="16" creationId="{C0945DFA-605B-48A3-98C7-9CDF9D9D4214}"/>
          </ac:cxnSpMkLst>
        </pc:cxnChg>
        <pc:cxnChg chg="add mod">
          <ac:chgData name="Davina Szilvasy" userId="59fb472d-eed4-4f11-9686-c2c8db02a2cd" providerId="ADAL" clId="{F975E507-4D0E-4471-BCDF-8E2CB25FC8DE}" dt="2018-11-09T11:32:37.237" v="459" actId="14100"/>
          <ac:cxnSpMkLst>
            <pc:docMk/>
            <pc:sldMk cId="2317863909" sldId="365"/>
            <ac:cxnSpMk id="20" creationId="{5A9EDD8C-9CC3-4B0A-877C-62A4698618DF}"/>
          </ac:cxnSpMkLst>
        </pc:cxnChg>
        <pc:cxnChg chg="add mod">
          <ac:chgData name="Davina Szilvasy" userId="59fb472d-eed4-4f11-9686-c2c8db02a2cd" providerId="ADAL" clId="{F975E507-4D0E-4471-BCDF-8E2CB25FC8DE}" dt="2018-11-09T11:33:09.437" v="462" actId="14100"/>
          <ac:cxnSpMkLst>
            <pc:docMk/>
            <pc:sldMk cId="2317863909" sldId="365"/>
            <ac:cxnSpMk id="23" creationId="{7C5F7C45-425F-4F56-BE1B-3E825C03B18D}"/>
          </ac:cxnSpMkLst>
        </pc:cxnChg>
        <pc:cxnChg chg="add mod">
          <ac:chgData name="Davina Szilvasy" userId="59fb472d-eed4-4f11-9686-c2c8db02a2cd" providerId="ADAL" clId="{F975E507-4D0E-4471-BCDF-8E2CB25FC8DE}" dt="2018-11-09T11:33:19.521" v="465" actId="14100"/>
          <ac:cxnSpMkLst>
            <pc:docMk/>
            <pc:sldMk cId="2317863909" sldId="365"/>
            <ac:cxnSpMk id="25" creationId="{05775311-F4DE-44A7-A29C-90ED7C64AD20}"/>
          </ac:cxnSpMkLst>
        </pc:cxnChg>
        <pc:cxnChg chg="add mod">
          <ac:chgData name="Davina Szilvasy" userId="59fb472d-eed4-4f11-9686-c2c8db02a2cd" providerId="ADAL" clId="{F975E507-4D0E-4471-BCDF-8E2CB25FC8DE}" dt="2018-11-09T11:33:30.871" v="468" actId="14100"/>
          <ac:cxnSpMkLst>
            <pc:docMk/>
            <pc:sldMk cId="2317863909" sldId="365"/>
            <ac:cxnSpMk id="27" creationId="{56494A30-8D62-4B6E-A18B-B9A796B06E7E}"/>
          </ac:cxnSpMkLst>
        </pc:cxnChg>
        <pc:cxnChg chg="add mod">
          <ac:chgData name="Davina Szilvasy" userId="59fb472d-eed4-4f11-9686-c2c8db02a2cd" providerId="ADAL" clId="{F975E507-4D0E-4471-BCDF-8E2CB25FC8DE}" dt="2018-11-09T11:33:56.535" v="473" actId="14100"/>
          <ac:cxnSpMkLst>
            <pc:docMk/>
            <pc:sldMk cId="2317863909" sldId="365"/>
            <ac:cxnSpMk id="29" creationId="{BD128B3C-A9A0-4D69-94CC-5C7131152DE8}"/>
          </ac:cxnSpMkLst>
        </pc:cxnChg>
        <pc:cxnChg chg="add mod">
          <ac:chgData name="Davina Szilvasy" userId="59fb472d-eed4-4f11-9686-c2c8db02a2cd" providerId="ADAL" clId="{F975E507-4D0E-4471-BCDF-8E2CB25FC8DE}" dt="2018-11-09T11:34:09.214" v="477" actId="14100"/>
          <ac:cxnSpMkLst>
            <pc:docMk/>
            <pc:sldMk cId="2317863909" sldId="365"/>
            <ac:cxnSpMk id="33" creationId="{4EFC480B-B4A0-4F3F-9702-26C9290B045D}"/>
          </ac:cxnSpMkLst>
        </pc:cxnChg>
        <pc:cxnChg chg="add mod">
          <ac:chgData name="Davina Szilvasy" userId="59fb472d-eed4-4f11-9686-c2c8db02a2cd" providerId="ADAL" clId="{F975E507-4D0E-4471-BCDF-8E2CB25FC8DE}" dt="2018-11-09T11:34:24.090" v="480" actId="14100"/>
          <ac:cxnSpMkLst>
            <pc:docMk/>
            <pc:sldMk cId="2317863909" sldId="365"/>
            <ac:cxnSpMk id="35" creationId="{8A3A02CC-CD8B-4157-9528-DB335F76D2BD}"/>
          </ac:cxnSpMkLst>
        </pc:cxnChg>
        <pc:cxnChg chg="add mod">
          <ac:chgData name="Davina Szilvasy" userId="59fb472d-eed4-4f11-9686-c2c8db02a2cd" providerId="ADAL" clId="{F975E507-4D0E-4471-BCDF-8E2CB25FC8DE}" dt="2018-11-09T11:34:33.052" v="483" actId="14100"/>
          <ac:cxnSpMkLst>
            <pc:docMk/>
            <pc:sldMk cId="2317863909" sldId="365"/>
            <ac:cxnSpMk id="37" creationId="{CC3E96B7-6602-4F82-9007-4A19387BDB29}"/>
          </ac:cxnSpMkLst>
        </pc:cxnChg>
        <pc:cxnChg chg="add mod">
          <ac:chgData name="Davina Szilvasy" userId="59fb472d-eed4-4f11-9686-c2c8db02a2cd" providerId="ADAL" clId="{F975E507-4D0E-4471-BCDF-8E2CB25FC8DE}" dt="2018-11-09T11:34:50.535" v="487" actId="14100"/>
          <ac:cxnSpMkLst>
            <pc:docMk/>
            <pc:sldMk cId="2317863909" sldId="365"/>
            <ac:cxnSpMk id="39" creationId="{B56E4CF4-90D0-4B1E-9E2E-E647ED1D73E1}"/>
          </ac:cxnSpMkLst>
        </pc:cxnChg>
        <pc:cxnChg chg="add mod">
          <ac:chgData name="Davina Szilvasy" userId="59fb472d-eed4-4f11-9686-c2c8db02a2cd" providerId="ADAL" clId="{F975E507-4D0E-4471-BCDF-8E2CB25FC8DE}" dt="2018-11-09T11:35:12.315" v="490" actId="14100"/>
          <ac:cxnSpMkLst>
            <pc:docMk/>
            <pc:sldMk cId="2317863909" sldId="365"/>
            <ac:cxnSpMk id="42" creationId="{6C18DD7B-06AF-4D05-85F0-19FD7ACCB006}"/>
          </ac:cxnSpMkLst>
        </pc:cxnChg>
      </pc:sldChg>
      <pc:sldChg chg="addSp modSp add">
        <pc:chgData name="Davina Szilvasy" userId="59fb472d-eed4-4f11-9686-c2c8db02a2cd" providerId="ADAL" clId="{F975E507-4D0E-4471-BCDF-8E2CB25FC8DE}" dt="2018-11-09T11:37:32.221" v="530" actId="1076"/>
        <pc:sldMkLst>
          <pc:docMk/>
          <pc:sldMk cId="2128132216" sldId="366"/>
        </pc:sldMkLst>
        <pc:spChg chg="add mod">
          <ac:chgData name="Davina Szilvasy" userId="59fb472d-eed4-4f11-9686-c2c8db02a2cd" providerId="ADAL" clId="{F975E507-4D0E-4471-BCDF-8E2CB25FC8DE}" dt="2018-11-09T11:37:19.151" v="528" actId="1036"/>
          <ac:spMkLst>
            <pc:docMk/>
            <pc:sldMk cId="2128132216" sldId="366"/>
            <ac:spMk id="2" creationId="{D14D36DF-8F6B-46DD-B756-65E25A95AB6F}"/>
          </ac:spMkLst>
        </pc:spChg>
        <pc:spChg chg="add mod">
          <ac:chgData name="Davina Szilvasy" userId="59fb472d-eed4-4f11-9686-c2c8db02a2cd" providerId="ADAL" clId="{F975E507-4D0E-4471-BCDF-8E2CB25FC8DE}" dt="2018-11-09T11:37:13.556" v="527" actId="1035"/>
          <ac:spMkLst>
            <pc:docMk/>
            <pc:sldMk cId="2128132216" sldId="366"/>
            <ac:spMk id="9" creationId="{80B38C76-1785-4451-90D0-92DBD1F7C0E6}"/>
          </ac:spMkLst>
        </pc:spChg>
        <pc:spChg chg="add mod">
          <ac:chgData name="Davina Szilvasy" userId="59fb472d-eed4-4f11-9686-c2c8db02a2cd" providerId="ADAL" clId="{F975E507-4D0E-4471-BCDF-8E2CB25FC8DE}" dt="2018-11-09T11:37:32.221" v="530" actId="1076"/>
          <ac:spMkLst>
            <pc:docMk/>
            <pc:sldMk cId="2128132216" sldId="366"/>
            <ac:spMk id="10" creationId="{A1416063-E4CB-4C53-B053-8B1D9DC7DCCA}"/>
          </ac:spMkLst>
        </pc:spChg>
      </pc:sldChg>
      <pc:sldChg chg="modSp add ord">
        <pc:chgData name="Davina Szilvasy" userId="59fb472d-eed4-4f11-9686-c2c8db02a2cd" providerId="ADAL" clId="{F975E507-4D0E-4471-BCDF-8E2CB25FC8DE}" dt="2018-11-09T11:48:20.923" v="718" actId="20577"/>
        <pc:sldMkLst>
          <pc:docMk/>
          <pc:sldMk cId="3409880490" sldId="367"/>
        </pc:sldMkLst>
        <pc:spChg chg="mod">
          <ac:chgData name="Davina Szilvasy" userId="59fb472d-eed4-4f11-9686-c2c8db02a2cd" providerId="ADAL" clId="{F975E507-4D0E-4471-BCDF-8E2CB25FC8DE}" dt="2018-11-09T11:41:41.263" v="621" actId="403"/>
          <ac:spMkLst>
            <pc:docMk/>
            <pc:sldMk cId="3409880490" sldId="367"/>
            <ac:spMk id="12" creationId="{47DBF4EE-65FD-4744-B3EA-C8A9FF6E7119}"/>
          </ac:spMkLst>
        </pc:spChg>
        <pc:spChg chg="mod">
          <ac:chgData name="Davina Szilvasy" userId="59fb472d-eed4-4f11-9686-c2c8db02a2cd" providerId="ADAL" clId="{F975E507-4D0E-4471-BCDF-8E2CB25FC8DE}" dt="2018-11-09T11:41:27.724" v="614" actId="207"/>
          <ac:spMkLst>
            <pc:docMk/>
            <pc:sldMk cId="3409880490" sldId="367"/>
            <ac:spMk id="13" creationId="{2F5E9EC5-A0BB-49B2-9984-BF051CA6BA0D}"/>
          </ac:spMkLst>
        </pc:spChg>
        <pc:spChg chg="mod">
          <ac:chgData name="Davina Szilvasy" userId="59fb472d-eed4-4f11-9686-c2c8db02a2cd" providerId="ADAL" clId="{F975E507-4D0E-4471-BCDF-8E2CB25FC8DE}" dt="2018-11-09T11:42:01.237" v="630" actId="20577"/>
          <ac:spMkLst>
            <pc:docMk/>
            <pc:sldMk cId="3409880490" sldId="367"/>
            <ac:spMk id="15" creationId="{BB6AFE36-8DC1-4678-A2BC-4884FAC28D9B}"/>
          </ac:spMkLst>
        </pc:spChg>
        <pc:spChg chg="mod">
          <ac:chgData name="Davina Szilvasy" userId="59fb472d-eed4-4f11-9686-c2c8db02a2cd" providerId="ADAL" clId="{F975E507-4D0E-4471-BCDF-8E2CB25FC8DE}" dt="2018-11-09T11:48:20.923" v="718" actId="20577"/>
          <ac:spMkLst>
            <pc:docMk/>
            <pc:sldMk cId="3409880490" sldId="367"/>
            <ac:spMk id="19" creationId="{5252A847-DE45-4FA3-A1F8-EEBEB845FF8E}"/>
          </ac:spMkLst>
        </pc:spChg>
      </pc:sldChg>
      <pc:sldChg chg="modSp add">
        <pc:chgData name="Davina Szilvasy" userId="59fb472d-eed4-4f11-9686-c2c8db02a2cd" providerId="ADAL" clId="{F975E507-4D0E-4471-BCDF-8E2CB25FC8DE}" dt="2018-11-09T11:48:25.409" v="719" actId="20577"/>
        <pc:sldMkLst>
          <pc:docMk/>
          <pc:sldMk cId="3279679791" sldId="368"/>
        </pc:sldMkLst>
        <pc:spChg chg="mod">
          <ac:chgData name="Davina Szilvasy" userId="59fb472d-eed4-4f11-9686-c2c8db02a2cd" providerId="ADAL" clId="{F975E507-4D0E-4471-BCDF-8E2CB25FC8DE}" dt="2018-11-09T11:48:25.409" v="719" actId="20577"/>
          <ac:spMkLst>
            <pc:docMk/>
            <pc:sldMk cId="3279679791" sldId="368"/>
            <ac:spMk id="19" creationId="{5252A847-DE45-4FA3-A1F8-EEBEB845FF8E}"/>
          </ac:spMkLst>
        </pc:spChg>
        <pc:graphicFrameChg chg="modGraphic">
          <ac:chgData name="Davina Szilvasy" userId="59fb472d-eed4-4f11-9686-c2c8db02a2cd" providerId="ADAL" clId="{F975E507-4D0E-4471-BCDF-8E2CB25FC8DE}" dt="2018-11-09T11:48:08.426" v="714" actId="207"/>
          <ac:graphicFrameMkLst>
            <pc:docMk/>
            <pc:sldMk cId="3279679791" sldId="368"/>
            <ac:graphicFrameMk id="6" creationId="{F712E34C-4993-4CD5-86DA-792EF0D0ABB6}"/>
          </ac:graphicFrameMkLst>
        </pc:graphicFrameChg>
      </pc:sldChg>
      <pc:sldChg chg="modSp add">
        <pc:chgData name="Davina Szilvasy" userId="59fb472d-eed4-4f11-9686-c2c8db02a2cd" providerId="ADAL" clId="{F975E507-4D0E-4471-BCDF-8E2CB25FC8DE}" dt="2018-11-09T11:51:19.426" v="763"/>
        <pc:sldMkLst>
          <pc:docMk/>
          <pc:sldMk cId="2259865068" sldId="370"/>
        </pc:sldMkLst>
        <pc:spChg chg="mod">
          <ac:chgData name="Davina Szilvasy" userId="59fb472d-eed4-4f11-9686-c2c8db02a2cd" providerId="ADAL" clId="{F975E507-4D0E-4471-BCDF-8E2CB25FC8DE}" dt="2018-11-09T11:51:19.426" v="763"/>
          <ac:spMkLst>
            <pc:docMk/>
            <pc:sldMk cId="2259865068" sldId="370"/>
            <ac:spMk id="19" creationId="{5252A847-DE45-4FA3-A1F8-EEBEB845FF8E}"/>
          </ac:spMkLst>
        </pc:spChg>
      </pc:sldChg>
      <pc:sldChg chg="addSp modSp add">
        <pc:chgData name="Davina Szilvasy" userId="59fb472d-eed4-4f11-9686-c2c8db02a2cd" providerId="ADAL" clId="{F975E507-4D0E-4471-BCDF-8E2CB25FC8DE}" dt="2018-11-09T11:56:08.850" v="882" actId="1582"/>
        <pc:sldMkLst>
          <pc:docMk/>
          <pc:sldMk cId="675268190" sldId="371"/>
        </pc:sldMkLst>
        <pc:spChg chg="add mod">
          <ac:chgData name="Davina Szilvasy" userId="59fb472d-eed4-4f11-9686-c2c8db02a2cd" providerId="ADAL" clId="{F975E507-4D0E-4471-BCDF-8E2CB25FC8DE}" dt="2018-11-09T11:56:08.850" v="882" actId="1582"/>
          <ac:spMkLst>
            <pc:docMk/>
            <pc:sldMk cId="675268190" sldId="371"/>
            <ac:spMk id="6" creationId="{6420332F-2DDD-4ACB-AF1E-5BF11E6FC676}"/>
          </ac:spMkLst>
        </pc:spChg>
        <pc:spChg chg="mod">
          <ac:chgData name="Davina Szilvasy" userId="59fb472d-eed4-4f11-9686-c2c8db02a2cd" providerId="ADAL" clId="{F975E507-4D0E-4471-BCDF-8E2CB25FC8DE}" dt="2018-11-09T11:55:11.251" v="860" actId="255"/>
          <ac:spMkLst>
            <pc:docMk/>
            <pc:sldMk cId="675268190" sldId="371"/>
            <ac:spMk id="19" creationId="{5252A847-DE45-4FA3-A1F8-EEBEB845FF8E}"/>
          </ac:spMkLst>
        </pc:spChg>
      </pc:sldChg>
      <pc:sldChg chg="modSp add">
        <pc:chgData name="Davina Szilvasy" userId="59fb472d-eed4-4f11-9686-c2c8db02a2cd" providerId="ADAL" clId="{F975E507-4D0E-4471-BCDF-8E2CB25FC8DE}" dt="2018-11-09T11:53:57.732" v="852" actId="5793"/>
        <pc:sldMkLst>
          <pc:docMk/>
          <pc:sldMk cId="501901856" sldId="372"/>
        </pc:sldMkLst>
        <pc:spChg chg="mod">
          <ac:chgData name="Davina Szilvasy" userId="59fb472d-eed4-4f11-9686-c2c8db02a2cd" providerId="ADAL" clId="{F975E507-4D0E-4471-BCDF-8E2CB25FC8DE}" dt="2018-11-09T11:53:57.732" v="852" actId="5793"/>
          <ac:spMkLst>
            <pc:docMk/>
            <pc:sldMk cId="501901856" sldId="372"/>
            <ac:spMk id="19" creationId="{5252A847-DE45-4FA3-A1F8-EEBEB845FF8E}"/>
          </ac:spMkLst>
        </pc:spChg>
      </pc:sldChg>
      <pc:sldChg chg="modSp add">
        <pc:chgData name="Davina Szilvasy" userId="59fb472d-eed4-4f11-9686-c2c8db02a2cd" providerId="ADAL" clId="{F975E507-4D0E-4471-BCDF-8E2CB25FC8DE}" dt="2018-11-09T11:54:27.339" v="857" actId="207"/>
        <pc:sldMkLst>
          <pc:docMk/>
          <pc:sldMk cId="545277796" sldId="373"/>
        </pc:sldMkLst>
        <pc:spChg chg="mod">
          <ac:chgData name="Davina Szilvasy" userId="59fb472d-eed4-4f11-9686-c2c8db02a2cd" providerId="ADAL" clId="{F975E507-4D0E-4471-BCDF-8E2CB25FC8DE}" dt="2018-11-09T11:54:27.339" v="857" actId="207"/>
          <ac:spMkLst>
            <pc:docMk/>
            <pc:sldMk cId="545277796" sldId="373"/>
            <ac:spMk id="19" creationId="{5252A847-DE45-4FA3-A1F8-EEBEB845FF8E}"/>
          </ac:spMkLst>
        </pc:spChg>
      </pc:sldChg>
      <pc:sldChg chg="modSp add">
        <pc:chgData name="Davina Szilvasy" userId="59fb472d-eed4-4f11-9686-c2c8db02a2cd" providerId="ADAL" clId="{F975E507-4D0E-4471-BCDF-8E2CB25FC8DE}" dt="2018-11-09T11:56:41.452" v="916" actId="5793"/>
        <pc:sldMkLst>
          <pc:docMk/>
          <pc:sldMk cId="3781647359" sldId="374"/>
        </pc:sldMkLst>
        <pc:spChg chg="mod">
          <ac:chgData name="Davina Szilvasy" userId="59fb472d-eed4-4f11-9686-c2c8db02a2cd" providerId="ADAL" clId="{F975E507-4D0E-4471-BCDF-8E2CB25FC8DE}" dt="2018-11-09T11:56:41.452" v="916" actId="5793"/>
          <ac:spMkLst>
            <pc:docMk/>
            <pc:sldMk cId="3781647359" sldId="374"/>
            <ac:spMk id="19" creationId="{5252A847-DE45-4FA3-A1F8-EEBEB845FF8E}"/>
          </ac:spMkLst>
        </pc:spChg>
      </pc:sldChg>
      <pc:sldChg chg="modSp add">
        <pc:chgData name="Davina Szilvasy" userId="59fb472d-eed4-4f11-9686-c2c8db02a2cd" providerId="ADAL" clId="{F975E507-4D0E-4471-BCDF-8E2CB25FC8DE}" dt="2018-11-09T11:57:10.990" v="925" actId="207"/>
        <pc:sldMkLst>
          <pc:docMk/>
          <pc:sldMk cId="2680615631" sldId="375"/>
        </pc:sldMkLst>
        <pc:spChg chg="mod">
          <ac:chgData name="Davina Szilvasy" userId="59fb472d-eed4-4f11-9686-c2c8db02a2cd" providerId="ADAL" clId="{F975E507-4D0E-4471-BCDF-8E2CB25FC8DE}" dt="2018-11-09T11:57:10.990" v="925" actId="207"/>
          <ac:spMkLst>
            <pc:docMk/>
            <pc:sldMk cId="2680615631" sldId="375"/>
            <ac:spMk id="19" creationId="{5252A847-DE45-4FA3-A1F8-EEBEB845FF8E}"/>
          </ac:spMkLst>
        </pc:spChg>
      </pc:sldChg>
    </pc:docChg>
  </pc:docChgLst>
  <pc:docChgLst>
    <pc:chgData name="Lindsay Grix" userId="a678036f-2d88-407c-addb-d0af3fea6eec" providerId="ADAL" clId="{9DADDA2D-7023-4224-AA88-96B93008952B}"/>
    <pc:docChg chg="undo custSel modSld">
      <pc:chgData name="Lindsay Grix" userId="a678036f-2d88-407c-addb-d0af3fea6eec" providerId="ADAL" clId="{9DADDA2D-7023-4224-AA88-96B93008952B}" dt="2018-10-02T09:40:39.593" v="53"/>
      <pc:docMkLst>
        <pc:docMk/>
      </pc:docMkLst>
      <pc:sldChg chg="addSp delSp modSp">
        <pc:chgData name="Lindsay Grix" userId="a678036f-2d88-407c-addb-d0af3fea6eec" providerId="ADAL" clId="{9DADDA2D-7023-4224-AA88-96B93008952B}" dt="2018-10-02T09:40:02.251" v="45"/>
        <pc:sldMkLst>
          <pc:docMk/>
          <pc:sldMk cId="2637481266" sldId="256"/>
        </pc:sldMkLst>
        <pc:spChg chg="add">
          <ac:chgData name="Lindsay Grix" userId="a678036f-2d88-407c-addb-d0af3fea6eec" providerId="ADAL" clId="{9DADDA2D-7023-4224-AA88-96B93008952B}" dt="2018-10-02T09:40:02.251" v="45"/>
          <ac:spMkLst>
            <pc:docMk/>
            <pc:sldMk cId="2637481266" sldId="256"/>
            <ac:spMk id="7" creationId="{277FDC6C-B99A-4ED8-B341-A52126824B67}"/>
          </ac:spMkLst>
        </pc:spChg>
        <pc:spChg chg="del mod topLvl">
          <ac:chgData name="Lindsay Grix" userId="a678036f-2d88-407c-addb-d0af3fea6eec" providerId="ADAL" clId="{9DADDA2D-7023-4224-AA88-96B93008952B}" dt="2018-10-02T09:40:01.076" v="44" actId="478"/>
          <ac:spMkLst>
            <pc:docMk/>
            <pc:sldMk cId="2637481266" sldId="256"/>
            <ac:spMk id="17" creationId="{0F18B4CD-798D-4EA5-92CF-7A4BB6DD9812}"/>
          </ac:spMkLst>
        </pc:spChg>
        <pc:spChg chg="mod">
          <ac:chgData name="Lindsay Grix" userId="a678036f-2d88-407c-addb-d0af3fea6eec" providerId="ADAL" clId="{9DADDA2D-7023-4224-AA88-96B93008952B}" dt="2018-10-02T09:19:53.593" v="30" actId="255"/>
          <ac:spMkLst>
            <pc:docMk/>
            <pc:sldMk cId="2637481266" sldId="256"/>
            <ac:spMk id="19" creationId="{5252A847-DE45-4FA3-A1F8-EEBEB845FF8E}"/>
          </ac:spMkLst>
        </pc:spChg>
        <pc:grpChg chg="del">
          <ac:chgData name="Lindsay Grix" userId="a678036f-2d88-407c-addb-d0af3fea6eec" providerId="ADAL" clId="{9DADDA2D-7023-4224-AA88-96B93008952B}" dt="2018-10-02T09:40:01.076" v="44" actId="478"/>
          <ac:grpSpMkLst>
            <pc:docMk/>
            <pc:sldMk cId="2637481266" sldId="256"/>
            <ac:grpSpMk id="16" creationId="{B31300A9-E3C5-4701-8EF1-45ED088A04DD}"/>
          </ac:grpSpMkLst>
        </pc:grpChg>
        <pc:picChg chg="mod">
          <ac:chgData name="Lindsay Grix" userId="a678036f-2d88-407c-addb-d0af3fea6eec" providerId="ADAL" clId="{9DADDA2D-7023-4224-AA88-96B93008952B}" dt="2018-10-02T09:34:03.563" v="33" actId="1076"/>
          <ac:picMkLst>
            <pc:docMk/>
            <pc:sldMk cId="2637481266" sldId="256"/>
            <ac:picMk id="8" creationId="{D9426B6B-94AA-4D9B-BC63-8F0BC9ED5115}"/>
          </ac:picMkLst>
        </pc:picChg>
        <pc:picChg chg="topLvl">
          <ac:chgData name="Lindsay Grix" userId="a678036f-2d88-407c-addb-d0af3fea6eec" providerId="ADAL" clId="{9DADDA2D-7023-4224-AA88-96B93008952B}" dt="2018-10-02T09:40:01.076" v="44" actId="478"/>
          <ac:picMkLst>
            <pc:docMk/>
            <pc:sldMk cId="2637481266" sldId="256"/>
            <ac:picMk id="18" creationId="{AF62330C-AB9B-43BE-82E4-98A7F5B9D6D1}"/>
          </ac:picMkLst>
        </pc:picChg>
      </pc:sldChg>
      <pc:sldChg chg="modSp">
        <pc:chgData name="Lindsay Grix" userId="a678036f-2d88-407c-addb-d0af3fea6eec" providerId="ADAL" clId="{9DADDA2D-7023-4224-AA88-96B93008952B}" dt="2018-10-02T09:39:51.994" v="43" actId="14100"/>
        <pc:sldMkLst>
          <pc:docMk/>
          <pc:sldMk cId="3855900595" sldId="301"/>
        </pc:sldMkLst>
        <pc:spChg chg="mod">
          <ac:chgData name="Lindsay Grix" userId="a678036f-2d88-407c-addb-d0af3fea6eec" providerId="ADAL" clId="{9DADDA2D-7023-4224-AA88-96B93008952B}" dt="2018-10-02T09:39:51.994" v="43" actId="14100"/>
          <ac:spMkLst>
            <pc:docMk/>
            <pc:sldMk cId="3855900595" sldId="301"/>
            <ac:spMk id="17" creationId="{0F18B4CD-798D-4EA5-92CF-7A4BB6DD9812}"/>
          </ac:spMkLst>
        </pc:spChg>
        <pc:spChg chg="mod">
          <ac:chgData name="Lindsay Grix" userId="a678036f-2d88-407c-addb-d0af3fea6eec" providerId="ADAL" clId="{9DADDA2D-7023-4224-AA88-96B93008952B}" dt="2018-10-02T09:19:42.009" v="29" actId="255"/>
          <ac:spMkLst>
            <pc:docMk/>
            <pc:sldMk cId="3855900595" sldId="301"/>
            <ac:spMk id="19" creationId="{5252A847-DE45-4FA3-A1F8-EEBEB845FF8E}"/>
          </ac:spMkLst>
        </pc:spChg>
        <pc:grpChg chg="mod">
          <ac:chgData name="Lindsay Grix" userId="a678036f-2d88-407c-addb-d0af3fea6eec" providerId="ADAL" clId="{9DADDA2D-7023-4224-AA88-96B93008952B}" dt="2018-10-02T09:35:18.950" v="39"/>
          <ac:grpSpMkLst>
            <pc:docMk/>
            <pc:sldMk cId="3855900595" sldId="301"/>
            <ac:grpSpMk id="16" creationId="{B31300A9-E3C5-4701-8EF1-45ED088A04DD}"/>
          </ac:grpSpMkLst>
        </pc:grpChg>
      </pc:sldChg>
      <pc:sldChg chg="addSp delSp modSp">
        <pc:chgData name="Lindsay Grix" userId="a678036f-2d88-407c-addb-d0af3fea6eec" providerId="ADAL" clId="{9DADDA2D-7023-4224-AA88-96B93008952B}" dt="2018-10-02T09:40:16.738" v="47"/>
        <pc:sldMkLst>
          <pc:docMk/>
          <pc:sldMk cId="273723392" sldId="308"/>
        </pc:sldMkLst>
        <pc:spChg chg="add">
          <ac:chgData name="Lindsay Grix" userId="a678036f-2d88-407c-addb-d0af3fea6eec" providerId="ADAL" clId="{9DADDA2D-7023-4224-AA88-96B93008952B}" dt="2018-10-02T09:40:16.738" v="47"/>
          <ac:spMkLst>
            <pc:docMk/>
            <pc:sldMk cId="273723392" sldId="308"/>
            <ac:spMk id="7" creationId="{9C98043F-F327-469C-AFFD-8AE7F5773C62}"/>
          </ac:spMkLst>
        </pc:spChg>
        <pc:spChg chg="del topLvl">
          <ac:chgData name="Lindsay Grix" userId="a678036f-2d88-407c-addb-d0af3fea6eec" providerId="ADAL" clId="{9DADDA2D-7023-4224-AA88-96B93008952B}" dt="2018-10-02T09:40:15.978" v="46" actId="478"/>
          <ac:spMkLst>
            <pc:docMk/>
            <pc:sldMk cId="273723392" sldId="308"/>
            <ac:spMk id="17" creationId="{0F18B4CD-798D-4EA5-92CF-7A4BB6DD9812}"/>
          </ac:spMkLst>
        </pc:spChg>
        <pc:spChg chg="mod">
          <ac:chgData name="Lindsay Grix" userId="a678036f-2d88-407c-addb-d0af3fea6eec" providerId="ADAL" clId="{9DADDA2D-7023-4224-AA88-96B93008952B}" dt="2018-10-02T09:18:50.825" v="19" actId="404"/>
          <ac:spMkLst>
            <pc:docMk/>
            <pc:sldMk cId="273723392" sldId="308"/>
            <ac:spMk id="19" creationId="{5252A847-DE45-4FA3-A1F8-EEBEB845FF8E}"/>
          </ac:spMkLst>
        </pc:spChg>
        <pc:grpChg chg="del">
          <ac:chgData name="Lindsay Grix" userId="a678036f-2d88-407c-addb-d0af3fea6eec" providerId="ADAL" clId="{9DADDA2D-7023-4224-AA88-96B93008952B}" dt="2018-10-02T09:40:15.978" v="46" actId="478"/>
          <ac:grpSpMkLst>
            <pc:docMk/>
            <pc:sldMk cId="273723392" sldId="308"/>
            <ac:grpSpMk id="16" creationId="{B31300A9-E3C5-4701-8EF1-45ED088A04DD}"/>
          </ac:grpSpMkLst>
        </pc:grpChg>
        <pc:picChg chg="topLvl">
          <ac:chgData name="Lindsay Grix" userId="a678036f-2d88-407c-addb-d0af3fea6eec" providerId="ADAL" clId="{9DADDA2D-7023-4224-AA88-96B93008952B}" dt="2018-10-02T09:40:15.978" v="46" actId="478"/>
          <ac:picMkLst>
            <pc:docMk/>
            <pc:sldMk cId="273723392" sldId="308"/>
            <ac:picMk id="18" creationId="{AF62330C-AB9B-43BE-82E4-98A7F5B9D6D1}"/>
          </ac:picMkLst>
        </pc:picChg>
      </pc:sldChg>
      <pc:sldChg chg="addSp delSp modSp">
        <pc:chgData name="Lindsay Grix" userId="a678036f-2d88-407c-addb-d0af3fea6eec" providerId="ADAL" clId="{9DADDA2D-7023-4224-AA88-96B93008952B}" dt="2018-10-02T09:40:33.903" v="51"/>
        <pc:sldMkLst>
          <pc:docMk/>
          <pc:sldMk cId="636014570" sldId="314"/>
        </pc:sldMkLst>
        <pc:spChg chg="add">
          <ac:chgData name="Lindsay Grix" userId="a678036f-2d88-407c-addb-d0af3fea6eec" providerId="ADAL" clId="{9DADDA2D-7023-4224-AA88-96B93008952B}" dt="2018-10-02T09:40:33.903" v="51"/>
          <ac:spMkLst>
            <pc:docMk/>
            <pc:sldMk cId="636014570" sldId="314"/>
            <ac:spMk id="7" creationId="{84B107DC-B90C-4A45-B422-BA8DE29C2552}"/>
          </ac:spMkLst>
        </pc:spChg>
        <pc:spChg chg="del topLvl">
          <ac:chgData name="Lindsay Grix" userId="a678036f-2d88-407c-addb-d0af3fea6eec" providerId="ADAL" clId="{9DADDA2D-7023-4224-AA88-96B93008952B}" dt="2018-10-02T09:40:33.083" v="50" actId="478"/>
          <ac:spMkLst>
            <pc:docMk/>
            <pc:sldMk cId="636014570" sldId="314"/>
            <ac:spMk id="17" creationId="{0F18B4CD-798D-4EA5-92CF-7A4BB6DD9812}"/>
          </ac:spMkLst>
        </pc:spChg>
        <pc:spChg chg="mod">
          <ac:chgData name="Lindsay Grix" userId="a678036f-2d88-407c-addb-d0af3fea6eec" providerId="ADAL" clId="{9DADDA2D-7023-4224-AA88-96B93008952B}" dt="2018-10-02T09:18:57.674" v="21" actId="404"/>
          <ac:spMkLst>
            <pc:docMk/>
            <pc:sldMk cId="636014570" sldId="314"/>
            <ac:spMk id="19" creationId="{5252A847-DE45-4FA3-A1F8-EEBEB845FF8E}"/>
          </ac:spMkLst>
        </pc:spChg>
        <pc:grpChg chg="del">
          <ac:chgData name="Lindsay Grix" userId="a678036f-2d88-407c-addb-d0af3fea6eec" providerId="ADAL" clId="{9DADDA2D-7023-4224-AA88-96B93008952B}" dt="2018-10-02T09:40:33.083" v="50" actId="478"/>
          <ac:grpSpMkLst>
            <pc:docMk/>
            <pc:sldMk cId="636014570" sldId="314"/>
            <ac:grpSpMk id="16" creationId="{B31300A9-E3C5-4701-8EF1-45ED088A04DD}"/>
          </ac:grpSpMkLst>
        </pc:grpChg>
        <pc:picChg chg="topLvl">
          <ac:chgData name="Lindsay Grix" userId="a678036f-2d88-407c-addb-d0af3fea6eec" providerId="ADAL" clId="{9DADDA2D-7023-4224-AA88-96B93008952B}" dt="2018-10-02T09:40:33.083" v="50" actId="478"/>
          <ac:picMkLst>
            <pc:docMk/>
            <pc:sldMk cId="636014570" sldId="314"/>
            <ac:picMk id="18" creationId="{AF62330C-AB9B-43BE-82E4-98A7F5B9D6D1}"/>
          </ac:picMkLst>
        </pc:picChg>
      </pc:sldChg>
      <pc:sldChg chg="addSp delSp modSp">
        <pc:chgData name="Lindsay Grix" userId="a678036f-2d88-407c-addb-d0af3fea6eec" providerId="ADAL" clId="{9DADDA2D-7023-4224-AA88-96B93008952B}" dt="2018-10-02T09:40:39.593" v="53"/>
        <pc:sldMkLst>
          <pc:docMk/>
          <pc:sldMk cId="1071900124" sldId="355"/>
        </pc:sldMkLst>
        <pc:spChg chg="add">
          <ac:chgData name="Lindsay Grix" userId="a678036f-2d88-407c-addb-d0af3fea6eec" providerId="ADAL" clId="{9DADDA2D-7023-4224-AA88-96B93008952B}" dt="2018-10-02T09:40:39.593" v="53"/>
          <ac:spMkLst>
            <pc:docMk/>
            <pc:sldMk cId="1071900124" sldId="355"/>
            <ac:spMk id="7" creationId="{F2267ACB-233E-41BC-B01B-8F3DC45483E4}"/>
          </ac:spMkLst>
        </pc:spChg>
        <pc:spChg chg="del topLvl">
          <ac:chgData name="Lindsay Grix" userId="a678036f-2d88-407c-addb-d0af3fea6eec" providerId="ADAL" clId="{9DADDA2D-7023-4224-AA88-96B93008952B}" dt="2018-10-02T09:40:38.661" v="52" actId="478"/>
          <ac:spMkLst>
            <pc:docMk/>
            <pc:sldMk cId="1071900124" sldId="355"/>
            <ac:spMk id="17" creationId="{0F18B4CD-798D-4EA5-92CF-7A4BB6DD9812}"/>
          </ac:spMkLst>
        </pc:spChg>
        <pc:spChg chg="mod">
          <ac:chgData name="Lindsay Grix" userId="a678036f-2d88-407c-addb-d0af3fea6eec" providerId="ADAL" clId="{9DADDA2D-7023-4224-AA88-96B93008952B}" dt="2018-10-02T09:19:11.310" v="22" actId="404"/>
          <ac:spMkLst>
            <pc:docMk/>
            <pc:sldMk cId="1071900124" sldId="355"/>
            <ac:spMk id="19" creationId="{5252A847-DE45-4FA3-A1F8-EEBEB845FF8E}"/>
          </ac:spMkLst>
        </pc:spChg>
        <pc:grpChg chg="del">
          <ac:chgData name="Lindsay Grix" userId="a678036f-2d88-407c-addb-d0af3fea6eec" providerId="ADAL" clId="{9DADDA2D-7023-4224-AA88-96B93008952B}" dt="2018-10-02T09:40:38.661" v="52" actId="478"/>
          <ac:grpSpMkLst>
            <pc:docMk/>
            <pc:sldMk cId="1071900124" sldId="355"/>
            <ac:grpSpMk id="16" creationId="{B31300A9-E3C5-4701-8EF1-45ED088A04DD}"/>
          </ac:grpSpMkLst>
        </pc:grpChg>
        <pc:picChg chg="topLvl">
          <ac:chgData name="Lindsay Grix" userId="a678036f-2d88-407c-addb-d0af3fea6eec" providerId="ADAL" clId="{9DADDA2D-7023-4224-AA88-96B93008952B}" dt="2018-10-02T09:40:38.661" v="52" actId="478"/>
          <ac:picMkLst>
            <pc:docMk/>
            <pc:sldMk cId="1071900124" sldId="355"/>
            <ac:picMk id="18" creationId="{AF62330C-AB9B-43BE-82E4-98A7F5B9D6D1}"/>
          </ac:picMkLst>
        </pc:picChg>
      </pc:sldChg>
      <pc:sldChg chg="addSp delSp modSp">
        <pc:chgData name="Lindsay Grix" userId="a678036f-2d88-407c-addb-d0af3fea6eec" providerId="ADAL" clId="{9DADDA2D-7023-4224-AA88-96B93008952B}" dt="2018-10-02T09:40:23.440" v="49"/>
        <pc:sldMkLst>
          <pc:docMk/>
          <pc:sldMk cId="36917022" sldId="360"/>
        </pc:sldMkLst>
        <pc:spChg chg="add">
          <ac:chgData name="Lindsay Grix" userId="a678036f-2d88-407c-addb-d0af3fea6eec" providerId="ADAL" clId="{9DADDA2D-7023-4224-AA88-96B93008952B}" dt="2018-10-02T09:40:23.440" v="49"/>
          <ac:spMkLst>
            <pc:docMk/>
            <pc:sldMk cId="36917022" sldId="360"/>
            <ac:spMk id="7" creationId="{B632E459-9B27-4467-B89C-78410207B713}"/>
          </ac:spMkLst>
        </pc:spChg>
        <pc:spChg chg="del topLvl">
          <ac:chgData name="Lindsay Grix" userId="a678036f-2d88-407c-addb-d0af3fea6eec" providerId="ADAL" clId="{9DADDA2D-7023-4224-AA88-96B93008952B}" dt="2018-10-02T09:40:22.430" v="48" actId="478"/>
          <ac:spMkLst>
            <pc:docMk/>
            <pc:sldMk cId="36917022" sldId="360"/>
            <ac:spMk id="17" creationId="{0F18B4CD-798D-4EA5-92CF-7A4BB6DD9812}"/>
          </ac:spMkLst>
        </pc:spChg>
        <pc:spChg chg="mod">
          <ac:chgData name="Lindsay Grix" userId="a678036f-2d88-407c-addb-d0af3fea6eec" providerId="ADAL" clId="{9DADDA2D-7023-4224-AA88-96B93008952B}" dt="2018-10-02T09:19:24.097" v="26" actId="1076"/>
          <ac:spMkLst>
            <pc:docMk/>
            <pc:sldMk cId="36917022" sldId="360"/>
            <ac:spMk id="19" creationId="{5252A847-DE45-4FA3-A1F8-EEBEB845FF8E}"/>
          </ac:spMkLst>
        </pc:spChg>
        <pc:grpChg chg="del">
          <ac:chgData name="Lindsay Grix" userId="a678036f-2d88-407c-addb-d0af3fea6eec" providerId="ADAL" clId="{9DADDA2D-7023-4224-AA88-96B93008952B}" dt="2018-10-02T09:40:22.430" v="48" actId="478"/>
          <ac:grpSpMkLst>
            <pc:docMk/>
            <pc:sldMk cId="36917022" sldId="360"/>
            <ac:grpSpMk id="16" creationId="{B31300A9-E3C5-4701-8EF1-45ED088A04DD}"/>
          </ac:grpSpMkLst>
        </pc:grpChg>
        <pc:picChg chg="topLvl">
          <ac:chgData name="Lindsay Grix" userId="a678036f-2d88-407c-addb-d0af3fea6eec" providerId="ADAL" clId="{9DADDA2D-7023-4224-AA88-96B93008952B}" dt="2018-10-02T09:40:22.430" v="48" actId="478"/>
          <ac:picMkLst>
            <pc:docMk/>
            <pc:sldMk cId="36917022" sldId="360"/>
            <ac:picMk id="18" creationId="{AF62330C-AB9B-43BE-82E4-98A7F5B9D6D1}"/>
          </ac:picMkLst>
        </pc:pic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273723392" sldId="308"/>
        </pc:sldMkLst>
        <pc:spChg chg="mod">
          <ac:chgData name="Ashleigh Sobol" userId="8430f2a2-602f-4dde-a79b-412efd9dd8bf" providerId="ADAL" clId="{945C51C1-2AFD-4D2A-8B01-38125315A474}" dt="2018-11-06T09:07:31.625" v="0"/>
          <ac:spMkLst>
            <pc:docMk/>
            <pc:sldMk cId="273723392" sldId="308"/>
            <ac:spMk id="7" creationId="{9C98043F-F327-469C-AFFD-8AE7F5773C62}"/>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Helen Woodhead" userId="a20b558725e10394" providerId="LiveId" clId="{93212493-3766-471C-B4FC-56DA2CA4F133}"/>
    <pc:docChg chg="custSel addSld delSld modSld">
      <pc:chgData name="Helen Woodhead" userId="a20b558725e10394" providerId="LiveId" clId="{93212493-3766-471C-B4FC-56DA2CA4F133}" dt="2019-12-06T10:09:18.837" v="47" actId="20577"/>
      <pc:docMkLst>
        <pc:docMk/>
      </pc:docMkLst>
      <pc:sldChg chg="delSp modSp del">
        <pc:chgData name="Helen Woodhead" userId="a20b558725e10394" providerId="LiveId" clId="{93212493-3766-471C-B4FC-56DA2CA4F133}" dt="2019-12-06T10:08:25.951" v="35" actId="2696"/>
        <pc:sldMkLst>
          <pc:docMk/>
          <pc:sldMk cId="675268190" sldId="371"/>
        </pc:sldMkLst>
        <pc:spChg chg="del">
          <ac:chgData name="Helen Woodhead" userId="a20b558725e10394" providerId="LiveId" clId="{93212493-3766-471C-B4FC-56DA2CA4F133}" dt="2019-12-06T10:08:23.114" v="33"/>
          <ac:spMkLst>
            <pc:docMk/>
            <pc:sldMk cId="675268190" sldId="371"/>
            <ac:spMk id="9" creationId="{BF9248B4-190F-4D82-9633-0A41E6A6773C}"/>
          </ac:spMkLst>
        </pc:spChg>
        <pc:spChg chg="del mod">
          <ac:chgData name="Helen Woodhead" userId="a20b558725e10394" providerId="LiveId" clId="{93212493-3766-471C-B4FC-56DA2CA4F133}" dt="2019-12-06T10:08:23.114" v="33"/>
          <ac:spMkLst>
            <pc:docMk/>
            <pc:sldMk cId="675268190" sldId="371"/>
            <ac:spMk id="19" creationId="{5252A847-DE45-4FA3-A1F8-EEBEB845FF8E}"/>
          </ac:spMkLst>
        </pc:spChg>
        <pc:picChg chg="del">
          <ac:chgData name="Helen Woodhead" userId="a20b558725e10394" providerId="LiveId" clId="{93212493-3766-471C-B4FC-56DA2CA4F133}" dt="2019-12-06T10:08:15.143" v="30" actId="478"/>
          <ac:picMkLst>
            <pc:docMk/>
            <pc:sldMk cId="675268190" sldId="371"/>
            <ac:picMk id="10" creationId="{70D26826-2CAE-4E40-ADA9-1581DDEBDD0B}"/>
          </ac:picMkLst>
        </pc:picChg>
      </pc:sldChg>
      <pc:sldChg chg="modSp">
        <pc:chgData name="Helen Woodhead" userId="a20b558725e10394" providerId="LiveId" clId="{93212493-3766-471C-B4FC-56DA2CA4F133}" dt="2019-12-06T10:09:18.837" v="47" actId="20577"/>
        <pc:sldMkLst>
          <pc:docMk/>
          <pc:sldMk cId="3327779397" sldId="379"/>
        </pc:sldMkLst>
        <pc:spChg chg="mod">
          <ac:chgData name="Helen Woodhead" userId="a20b558725e10394" providerId="LiveId" clId="{93212493-3766-471C-B4FC-56DA2CA4F133}" dt="2019-12-06T10:09:18.837" v="47" actId="20577"/>
          <ac:spMkLst>
            <pc:docMk/>
            <pc:sldMk cId="3327779397" sldId="379"/>
            <ac:spMk id="13" creationId="{F1926BDC-E512-487E-B810-994A51481AE8}"/>
          </ac:spMkLst>
        </pc:spChg>
      </pc:sldChg>
      <pc:sldChg chg="modSp del">
        <pc:chgData name="Helen Woodhead" userId="a20b558725e10394" providerId="LiveId" clId="{93212493-3766-471C-B4FC-56DA2CA4F133}" dt="2019-12-06T10:08:40.465" v="41" actId="2696"/>
        <pc:sldMkLst>
          <pc:docMk/>
          <pc:sldMk cId="2762683140" sldId="389"/>
        </pc:sldMkLst>
        <pc:spChg chg="mod">
          <ac:chgData name="Helen Woodhead" userId="a20b558725e10394" providerId="LiveId" clId="{93212493-3766-471C-B4FC-56DA2CA4F133}" dt="2019-12-06T10:08:34.830" v="37"/>
          <ac:spMkLst>
            <pc:docMk/>
            <pc:sldMk cId="2762683140" sldId="389"/>
            <ac:spMk id="19" creationId="{5252A847-DE45-4FA3-A1F8-EEBEB845FF8E}"/>
          </ac:spMkLst>
        </pc:spChg>
      </pc:sldChg>
      <pc:sldChg chg="modSp del">
        <pc:chgData name="Helen Woodhead" userId="a20b558725e10394" providerId="LiveId" clId="{93212493-3766-471C-B4FC-56DA2CA4F133}" dt="2019-12-06T10:08:52.916" v="45" actId="2696"/>
        <pc:sldMkLst>
          <pc:docMk/>
          <pc:sldMk cId="4219740631" sldId="390"/>
        </pc:sldMkLst>
        <pc:spChg chg="mod">
          <ac:chgData name="Helen Woodhead" userId="a20b558725e10394" providerId="LiveId" clId="{93212493-3766-471C-B4FC-56DA2CA4F133}" dt="2019-12-06T10:08:49.005" v="43"/>
          <ac:spMkLst>
            <pc:docMk/>
            <pc:sldMk cId="4219740631" sldId="390"/>
            <ac:spMk id="19" creationId="{5252A847-DE45-4FA3-A1F8-EEBEB845FF8E}"/>
          </ac:spMkLst>
        </pc:spChg>
      </pc:sldChg>
      <pc:sldChg chg="addSp delSp modSp add">
        <pc:chgData name="Helen Woodhead" userId="a20b558725e10394" providerId="LiveId" clId="{93212493-3766-471C-B4FC-56DA2CA4F133}" dt="2019-12-06T10:08:24.426" v="34"/>
        <pc:sldMkLst>
          <pc:docMk/>
          <pc:sldMk cId="2610258051" sldId="391"/>
        </pc:sldMkLst>
        <pc:spChg chg="del">
          <ac:chgData name="Helen Woodhead" userId="a20b558725e10394" providerId="LiveId" clId="{93212493-3766-471C-B4FC-56DA2CA4F133}" dt="2019-12-06T10:08:01.408" v="2" actId="478"/>
          <ac:spMkLst>
            <pc:docMk/>
            <pc:sldMk cId="2610258051" sldId="391"/>
            <ac:spMk id="9" creationId="{BF9248B4-190F-4D82-9633-0A41E6A6773C}"/>
          </ac:spMkLst>
        </pc:spChg>
        <pc:spChg chg="add">
          <ac:chgData name="Helen Woodhead" userId="a20b558725e10394" providerId="LiveId" clId="{93212493-3766-471C-B4FC-56DA2CA4F133}" dt="2019-12-06T10:08:24.426" v="34"/>
          <ac:spMkLst>
            <pc:docMk/>
            <pc:sldMk cId="2610258051" sldId="391"/>
            <ac:spMk id="12" creationId="{B23C0903-CB87-4472-841D-9E63CDB4F247}"/>
          </ac:spMkLst>
        </pc:spChg>
        <pc:spChg chg="add">
          <ac:chgData name="Helen Woodhead" userId="a20b558725e10394" providerId="LiveId" clId="{93212493-3766-471C-B4FC-56DA2CA4F133}" dt="2019-12-06T10:08:24.426" v="34"/>
          <ac:spMkLst>
            <pc:docMk/>
            <pc:sldMk cId="2610258051" sldId="391"/>
            <ac:spMk id="13" creationId="{C00646CB-A1A9-4438-86AB-F4295D8F9B1F}"/>
          </ac:spMkLst>
        </pc:spChg>
        <pc:spChg chg="del mod">
          <ac:chgData name="Helen Woodhead" userId="a20b558725e10394" providerId="LiveId" clId="{93212493-3766-471C-B4FC-56DA2CA4F133}" dt="2019-12-06T10:08:12.343" v="28" actId="478"/>
          <ac:spMkLst>
            <pc:docMk/>
            <pc:sldMk cId="2610258051" sldId="391"/>
            <ac:spMk id="19" creationId="{5252A847-DE45-4FA3-A1F8-EEBEB845FF8E}"/>
          </ac:spMkLst>
        </pc:spChg>
        <pc:picChg chg="add del mod">
          <ac:chgData name="Helen Woodhead" userId="a20b558725e10394" providerId="LiveId" clId="{93212493-3766-471C-B4FC-56DA2CA4F133}" dt="2019-12-06T10:08:10.757" v="27"/>
          <ac:picMkLst>
            <pc:docMk/>
            <pc:sldMk cId="2610258051" sldId="391"/>
            <ac:picMk id="2" creationId="{74567BE5-99DA-47EF-886C-FA89E68234EE}"/>
          </ac:picMkLst>
        </pc:picChg>
        <pc:picChg chg="del">
          <ac:chgData name="Helen Woodhead" userId="a20b558725e10394" providerId="LiveId" clId="{93212493-3766-471C-B4FC-56DA2CA4F133}" dt="2019-12-06T10:08:12.343" v="28" actId="478"/>
          <ac:picMkLst>
            <pc:docMk/>
            <pc:sldMk cId="2610258051" sldId="391"/>
            <ac:picMk id="10" creationId="{70D26826-2CAE-4E40-ADA9-1581DDEBDD0B}"/>
          </ac:picMkLst>
        </pc:picChg>
        <pc:picChg chg="add">
          <ac:chgData name="Helen Woodhead" userId="a20b558725e10394" providerId="LiveId" clId="{93212493-3766-471C-B4FC-56DA2CA4F133}" dt="2019-12-06T10:08:12.776" v="29"/>
          <ac:picMkLst>
            <pc:docMk/>
            <pc:sldMk cId="2610258051" sldId="391"/>
            <ac:picMk id="11" creationId="{4A9E84BD-98DC-42C2-BF6C-1108AD3A9333}"/>
          </ac:picMkLst>
        </pc:picChg>
      </pc:sldChg>
      <pc:sldChg chg="modSp add">
        <pc:chgData name="Helen Woodhead" userId="a20b558725e10394" providerId="LiveId" clId="{93212493-3766-471C-B4FC-56DA2CA4F133}" dt="2019-12-06T10:08:38.063" v="40"/>
        <pc:sldMkLst>
          <pc:docMk/>
          <pc:sldMk cId="1904893840" sldId="392"/>
        </pc:sldMkLst>
        <pc:spChg chg="mod">
          <ac:chgData name="Helen Woodhead" userId="a20b558725e10394" providerId="LiveId" clId="{93212493-3766-471C-B4FC-56DA2CA4F133}" dt="2019-12-06T10:08:38.063" v="40"/>
          <ac:spMkLst>
            <pc:docMk/>
            <pc:sldMk cId="1904893840" sldId="392"/>
            <ac:spMk id="12" creationId="{B23C0903-CB87-4472-841D-9E63CDB4F247}"/>
          </ac:spMkLst>
        </pc:spChg>
      </pc:sldChg>
      <pc:sldChg chg="modSp add">
        <pc:chgData name="Helen Woodhead" userId="a20b558725e10394" providerId="LiveId" clId="{93212493-3766-471C-B4FC-56DA2CA4F133}" dt="2019-12-06T10:08:51.579" v="44"/>
        <pc:sldMkLst>
          <pc:docMk/>
          <pc:sldMk cId="2372822028" sldId="393"/>
        </pc:sldMkLst>
        <pc:spChg chg="mod">
          <ac:chgData name="Helen Woodhead" userId="a20b558725e10394" providerId="LiveId" clId="{93212493-3766-471C-B4FC-56DA2CA4F133}" dt="2019-12-06T10:08:51.579" v="44"/>
          <ac:spMkLst>
            <pc:docMk/>
            <pc:sldMk cId="2372822028" sldId="393"/>
            <ac:spMk id="12" creationId="{B23C0903-CB87-4472-841D-9E63CDB4F247}"/>
          </ac:spMkLst>
        </pc:spChg>
      </pc:sldChg>
    </pc:docChg>
  </pc:docChgLst>
  <pc:docChgLst>
    <pc:chgData name="Helen Woodhead" userId="ad3a4230-80d7-443d-8a9e-007713cf765f" providerId="ADAL" clId="{986AC707-8689-4A7C-AEFF-ACB8EC6BC695}"/>
    <pc:docChg chg="undo custSel modSld">
      <pc:chgData name="Helen Woodhead" userId="ad3a4230-80d7-443d-8a9e-007713cf765f" providerId="ADAL" clId="{986AC707-8689-4A7C-AEFF-ACB8EC6BC695}" dt="2019-12-06T08:28:04.539" v="690" actId="313"/>
      <pc:docMkLst>
        <pc:docMk/>
      </pc:docMkLst>
      <pc:sldChg chg="modSp">
        <pc:chgData name="Helen Woodhead" userId="ad3a4230-80d7-443d-8a9e-007713cf765f" providerId="ADAL" clId="{986AC707-8689-4A7C-AEFF-ACB8EC6BC695}" dt="2019-12-06T08:27:53.340" v="671" actId="313"/>
        <pc:sldMkLst>
          <pc:docMk/>
          <pc:sldMk cId="2637481266" sldId="256"/>
        </pc:sldMkLst>
        <pc:spChg chg="mod">
          <ac:chgData name="Helen Woodhead" userId="ad3a4230-80d7-443d-8a9e-007713cf765f" providerId="ADAL" clId="{986AC707-8689-4A7C-AEFF-ACB8EC6BC695}" dt="2019-12-06T08:27:53.340" v="671" actId="313"/>
          <ac:spMkLst>
            <pc:docMk/>
            <pc:sldMk cId="2637481266" sldId="256"/>
            <ac:spMk id="7" creationId="{277FDC6C-B99A-4ED8-B341-A52126824B67}"/>
          </ac:spMkLst>
        </pc:spChg>
        <pc:spChg chg="mod">
          <ac:chgData name="Helen Woodhead" userId="ad3a4230-80d7-443d-8a9e-007713cf765f" providerId="ADAL" clId="{986AC707-8689-4A7C-AEFF-ACB8EC6BC695}" dt="2019-12-06T08:00:24.400" v="1" actId="403"/>
          <ac:spMkLst>
            <pc:docMk/>
            <pc:sldMk cId="2637481266" sldId="256"/>
            <ac:spMk id="19" creationId="{5252A847-DE45-4FA3-A1F8-EEBEB845FF8E}"/>
          </ac:spMkLst>
        </pc:spChg>
      </pc:sldChg>
      <pc:sldChg chg="modSp">
        <pc:chgData name="Helen Woodhead" userId="ad3a4230-80d7-443d-8a9e-007713cf765f" providerId="ADAL" clId="{986AC707-8689-4A7C-AEFF-ACB8EC6BC695}" dt="2019-12-06T08:27:53.884" v="672" actId="313"/>
        <pc:sldMkLst>
          <pc:docMk/>
          <pc:sldMk cId="3855900595" sldId="301"/>
        </pc:sldMkLst>
        <pc:spChg chg="mod">
          <ac:chgData name="Helen Woodhead" userId="ad3a4230-80d7-443d-8a9e-007713cf765f" providerId="ADAL" clId="{986AC707-8689-4A7C-AEFF-ACB8EC6BC695}" dt="2019-12-06T08:27:53.884" v="672" actId="313"/>
          <ac:spMkLst>
            <pc:docMk/>
            <pc:sldMk cId="3855900595" sldId="301"/>
            <ac:spMk id="17" creationId="{0F18B4CD-798D-4EA5-92CF-7A4BB6DD9812}"/>
          </ac:spMkLst>
        </pc:spChg>
      </pc:sldChg>
      <pc:sldChg chg="modSp">
        <pc:chgData name="Helen Woodhead" userId="ad3a4230-80d7-443d-8a9e-007713cf765f" providerId="ADAL" clId="{986AC707-8689-4A7C-AEFF-ACB8EC6BC695}" dt="2019-12-06T08:27:54.446" v="673" actId="313"/>
        <pc:sldMkLst>
          <pc:docMk/>
          <pc:sldMk cId="273723392" sldId="308"/>
        </pc:sldMkLst>
        <pc:spChg chg="mod">
          <ac:chgData name="Helen Woodhead" userId="ad3a4230-80d7-443d-8a9e-007713cf765f" providerId="ADAL" clId="{986AC707-8689-4A7C-AEFF-ACB8EC6BC695}" dt="2019-12-06T08:27:54.446" v="673" actId="313"/>
          <ac:spMkLst>
            <pc:docMk/>
            <pc:sldMk cId="273723392" sldId="308"/>
            <ac:spMk id="7" creationId="{9C98043F-F327-469C-AFFD-8AE7F5773C62}"/>
          </ac:spMkLst>
        </pc:spChg>
        <pc:spChg chg="mod">
          <ac:chgData name="Helen Woodhead" userId="ad3a4230-80d7-443d-8a9e-007713cf765f" providerId="ADAL" clId="{986AC707-8689-4A7C-AEFF-ACB8EC6BC695}" dt="2019-12-06T08:01:48.178" v="8" actId="20577"/>
          <ac:spMkLst>
            <pc:docMk/>
            <pc:sldMk cId="273723392" sldId="308"/>
            <ac:spMk id="19" creationId="{5252A847-DE45-4FA3-A1F8-EEBEB845FF8E}"/>
          </ac:spMkLst>
        </pc:spChg>
      </pc:sldChg>
      <pc:sldChg chg="modSp">
        <pc:chgData name="Helen Woodhead" userId="ad3a4230-80d7-443d-8a9e-007713cf765f" providerId="ADAL" clId="{986AC707-8689-4A7C-AEFF-ACB8EC6BC695}" dt="2019-12-06T08:27:58.473" v="679" actId="313"/>
        <pc:sldMkLst>
          <pc:docMk/>
          <pc:sldMk cId="36917022" sldId="360"/>
        </pc:sldMkLst>
        <pc:spChg chg="mod">
          <ac:chgData name="Helen Woodhead" userId="ad3a4230-80d7-443d-8a9e-007713cf765f" providerId="ADAL" clId="{986AC707-8689-4A7C-AEFF-ACB8EC6BC695}" dt="2019-12-06T08:27:58.473" v="679" actId="313"/>
          <ac:spMkLst>
            <pc:docMk/>
            <pc:sldMk cId="36917022" sldId="360"/>
            <ac:spMk id="7" creationId="{B632E459-9B27-4467-B89C-78410207B713}"/>
          </ac:spMkLst>
        </pc:spChg>
        <pc:spChg chg="mod">
          <ac:chgData name="Helen Woodhead" userId="ad3a4230-80d7-443d-8a9e-007713cf765f" providerId="ADAL" clId="{986AC707-8689-4A7C-AEFF-ACB8EC6BC695}" dt="2019-12-06T08:15:31.014" v="609" actId="404"/>
          <ac:spMkLst>
            <pc:docMk/>
            <pc:sldMk cId="36917022" sldId="360"/>
            <ac:spMk id="19" creationId="{5252A847-DE45-4FA3-A1F8-EEBEB845FF8E}"/>
          </ac:spMkLst>
        </pc:spChg>
      </pc:sldChg>
      <pc:sldChg chg="modSp">
        <pc:chgData name="Helen Woodhead" userId="ad3a4230-80d7-443d-8a9e-007713cf765f" providerId="ADAL" clId="{986AC707-8689-4A7C-AEFF-ACB8EC6BC695}" dt="2019-12-06T08:27:55.413" v="674" actId="313"/>
        <pc:sldMkLst>
          <pc:docMk/>
          <pc:sldMk cId="3602762261" sldId="361"/>
        </pc:sldMkLst>
        <pc:spChg chg="mod">
          <ac:chgData name="Helen Woodhead" userId="ad3a4230-80d7-443d-8a9e-007713cf765f" providerId="ADAL" clId="{986AC707-8689-4A7C-AEFF-ACB8EC6BC695}" dt="2019-12-06T08:27:55.413" v="674" actId="313"/>
          <ac:spMkLst>
            <pc:docMk/>
            <pc:sldMk cId="3602762261" sldId="361"/>
            <ac:spMk id="7" creationId="{9C98043F-F327-469C-AFFD-8AE7F5773C62}"/>
          </ac:spMkLst>
        </pc:spChg>
        <pc:spChg chg="mod">
          <ac:chgData name="Helen Woodhead" userId="ad3a4230-80d7-443d-8a9e-007713cf765f" providerId="ADAL" clId="{986AC707-8689-4A7C-AEFF-ACB8EC6BC695}" dt="2019-12-06T08:02:14.764" v="19" actId="20577"/>
          <ac:spMkLst>
            <pc:docMk/>
            <pc:sldMk cId="3602762261" sldId="361"/>
            <ac:spMk id="19" creationId="{5252A847-DE45-4FA3-A1F8-EEBEB845FF8E}"/>
          </ac:spMkLst>
        </pc:spChg>
      </pc:sldChg>
      <pc:sldChg chg="modSp">
        <pc:chgData name="Helen Woodhead" userId="ad3a4230-80d7-443d-8a9e-007713cf765f" providerId="ADAL" clId="{986AC707-8689-4A7C-AEFF-ACB8EC6BC695}" dt="2019-12-06T08:27:59.538" v="681" actId="313"/>
        <pc:sldMkLst>
          <pc:docMk/>
          <pc:sldMk cId="3422241176" sldId="362"/>
        </pc:sldMkLst>
        <pc:spChg chg="mod">
          <ac:chgData name="Helen Woodhead" userId="ad3a4230-80d7-443d-8a9e-007713cf765f" providerId="ADAL" clId="{986AC707-8689-4A7C-AEFF-ACB8EC6BC695}" dt="2019-12-06T08:27:59.538" v="681" actId="313"/>
          <ac:spMkLst>
            <pc:docMk/>
            <pc:sldMk cId="3422241176" sldId="362"/>
            <ac:spMk id="7" creationId="{B632E459-9B27-4467-B89C-78410207B713}"/>
          </ac:spMkLst>
        </pc:spChg>
        <pc:spChg chg="mod">
          <ac:chgData name="Helen Woodhead" userId="ad3a4230-80d7-443d-8a9e-007713cf765f" providerId="ADAL" clId="{986AC707-8689-4A7C-AEFF-ACB8EC6BC695}" dt="2019-12-06T08:16:14.061" v="616" actId="404"/>
          <ac:spMkLst>
            <pc:docMk/>
            <pc:sldMk cId="3422241176" sldId="362"/>
            <ac:spMk id="19" creationId="{5252A847-DE45-4FA3-A1F8-EEBEB845FF8E}"/>
          </ac:spMkLst>
        </pc:spChg>
      </pc:sldChg>
      <pc:sldChg chg="modSp">
        <pc:chgData name="Helen Woodhead" userId="ad3a4230-80d7-443d-8a9e-007713cf765f" providerId="ADAL" clId="{986AC707-8689-4A7C-AEFF-ACB8EC6BC695}" dt="2019-12-06T08:27:57.378" v="677" actId="313"/>
        <pc:sldMkLst>
          <pc:docMk/>
          <pc:sldMk cId="1477388262" sldId="364"/>
        </pc:sldMkLst>
        <pc:spChg chg="mod">
          <ac:chgData name="Helen Woodhead" userId="ad3a4230-80d7-443d-8a9e-007713cf765f" providerId="ADAL" clId="{986AC707-8689-4A7C-AEFF-ACB8EC6BC695}" dt="2019-12-06T08:27:57.378" v="677" actId="313"/>
          <ac:spMkLst>
            <pc:docMk/>
            <pc:sldMk cId="1477388262" sldId="364"/>
            <ac:spMk id="7" creationId="{B632E459-9B27-4467-B89C-78410207B713}"/>
          </ac:spMkLst>
        </pc:spChg>
        <pc:spChg chg="mod">
          <ac:chgData name="Helen Woodhead" userId="ad3a4230-80d7-443d-8a9e-007713cf765f" providerId="ADAL" clId="{986AC707-8689-4A7C-AEFF-ACB8EC6BC695}" dt="2019-12-06T08:15:38.014" v="611" actId="404"/>
          <ac:spMkLst>
            <pc:docMk/>
            <pc:sldMk cId="1477388262" sldId="364"/>
            <ac:spMk id="19" creationId="{5252A847-DE45-4FA3-A1F8-EEBEB845FF8E}"/>
          </ac:spMkLst>
        </pc:spChg>
        <pc:graphicFrameChg chg="modGraphic">
          <ac:chgData name="Helen Woodhead" userId="ad3a4230-80d7-443d-8a9e-007713cf765f" providerId="ADAL" clId="{986AC707-8689-4A7C-AEFF-ACB8EC6BC695}" dt="2019-12-06T08:15:19.784" v="608" actId="20577"/>
          <ac:graphicFrameMkLst>
            <pc:docMk/>
            <pc:sldMk cId="1477388262" sldId="364"/>
            <ac:graphicFrameMk id="6" creationId="{F712E34C-4993-4CD5-86DA-792EF0D0ABB6}"/>
          </ac:graphicFrameMkLst>
        </pc:graphicFrameChg>
      </pc:sldChg>
      <pc:sldChg chg="modSp">
        <pc:chgData name="Helen Woodhead" userId="ad3a4230-80d7-443d-8a9e-007713cf765f" providerId="ADAL" clId="{986AC707-8689-4A7C-AEFF-ACB8EC6BC695}" dt="2019-12-06T08:28:00.101" v="682" actId="313"/>
        <pc:sldMkLst>
          <pc:docMk/>
          <pc:sldMk cId="2128132216" sldId="366"/>
        </pc:sldMkLst>
        <pc:spChg chg="mod">
          <ac:chgData name="Helen Woodhead" userId="ad3a4230-80d7-443d-8a9e-007713cf765f" providerId="ADAL" clId="{986AC707-8689-4A7C-AEFF-ACB8EC6BC695}" dt="2019-12-06T08:28:00.101" v="682" actId="313"/>
          <ac:spMkLst>
            <pc:docMk/>
            <pc:sldMk cId="2128132216" sldId="366"/>
            <ac:spMk id="7" creationId="{B632E459-9B27-4467-B89C-78410207B713}"/>
          </ac:spMkLst>
        </pc:spChg>
        <pc:spChg chg="mod">
          <ac:chgData name="Helen Woodhead" userId="ad3a4230-80d7-443d-8a9e-007713cf765f" providerId="ADAL" clId="{986AC707-8689-4A7C-AEFF-ACB8EC6BC695}" dt="2019-12-06T08:16:10.567" v="615" actId="404"/>
          <ac:spMkLst>
            <pc:docMk/>
            <pc:sldMk cId="2128132216" sldId="366"/>
            <ac:spMk id="19" creationId="{5252A847-DE45-4FA3-A1F8-EEBEB845FF8E}"/>
          </ac:spMkLst>
        </pc:spChg>
      </pc:sldChg>
      <pc:sldChg chg="addSp delSp modSp">
        <pc:chgData name="Helen Woodhead" userId="ad3a4230-80d7-443d-8a9e-007713cf765f" providerId="ADAL" clId="{986AC707-8689-4A7C-AEFF-ACB8EC6BC695}" dt="2019-12-06T08:28:01.929" v="685" actId="313"/>
        <pc:sldMkLst>
          <pc:docMk/>
          <pc:sldMk cId="675268190" sldId="371"/>
        </pc:sldMkLst>
        <pc:spChg chg="mod">
          <ac:chgData name="Helen Woodhead" userId="ad3a4230-80d7-443d-8a9e-007713cf765f" providerId="ADAL" clId="{986AC707-8689-4A7C-AEFF-ACB8EC6BC695}" dt="2019-12-06T08:28:01.929" v="685" actId="313"/>
          <ac:spMkLst>
            <pc:docMk/>
            <pc:sldMk cId="675268190" sldId="371"/>
            <ac:spMk id="7" creationId="{84B107DC-B90C-4A45-B422-BA8DE29C2552}"/>
          </ac:spMkLst>
        </pc:spChg>
        <pc:spChg chg="mod">
          <ac:chgData name="Helen Woodhead" userId="ad3a4230-80d7-443d-8a9e-007713cf765f" providerId="ADAL" clId="{986AC707-8689-4A7C-AEFF-ACB8EC6BC695}" dt="2019-12-06T08:21:51.827" v="666" actId="1076"/>
          <ac:spMkLst>
            <pc:docMk/>
            <pc:sldMk cId="675268190" sldId="371"/>
            <ac:spMk id="9" creationId="{BF9248B4-190F-4D82-9633-0A41E6A6773C}"/>
          </ac:spMkLst>
        </pc:spChg>
        <pc:spChg chg="mod">
          <ac:chgData name="Helen Woodhead" userId="ad3a4230-80d7-443d-8a9e-007713cf765f" providerId="ADAL" clId="{986AC707-8689-4A7C-AEFF-ACB8EC6BC695}" dt="2019-12-06T08:21:37.829" v="661" actId="404"/>
          <ac:spMkLst>
            <pc:docMk/>
            <pc:sldMk cId="675268190" sldId="371"/>
            <ac:spMk id="19" creationId="{5252A847-DE45-4FA3-A1F8-EEBEB845FF8E}"/>
          </ac:spMkLst>
        </pc:spChg>
        <pc:picChg chg="del">
          <ac:chgData name="Helen Woodhead" userId="ad3a4230-80d7-443d-8a9e-007713cf765f" providerId="ADAL" clId="{986AC707-8689-4A7C-AEFF-ACB8EC6BC695}" dt="2019-12-06T08:20:25.695" v="638" actId="478"/>
          <ac:picMkLst>
            <pc:docMk/>
            <pc:sldMk cId="675268190" sldId="371"/>
            <ac:picMk id="3" creationId="{717C880A-1B45-4DC5-8448-6F0B30E0A953}"/>
          </ac:picMkLst>
        </pc:picChg>
        <pc:picChg chg="add del mod modCrop">
          <ac:chgData name="Helen Woodhead" userId="ad3a4230-80d7-443d-8a9e-007713cf765f" providerId="ADAL" clId="{986AC707-8689-4A7C-AEFF-ACB8EC6BC695}" dt="2019-12-06T08:20:24.837" v="637"/>
          <ac:picMkLst>
            <pc:docMk/>
            <pc:sldMk cId="675268190" sldId="371"/>
            <ac:picMk id="4" creationId="{A507AB53-5C6C-483B-8BA5-72949A2E20DA}"/>
          </ac:picMkLst>
        </pc:picChg>
        <pc:picChg chg="add">
          <ac:chgData name="Helen Woodhead" userId="ad3a4230-80d7-443d-8a9e-007713cf765f" providerId="ADAL" clId="{986AC707-8689-4A7C-AEFF-ACB8EC6BC695}" dt="2019-12-06T08:20:26.068" v="639"/>
          <ac:picMkLst>
            <pc:docMk/>
            <pc:sldMk cId="675268190" sldId="371"/>
            <ac:picMk id="10" creationId="{70D26826-2CAE-4E40-ADA9-1581DDEBDD0B}"/>
          </ac:picMkLst>
        </pc:picChg>
      </pc:sldChg>
      <pc:sldChg chg="modSp">
        <pc:chgData name="Helen Woodhead" userId="ad3a4230-80d7-443d-8a9e-007713cf765f" providerId="ADAL" clId="{986AC707-8689-4A7C-AEFF-ACB8EC6BC695}" dt="2019-12-06T08:28:04.029" v="689" actId="313"/>
        <pc:sldMkLst>
          <pc:docMk/>
          <pc:sldMk cId="3781647359" sldId="374"/>
        </pc:sldMkLst>
        <pc:spChg chg="mod">
          <ac:chgData name="Helen Woodhead" userId="ad3a4230-80d7-443d-8a9e-007713cf765f" providerId="ADAL" clId="{986AC707-8689-4A7C-AEFF-ACB8EC6BC695}" dt="2019-12-06T08:28:04.029" v="689" actId="313"/>
          <ac:spMkLst>
            <pc:docMk/>
            <pc:sldMk cId="3781647359" sldId="374"/>
            <ac:spMk id="7" creationId="{84B107DC-B90C-4A45-B422-BA8DE29C2552}"/>
          </ac:spMkLst>
        </pc:spChg>
        <pc:spChg chg="mod">
          <ac:chgData name="Helen Woodhead" userId="ad3a4230-80d7-443d-8a9e-007713cf765f" providerId="ADAL" clId="{986AC707-8689-4A7C-AEFF-ACB8EC6BC695}" dt="2019-12-06T08:21:25.049" v="657" actId="404"/>
          <ac:spMkLst>
            <pc:docMk/>
            <pc:sldMk cId="3781647359" sldId="374"/>
            <ac:spMk id="19" creationId="{5252A847-DE45-4FA3-A1F8-EEBEB845FF8E}"/>
          </ac:spMkLst>
        </pc:spChg>
      </pc:sldChg>
      <pc:sldChg chg="modSp">
        <pc:chgData name="Helen Woodhead" userId="ad3a4230-80d7-443d-8a9e-007713cf765f" providerId="ADAL" clId="{986AC707-8689-4A7C-AEFF-ACB8EC6BC695}" dt="2019-12-06T08:28:04.539" v="690" actId="313"/>
        <pc:sldMkLst>
          <pc:docMk/>
          <pc:sldMk cId="2680615631" sldId="375"/>
        </pc:sldMkLst>
        <pc:spChg chg="mod">
          <ac:chgData name="Helen Woodhead" userId="ad3a4230-80d7-443d-8a9e-007713cf765f" providerId="ADAL" clId="{986AC707-8689-4A7C-AEFF-ACB8EC6BC695}" dt="2019-12-06T08:28:04.539" v="690" actId="313"/>
          <ac:spMkLst>
            <pc:docMk/>
            <pc:sldMk cId="2680615631" sldId="375"/>
            <ac:spMk id="7" creationId="{84B107DC-B90C-4A45-B422-BA8DE29C2552}"/>
          </ac:spMkLst>
        </pc:spChg>
        <pc:spChg chg="mod">
          <ac:chgData name="Helen Woodhead" userId="ad3a4230-80d7-443d-8a9e-007713cf765f" providerId="ADAL" clId="{986AC707-8689-4A7C-AEFF-ACB8EC6BC695}" dt="2019-12-06T08:21:21.201" v="656" actId="404"/>
          <ac:spMkLst>
            <pc:docMk/>
            <pc:sldMk cId="2680615631" sldId="375"/>
            <ac:spMk id="19" creationId="{5252A847-DE45-4FA3-A1F8-EEBEB845FF8E}"/>
          </ac:spMkLst>
        </pc:spChg>
      </pc:sldChg>
      <pc:sldChg chg="modSp">
        <pc:chgData name="Helen Woodhead" userId="ad3a4230-80d7-443d-8a9e-007713cf765f" providerId="ADAL" clId="{986AC707-8689-4A7C-AEFF-ACB8EC6BC695}" dt="2019-12-06T08:28:00.612" v="683" actId="313"/>
        <pc:sldMkLst>
          <pc:docMk/>
          <pc:sldMk cId="2407195469" sldId="378"/>
        </pc:sldMkLst>
        <pc:spChg chg="mod">
          <ac:chgData name="Helen Woodhead" userId="ad3a4230-80d7-443d-8a9e-007713cf765f" providerId="ADAL" clId="{986AC707-8689-4A7C-AEFF-ACB8EC6BC695}" dt="2019-12-06T08:28:00.612" v="683" actId="313"/>
          <ac:spMkLst>
            <pc:docMk/>
            <pc:sldMk cId="2407195469" sldId="378"/>
            <ac:spMk id="7" creationId="{F2267ACB-233E-41BC-B01B-8F3DC45483E4}"/>
          </ac:spMkLst>
        </pc:spChg>
        <pc:spChg chg="mod">
          <ac:chgData name="Helen Woodhead" userId="ad3a4230-80d7-443d-8a9e-007713cf765f" providerId="ADAL" clId="{986AC707-8689-4A7C-AEFF-ACB8EC6BC695}" dt="2019-12-06T08:17:27.447" v="618" actId="20577"/>
          <ac:spMkLst>
            <pc:docMk/>
            <pc:sldMk cId="2407195469" sldId="378"/>
            <ac:spMk id="13" creationId="{F1926BDC-E512-487E-B810-994A51481AE8}"/>
          </ac:spMkLst>
        </pc:spChg>
      </pc:sldChg>
      <pc:sldChg chg="modSp">
        <pc:chgData name="Helen Woodhead" userId="ad3a4230-80d7-443d-8a9e-007713cf765f" providerId="ADAL" clId="{986AC707-8689-4A7C-AEFF-ACB8EC6BC695}" dt="2019-12-06T08:28:01.076" v="684" actId="313"/>
        <pc:sldMkLst>
          <pc:docMk/>
          <pc:sldMk cId="3327779397" sldId="379"/>
        </pc:sldMkLst>
        <pc:spChg chg="mod">
          <ac:chgData name="Helen Woodhead" userId="ad3a4230-80d7-443d-8a9e-007713cf765f" providerId="ADAL" clId="{986AC707-8689-4A7C-AEFF-ACB8EC6BC695}" dt="2019-12-06T08:28:01.076" v="684" actId="313"/>
          <ac:spMkLst>
            <pc:docMk/>
            <pc:sldMk cId="3327779397" sldId="379"/>
            <ac:spMk id="7" creationId="{F2267ACB-233E-41BC-B01B-8F3DC45483E4}"/>
          </ac:spMkLst>
        </pc:spChg>
        <pc:spChg chg="mod">
          <ac:chgData name="Helen Woodhead" userId="ad3a4230-80d7-443d-8a9e-007713cf765f" providerId="ADAL" clId="{986AC707-8689-4A7C-AEFF-ACB8EC6BC695}" dt="2019-12-06T08:18:06.144" v="622" actId="20577"/>
          <ac:spMkLst>
            <pc:docMk/>
            <pc:sldMk cId="3327779397" sldId="379"/>
            <ac:spMk id="13" creationId="{F1926BDC-E512-487E-B810-994A51481AE8}"/>
          </ac:spMkLst>
        </pc:spChg>
      </pc:sldChg>
      <pc:sldChg chg="modSp">
        <pc:chgData name="Helen Woodhead" userId="ad3a4230-80d7-443d-8a9e-007713cf765f" providerId="ADAL" clId="{986AC707-8689-4A7C-AEFF-ACB8EC6BC695}" dt="2019-12-06T08:27:59.014" v="680" actId="313"/>
        <pc:sldMkLst>
          <pc:docMk/>
          <pc:sldMk cId="491279670" sldId="384"/>
        </pc:sldMkLst>
        <pc:spChg chg="mod">
          <ac:chgData name="Helen Woodhead" userId="ad3a4230-80d7-443d-8a9e-007713cf765f" providerId="ADAL" clId="{986AC707-8689-4A7C-AEFF-ACB8EC6BC695}" dt="2019-12-06T08:27:59.014" v="680" actId="313"/>
          <ac:spMkLst>
            <pc:docMk/>
            <pc:sldMk cId="491279670" sldId="384"/>
            <ac:spMk id="7" creationId="{B632E459-9B27-4467-B89C-78410207B713}"/>
          </ac:spMkLst>
        </pc:spChg>
        <pc:spChg chg="mod">
          <ac:chgData name="Helen Woodhead" userId="ad3a4230-80d7-443d-8a9e-007713cf765f" providerId="ADAL" clId="{986AC707-8689-4A7C-AEFF-ACB8EC6BC695}" dt="2019-12-06T08:15:56.360" v="614" actId="404"/>
          <ac:spMkLst>
            <pc:docMk/>
            <pc:sldMk cId="491279670" sldId="384"/>
            <ac:spMk id="19" creationId="{5252A847-DE45-4FA3-A1F8-EEBEB845FF8E}"/>
          </ac:spMkLst>
        </pc:spChg>
      </pc:sldChg>
      <pc:sldChg chg="modSp">
        <pc:chgData name="Helen Woodhead" userId="ad3a4230-80d7-443d-8a9e-007713cf765f" providerId="ADAL" clId="{986AC707-8689-4A7C-AEFF-ACB8EC6BC695}" dt="2019-12-06T08:27:57.941" v="678" actId="313"/>
        <pc:sldMkLst>
          <pc:docMk/>
          <pc:sldMk cId="181707961" sldId="385"/>
        </pc:sldMkLst>
        <pc:spChg chg="mod">
          <ac:chgData name="Helen Woodhead" userId="ad3a4230-80d7-443d-8a9e-007713cf765f" providerId="ADAL" clId="{986AC707-8689-4A7C-AEFF-ACB8EC6BC695}" dt="2019-12-06T08:27:57.941" v="678" actId="313"/>
          <ac:spMkLst>
            <pc:docMk/>
            <pc:sldMk cId="181707961" sldId="385"/>
            <ac:spMk id="7" creationId="{B632E459-9B27-4467-B89C-78410207B713}"/>
          </ac:spMkLst>
        </pc:spChg>
        <pc:spChg chg="mod">
          <ac:chgData name="Helen Woodhead" userId="ad3a4230-80d7-443d-8a9e-007713cf765f" providerId="ADAL" clId="{986AC707-8689-4A7C-AEFF-ACB8EC6BC695}" dt="2019-12-06T08:15:35.121" v="610" actId="404"/>
          <ac:spMkLst>
            <pc:docMk/>
            <pc:sldMk cId="181707961" sldId="385"/>
            <ac:spMk id="19" creationId="{5252A847-DE45-4FA3-A1F8-EEBEB845FF8E}"/>
          </ac:spMkLst>
        </pc:spChg>
      </pc:sldChg>
      <pc:sldChg chg="addSp delSp modSp">
        <pc:chgData name="Helen Woodhead" userId="ad3a4230-80d7-443d-8a9e-007713cf765f" providerId="ADAL" clId="{986AC707-8689-4A7C-AEFF-ACB8EC6BC695}" dt="2019-12-06T08:27:56.276" v="675" actId="313"/>
        <pc:sldMkLst>
          <pc:docMk/>
          <pc:sldMk cId="3689650905" sldId="386"/>
        </pc:sldMkLst>
        <pc:spChg chg="add del">
          <ac:chgData name="Helen Woodhead" userId="ad3a4230-80d7-443d-8a9e-007713cf765f" providerId="ADAL" clId="{986AC707-8689-4A7C-AEFF-ACB8EC6BC695}" dt="2019-12-06T08:14:03.886" v="592" actId="478"/>
          <ac:spMkLst>
            <pc:docMk/>
            <pc:sldMk cId="3689650905" sldId="386"/>
            <ac:spMk id="3" creationId="{A1F3566E-D61C-4312-9403-038C43F1C39B}"/>
          </ac:spMkLst>
        </pc:spChg>
        <pc:spChg chg="mod">
          <ac:chgData name="Helen Woodhead" userId="ad3a4230-80d7-443d-8a9e-007713cf765f" providerId="ADAL" clId="{986AC707-8689-4A7C-AEFF-ACB8EC6BC695}" dt="2019-12-06T08:27:56.276" v="675" actId="313"/>
          <ac:spMkLst>
            <pc:docMk/>
            <pc:sldMk cId="3689650905" sldId="386"/>
            <ac:spMk id="7" creationId="{B632E459-9B27-4467-B89C-78410207B713}"/>
          </ac:spMkLst>
        </pc:spChg>
        <pc:spChg chg="add del mod">
          <ac:chgData name="Helen Woodhead" userId="ad3a4230-80d7-443d-8a9e-007713cf765f" providerId="ADAL" clId="{986AC707-8689-4A7C-AEFF-ACB8EC6BC695}" dt="2019-12-06T08:14:00.015" v="589" actId="478"/>
          <ac:spMkLst>
            <pc:docMk/>
            <pc:sldMk cId="3689650905" sldId="386"/>
            <ac:spMk id="15" creationId="{2AA33026-B93F-4FD4-B8B3-5AC6BFE94F5F}"/>
          </ac:spMkLst>
        </pc:spChg>
        <pc:spChg chg="add del mod">
          <ac:chgData name="Helen Woodhead" userId="ad3a4230-80d7-443d-8a9e-007713cf765f" providerId="ADAL" clId="{986AC707-8689-4A7C-AEFF-ACB8EC6BC695}" dt="2019-12-06T08:14:00.015" v="589" actId="478"/>
          <ac:spMkLst>
            <pc:docMk/>
            <pc:sldMk cId="3689650905" sldId="386"/>
            <ac:spMk id="17" creationId="{6B51CEFA-F699-4810-8214-3D663DCBFD74}"/>
          </ac:spMkLst>
        </pc:spChg>
        <pc:spChg chg="add del mod">
          <ac:chgData name="Helen Woodhead" userId="ad3a4230-80d7-443d-8a9e-007713cf765f" providerId="ADAL" clId="{986AC707-8689-4A7C-AEFF-ACB8EC6BC695}" dt="2019-12-06T08:14:00.015" v="589" actId="478"/>
          <ac:spMkLst>
            <pc:docMk/>
            <pc:sldMk cId="3689650905" sldId="386"/>
            <ac:spMk id="19" creationId="{E91661A8-1A5A-4981-B1C3-4C0782D94DFC}"/>
          </ac:spMkLst>
        </pc:spChg>
        <pc:spChg chg="add del mod">
          <ac:chgData name="Helen Woodhead" userId="ad3a4230-80d7-443d-8a9e-007713cf765f" providerId="ADAL" clId="{986AC707-8689-4A7C-AEFF-ACB8EC6BC695}" dt="2019-12-06T08:14:00.015" v="589" actId="478"/>
          <ac:spMkLst>
            <pc:docMk/>
            <pc:sldMk cId="3689650905" sldId="386"/>
            <ac:spMk id="20" creationId="{15A2904F-AF72-4714-8606-AEEBB91BCEBC}"/>
          </ac:spMkLst>
        </pc:spChg>
        <pc:spChg chg="mod">
          <ac:chgData name="Helen Woodhead" userId="ad3a4230-80d7-443d-8a9e-007713cf765f" providerId="ADAL" clId="{986AC707-8689-4A7C-AEFF-ACB8EC6BC695}" dt="2019-12-06T08:14:13.886" v="596" actId="20577"/>
          <ac:spMkLst>
            <pc:docMk/>
            <pc:sldMk cId="3689650905" sldId="386"/>
            <ac:spMk id="22" creationId="{11A11B98-F608-4BDB-BE86-92A5723D7325}"/>
          </ac:spMkLst>
        </pc:spChg>
        <pc:spChg chg="mod">
          <ac:chgData name="Helen Woodhead" userId="ad3a4230-80d7-443d-8a9e-007713cf765f" providerId="ADAL" clId="{986AC707-8689-4A7C-AEFF-ACB8EC6BC695}" dt="2019-12-06T08:14:07.584" v="594" actId="20577"/>
          <ac:spMkLst>
            <pc:docMk/>
            <pc:sldMk cId="3689650905" sldId="386"/>
            <ac:spMk id="25" creationId="{911F198E-0722-44FA-A387-5C418CAFDF5C}"/>
          </ac:spMkLst>
        </pc:spChg>
        <pc:spChg chg="mod">
          <ac:chgData name="Helen Woodhead" userId="ad3a4230-80d7-443d-8a9e-007713cf765f" providerId="ADAL" clId="{986AC707-8689-4A7C-AEFF-ACB8EC6BC695}" dt="2019-12-06T08:14:10.307" v="595" actId="20577"/>
          <ac:spMkLst>
            <pc:docMk/>
            <pc:sldMk cId="3689650905" sldId="386"/>
            <ac:spMk id="26" creationId="{0832F76C-941E-4527-8481-3D5E2C165821}"/>
          </ac:spMkLst>
        </pc:spChg>
        <pc:spChg chg="mod">
          <ac:chgData name="Helen Woodhead" userId="ad3a4230-80d7-443d-8a9e-007713cf765f" providerId="ADAL" clId="{986AC707-8689-4A7C-AEFF-ACB8EC6BC695}" dt="2019-12-06T08:15:44.928" v="613" actId="404"/>
          <ac:spMkLst>
            <pc:docMk/>
            <pc:sldMk cId="3689650905" sldId="386"/>
            <ac:spMk id="33" creationId="{45D312DF-E2AE-4DCD-8E2D-67B420C88D8E}"/>
          </ac:spMkLst>
        </pc:spChg>
        <pc:spChg chg="del mod topLvl">
          <ac:chgData name="Helen Woodhead" userId="ad3a4230-80d7-443d-8a9e-007713cf765f" providerId="ADAL" clId="{986AC707-8689-4A7C-AEFF-ACB8EC6BC695}" dt="2019-12-06T08:14:00.015" v="589" actId="478"/>
          <ac:spMkLst>
            <pc:docMk/>
            <pc:sldMk cId="3689650905" sldId="386"/>
            <ac:spMk id="35" creationId="{B7D87D86-DA4E-40A9-B596-41485BB019BD}"/>
          </ac:spMkLst>
        </pc:spChg>
        <pc:spChg chg="del mod topLvl">
          <ac:chgData name="Helen Woodhead" userId="ad3a4230-80d7-443d-8a9e-007713cf765f" providerId="ADAL" clId="{986AC707-8689-4A7C-AEFF-ACB8EC6BC695}" dt="2019-12-06T08:14:00.015" v="589" actId="478"/>
          <ac:spMkLst>
            <pc:docMk/>
            <pc:sldMk cId="3689650905" sldId="386"/>
            <ac:spMk id="36" creationId="{F628EE27-335D-4A7E-ACFB-8CA12D28F650}"/>
          </ac:spMkLst>
        </pc:spChg>
        <pc:spChg chg="del mod topLvl">
          <ac:chgData name="Helen Woodhead" userId="ad3a4230-80d7-443d-8a9e-007713cf765f" providerId="ADAL" clId="{986AC707-8689-4A7C-AEFF-ACB8EC6BC695}" dt="2019-12-06T08:14:00.015" v="589" actId="478"/>
          <ac:spMkLst>
            <pc:docMk/>
            <pc:sldMk cId="3689650905" sldId="386"/>
            <ac:spMk id="37" creationId="{F0BE8B96-5A6D-49C5-BF78-33D00BE87973}"/>
          </ac:spMkLst>
        </pc:spChg>
        <pc:spChg chg="del mod topLvl">
          <ac:chgData name="Helen Woodhead" userId="ad3a4230-80d7-443d-8a9e-007713cf765f" providerId="ADAL" clId="{986AC707-8689-4A7C-AEFF-ACB8EC6BC695}" dt="2019-12-06T08:14:00.015" v="589" actId="478"/>
          <ac:spMkLst>
            <pc:docMk/>
            <pc:sldMk cId="3689650905" sldId="386"/>
            <ac:spMk id="38" creationId="{D46182D8-DA4B-4970-8949-E36BCC64669D}"/>
          </ac:spMkLst>
        </pc:spChg>
        <pc:spChg chg="del mod topLvl">
          <ac:chgData name="Helen Woodhead" userId="ad3a4230-80d7-443d-8a9e-007713cf765f" providerId="ADAL" clId="{986AC707-8689-4A7C-AEFF-ACB8EC6BC695}" dt="2019-12-06T08:14:00.015" v="589" actId="478"/>
          <ac:spMkLst>
            <pc:docMk/>
            <pc:sldMk cId="3689650905" sldId="386"/>
            <ac:spMk id="39" creationId="{265A6B00-8377-41D2-BCFC-9F4610AAA3BB}"/>
          </ac:spMkLst>
        </pc:spChg>
        <pc:spChg chg="del mod topLvl">
          <ac:chgData name="Helen Woodhead" userId="ad3a4230-80d7-443d-8a9e-007713cf765f" providerId="ADAL" clId="{986AC707-8689-4A7C-AEFF-ACB8EC6BC695}" dt="2019-12-06T08:14:00.015" v="589" actId="478"/>
          <ac:spMkLst>
            <pc:docMk/>
            <pc:sldMk cId="3689650905" sldId="386"/>
            <ac:spMk id="40" creationId="{04E24BB3-06AC-4262-946F-E103C5C7BB3D}"/>
          </ac:spMkLst>
        </pc:spChg>
        <pc:grpChg chg="del">
          <ac:chgData name="Helen Woodhead" userId="ad3a4230-80d7-443d-8a9e-007713cf765f" providerId="ADAL" clId="{986AC707-8689-4A7C-AEFF-ACB8EC6BC695}" dt="2019-12-06T08:10:10.441" v="217" actId="165"/>
          <ac:grpSpMkLst>
            <pc:docMk/>
            <pc:sldMk cId="3689650905" sldId="386"/>
            <ac:grpSpMk id="2" creationId="{CB7222A8-F142-45F6-AF24-1596902B8181}"/>
          </ac:grpSpMkLst>
        </pc:grpChg>
        <pc:grpChg chg="add">
          <ac:chgData name="Helen Woodhead" userId="ad3a4230-80d7-443d-8a9e-007713cf765f" providerId="ADAL" clId="{986AC707-8689-4A7C-AEFF-ACB8EC6BC695}" dt="2019-12-06T08:14:00.475" v="590"/>
          <ac:grpSpMkLst>
            <pc:docMk/>
            <pc:sldMk cId="3689650905" sldId="386"/>
            <ac:grpSpMk id="21" creationId="{E2C16565-FE51-47F0-A02A-F7A1FF77105F}"/>
          </ac:grpSpMkLst>
        </pc:grpChg>
        <pc:picChg chg="mod">
          <ac:chgData name="Helen Woodhead" userId="ad3a4230-80d7-443d-8a9e-007713cf765f" providerId="ADAL" clId="{986AC707-8689-4A7C-AEFF-ACB8EC6BC695}" dt="2019-12-06T08:08:45.460" v="122" actId="1076"/>
          <ac:picMkLst>
            <pc:docMk/>
            <pc:sldMk cId="3689650905" sldId="386"/>
            <ac:picMk id="16" creationId="{7CA72DC7-6534-4CA8-BB7B-D2923BB12FB3}"/>
          </ac:picMkLst>
        </pc:picChg>
      </pc:sldChg>
      <pc:sldChg chg="modSp">
        <pc:chgData name="Helen Woodhead" userId="ad3a4230-80d7-443d-8a9e-007713cf765f" providerId="ADAL" clId="{986AC707-8689-4A7C-AEFF-ACB8EC6BC695}" dt="2019-12-06T08:27:56.823" v="676" actId="313"/>
        <pc:sldMkLst>
          <pc:docMk/>
          <pc:sldMk cId="557408961" sldId="387"/>
        </pc:sldMkLst>
        <pc:spChg chg="mod">
          <ac:chgData name="Helen Woodhead" userId="ad3a4230-80d7-443d-8a9e-007713cf765f" providerId="ADAL" clId="{986AC707-8689-4A7C-AEFF-ACB8EC6BC695}" dt="2019-12-06T08:14:18.168" v="598" actId="20577"/>
          <ac:spMkLst>
            <pc:docMk/>
            <pc:sldMk cId="557408961" sldId="387"/>
            <ac:spMk id="3" creationId="{A1F3566E-D61C-4312-9403-038C43F1C39B}"/>
          </ac:spMkLst>
        </pc:spChg>
        <pc:spChg chg="mod">
          <ac:chgData name="Helen Woodhead" userId="ad3a4230-80d7-443d-8a9e-007713cf765f" providerId="ADAL" clId="{986AC707-8689-4A7C-AEFF-ACB8EC6BC695}" dt="2019-12-06T08:27:56.823" v="676" actId="313"/>
          <ac:spMkLst>
            <pc:docMk/>
            <pc:sldMk cId="557408961" sldId="387"/>
            <ac:spMk id="7" creationId="{B632E459-9B27-4467-B89C-78410207B713}"/>
          </ac:spMkLst>
        </pc:spChg>
        <pc:spChg chg="mod">
          <ac:chgData name="Helen Woodhead" userId="ad3a4230-80d7-443d-8a9e-007713cf765f" providerId="ADAL" clId="{986AC707-8689-4A7C-AEFF-ACB8EC6BC695}" dt="2019-12-06T08:15:41.505" v="612" actId="404"/>
          <ac:spMkLst>
            <pc:docMk/>
            <pc:sldMk cId="557408961" sldId="387"/>
            <ac:spMk id="33" creationId="{45D312DF-E2AE-4DCD-8E2D-67B420C88D8E}"/>
          </ac:spMkLst>
        </pc:spChg>
        <pc:spChg chg="mod">
          <ac:chgData name="Helen Woodhead" userId="ad3a4230-80d7-443d-8a9e-007713cf765f" providerId="ADAL" clId="{986AC707-8689-4A7C-AEFF-ACB8EC6BC695}" dt="2019-12-06T08:14:25.615" v="602" actId="20577"/>
          <ac:spMkLst>
            <pc:docMk/>
            <pc:sldMk cId="557408961" sldId="387"/>
            <ac:spMk id="35" creationId="{B7D87D86-DA4E-40A9-B596-41485BB019BD}"/>
          </ac:spMkLst>
        </pc:spChg>
        <pc:spChg chg="mod">
          <ac:chgData name="Helen Woodhead" userId="ad3a4230-80d7-443d-8a9e-007713cf765f" providerId="ADAL" clId="{986AC707-8689-4A7C-AEFF-ACB8EC6BC695}" dt="2019-12-06T08:14:20.684" v="600" actId="20577"/>
          <ac:spMkLst>
            <pc:docMk/>
            <pc:sldMk cId="557408961" sldId="387"/>
            <ac:spMk id="38" creationId="{D46182D8-DA4B-4970-8949-E36BCC64669D}"/>
          </ac:spMkLst>
        </pc:spChg>
        <pc:spChg chg="mod">
          <ac:chgData name="Helen Woodhead" userId="ad3a4230-80d7-443d-8a9e-007713cf765f" providerId="ADAL" clId="{986AC707-8689-4A7C-AEFF-ACB8EC6BC695}" dt="2019-12-06T08:14:23.277" v="601" actId="20577"/>
          <ac:spMkLst>
            <pc:docMk/>
            <pc:sldMk cId="557408961" sldId="387"/>
            <ac:spMk id="39" creationId="{265A6B00-8377-41D2-BCFC-9F4610AAA3BB}"/>
          </ac:spMkLst>
        </pc:spChg>
      </pc:sldChg>
      <pc:sldChg chg="modSp">
        <pc:chgData name="Helen Woodhead" userId="ad3a4230-80d7-443d-8a9e-007713cf765f" providerId="ADAL" clId="{986AC707-8689-4A7C-AEFF-ACB8EC6BC695}" dt="2019-12-06T08:28:03.541" v="688" actId="313"/>
        <pc:sldMkLst>
          <pc:docMk/>
          <pc:sldMk cId="595619914" sldId="388"/>
        </pc:sldMkLst>
        <pc:spChg chg="mod">
          <ac:chgData name="Helen Woodhead" userId="ad3a4230-80d7-443d-8a9e-007713cf765f" providerId="ADAL" clId="{986AC707-8689-4A7C-AEFF-ACB8EC6BC695}" dt="2019-12-06T08:28:03.541" v="688" actId="313"/>
          <ac:spMkLst>
            <pc:docMk/>
            <pc:sldMk cId="595619914" sldId="388"/>
            <ac:spMk id="7" creationId="{84B107DC-B90C-4A45-B422-BA8DE29C2552}"/>
          </ac:spMkLst>
        </pc:spChg>
        <pc:spChg chg="mod">
          <ac:chgData name="Helen Woodhead" userId="ad3a4230-80d7-443d-8a9e-007713cf765f" providerId="ADAL" clId="{986AC707-8689-4A7C-AEFF-ACB8EC6BC695}" dt="2019-12-06T08:21:27.795" v="658" actId="404"/>
          <ac:spMkLst>
            <pc:docMk/>
            <pc:sldMk cId="595619914" sldId="388"/>
            <ac:spMk id="19" creationId="{5252A847-DE45-4FA3-A1F8-EEBEB845FF8E}"/>
          </ac:spMkLst>
        </pc:spChg>
      </pc:sldChg>
      <pc:sldChg chg="addSp delSp modSp">
        <pc:chgData name="Helen Woodhead" userId="ad3a4230-80d7-443d-8a9e-007713cf765f" providerId="ADAL" clId="{986AC707-8689-4A7C-AEFF-ACB8EC6BC695}" dt="2019-12-06T08:28:02.462" v="686" actId="313"/>
        <pc:sldMkLst>
          <pc:docMk/>
          <pc:sldMk cId="2762683140" sldId="389"/>
        </pc:sldMkLst>
        <pc:spChg chg="mod">
          <ac:chgData name="Helen Woodhead" userId="ad3a4230-80d7-443d-8a9e-007713cf765f" providerId="ADAL" clId="{986AC707-8689-4A7C-AEFF-ACB8EC6BC695}" dt="2019-12-06T08:28:02.462" v="686" actId="313"/>
          <ac:spMkLst>
            <pc:docMk/>
            <pc:sldMk cId="2762683140" sldId="389"/>
            <ac:spMk id="7" creationId="{84B107DC-B90C-4A45-B422-BA8DE29C2552}"/>
          </ac:spMkLst>
        </pc:spChg>
        <pc:spChg chg="del">
          <ac:chgData name="Helen Woodhead" userId="ad3a4230-80d7-443d-8a9e-007713cf765f" providerId="ADAL" clId="{986AC707-8689-4A7C-AEFF-ACB8EC6BC695}" dt="2019-12-06T08:21:55.426" v="667" actId="478"/>
          <ac:spMkLst>
            <pc:docMk/>
            <pc:sldMk cId="2762683140" sldId="389"/>
            <ac:spMk id="9" creationId="{BF9248B4-190F-4D82-9633-0A41E6A6773C}"/>
          </ac:spMkLst>
        </pc:spChg>
        <pc:spChg chg="add">
          <ac:chgData name="Helen Woodhead" userId="ad3a4230-80d7-443d-8a9e-007713cf765f" providerId="ADAL" clId="{986AC707-8689-4A7C-AEFF-ACB8EC6BC695}" dt="2019-12-06T08:21:55.882" v="668"/>
          <ac:spMkLst>
            <pc:docMk/>
            <pc:sldMk cId="2762683140" sldId="389"/>
            <ac:spMk id="11" creationId="{F7625E06-6F1B-42E8-B16F-8D5B70EBC19D}"/>
          </ac:spMkLst>
        </pc:spChg>
        <pc:spChg chg="mod">
          <ac:chgData name="Helen Woodhead" userId="ad3a4230-80d7-443d-8a9e-007713cf765f" providerId="ADAL" clId="{986AC707-8689-4A7C-AEFF-ACB8EC6BC695}" dt="2019-12-06T08:21:34.473" v="660" actId="404"/>
          <ac:spMkLst>
            <pc:docMk/>
            <pc:sldMk cId="2762683140" sldId="389"/>
            <ac:spMk id="19" creationId="{5252A847-DE45-4FA3-A1F8-EEBEB845FF8E}"/>
          </ac:spMkLst>
        </pc:spChg>
        <pc:picChg chg="del">
          <ac:chgData name="Helen Woodhead" userId="ad3a4230-80d7-443d-8a9e-007713cf765f" providerId="ADAL" clId="{986AC707-8689-4A7C-AEFF-ACB8EC6BC695}" dt="2019-12-06T08:20:30.656" v="640" actId="478"/>
          <ac:picMkLst>
            <pc:docMk/>
            <pc:sldMk cId="2762683140" sldId="389"/>
            <ac:picMk id="3" creationId="{717C880A-1B45-4DC5-8448-6F0B30E0A953}"/>
          </ac:picMkLst>
        </pc:picChg>
        <pc:picChg chg="add">
          <ac:chgData name="Helen Woodhead" userId="ad3a4230-80d7-443d-8a9e-007713cf765f" providerId="ADAL" clId="{986AC707-8689-4A7C-AEFF-ACB8EC6BC695}" dt="2019-12-06T08:20:30.998" v="641"/>
          <ac:picMkLst>
            <pc:docMk/>
            <pc:sldMk cId="2762683140" sldId="389"/>
            <ac:picMk id="10" creationId="{F0217C91-4EB9-49A7-92B1-BBC4404349C2}"/>
          </ac:picMkLst>
        </pc:picChg>
      </pc:sldChg>
      <pc:sldChg chg="addSp delSp modSp">
        <pc:chgData name="Helen Woodhead" userId="ad3a4230-80d7-443d-8a9e-007713cf765f" providerId="ADAL" clId="{986AC707-8689-4A7C-AEFF-ACB8EC6BC695}" dt="2019-12-06T08:28:02.964" v="687" actId="313"/>
        <pc:sldMkLst>
          <pc:docMk/>
          <pc:sldMk cId="4219740631" sldId="390"/>
        </pc:sldMkLst>
        <pc:spChg chg="mod">
          <ac:chgData name="Helen Woodhead" userId="ad3a4230-80d7-443d-8a9e-007713cf765f" providerId="ADAL" clId="{986AC707-8689-4A7C-AEFF-ACB8EC6BC695}" dt="2019-12-06T08:28:02.964" v="687" actId="313"/>
          <ac:spMkLst>
            <pc:docMk/>
            <pc:sldMk cId="4219740631" sldId="390"/>
            <ac:spMk id="7" creationId="{84B107DC-B90C-4A45-B422-BA8DE29C2552}"/>
          </ac:spMkLst>
        </pc:spChg>
        <pc:spChg chg="del">
          <ac:chgData name="Helen Woodhead" userId="ad3a4230-80d7-443d-8a9e-007713cf765f" providerId="ADAL" clId="{986AC707-8689-4A7C-AEFF-ACB8EC6BC695}" dt="2019-12-06T08:21:59.100" v="669" actId="478"/>
          <ac:spMkLst>
            <pc:docMk/>
            <pc:sldMk cId="4219740631" sldId="390"/>
            <ac:spMk id="9" creationId="{BF9248B4-190F-4D82-9633-0A41E6A6773C}"/>
          </ac:spMkLst>
        </pc:spChg>
        <pc:spChg chg="add">
          <ac:chgData name="Helen Woodhead" userId="ad3a4230-80d7-443d-8a9e-007713cf765f" providerId="ADAL" clId="{986AC707-8689-4A7C-AEFF-ACB8EC6BC695}" dt="2019-12-06T08:21:59.610" v="670"/>
          <ac:spMkLst>
            <pc:docMk/>
            <pc:sldMk cId="4219740631" sldId="390"/>
            <ac:spMk id="11" creationId="{DD55179E-ACD9-4C3A-AD7D-F3ACF3969C74}"/>
          </ac:spMkLst>
        </pc:spChg>
        <pc:spChg chg="mod">
          <ac:chgData name="Helen Woodhead" userId="ad3a4230-80d7-443d-8a9e-007713cf765f" providerId="ADAL" clId="{986AC707-8689-4A7C-AEFF-ACB8EC6BC695}" dt="2019-12-06T08:21:30.621" v="659" actId="404"/>
          <ac:spMkLst>
            <pc:docMk/>
            <pc:sldMk cId="4219740631" sldId="390"/>
            <ac:spMk id="19" creationId="{5252A847-DE45-4FA3-A1F8-EEBEB845FF8E}"/>
          </ac:spMkLst>
        </pc:spChg>
        <pc:picChg chg="del">
          <ac:chgData name="Helen Woodhead" userId="ad3a4230-80d7-443d-8a9e-007713cf765f" providerId="ADAL" clId="{986AC707-8689-4A7C-AEFF-ACB8EC6BC695}" dt="2019-12-06T08:20:35.920" v="642" actId="478"/>
          <ac:picMkLst>
            <pc:docMk/>
            <pc:sldMk cId="4219740631" sldId="390"/>
            <ac:picMk id="3" creationId="{717C880A-1B45-4DC5-8448-6F0B30E0A953}"/>
          </ac:picMkLst>
        </pc:picChg>
        <pc:picChg chg="add">
          <ac:chgData name="Helen Woodhead" userId="ad3a4230-80d7-443d-8a9e-007713cf765f" providerId="ADAL" clId="{986AC707-8689-4A7C-AEFF-ACB8EC6BC695}" dt="2019-12-06T08:20:36.321" v="643"/>
          <ac:picMkLst>
            <pc:docMk/>
            <pc:sldMk cId="4219740631" sldId="390"/>
            <ac:picMk id="10" creationId="{3D1AC236-AFBA-45BB-9710-1A413076D748}"/>
          </ac:picMkLst>
        </pc:picChg>
      </pc:sldChg>
    </pc:docChg>
  </pc:docChgLst>
  <pc:docChgLst>
    <pc:chgData name="Ashleigh Sobol" userId="8430f2a2-602f-4dde-a79b-412efd9dd8bf" providerId="ADAL" clId="{A204DDAC-AA7C-4679-9F40-91028CD5C38E}"/>
    <pc:docChg chg="undo custSel modSld sldOrd">
      <pc:chgData name="Ashleigh Sobol" userId="8430f2a2-602f-4dde-a79b-412efd9dd8bf" providerId="ADAL" clId="{A204DDAC-AA7C-4679-9F40-91028CD5C38E}" dt="2018-10-02T10:39:47.420" v="70" actId="207"/>
      <pc:docMkLst>
        <pc:docMk/>
      </pc:docMkLst>
      <pc:sldChg chg="modSp">
        <pc:chgData name="Ashleigh Sobol" userId="8430f2a2-602f-4dde-a79b-412efd9dd8bf" providerId="ADAL" clId="{A204DDAC-AA7C-4679-9F40-91028CD5C38E}" dt="2018-10-02T09:51:54.639" v="0" actId="404"/>
        <pc:sldMkLst>
          <pc:docMk/>
          <pc:sldMk cId="2637481266" sldId="256"/>
        </pc:sldMkLst>
        <pc:spChg chg="mod">
          <ac:chgData name="Ashleigh Sobol" userId="8430f2a2-602f-4dde-a79b-412efd9dd8bf" providerId="ADAL" clId="{A204DDAC-AA7C-4679-9F40-91028CD5C38E}" dt="2018-10-02T09:51:54.639" v="0" actId="404"/>
          <ac:spMkLst>
            <pc:docMk/>
            <pc:sldMk cId="2637481266" sldId="256"/>
            <ac:spMk id="19" creationId="{5252A847-DE45-4FA3-A1F8-EEBEB845FF8E}"/>
          </ac:spMkLst>
        </pc:spChg>
      </pc:sldChg>
      <pc:sldChg chg="modSp">
        <pc:chgData name="Ashleigh Sobol" userId="8430f2a2-602f-4dde-a79b-412efd9dd8bf" providerId="ADAL" clId="{A204DDAC-AA7C-4679-9F40-91028CD5C38E}" dt="2018-10-02T09:52:04.398" v="2" actId="20577"/>
        <pc:sldMkLst>
          <pc:docMk/>
          <pc:sldMk cId="3855900595" sldId="301"/>
        </pc:sldMkLst>
        <pc:spChg chg="mod">
          <ac:chgData name="Ashleigh Sobol" userId="8430f2a2-602f-4dde-a79b-412efd9dd8bf" providerId="ADAL" clId="{A204DDAC-AA7C-4679-9F40-91028CD5C38E}" dt="2018-10-02T09:52:04.398" v="2" actId="20577"/>
          <ac:spMkLst>
            <pc:docMk/>
            <pc:sldMk cId="3855900595" sldId="301"/>
            <ac:spMk id="19" creationId="{5252A847-DE45-4FA3-A1F8-EEBEB845FF8E}"/>
          </ac:spMkLst>
        </pc:spChg>
      </pc:sldChg>
      <pc:sldChg chg="modSp">
        <pc:chgData name="Ashleigh Sobol" userId="8430f2a2-602f-4dde-a79b-412efd9dd8bf" providerId="ADAL" clId="{A204DDAC-AA7C-4679-9F40-91028CD5C38E}" dt="2018-10-02T10:39:47.420" v="70" actId="207"/>
        <pc:sldMkLst>
          <pc:docMk/>
          <pc:sldMk cId="273723392" sldId="308"/>
        </pc:sldMkLst>
        <pc:spChg chg="mod">
          <ac:chgData name="Ashleigh Sobol" userId="8430f2a2-602f-4dde-a79b-412efd9dd8bf" providerId="ADAL" clId="{A204DDAC-AA7C-4679-9F40-91028CD5C38E}" dt="2018-10-02T10:39:47.420" v="70" actId="207"/>
          <ac:spMkLst>
            <pc:docMk/>
            <pc:sldMk cId="273723392" sldId="308"/>
            <ac:spMk id="19" creationId="{5252A847-DE45-4FA3-A1F8-EEBEB845FF8E}"/>
          </ac:spMkLst>
        </pc:spChg>
      </pc:sldChg>
      <pc:sldChg chg="modSp ord">
        <pc:chgData name="Ashleigh Sobol" userId="8430f2a2-602f-4dde-a79b-412efd9dd8bf" providerId="ADAL" clId="{A204DDAC-AA7C-4679-9F40-91028CD5C38E}" dt="2018-10-02T10:39:31.933" v="63" actId="207"/>
        <pc:sldMkLst>
          <pc:docMk/>
          <pc:sldMk cId="636014570" sldId="314"/>
        </pc:sldMkLst>
        <pc:spChg chg="mod">
          <ac:chgData name="Ashleigh Sobol" userId="8430f2a2-602f-4dde-a79b-412efd9dd8bf" providerId="ADAL" clId="{A204DDAC-AA7C-4679-9F40-91028CD5C38E}" dt="2018-10-02T10:39:31.933" v="63" actId="207"/>
          <ac:spMkLst>
            <pc:docMk/>
            <pc:sldMk cId="636014570" sldId="314"/>
            <ac:spMk id="19" creationId="{5252A847-DE45-4FA3-A1F8-EEBEB845FF8E}"/>
          </ac:spMkLst>
        </pc:spChg>
      </pc:sldChg>
      <pc:sldChg chg="modSp">
        <pc:chgData name="Ashleigh Sobol" userId="8430f2a2-602f-4dde-a79b-412efd9dd8bf" providerId="ADAL" clId="{A204DDAC-AA7C-4679-9F40-91028CD5C38E}" dt="2018-10-02T10:39:23.888" v="61" actId="403"/>
        <pc:sldMkLst>
          <pc:docMk/>
          <pc:sldMk cId="1071900124" sldId="355"/>
        </pc:sldMkLst>
        <pc:spChg chg="mod">
          <ac:chgData name="Ashleigh Sobol" userId="8430f2a2-602f-4dde-a79b-412efd9dd8bf" providerId="ADAL" clId="{A204DDAC-AA7C-4679-9F40-91028CD5C38E}" dt="2018-10-02T10:39:23.888" v="61" actId="403"/>
          <ac:spMkLst>
            <pc:docMk/>
            <pc:sldMk cId="1071900124" sldId="355"/>
            <ac:spMk id="19" creationId="{5252A847-DE45-4FA3-A1F8-EEBEB845FF8E}"/>
          </ac:spMkLst>
        </pc:spChg>
      </pc:sldChg>
      <pc:sldChg chg="modSp">
        <pc:chgData name="Ashleigh Sobol" userId="8430f2a2-602f-4dde-a79b-412efd9dd8bf" providerId="ADAL" clId="{A204DDAC-AA7C-4679-9F40-91028CD5C38E}" dt="2018-10-02T10:39:36.851" v="65" actId="403"/>
        <pc:sldMkLst>
          <pc:docMk/>
          <pc:sldMk cId="36917022" sldId="360"/>
        </pc:sldMkLst>
        <pc:spChg chg="mod">
          <ac:chgData name="Ashleigh Sobol" userId="8430f2a2-602f-4dde-a79b-412efd9dd8bf" providerId="ADAL" clId="{A204DDAC-AA7C-4679-9F40-91028CD5C38E}" dt="2018-10-02T10:39:36.851" v="65" actId="403"/>
          <ac:spMkLst>
            <pc:docMk/>
            <pc:sldMk cId="36917022" sldId="360"/>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06/12/2019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factor-pairs-year-4-multiplication-division-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4/spring-block-1-multiplication-and-division-year-4/" TargetMode="External"/><Relationship Id="rId5" Type="http://schemas.openxmlformats.org/officeDocument/2006/relationships/hyperlink" Target="https://classroomsecrets.co.uk/content-domain-filter/?fwp_contentdomain=4c6c" TargetMode="External"/><Relationship Id="rId4" Type="http://schemas.openxmlformats.org/officeDocument/2006/relationships/hyperlink" Target="https://classroomsecrets.co.uk/content-domain-filter/?fwp_contentdomain=4c6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0B5FE2AA-CD0E-4AB6-989D-B8329B3F3C6D}"/>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4"/>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918531FB-0963-44A7-8E7D-46CF507D55DF}"/>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263708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lines to match the factor pairs.</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1" name="TextBox 10">
            <a:extLst>
              <a:ext uri="{FF2B5EF4-FFF2-40B4-BE49-F238E27FC236}">
                <a16:creationId xmlns:a16="http://schemas.microsoft.com/office/drawing/2014/main" id="{7B490C2A-C0CA-4693-ABC0-8149BAC67238}"/>
              </a:ext>
            </a:extLst>
          </p:cNvPr>
          <p:cNvSpPr txBox="1"/>
          <p:nvPr/>
        </p:nvSpPr>
        <p:spPr>
          <a:xfrm>
            <a:off x="1971708" y="1855074"/>
            <a:ext cx="5219834" cy="708819"/>
          </a:xfrm>
          <a:prstGeom prst="rect">
            <a:avLst/>
          </a:prstGeom>
          <a:noFill/>
        </p:spPr>
        <p:txBody>
          <a:bodyPr wrap="square" rtlCol="0">
            <a:spAutoFit/>
          </a:bodyPr>
          <a:lstStyle/>
          <a:p>
            <a:pPr algn="ctr"/>
            <a:r>
              <a:rPr lang="en-GB" sz="2000" b="1" dirty="0">
                <a:latin typeface="Century Gothic" panose="020B0502020202020204" pitchFamily="34" charset="0"/>
              </a:rPr>
              <a:t>Factor pairs of 30</a:t>
            </a:r>
          </a:p>
        </p:txBody>
      </p:sp>
      <p:graphicFrame>
        <p:nvGraphicFramePr>
          <p:cNvPr id="15" name="Table 14">
            <a:extLst>
              <a:ext uri="{FF2B5EF4-FFF2-40B4-BE49-F238E27FC236}">
                <a16:creationId xmlns:a16="http://schemas.microsoft.com/office/drawing/2014/main" id="{8E66FC8E-B082-4BE2-8ACB-A1CD65B68B52}"/>
              </a:ext>
            </a:extLst>
          </p:cNvPr>
          <p:cNvGraphicFramePr>
            <a:graphicFrameLocks noGrp="1"/>
          </p:cNvGraphicFramePr>
          <p:nvPr>
            <p:extLst>
              <p:ext uri="{D42A27DB-BD31-4B8C-83A1-F6EECF244321}">
                <p14:modId xmlns:p14="http://schemas.microsoft.com/office/powerpoint/2010/main" val="3492721497"/>
              </p:ext>
            </p:extLst>
          </p:nvPr>
        </p:nvGraphicFramePr>
        <p:xfrm>
          <a:off x="2166383" y="2301774"/>
          <a:ext cx="4830485" cy="3098184"/>
        </p:xfrm>
        <a:graphic>
          <a:graphicData uri="http://schemas.openxmlformats.org/drawingml/2006/table">
            <a:tbl>
              <a:tblPr firstRow="1" bandRow="1">
                <a:tableStyleId>{5940675A-B579-460E-94D1-54222C63F5DA}</a:tableStyleId>
              </a:tblPr>
              <a:tblGrid>
                <a:gridCol w="966097">
                  <a:extLst>
                    <a:ext uri="{9D8B030D-6E8A-4147-A177-3AD203B41FA5}">
                      <a16:colId xmlns:a16="http://schemas.microsoft.com/office/drawing/2014/main" val="1633986574"/>
                    </a:ext>
                  </a:extLst>
                </a:gridCol>
                <a:gridCol w="966097">
                  <a:extLst>
                    <a:ext uri="{9D8B030D-6E8A-4147-A177-3AD203B41FA5}">
                      <a16:colId xmlns:a16="http://schemas.microsoft.com/office/drawing/2014/main" val="3657016861"/>
                    </a:ext>
                  </a:extLst>
                </a:gridCol>
                <a:gridCol w="966097">
                  <a:extLst>
                    <a:ext uri="{9D8B030D-6E8A-4147-A177-3AD203B41FA5}">
                      <a16:colId xmlns:a16="http://schemas.microsoft.com/office/drawing/2014/main" val="3958337700"/>
                    </a:ext>
                  </a:extLst>
                </a:gridCol>
                <a:gridCol w="966097">
                  <a:extLst>
                    <a:ext uri="{9D8B030D-6E8A-4147-A177-3AD203B41FA5}">
                      <a16:colId xmlns:a16="http://schemas.microsoft.com/office/drawing/2014/main" val="582084847"/>
                    </a:ext>
                  </a:extLst>
                </a:gridCol>
                <a:gridCol w="966097">
                  <a:extLst>
                    <a:ext uri="{9D8B030D-6E8A-4147-A177-3AD203B41FA5}">
                      <a16:colId xmlns:a16="http://schemas.microsoft.com/office/drawing/2014/main" val="2801156275"/>
                    </a:ext>
                  </a:extLst>
                </a:gridCol>
              </a:tblGrid>
              <a:tr h="1549092">
                <a:tc>
                  <a:txBody>
                    <a:bodyPr/>
                    <a:lstStyle/>
                    <a:p>
                      <a:pPr algn="ctr"/>
                      <a:r>
                        <a:rPr lang="en-GB" sz="5000" b="1" dirty="0">
                          <a:latin typeface="Century Gothic" panose="020B0502020202020204" pitchFamily="34" charset="0"/>
                        </a:rPr>
                        <a:t>1</a:t>
                      </a:r>
                    </a:p>
                  </a:txBody>
                  <a:tcPr marL="0" marR="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5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50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5000" b="1" dirty="0">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5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73864856"/>
                  </a:ext>
                </a:extLst>
              </a:tr>
              <a:tr h="1549092">
                <a:tc>
                  <a:txBody>
                    <a:bodyPr/>
                    <a:lstStyle/>
                    <a:p>
                      <a:pPr algn="ctr"/>
                      <a:r>
                        <a:rPr lang="en-GB" sz="5000" b="1" dirty="0">
                          <a:latin typeface="Century Gothic" panose="020B0502020202020204" pitchFamily="34" charset="0"/>
                        </a:rPr>
                        <a:t>3</a:t>
                      </a:r>
                    </a:p>
                  </a:txBody>
                  <a:tcPr marL="0" marR="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50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5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5000" b="1" dirty="0">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5000" b="1" dirty="0">
                          <a:latin typeface="Century Gothic" panose="020B0502020202020204" pitchFamily="34" charset="0"/>
                        </a:rPr>
                        <a:t>15</a:t>
                      </a:r>
                    </a:p>
                  </a:txBody>
                  <a:tcPr marL="0" marR="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128351656"/>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lines to match the factor pairs.</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1" name="TextBox 10">
            <a:extLst>
              <a:ext uri="{FF2B5EF4-FFF2-40B4-BE49-F238E27FC236}">
                <a16:creationId xmlns:a16="http://schemas.microsoft.com/office/drawing/2014/main" id="{7B490C2A-C0CA-4693-ABC0-8149BAC67238}"/>
              </a:ext>
            </a:extLst>
          </p:cNvPr>
          <p:cNvSpPr txBox="1"/>
          <p:nvPr/>
        </p:nvSpPr>
        <p:spPr>
          <a:xfrm>
            <a:off x="1971708" y="1855074"/>
            <a:ext cx="5219834" cy="708819"/>
          </a:xfrm>
          <a:prstGeom prst="rect">
            <a:avLst/>
          </a:prstGeom>
          <a:noFill/>
        </p:spPr>
        <p:txBody>
          <a:bodyPr wrap="square" rtlCol="0">
            <a:spAutoFit/>
          </a:bodyPr>
          <a:lstStyle/>
          <a:p>
            <a:pPr algn="ctr"/>
            <a:r>
              <a:rPr lang="en-GB" sz="2000" b="1" dirty="0">
                <a:latin typeface="Century Gothic" panose="020B0502020202020204" pitchFamily="34" charset="0"/>
              </a:rPr>
              <a:t>Factor pairs of 30</a:t>
            </a:r>
          </a:p>
        </p:txBody>
      </p:sp>
      <p:graphicFrame>
        <p:nvGraphicFramePr>
          <p:cNvPr id="15" name="Table 14">
            <a:extLst>
              <a:ext uri="{FF2B5EF4-FFF2-40B4-BE49-F238E27FC236}">
                <a16:creationId xmlns:a16="http://schemas.microsoft.com/office/drawing/2014/main" id="{8E66FC8E-B082-4BE2-8ACB-A1CD65B68B52}"/>
              </a:ext>
            </a:extLst>
          </p:cNvPr>
          <p:cNvGraphicFramePr>
            <a:graphicFrameLocks noGrp="1"/>
          </p:cNvGraphicFramePr>
          <p:nvPr/>
        </p:nvGraphicFramePr>
        <p:xfrm>
          <a:off x="2166383" y="2301774"/>
          <a:ext cx="4830485" cy="3098184"/>
        </p:xfrm>
        <a:graphic>
          <a:graphicData uri="http://schemas.openxmlformats.org/drawingml/2006/table">
            <a:tbl>
              <a:tblPr firstRow="1" bandRow="1">
                <a:tableStyleId>{5940675A-B579-460E-94D1-54222C63F5DA}</a:tableStyleId>
              </a:tblPr>
              <a:tblGrid>
                <a:gridCol w="966097">
                  <a:extLst>
                    <a:ext uri="{9D8B030D-6E8A-4147-A177-3AD203B41FA5}">
                      <a16:colId xmlns:a16="http://schemas.microsoft.com/office/drawing/2014/main" val="1633986574"/>
                    </a:ext>
                  </a:extLst>
                </a:gridCol>
                <a:gridCol w="966097">
                  <a:extLst>
                    <a:ext uri="{9D8B030D-6E8A-4147-A177-3AD203B41FA5}">
                      <a16:colId xmlns:a16="http://schemas.microsoft.com/office/drawing/2014/main" val="3657016861"/>
                    </a:ext>
                  </a:extLst>
                </a:gridCol>
                <a:gridCol w="966097">
                  <a:extLst>
                    <a:ext uri="{9D8B030D-6E8A-4147-A177-3AD203B41FA5}">
                      <a16:colId xmlns:a16="http://schemas.microsoft.com/office/drawing/2014/main" val="3958337700"/>
                    </a:ext>
                  </a:extLst>
                </a:gridCol>
                <a:gridCol w="966097">
                  <a:extLst>
                    <a:ext uri="{9D8B030D-6E8A-4147-A177-3AD203B41FA5}">
                      <a16:colId xmlns:a16="http://schemas.microsoft.com/office/drawing/2014/main" val="582084847"/>
                    </a:ext>
                  </a:extLst>
                </a:gridCol>
                <a:gridCol w="966097">
                  <a:extLst>
                    <a:ext uri="{9D8B030D-6E8A-4147-A177-3AD203B41FA5}">
                      <a16:colId xmlns:a16="http://schemas.microsoft.com/office/drawing/2014/main" val="2801156275"/>
                    </a:ext>
                  </a:extLst>
                </a:gridCol>
              </a:tblGrid>
              <a:tr h="1549092">
                <a:tc>
                  <a:txBody>
                    <a:bodyPr/>
                    <a:lstStyle/>
                    <a:p>
                      <a:pPr algn="ctr"/>
                      <a:r>
                        <a:rPr lang="en-GB" sz="5000" b="1" dirty="0">
                          <a:latin typeface="Century Gothic" panose="020B0502020202020204" pitchFamily="34" charset="0"/>
                        </a:rPr>
                        <a:t>1</a:t>
                      </a:r>
                    </a:p>
                  </a:txBody>
                  <a:tcPr marL="0" marR="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5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50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5000" b="1" dirty="0">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5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73864856"/>
                  </a:ext>
                </a:extLst>
              </a:tr>
              <a:tr h="1549092">
                <a:tc>
                  <a:txBody>
                    <a:bodyPr/>
                    <a:lstStyle/>
                    <a:p>
                      <a:pPr algn="ctr"/>
                      <a:r>
                        <a:rPr lang="en-GB" sz="5000" b="1" dirty="0">
                          <a:latin typeface="Century Gothic" panose="020B0502020202020204" pitchFamily="34" charset="0"/>
                        </a:rPr>
                        <a:t>3</a:t>
                      </a:r>
                    </a:p>
                  </a:txBody>
                  <a:tcPr marL="0" marR="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50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5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5000" b="1" dirty="0">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5000" b="1" dirty="0">
                          <a:latin typeface="Century Gothic" panose="020B0502020202020204" pitchFamily="34" charset="0"/>
                        </a:rPr>
                        <a:t>15</a:t>
                      </a:r>
                    </a:p>
                  </a:txBody>
                  <a:tcPr marL="0" marR="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128351656"/>
                  </a:ext>
                </a:extLst>
              </a:tr>
            </a:tbl>
          </a:graphicData>
        </a:graphic>
      </p:graphicFrame>
      <p:cxnSp>
        <p:nvCxnSpPr>
          <p:cNvPr id="4" name="Straight Arrow Connector 3">
            <a:extLst>
              <a:ext uri="{FF2B5EF4-FFF2-40B4-BE49-F238E27FC236}">
                <a16:creationId xmlns:a16="http://schemas.microsoft.com/office/drawing/2014/main" id="{8E5EB2DC-FAFE-43E4-8A48-95A0AA22848C}"/>
              </a:ext>
            </a:extLst>
          </p:cNvPr>
          <p:cNvCxnSpPr/>
          <p:nvPr/>
        </p:nvCxnSpPr>
        <p:spPr>
          <a:xfrm>
            <a:off x="2695074" y="3429000"/>
            <a:ext cx="2743200" cy="8446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EC4B80-3A5E-49E0-B241-8B9EA35FA054}"/>
              </a:ext>
            </a:extLst>
          </p:cNvPr>
          <p:cNvCxnSpPr>
            <a:cxnSpLocks/>
          </p:cNvCxnSpPr>
          <p:nvPr/>
        </p:nvCxnSpPr>
        <p:spPr>
          <a:xfrm flipH="1">
            <a:off x="3715352" y="3429000"/>
            <a:ext cx="1799924" cy="8651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593978-04DB-48B5-8BAB-0ABF50FBA431}"/>
              </a:ext>
            </a:extLst>
          </p:cNvPr>
          <p:cNvCxnSpPr>
            <a:cxnSpLocks/>
          </p:cNvCxnSpPr>
          <p:nvPr/>
        </p:nvCxnSpPr>
        <p:spPr>
          <a:xfrm flipH="1">
            <a:off x="2695074" y="3429000"/>
            <a:ext cx="3801980" cy="8651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0A8604C-9FC5-46A4-84BB-0CF69617BA84}"/>
              </a:ext>
            </a:extLst>
          </p:cNvPr>
          <p:cNvCxnSpPr>
            <a:cxnSpLocks/>
          </p:cNvCxnSpPr>
          <p:nvPr/>
        </p:nvCxnSpPr>
        <p:spPr>
          <a:xfrm>
            <a:off x="4639377" y="3429000"/>
            <a:ext cx="1857677" cy="8446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27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all the factor pairs of 50.</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85C9C16B-610E-4FE9-A7F2-8CA7AAFEBF38}"/>
              </a:ext>
            </a:extLst>
          </p:cNvPr>
          <p:cNvGraphicFramePr>
            <a:graphicFrameLocks noGrp="1"/>
          </p:cNvGraphicFramePr>
          <p:nvPr>
            <p:extLst>
              <p:ext uri="{D42A27DB-BD31-4B8C-83A1-F6EECF244321}">
                <p14:modId xmlns:p14="http://schemas.microsoft.com/office/powerpoint/2010/main" val="1072977599"/>
              </p:ext>
            </p:extLst>
          </p:nvPr>
        </p:nvGraphicFramePr>
        <p:xfrm>
          <a:off x="937098" y="1534773"/>
          <a:ext cx="7269804" cy="3788454"/>
        </p:xfrm>
        <a:graphic>
          <a:graphicData uri="http://schemas.openxmlformats.org/drawingml/2006/table">
            <a:tbl>
              <a:tblPr firstRow="1" bandRow="1">
                <a:tableStyleId>{5940675A-B579-460E-94D1-54222C63F5DA}</a:tableStyleId>
              </a:tblPr>
              <a:tblGrid>
                <a:gridCol w="1211634">
                  <a:extLst>
                    <a:ext uri="{9D8B030D-6E8A-4147-A177-3AD203B41FA5}">
                      <a16:colId xmlns:a16="http://schemas.microsoft.com/office/drawing/2014/main" val="1989084817"/>
                    </a:ext>
                  </a:extLst>
                </a:gridCol>
                <a:gridCol w="1211634">
                  <a:extLst>
                    <a:ext uri="{9D8B030D-6E8A-4147-A177-3AD203B41FA5}">
                      <a16:colId xmlns:a16="http://schemas.microsoft.com/office/drawing/2014/main" val="1652951394"/>
                    </a:ext>
                  </a:extLst>
                </a:gridCol>
                <a:gridCol w="1211634">
                  <a:extLst>
                    <a:ext uri="{9D8B030D-6E8A-4147-A177-3AD203B41FA5}">
                      <a16:colId xmlns:a16="http://schemas.microsoft.com/office/drawing/2014/main" val="968512866"/>
                    </a:ext>
                  </a:extLst>
                </a:gridCol>
                <a:gridCol w="1211634">
                  <a:extLst>
                    <a:ext uri="{9D8B030D-6E8A-4147-A177-3AD203B41FA5}">
                      <a16:colId xmlns:a16="http://schemas.microsoft.com/office/drawing/2014/main" val="1572794305"/>
                    </a:ext>
                  </a:extLst>
                </a:gridCol>
                <a:gridCol w="1211634">
                  <a:extLst>
                    <a:ext uri="{9D8B030D-6E8A-4147-A177-3AD203B41FA5}">
                      <a16:colId xmlns:a16="http://schemas.microsoft.com/office/drawing/2014/main" val="183056072"/>
                    </a:ext>
                  </a:extLst>
                </a:gridCol>
                <a:gridCol w="1211634">
                  <a:extLst>
                    <a:ext uri="{9D8B030D-6E8A-4147-A177-3AD203B41FA5}">
                      <a16:colId xmlns:a16="http://schemas.microsoft.com/office/drawing/2014/main" val="3176625279"/>
                    </a:ext>
                  </a:extLst>
                </a:gridCol>
              </a:tblGrid>
              <a:tr h="1262818">
                <a:tc>
                  <a:txBody>
                    <a:bodyPr/>
                    <a:lstStyle/>
                    <a:p>
                      <a:pPr algn="ctr"/>
                      <a:r>
                        <a:rPr lang="en-GB" sz="3400" b="1" dirty="0">
                          <a:latin typeface="Century Gothic" panose="020B0502020202020204" pitchFamily="34" charset="0"/>
                        </a:rPr>
                        <a:t>14 x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2 x 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20 x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0195663"/>
                  </a:ext>
                </a:extLst>
              </a:tr>
              <a:tr h="1262818">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1 x 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21 x 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18 x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3921303"/>
                  </a:ext>
                </a:extLst>
              </a:tr>
              <a:tr h="1262818">
                <a:tc>
                  <a:txBody>
                    <a:bodyPr/>
                    <a:lstStyle/>
                    <a:p>
                      <a:pPr algn="ctr"/>
                      <a:r>
                        <a:rPr lang="en-GB" sz="3400" b="1" dirty="0">
                          <a:latin typeface="Century Gothic" panose="020B0502020202020204" pitchFamily="34" charset="0"/>
                        </a:rPr>
                        <a:t>12 x 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17 x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10 x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2465300"/>
                  </a:ext>
                </a:extLst>
              </a:tr>
            </a:tbl>
          </a:graphicData>
        </a:graphic>
      </p:graphicFrame>
    </p:spTree>
    <p:extLst>
      <p:ext uri="{BB962C8B-B14F-4D97-AF65-F5344CB8AC3E}">
        <p14:creationId xmlns:p14="http://schemas.microsoft.com/office/powerpoint/2010/main" val="342224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all the factor pairs of 50.</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85C9C16B-610E-4FE9-A7F2-8CA7AAFEBF38}"/>
              </a:ext>
            </a:extLst>
          </p:cNvPr>
          <p:cNvGraphicFramePr>
            <a:graphicFrameLocks noGrp="1"/>
          </p:cNvGraphicFramePr>
          <p:nvPr>
            <p:extLst>
              <p:ext uri="{D42A27DB-BD31-4B8C-83A1-F6EECF244321}">
                <p14:modId xmlns:p14="http://schemas.microsoft.com/office/powerpoint/2010/main" val="3182783841"/>
              </p:ext>
            </p:extLst>
          </p:nvPr>
        </p:nvGraphicFramePr>
        <p:xfrm>
          <a:off x="937098" y="1534773"/>
          <a:ext cx="7269804" cy="3788454"/>
        </p:xfrm>
        <a:graphic>
          <a:graphicData uri="http://schemas.openxmlformats.org/drawingml/2006/table">
            <a:tbl>
              <a:tblPr firstRow="1" bandRow="1">
                <a:tableStyleId>{5940675A-B579-460E-94D1-54222C63F5DA}</a:tableStyleId>
              </a:tblPr>
              <a:tblGrid>
                <a:gridCol w="1211634">
                  <a:extLst>
                    <a:ext uri="{9D8B030D-6E8A-4147-A177-3AD203B41FA5}">
                      <a16:colId xmlns:a16="http://schemas.microsoft.com/office/drawing/2014/main" val="1989084817"/>
                    </a:ext>
                  </a:extLst>
                </a:gridCol>
                <a:gridCol w="1211634">
                  <a:extLst>
                    <a:ext uri="{9D8B030D-6E8A-4147-A177-3AD203B41FA5}">
                      <a16:colId xmlns:a16="http://schemas.microsoft.com/office/drawing/2014/main" val="1652951394"/>
                    </a:ext>
                  </a:extLst>
                </a:gridCol>
                <a:gridCol w="1211634">
                  <a:extLst>
                    <a:ext uri="{9D8B030D-6E8A-4147-A177-3AD203B41FA5}">
                      <a16:colId xmlns:a16="http://schemas.microsoft.com/office/drawing/2014/main" val="968512866"/>
                    </a:ext>
                  </a:extLst>
                </a:gridCol>
                <a:gridCol w="1211634">
                  <a:extLst>
                    <a:ext uri="{9D8B030D-6E8A-4147-A177-3AD203B41FA5}">
                      <a16:colId xmlns:a16="http://schemas.microsoft.com/office/drawing/2014/main" val="1572794305"/>
                    </a:ext>
                  </a:extLst>
                </a:gridCol>
                <a:gridCol w="1211634">
                  <a:extLst>
                    <a:ext uri="{9D8B030D-6E8A-4147-A177-3AD203B41FA5}">
                      <a16:colId xmlns:a16="http://schemas.microsoft.com/office/drawing/2014/main" val="183056072"/>
                    </a:ext>
                  </a:extLst>
                </a:gridCol>
                <a:gridCol w="1211634">
                  <a:extLst>
                    <a:ext uri="{9D8B030D-6E8A-4147-A177-3AD203B41FA5}">
                      <a16:colId xmlns:a16="http://schemas.microsoft.com/office/drawing/2014/main" val="3176625279"/>
                    </a:ext>
                  </a:extLst>
                </a:gridCol>
              </a:tblGrid>
              <a:tr h="1262818">
                <a:tc>
                  <a:txBody>
                    <a:bodyPr/>
                    <a:lstStyle/>
                    <a:p>
                      <a:pPr algn="ctr"/>
                      <a:r>
                        <a:rPr lang="en-GB" sz="3400" b="1" dirty="0">
                          <a:latin typeface="Century Gothic" panose="020B0502020202020204" pitchFamily="34" charset="0"/>
                        </a:rPr>
                        <a:t>14 x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solidFill>
                            <a:srgbClr val="FF0000"/>
                          </a:solidFill>
                          <a:latin typeface="Century Gothic" panose="020B0502020202020204" pitchFamily="34" charset="0"/>
                        </a:rPr>
                        <a:t>2 x 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20 x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0195663"/>
                  </a:ext>
                </a:extLst>
              </a:tr>
              <a:tr h="1262818">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solidFill>
                            <a:srgbClr val="FF0000"/>
                          </a:solidFill>
                          <a:latin typeface="Century Gothic" panose="020B0502020202020204" pitchFamily="34" charset="0"/>
                        </a:rPr>
                        <a:t>1 x 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21 x 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18 x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3921303"/>
                  </a:ext>
                </a:extLst>
              </a:tr>
              <a:tr h="1262818">
                <a:tc>
                  <a:txBody>
                    <a:bodyPr/>
                    <a:lstStyle/>
                    <a:p>
                      <a:pPr algn="ctr"/>
                      <a:r>
                        <a:rPr lang="en-GB" sz="3400" b="1" dirty="0">
                          <a:latin typeface="Century Gothic" panose="020B0502020202020204" pitchFamily="34" charset="0"/>
                        </a:rPr>
                        <a:t>12 x 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17 x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solidFill>
                            <a:srgbClr val="FF0000"/>
                          </a:solidFill>
                          <a:latin typeface="Century Gothic" panose="020B0502020202020204" pitchFamily="34" charset="0"/>
                        </a:rPr>
                        <a:t>10 x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2465300"/>
                  </a:ext>
                </a:extLst>
              </a:tr>
            </a:tbl>
          </a:graphicData>
        </a:graphic>
      </p:graphicFrame>
      <p:sp>
        <p:nvSpPr>
          <p:cNvPr id="2" name="Oval 1">
            <a:extLst>
              <a:ext uri="{FF2B5EF4-FFF2-40B4-BE49-F238E27FC236}">
                <a16:creationId xmlns:a16="http://schemas.microsoft.com/office/drawing/2014/main" id="{D14D36DF-8F6B-46DD-B756-65E25A95AB6F}"/>
              </a:ext>
            </a:extLst>
          </p:cNvPr>
          <p:cNvSpPr/>
          <p:nvPr/>
        </p:nvSpPr>
        <p:spPr>
          <a:xfrm>
            <a:off x="1978562" y="3112477"/>
            <a:ext cx="1603717" cy="6611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0B38C76-1785-4451-90D0-92DBD1F7C0E6}"/>
              </a:ext>
            </a:extLst>
          </p:cNvPr>
          <p:cNvSpPr/>
          <p:nvPr/>
        </p:nvSpPr>
        <p:spPr>
          <a:xfrm>
            <a:off x="3148819" y="1866656"/>
            <a:ext cx="1603717" cy="6611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1416063-E4CB-4C53-B053-8B1D9DC7DCCA}"/>
              </a:ext>
            </a:extLst>
          </p:cNvPr>
          <p:cNvSpPr/>
          <p:nvPr/>
        </p:nvSpPr>
        <p:spPr>
          <a:xfrm>
            <a:off x="5608026" y="4393798"/>
            <a:ext cx="1603717" cy="6611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813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A92E41DA-4919-4E21-85BC-ED93568C462C}"/>
              </a:ext>
            </a:extLst>
          </p:cNvPr>
          <p:cNvPicPr>
            <a:picLocks noChangeAspect="1"/>
          </p:cNvPicPr>
          <p:nvPr/>
        </p:nvPicPr>
        <p:blipFill>
          <a:blip r:embed="rId4"/>
          <a:stretch>
            <a:fillRect/>
          </a:stretch>
        </p:blipFill>
        <p:spPr>
          <a:xfrm>
            <a:off x="115438" y="141295"/>
            <a:ext cx="8913124" cy="6322100"/>
          </a:xfrm>
          <a:prstGeom prst="rect">
            <a:avLst/>
          </a:prstGeom>
        </p:spPr>
      </p:pic>
      <p:sp>
        <p:nvSpPr>
          <p:cNvPr id="13" name="Rectangle 12">
            <a:extLst>
              <a:ext uri="{FF2B5EF4-FFF2-40B4-BE49-F238E27FC236}">
                <a16:creationId xmlns:a16="http://schemas.microsoft.com/office/drawing/2014/main" id="{F1926BDC-E512-487E-B810-994A51481AE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Elise is planting sunflowers in her garden in rows. The total number of sunflower seeds has these two factors, it is less than 60.</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How many sunflower seeds might she have? Find 3 possible answers.</a:t>
            </a:r>
          </a:p>
          <a:p>
            <a:pPr lvl="0" algn="ctr"/>
            <a:endParaRPr lang="en-GB" sz="2400" b="1" u="sng" dirty="0">
              <a:solidFill>
                <a:prstClr val="black"/>
              </a:solidFill>
              <a:latin typeface="Century Gothic" panose="020B0502020202020204" pitchFamily="34" charset="0"/>
            </a:endParaRPr>
          </a:p>
        </p:txBody>
      </p:sp>
      <p:sp>
        <p:nvSpPr>
          <p:cNvPr id="14" name="TextBox 13">
            <a:extLst>
              <a:ext uri="{FF2B5EF4-FFF2-40B4-BE49-F238E27FC236}">
                <a16:creationId xmlns:a16="http://schemas.microsoft.com/office/drawing/2014/main" id="{1F977B73-78C2-40A2-B2E1-9195271F6ED8}"/>
              </a:ext>
            </a:extLst>
          </p:cNvPr>
          <p:cNvSpPr txBox="1"/>
          <p:nvPr/>
        </p:nvSpPr>
        <p:spPr>
          <a:xfrm>
            <a:off x="2791050" y="2127680"/>
            <a:ext cx="440612" cy="523220"/>
          </a:xfrm>
          <a:prstGeom prst="rect">
            <a:avLst/>
          </a:prstGeom>
          <a:noFill/>
        </p:spPr>
        <p:txBody>
          <a:bodyPr wrap="square" rtlCol="0">
            <a:spAutoFit/>
          </a:bodyPr>
          <a:lstStyle/>
          <a:p>
            <a:pPr algn="ctr"/>
            <a:r>
              <a:rPr lang="en-GB" sz="2800" b="1" dirty="0">
                <a:solidFill>
                  <a:schemeClr val="bg1"/>
                </a:solidFill>
                <a:latin typeface="Century Gothic" panose="020B0502020202020204" pitchFamily="34" charset="0"/>
              </a:rPr>
              <a:t>6</a:t>
            </a:r>
          </a:p>
        </p:txBody>
      </p:sp>
      <p:sp>
        <p:nvSpPr>
          <p:cNvPr id="15" name="TextBox 14">
            <a:extLst>
              <a:ext uri="{FF2B5EF4-FFF2-40B4-BE49-F238E27FC236}">
                <a16:creationId xmlns:a16="http://schemas.microsoft.com/office/drawing/2014/main" id="{C5CA93DB-6277-4D52-9ED3-1CCF06EDE007}"/>
              </a:ext>
            </a:extLst>
          </p:cNvPr>
          <p:cNvSpPr txBox="1"/>
          <p:nvPr/>
        </p:nvSpPr>
        <p:spPr>
          <a:xfrm>
            <a:off x="5404801" y="2127680"/>
            <a:ext cx="440612" cy="523220"/>
          </a:xfrm>
          <a:prstGeom prst="rect">
            <a:avLst/>
          </a:prstGeom>
          <a:noFill/>
        </p:spPr>
        <p:txBody>
          <a:bodyPr wrap="square" rtlCol="0">
            <a:spAutoFit/>
          </a:bodyPr>
          <a:lstStyle/>
          <a:p>
            <a:pPr algn="ctr"/>
            <a:r>
              <a:rPr lang="en-GB" sz="2800" b="1" dirty="0">
                <a:solidFill>
                  <a:schemeClr val="bg1"/>
                </a:solidFill>
                <a:latin typeface="Century Gothic" panose="020B0502020202020204" pitchFamily="34" charset="0"/>
              </a:rPr>
              <a:t>3</a:t>
            </a:r>
          </a:p>
        </p:txBody>
      </p:sp>
    </p:spTree>
    <p:extLst>
      <p:ext uri="{BB962C8B-B14F-4D97-AF65-F5344CB8AC3E}">
        <p14:creationId xmlns:p14="http://schemas.microsoft.com/office/powerpoint/2010/main" val="240719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a:extLst>
              <a:ext uri="{FF2B5EF4-FFF2-40B4-BE49-F238E27FC236}">
                <a16:creationId xmlns:a16="http://schemas.microsoft.com/office/drawing/2014/main" id="{A92E41DA-4919-4E21-85BC-ED93568C462C}"/>
              </a:ext>
            </a:extLst>
          </p:cNvPr>
          <p:cNvPicPr>
            <a:picLocks noChangeAspect="1"/>
          </p:cNvPicPr>
          <p:nvPr/>
        </p:nvPicPr>
        <p:blipFill>
          <a:blip r:embed="rId4"/>
          <a:stretch>
            <a:fillRect/>
          </a:stretch>
        </p:blipFill>
        <p:spPr>
          <a:xfrm>
            <a:off x="115438" y="141295"/>
            <a:ext cx="8913124" cy="6322100"/>
          </a:xfrm>
          <a:prstGeom prst="rect">
            <a:avLst/>
          </a:prstGeom>
        </p:spPr>
      </p:pic>
      <p:sp>
        <p:nvSpPr>
          <p:cNvPr id="13" name="Rectangle 12">
            <a:extLst>
              <a:ext uri="{FF2B5EF4-FFF2-40B4-BE49-F238E27FC236}">
                <a16:creationId xmlns:a16="http://schemas.microsoft.com/office/drawing/2014/main" id="{F1926BDC-E512-487E-B810-994A51481AE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Elise is planting sunflowers in her garden in rows. The total number of sunflower seeds has these two factors, it is less than 60.</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How many sunflower seeds might she have? Find 3 possible answers.</a:t>
            </a: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000" b="1" dirty="0">
                <a:solidFill>
                  <a:srgbClr val="FF0000"/>
                </a:solidFill>
                <a:latin typeface="Century Gothic" panose="020B0502020202020204" pitchFamily="34" charset="0"/>
              </a:rPr>
              <a:t>Various answers, for example: 6, 12, 18, 24, 30, 36, 42, 48, 54</a:t>
            </a: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4" name="TextBox 13">
            <a:extLst>
              <a:ext uri="{FF2B5EF4-FFF2-40B4-BE49-F238E27FC236}">
                <a16:creationId xmlns:a16="http://schemas.microsoft.com/office/drawing/2014/main" id="{1F977B73-78C2-40A2-B2E1-9195271F6ED8}"/>
              </a:ext>
            </a:extLst>
          </p:cNvPr>
          <p:cNvSpPr txBox="1"/>
          <p:nvPr/>
        </p:nvSpPr>
        <p:spPr>
          <a:xfrm>
            <a:off x="2791050" y="2127680"/>
            <a:ext cx="440612" cy="523220"/>
          </a:xfrm>
          <a:prstGeom prst="rect">
            <a:avLst/>
          </a:prstGeom>
          <a:noFill/>
        </p:spPr>
        <p:txBody>
          <a:bodyPr wrap="square" rtlCol="0">
            <a:spAutoFit/>
          </a:bodyPr>
          <a:lstStyle/>
          <a:p>
            <a:pPr algn="ctr"/>
            <a:r>
              <a:rPr lang="en-GB" sz="2800" b="1" dirty="0">
                <a:solidFill>
                  <a:schemeClr val="bg1"/>
                </a:solidFill>
                <a:latin typeface="Century Gothic" panose="020B0502020202020204" pitchFamily="34" charset="0"/>
              </a:rPr>
              <a:t>6</a:t>
            </a:r>
          </a:p>
        </p:txBody>
      </p:sp>
      <p:sp>
        <p:nvSpPr>
          <p:cNvPr id="15" name="TextBox 14">
            <a:extLst>
              <a:ext uri="{FF2B5EF4-FFF2-40B4-BE49-F238E27FC236}">
                <a16:creationId xmlns:a16="http://schemas.microsoft.com/office/drawing/2014/main" id="{C5CA93DB-6277-4D52-9ED3-1CCF06EDE007}"/>
              </a:ext>
            </a:extLst>
          </p:cNvPr>
          <p:cNvSpPr txBox="1"/>
          <p:nvPr/>
        </p:nvSpPr>
        <p:spPr>
          <a:xfrm>
            <a:off x="5404801" y="2127680"/>
            <a:ext cx="440612" cy="523220"/>
          </a:xfrm>
          <a:prstGeom prst="rect">
            <a:avLst/>
          </a:prstGeom>
          <a:noFill/>
        </p:spPr>
        <p:txBody>
          <a:bodyPr wrap="square" rtlCol="0">
            <a:spAutoFit/>
          </a:bodyPr>
          <a:lstStyle/>
          <a:p>
            <a:pPr algn="ctr"/>
            <a:r>
              <a:rPr lang="en-GB" sz="2800" b="1" dirty="0">
                <a:solidFill>
                  <a:schemeClr val="bg1"/>
                </a:solidFill>
                <a:latin typeface="Century Gothic" panose="020B0502020202020204" pitchFamily="34" charset="0"/>
              </a:rPr>
              <a:t>3</a:t>
            </a:r>
          </a:p>
        </p:txBody>
      </p:sp>
    </p:spTree>
    <p:extLst>
      <p:ext uri="{BB962C8B-B14F-4D97-AF65-F5344CB8AC3E}">
        <p14:creationId xmlns:p14="http://schemas.microsoft.com/office/powerpoint/2010/main" val="332777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4A9E84BD-98DC-42C2-BF6C-1108AD3A9333}"/>
              </a:ext>
            </a:extLst>
          </p:cNvPr>
          <p:cNvPicPr>
            <a:picLocks noChangeAspect="1"/>
          </p:cNvPicPr>
          <p:nvPr/>
        </p:nvPicPr>
        <p:blipFill>
          <a:blip r:embed="rId4"/>
          <a:stretch>
            <a:fillRect/>
          </a:stretch>
        </p:blipFill>
        <p:spPr>
          <a:xfrm>
            <a:off x="115438" y="142761"/>
            <a:ext cx="8913124" cy="6322100"/>
          </a:xfrm>
          <a:prstGeom prst="rect">
            <a:avLst/>
          </a:prstGeom>
        </p:spPr>
      </p:pic>
      <p:sp>
        <p:nvSpPr>
          <p:cNvPr id="12" name="Rectangle 11">
            <a:extLst>
              <a:ext uri="{FF2B5EF4-FFF2-40B4-BE49-F238E27FC236}">
                <a16:creationId xmlns:a16="http://schemas.microsoft.com/office/drawing/2014/main" id="{B23C0903-CB87-4472-841D-9E63CDB4F24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Eddie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Is Eddie correct? Prove it.</a:t>
            </a:r>
          </a:p>
          <a:p>
            <a:pPr lvl="0" algn="ctr"/>
            <a:endParaRPr lang="en-GB" sz="2400" b="1" u="sng"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C00646CB-A1A9-4438-86AB-F4295D8F9B1F}"/>
              </a:ext>
            </a:extLst>
          </p:cNvPr>
          <p:cNvSpPr/>
          <p:nvPr/>
        </p:nvSpPr>
        <p:spPr>
          <a:xfrm>
            <a:off x="3471907" y="1936207"/>
            <a:ext cx="3119532" cy="1072168"/>
          </a:xfrm>
          <a:prstGeom prst="wedgeRoundRectCallout">
            <a:avLst>
              <a:gd name="adj1" fmla="val -61401"/>
              <a:gd name="adj2" fmla="val 171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An even number will have an even number of factor pairs.</a:t>
            </a:r>
          </a:p>
        </p:txBody>
      </p:sp>
    </p:spTree>
    <p:extLst>
      <p:ext uri="{BB962C8B-B14F-4D97-AF65-F5344CB8AC3E}">
        <p14:creationId xmlns:p14="http://schemas.microsoft.com/office/powerpoint/2010/main" val="261025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4A9E84BD-98DC-42C2-BF6C-1108AD3A9333}"/>
              </a:ext>
            </a:extLst>
          </p:cNvPr>
          <p:cNvPicPr>
            <a:picLocks noChangeAspect="1"/>
          </p:cNvPicPr>
          <p:nvPr/>
        </p:nvPicPr>
        <p:blipFill>
          <a:blip r:embed="rId4"/>
          <a:stretch>
            <a:fillRect/>
          </a:stretch>
        </p:blipFill>
        <p:spPr>
          <a:xfrm>
            <a:off x="115438" y="142761"/>
            <a:ext cx="8913124" cy="6322100"/>
          </a:xfrm>
          <a:prstGeom prst="rect">
            <a:avLst/>
          </a:prstGeom>
        </p:spPr>
      </p:pic>
      <p:sp>
        <p:nvSpPr>
          <p:cNvPr id="12" name="Rectangle 11">
            <a:extLst>
              <a:ext uri="{FF2B5EF4-FFF2-40B4-BE49-F238E27FC236}">
                <a16:creationId xmlns:a16="http://schemas.microsoft.com/office/drawing/2014/main" id="{B23C0903-CB87-4472-841D-9E63CDB4F24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Eddie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Is Eddie correct? Prove it.</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Eddie is incorrect because…</a:t>
            </a:r>
          </a:p>
          <a:p>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400" b="1" u="sng"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C00646CB-A1A9-4438-86AB-F4295D8F9B1F}"/>
              </a:ext>
            </a:extLst>
          </p:cNvPr>
          <p:cNvSpPr/>
          <p:nvPr/>
        </p:nvSpPr>
        <p:spPr>
          <a:xfrm>
            <a:off x="3471907" y="1936207"/>
            <a:ext cx="3119532" cy="1072168"/>
          </a:xfrm>
          <a:prstGeom prst="wedgeRoundRectCallout">
            <a:avLst>
              <a:gd name="adj1" fmla="val -61401"/>
              <a:gd name="adj2" fmla="val 171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An even number will have an even number of factor pairs.</a:t>
            </a:r>
          </a:p>
        </p:txBody>
      </p:sp>
    </p:spTree>
    <p:extLst>
      <p:ext uri="{BB962C8B-B14F-4D97-AF65-F5344CB8AC3E}">
        <p14:creationId xmlns:p14="http://schemas.microsoft.com/office/powerpoint/2010/main" val="190489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4A9E84BD-98DC-42C2-BF6C-1108AD3A9333}"/>
              </a:ext>
            </a:extLst>
          </p:cNvPr>
          <p:cNvPicPr>
            <a:picLocks noChangeAspect="1"/>
          </p:cNvPicPr>
          <p:nvPr/>
        </p:nvPicPr>
        <p:blipFill>
          <a:blip r:embed="rId4"/>
          <a:stretch>
            <a:fillRect/>
          </a:stretch>
        </p:blipFill>
        <p:spPr>
          <a:xfrm>
            <a:off x="115438" y="142761"/>
            <a:ext cx="8913124" cy="6322100"/>
          </a:xfrm>
          <a:prstGeom prst="rect">
            <a:avLst/>
          </a:prstGeom>
        </p:spPr>
      </p:pic>
      <p:sp>
        <p:nvSpPr>
          <p:cNvPr id="12" name="Rectangle 11">
            <a:extLst>
              <a:ext uri="{FF2B5EF4-FFF2-40B4-BE49-F238E27FC236}">
                <a16:creationId xmlns:a16="http://schemas.microsoft.com/office/drawing/2014/main" id="{B23C0903-CB87-4472-841D-9E63CDB4F24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Eddie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Is Eddie correct? Prove it.</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Eddie is incorrect because </a:t>
            </a:r>
            <a:r>
              <a:rPr lang="en-GB" sz="2000" b="1" dirty="0">
                <a:solidFill>
                  <a:srgbClr val="FF0000"/>
                </a:solidFill>
                <a:latin typeface="Century Gothic" panose="020B0502020202020204" pitchFamily="34" charset="0"/>
              </a:rPr>
              <a:t>some even numbers will have an odd number of factor pairs, for example 44, 48 and 52.</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400" b="1" u="sng"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C00646CB-A1A9-4438-86AB-F4295D8F9B1F}"/>
              </a:ext>
            </a:extLst>
          </p:cNvPr>
          <p:cNvSpPr/>
          <p:nvPr/>
        </p:nvSpPr>
        <p:spPr>
          <a:xfrm>
            <a:off x="3471907" y="1936207"/>
            <a:ext cx="3119532" cy="1072168"/>
          </a:xfrm>
          <a:prstGeom prst="wedgeRoundRectCallout">
            <a:avLst>
              <a:gd name="adj1" fmla="val -61401"/>
              <a:gd name="adj2" fmla="val 171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An even number will have an even number of factor pairs.</a:t>
            </a:r>
          </a:p>
        </p:txBody>
      </p:sp>
    </p:spTree>
    <p:extLst>
      <p:ext uri="{BB962C8B-B14F-4D97-AF65-F5344CB8AC3E}">
        <p14:creationId xmlns:p14="http://schemas.microsoft.com/office/powerpoint/2010/main" val="2372822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the statement below correct?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Rounded Corners 5">
            <a:extLst>
              <a:ext uri="{FF2B5EF4-FFF2-40B4-BE49-F238E27FC236}">
                <a16:creationId xmlns:a16="http://schemas.microsoft.com/office/drawing/2014/main" id="{6420332F-2DDD-4ACB-AF1E-5BF11E6FC676}"/>
              </a:ext>
            </a:extLst>
          </p:cNvPr>
          <p:cNvSpPr/>
          <p:nvPr/>
        </p:nvSpPr>
        <p:spPr>
          <a:xfrm>
            <a:off x="1598229" y="2094845"/>
            <a:ext cx="5947542" cy="1334155"/>
          </a:xfrm>
          <a:prstGeom prst="roundRect">
            <a:avLst/>
          </a:prstGeom>
          <a:solidFill>
            <a:schemeClr val="bg1"/>
          </a:solidFill>
          <a:ln w="38100">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36 has more factor pairs than 32 because it is a bigger number.</a:t>
            </a:r>
          </a:p>
        </p:txBody>
      </p:sp>
    </p:spTree>
    <p:extLst>
      <p:ext uri="{BB962C8B-B14F-4D97-AF65-F5344CB8AC3E}">
        <p14:creationId xmlns:p14="http://schemas.microsoft.com/office/powerpoint/2010/main" val="59561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1 – Multiplication and Division – Factor Pairs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(4C6a) </a:t>
            </a:r>
            <a:r>
              <a:rPr lang="en-GB" sz="1200" b="1" dirty="0">
                <a:latin typeface="Century Gothic" panose="020B0502020202020204" pitchFamily="34" charset="0"/>
                <a:hlinkClick r:id="rId4"/>
              </a:rPr>
              <a:t>Recall multiplication and division facts for multiplication tables up to 12 × 12</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(4C6c) </a:t>
            </a:r>
            <a:r>
              <a:rPr lang="en-GB" sz="1200" b="1" u="sng" dirty="0">
                <a:latin typeface="Century Gothic" panose="020B0502020202020204" pitchFamily="34" charset="0"/>
                <a:hlinkClick r:id="rId5"/>
              </a:rPr>
              <a:t>Recognise and use factor pairs and commutativity in mental calculations</a:t>
            </a:r>
            <a:endParaRPr lang="en-GB" sz="1200" b="1" u="sng" dirty="0">
              <a:latin typeface="Century Gothic" panose="020B0502020202020204" pitchFamily="34" charset="0"/>
            </a:endParaRPr>
          </a:p>
          <a:p>
            <a:pPr fontAlgn="base">
              <a:lnSpc>
                <a:spcPct val="100000"/>
              </a:lnSpc>
              <a:spcAft>
                <a:spcPts val="0"/>
              </a:spcAft>
              <a:buClrTx/>
              <a:buSzTx/>
              <a:tabLst/>
              <a:defRPr/>
            </a:pPr>
            <a:endParaRPr lang="en-GB" sz="1200" b="1" u="sng" dirty="0">
              <a:solidFill>
                <a:schemeClr val="tx1"/>
              </a:solidFill>
              <a:latin typeface="Century Gothic" panose="020B0502020202020204" pitchFamily="34" charset="0"/>
            </a:endParaRPr>
          </a:p>
          <a:p>
            <a:pPr fontAlgn="base">
              <a:lnSpc>
                <a:spcPct val="100000"/>
              </a:lnSpc>
              <a:spcAft>
                <a:spcPts val="0"/>
              </a:spcAft>
              <a:buClrTx/>
              <a:buSzTx/>
              <a:tabLst/>
              <a:defRPr/>
            </a:pPr>
            <a:endParaRPr lang="en-GB" sz="1200" b="1" dirty="0">
              <a:solidFill>
                <a:schemeClr val="tx1"/>
              </a:solidFill>
              <a:latin typeface="Century Gothic" panose="020B0502020202020204" pitchFamily="34" charset="0"/>
            </a:endParaRPr>
          </a:p>
          <a:p>
            <a:pPr fontAlgn="base">
              <a:lnSpc>
                <a:spcPct val="100000"/>
              </a:lnSpc>
              <a:spcAft>
                <a:spcPts val="0"/>
              </a:spcAft>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4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the statement below correct?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This is true, however…</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Rounded Corners 5">
            <a:extLst>
              <a:ext uri="{FF2B5EF4-FFF2-40B4-BE49-F238E27FC236}">
                <a16:creationId xmlns:a16="http://schemas.microsoft.com/office/drawing/2014/main" id="{6420332F-2DDD-4ACB-AF1E-5BF11E6FC676}"/>
              </a:ext>
            </a:extLst>
          </p:cNvPr>
          <p:cNvSpPr/>
          <p:nvPr/>
        </p:nvSpPr>
        <p:spPr>
          <a:xfrm>
            <a:off x="1598229" y="2094845"/>
            <a:ext cx="5947542" cy="1334155"/>
          </a:xfrm>
          <a:prstGeom prst="roundRect">
            <a:avLst/>
          </a:prstGeom>
          <a:solidFill>
            <a:schemeClr val="bg1"/>
          </a:solidFill>
          <a:ln w="38100">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36 has more factor pairs than 32 because it is a bigger number.</a:t>
            </a:r>
          </a:p>
        </p:txBody>
      </p:sp>
    </p:spTree>
    <p:extLst>
      <p:ext uri="{BB962C8B-B14F-4D97-AF65-F5344CB8AC3E}">
        <p14:creationId xmlns:p14="http://schemas.microsoft.com/office/powerpoint/2010/main" val="378164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the statement below correct?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This is true, however it has nothing to do with the size of number. For example, 36 has 5 factor pairs, but 44 has only 3 and 37 has only one factor pair. </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Rounded Corners 5">
            <a:extLst>
              <a:ext uri="{FF2B5EF4-FFF2-40B4-BE49-F238E27FC236}">
                <a16:creationId xmlns:a16="http://schemas.microsoft.com/office/drawing/2014/main" id="{6420332F-2DDD-4ACB-AF1E-5BF11E6FC676}"/>
              </a:ext>
            </a:extLst>
          </p:cNvPr>
          <p:cNvSpPr/>
          <p:nvPr/>
        </p:nvSpPr>
        <p:spPr>
          <a:xfrm>
            <a:off x="1598229" y="2094845"/>
            <a:ext cx="5947542" cy="1334155"/>
          </a:xfrm>
          <a:prstGeom prst="roundRect">
            <a:avLst/>
          </a:prstGeom>
          <a:solidFill>
            <a:schemeClr val="bg1"/>
          </a:solidFill>
          <a:ln w="38100">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36 has more factor pairs than 32 because it is a bigger number.</a:t>
            </a:r>
          </a:p>
        </p:txBody>
      </p:sp>
    </p:spTree>
    <p:extLst>
      <p:ext uri="{BB962C8B-B14F-4D97-AF65-F5344CB8AC3E}">
        <p14:creationId xmlns:p14="http://schemas.microsoft.com/office/powerpoint/2010/main" val="268061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1 – Multiplication and Division</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Factor Pairs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these questions about the 11 and 12 times table.</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BEFF8518-CFF0-40C5-BAA9-0BD0C0E8DC00}"/>
              </a:ext>
            </a:extLst>
          </p:cNvPr>
          <p:cNvGraphicFramePr>
            <a:graphicFrameLocks noGrp="1"/>
          </p:cNvGraphicFramePr>
          <p:nvPr>
            <p:extLst>
              <p:ext uri="{D42A27DB-BD31-4B8C-83A1-F6EECF244321}">
                <p14:modId xmlns:p14="http://schemas.microsoft.com/office/powerpoint/2010/main" val="497790932"/>
              </p:ext>
            </p:extLst>
          </p:nvPr>
        </p:nvGraphicFramePr>
        <p:xfrm>
          <a:off x="1559943" y="1981619"/>
          <a:ext cx="6024113" cy="2638780"/>
        </p:xfrm>
        <a:graphic>
          <a:graphicData uri="http://schemas.openxmlformats.org/drawingml/2006/table">
            <a:tbl>
              <a:tblPr firstRow="1" bandRow="1">
                <a:tableStyleId>{5940675A-B579-460E-94D1-54222C63F5DA}</a:tableStyleId>
              </a:tblPr>
              <a:tblGrid>
                <a:gridCol w="1770057">
                  <a:extLst>
                    <a:ext uri="{9D8B030D-6E8A-4147-A177-3AD203B41FA5}">
                      <a16:colId xmlns:a16="http://schemas.microsoft.com/office/drawing/2014/main" val="3877617159"/>
                    </a:ext>
                  </a:extLst>
                </a:gridCol>
                <a:gridCol w="885028">
                  <a:extLst>
                    <a:ext uri="{9D8B030D-6E8A-4147-A177-3AD203B41FA5}">
                      <a16:colId xmlns:a16="http://schemas.microsoft.com/office/drawing/2014/main" val="616311692"/>
                    </a:ext>
                  </a:extLst>
                </a:gridCol>
                <a:gridCol w="612000">
                  <a:extLst>
                    <a:ext uri="{9D8B030D-6E8A-4147-A177-3AD203B41FA5}">
                      <a16:colId xmlns:a16="http://schemas.microsoft.com/office/drawing/2014/main" val="1165275927"/>
                    </a:ext>
                  </a:extLst>
                </a:gridCol>
                <a:gridCol w="1872000">
                  <a:extLst>
                    <a:ext uri="{9D8B030D-6E8A-4147-A177-3AD203B41FA5}">
                      <a16:colId xmlns:a16="http://schemas.microsoft.com/office/drawing/2014/main" val="1403839065"/>
                    </a:ext>
                  </a:extLst>
                </a:gridCol>
                <a:gridCol w="885028">
                  <a:extLst>
                    <a:ext uri="{9D8B030D-6E8A-4147-A177-3AD203B41FA5}">
                      <a16:colId xmlns:a16="http://schemas.microsoft.com/office/drawing/2014/main" val="1137640147"/>
                    </a:ext>
                  </a:extLst>
                </a:gridCol>
              </a:tblGrid>
              <a:tr h="527395">
                <a:tc>
                  <a:txBody>
                    <a:bodyPr/>
                    <a:lstStyle/>
                    <a:p>
                      <a:pPr algn="ctr"/>
                      <a:r>
                        <a:rPr lang="en-GB" sz="2600" b="1" dirty="0">
                          <a:latin typeface="Century Gothic" panose="020B0502020202020204" pitchFamily="34" charset="0"/>
                        </a:rPr>
                        <a:t>1 x 11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12 ÷ 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0171281"/>
                  </a:ext>
                </a:extLst>
              </a:tr>
              <a:tr h="527395">
                <a:tc>
                  <a:txBody>
                    <a:bodyPr/>
                    <a:lstStyle/>
                    <a:p>
                      <a:pPr algn="ctr"/>
                      <a:r>
                        <a:rPr lang="en-GB" sz="2600" b="1" dirty="0">
                          <a:latin typeface="Century Gothic" panose="020B0502020202020204" pitchFamily="34" charset="0"/>
                        </a:rPr>
                        <a:t>11 ÷ 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2 x 12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4641712"/>
                  </a:ext>
                </a:extLst>
              </a:tr>
              <a:tr h="527395">
                <a:tc>
                  <a:txBody>
                    <a:bodyPr/>
                    <a:lstStyle/>
                    <a:p>
                      <a:pPr algn="ctr"/>
                      <a:r>
                        <a:rPr lang="en-GB" sz="2600" b="1" dirty="0">
                          <a:latin typeface="Century Gothic" panose="020B0502020202020204" pitchFamily="34" charset="0"/>
                        </a:rPr>
                        <a:t>22 ÷ 2 =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4 x 12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6255989"/>
                  </a:ext>
                </a:extLst>
              </a:tr>
              <a:tr h="529200">
                <a:tc>
                  <a:txBody>
                    <a:bodyPr/>
                    <a:lstStyle/>
                    <a:p>
                      <a:pPr algn="ctr"/>
                      <a:r>
                        <a:rPr lang="en-GB" sz="2600" b="1" dirty="0">
                          <a:latin typeface="Century Gothic" panose="020B0502020202020204" pitchFamily="34" charset="0"/>
                        </a:rPr>
                        <a:t>3 x 11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108 ÷ 12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6859817"/>
                  </a:ext>
                </a:extLst>
              </a:tr>
              <a:tr h="527395">
                <a:tc>
                  <a:txBody>
                    <a:bodyPr/>
                    <a:lstStyle/>
                    <a:p>
                      <a:pPr algn="ctr"/>
                      <a:r>
                        <a:rPr lang="en-GB" sz="2600" b="1" dirty="0">
                          <a:latin typeface="Century Gothic" panose="020B0502020202020204" pitchFamily="34" charset="0"/>
                        </a:rPr>
                        <a:t>99 ÷ 11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60 ÷ 12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178932"/>
                  </a:ext>
                </a:extLst>
              </a:tr>
            </a:tbl>
          </a:graphicData>
        </a:graphic>
      </p:graphicFrame>
    </p:spTree>
    <p:extLst>
      <p:ext uri="{BB962C8B-B14F-4D97-AF65-F5344CB8AC3E}">
        <p14:creationId xmlns:p14="http://schemas.microsoft.com/office/powerpoint/2010/main" val="2737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4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these questions about the 11 and 12 times table.</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BEFF8518-CFF0-40C5-BAA9-0BD0C0E8DC00}"/>
              </a:ext>
            </a:extLst>
          </p:cNvPr>
          <p:cNvGraphicFramePr>
            <a:graphicFrameLocks noGrp="1"/>
          </p:cNvGraphicFramePr>
          <p:nvPr>
            <p:extLst>
              <p:ext uri="{D42A27DB-BD31-4B8C-83A1-F6EECF244321}">
                <p14:modId xmlns:p14="http://schemas.microsoft.com/office/powerpoint/2010/main" val="370631852"/>
              </p:ext>
            </p:extLst>
          </p:nvPr>
        </p:nvGraphicFramePr>
        <p:xfrm>
          <a:off x="1559943" y="1981619"/>
          <a:ext cx="6024113" cy="2638780"/>
        </p:xfrm>
        <a:graphic>
          <a:graphicData uri="http://schemas.openxmlformats.org/drawingml/2006/table">
            <a:tbl>
              <a:tblPr firstRow="1" bandRow="1">
                <a:tableStyleId>{5940675A-B579-460E-94D1-54222C63F5DA}</a:tableStyleId>
              </a:tblPr>
              <a:tblGrid>
                <a:gridCol w="1770057">
                  <a:extLst>
                    <a:ext uri="{9D8B030D-6E8A-4147-A177-3AD203B41FA5}">
                      <a16:colId xmlns:a16="http://schemas.microsoft.com/office/drawing/2014/main" val="3877617159"/>
                    </a:ext>
                  </a:extLst>
                </a:gridCol>
                <a:gridCol w="885028">
                  <a:extLst>
                    <a:ext uri="{9D8B030D-6E8A-4147-A177-3AD203B41FA5}">
                      <a16:colId xmlns:a16="http://schemas.microsoft.com/office/drawing/2014/main" val="616311692"/>
                    </a:ext>
                  </a:extLst>
                </a:gridCol>
                <a:gridCol w="612000">
                  <a:extLst>
                    <a:ext uri="{9D8B030D-6E8A-4147-A177-3AD203B41FA5}">
                      <a16:colId xmlns:a16="http://schemas.microsoft.com/office/drawing/2014/main" val="1165275927"/>
                    </a:ext>
                  </a:extLst>
                </a:gridCol>
                <a:gridCol w="1872000">
                  <a:extLst>
                    <a:ext uri="{9D8B030D-6E8A-4147-A177-3AD203B41FA5}">
                      <a16:colId xmlns:a16="http://schemas.microsoft.com/office/drawing/2014/main" val="1403839065"/>
                    </a:ext>
                  </a:extLst>
                </a:gridCol>
                <a:gridCol w="885028">
                  <a:extLst>
                    <a:ext uri="{9D8B030D-6E8A-4147-A177-3AD203B41FA5}">
                      <a16:colId xmlns:a16="http://schemas.microsoft.com/office/drawing/2014/main" val="1137640147"/>
                    </a:ext>
                  </a:extLst>
                </a:gridCol>
              </a:tblGrid>
              <a:tr h="527395">
                <a:tc>
                  <a:txBody>
                    <a:bodyPr/>
                    <a:lstStyle/>
                    <a:p>
                      <a:pPr algn="ctr"/>
                      <a:r>
                        <a:rPr lang="en-GB" sz="2600" b="1" dirty="0">
                          <a:latin typeface="Century Gothic" panose="020B0502020202020204" pitchFamily="34" charset="0"/>
                        </a:rPr>
                        <a:t>1 x 11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11</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12 ÷ 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12</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0171281"/>
                  </a:ext>
                </a:extLst>
              </a:tr>
              <a:tr h="527395">
                <a:tc>
                  <a:txBody>
                    <a:bodyPr/>
                    <a:lstStyle/>
                    <a:p>
                      <a:pPr algn="ctr"/>
                      <a:r>
                        <a:rPr lang="en-GB" sz="2600" b="1" dirty="0">
                          <a:latin typeface="Century Gothic" panose="020B0502020202020204" pitchFamily="34" charset="0"/>
                        </a:rPr>
                        <a:t>11 ÷ 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11</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2 x 12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24</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4641712"/>
                  </a:ext>
                </a:extLst>
              </a:tr>
              <a:tr h="527395">
                <a:tc>
                  <a:txBody>
                    <a:bodyPr/>
                    <a:lstStyle/>
                    <a:p>
                      <a:pPr algn="ctr"/>
                      <a:r>
                        <a:rPr lang="en-GB" sz="2600" b="1" dirty="0">
                          <a:latin typeface="Century Gothic" panose="020B0502020202020204" pitchFamily="34" charset="0"/>
                        </a:rPr>
                        <a:t>22 ÷ 2 =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11</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4 x 12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48</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6255989"/>
                  </a:ext>
                </a:extLst>
              </a:tr>
              <a:tr h="529200">
                <a:tc>
                  <a:txBody>
                    <a:bodyPr/>
                    <a:lstStyle/>
                    <a:p>
                      <a:pPr algn="ctr"/>
                      <a:r>
                        <a:rPr lang="en-GB" sz="2600" b="1" dirty="0">
                          <a:latin typeface="Century Gothic" panose="020B0502020202020204" pitchFamily="34" charset="0"/>
                        </a:rPr>
                        <a:t>3 x 11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33</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108 ÷ 12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9</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6859817"/>
                  </a:ext>
                </a:extLst>
              </a:tr>
              <a:tr h="527395">
                <a:tc>
                  <a:txBody>
                    <a:bodyPr/>
                    <a:lstStyle/>
                    <a:p>
                      <a:pPr algn="ctr"/>
                      <a:r>
                        <a:rPr lang="en-GB" sz="2600" b="1" dirty="0">
                          <a:latin typeface="Century Gothic" panose="020B0502020202020204" pitchFamily="34" charset="0"/>
                        </a:rPr>
                        <a:t>99 ÷ 11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9</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600" b="1" dirty="0">
                        <a:latin typeface="Century Gothic" panose="020B0502020202020204" pitchFamily="34" charset="0"/>
                      </a:endParaRP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600" b="1" dirty="0">
                          <a:latin typeface="Century Gothic" panose="020B0502020202020204" pitchFamily="34" charset="0"/>
                        </a:rPr>
                        <a:t>60 ÷ 12 =</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600" b="1" dirty="0">
                          <a:solidFill>
                            <a:srgbClr val="FF0000"/>
                          </a:solidFill>
                          <a:latin typeface="Century Gothic" panose="020B0502020202020204" pitchFamily="34" charset="0"/>
                        </a:rPr>
                        <a:t>5</a:t>
                      </a:r>
                    </a:p>
                  </a:txBody>
                  <a:tcPr marL="121706" marR="121706" marT="60853" marB="6085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178932"/>
                  </a:ext>
                </a:extLst>
              </a:tr>
            </a:tbl>
          </a:graphicData>
        </a:graphic>
      </p:graphicFrame>
    </p:spTree>
    <p:extLst>
      <p:ext uri="{BB962C8B-B14F-4D97-AF65-F5344CB8AC3E}">
        <p14:creationId xmlns:p14="http://schemas.microsoft.com/office/powerpoint/2010/main" val="360276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7CA72DC7-6534-4CA8-BB7B-D2923BB12FB3}"/>
              </a:ext>
            </a:extLst>
          </p:cNvPr>
          <p:cNvPicPr>
            <a:picLocks noChangeAspect="1"/>
          </p:cNvPicPr>
          <p:nvPr/>
        </p:nvPicPr>
        <p:blipFill>
          <a:blip r:embed="rId4"/>
          <a:stretch>
            <a:fillRect/>
          </a:stretch>
        </p:blipFill>
        <p:spPr>
          <a:xfrm>
            <a:off x="115438" y="139397"/>
            <a:ext cx="8913124" cy="6322100"/>
          </a:xfrm>
          <a:prstGeom prst="rect">
            <a:avLst/>
          </a:prstGeom>
        </p:spPr>
      </p:pic>
      <p:sp>
        <p:nvSpPr>
          <p:cNvPr id="33" name="Rectangle 32">
            <a:extLst>
              <a:ext uri="{FF2B5EF4-FFF2-40B4-BE49-F238E27FC236}">
                <a16:creationId xmlns:a16="http://schemas.microsoft.com/office/drawing/2014/main" id="{45D312DF-E2AE-4DCD-8E2D-67B420C88D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factor crab.</a:t>
            </a:r>
          </a:p>
          <a:p>
            <a:pPr lvl="0" algn="ctr"/>
            <a:endParaRPr lang="en-GB" sz="2400" b="1" u="sng" dirty="0">
              <a:solidFill>
                <a:schemeClr val="tx1"/>
              </a:solidFill>
              <a:latin typeface="Century Gothic" panose="020B0502020202020204" pitchFamily="34" charset="0"/>
            </a:endParaRPr>
          </a:p>
        </p:txBody>
      </p:sp>
      <p:sp>
        <p:nvSpPr>
          <p:cNvPr id="3" name="Rectangle 2">
            <a:extLst>
              <a:ext uri="{FF2B5EF4-FFF2-40B4-BE49-F238E27FC236}">
                <a16:creationId xmlns:a16="http://schemas.microsoft.com/office/drawing/2014/main" id="{A1F3566E-D61C-4312-9403-038C43F1C39B}"/>
              </a:ext>
            </a:extLst>
          </p:cNvPr>
          <p:cNvSpPr/>
          <p:nvPr/>
        </p:nvSpPr>
        <p:spPr>
          <a:xfrm>
            <a:off x="4032986" y="3711301"/>
            <a:ext cx="72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0000"/>
              </a:solidFill>
              <a:latin typeface="Century Gothic" panose="020B0502020202020204" pitchFamily="34" charset="0"/>
            </a:endParaRPr>
          </a:p>
        </p:txBody>
      </p:sp>
      <p:grpSp>
        <p:nvGrpSpPr>
          <p:cNvPr id="21" name="Group 20">
            <a:extLst>
              <a:ext uri="{FF2B5EF4-FFF2-40B4-BE49-F238E27FC236}">
                <a16:creationId xmlns:a16="http://schemas.microsoft.com/office/drawing/2014/main" id="{E2C16565-FE51-47F0-A02A-F7A1FF77105F}"/>
              </a:ext>
            </a:extLst>
          </p:cNvPr>
          <p:cNvGrpSpPr/>
          <p:nvPr/>
        </p:nvGrpSpPr>
        <p:grpSpPr>
          <a:xfrm>
            <a:off x="1602885" y="1752476"/>
            <a:ext cx="5867467" cy="3864693"/>
            <a:chOff x="1602885" y="1752476"/>
            <a:chExt cx="5867467" cy="3864693"/>
          </a:xfrm>
        </p:grpSpPr>
        <p:sp>
          <p:nvSpPr>
            <p:cNvPr id="22" name="Rectangle 21">
              <a:extLst>
                <a:ext uri="{FF2B5EF4-FFF2-40B4-BE49-F238E27FC236}">
                  <a16:creationId xmlns:a16="http://schemas.microsoft.com/office/drawing/2014/main" id="{11A11B98-F608-4BDB-BE86-92A5723D7325}"/>
                </a:ext>
              </a:extLst>
            </p:cNvPr>
            <p:cNvSpPr/>
            <p:nvPr/>
          </p:nvSpPr>
          <p:spPr>
            <a:xfrm>
              <a:off x="6124857" y="4897169"/>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4</a:t>
              </a:r>
            </a:p>
          </p:txBody>
        </p:sp>
        <p:sp>
          <p:nvSpPr>
            <p:cNvPr id="23" name="Rectangle 22">
              <a:extLst>
                <a:ext uri="{FF2B5EF4-FFF2-40B4-BE49-F238E27FC236}">
                  <a16:creationId xmlns:a16="http://schemas.microsoft.com/office/drawing/2014/main" id="{49F49B9E-7095-4290-A6B7-65DEB5F1BAC2}"/>
                </a:ext>
              </a:extLst>
            </p:cNvPr>
            <p:cNvSpPr/>
            <p:nvPr/>
          </p:nvSpPr>
          <p:spPr>
            <a:xfrm>
              <a:off x="1980340" y="1752476"/>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a:t>
              </a:r>
              <a:endParaRPr lang="en-GB" b="1" dirty="0">
                <a:latin typeface="Century Gothic" panose="020B0502020202020204" pitchFamily="34" charset="0"/>
              </a:endParaRPr>
            </a:p>
          </p:txBody>
        </p:sp>
        <p:sp>
          <p:nvSpPr>
            <p:cNvPr id="24" name="Rectangle 23">
              <a:extLst>
                <a:ext uri="{FF2B5EF4-FFF2-40B4-BE49-F238E27FC236}">
                  <a16:creationId xmlns:a16="http://schemas.microsoft.com/office/drawing/2014/main" id="{7C0EA54A-B8BA-408B-9DFC-E0C228799DFB}"/>
                </a:ext>
              </a:extLst>
            </p:cNvPr>
            <p:cNvSpPr/>
            <p:nvPr/>
          </p:nvSpPr>
          <p:spPr>
            <a:xfrm>
              <a:off x="1602885" y="3351301"/>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2</a:t>
              </a:r>
            </a:p>
          </p:txBody>
        </p:sp>
        <p:sp>
          <p:nvSpPr>
            <p:cNvPr id="25" name="Rectangle 24">
              <a:extLst>
                <a:ext uri="{FF2B5EF4-FFF2-40B4-BE49-F238E27FC236}">
                  <a16:creationId xmlns:a16="http://schemas.microsoft.com/office/drawing/2014/main" id="{911F198E-0722-44FA-A387-5C418CAFDF5C}"/>
                </a:ext>
              </a:extLst>
            </p:cNvPr>
            <p:cNvSpPr/>
            <p:nvPr/>
          </p:nvSpPr>
          <p:spPr>
            <a:xfrm>
              <a:off x="6476843" y="1752476"/>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16</a:t>
              </a:r>
            </a:p>
          </p:txBody>
        </p:sp>
        <p:sp>
          <p:nvSpPr>
            <p:cNvPr id="26" name="Rectangle 25">
              <a:extLst>
                <a:ext uri="{FF2B5EF4-FFF2-40B4-BE49-F238E27FC236}">
                  <a16:creationId xmlns:a16="http://schemas.microsoft.com/office/drawing/2014/main" id="{0832F76C-941E-4527-8481-3D5E2C165821}"/>
                </a:ext>
              </a:extLst>
            </p:cNvPr>
            <p:cNvSpPr/>
            <p:nvPr/>
          </p:nvSpPr>
          <p:spPr>
            <a:xfrm>
              <a:off x="6750352" y="3351301"/>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8</a:t>
              </a:r>
            </a:p>
          </p:txBody>
        </p:sp>
        <p:sp>
          <p:nvSpPr>
            <p:cNvPr id="27" name="Rectangle 26">
              <a:extLst>
                <a:ext uri="{FF2B5EF4-FFF2-40B4-BE49-F238E27FC236}">
                  <a16:creationId xmlns:a16="http://schemas.microsoft.com/office/drawing/2014/main" id="{9DA6C221-F93C-4059-83C0-5A16FFCEB571}"/>
                </a:ext>
              </a:extLst>
            </p:cNvPr>
            <p:cNvSpPr/>
            <p:nvPr/>
          </p:nvSpPr>
          <p:spPr>
            <a:xfrm>
              <a:off x="1947387" y="4897169"/>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4</a:t>
              </a:r>
            </a:p>
          </p:txBody>
        </p:sp>
      </p:grpSp>
    </p:spTree>
    <p:extLst>
      <p:ext uri="{BB962C8B-B14F-4D97-AF65-F5344CB8AC3E}">
        <p14:creationId xmlns:p14="http://schemas.microsoft.com/office/powerpoint/2010/main" val="368965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7CA72DC7-6534-4CA8-BB7B-D2923BB12FB3}"/>
              </a:ext>
            </a:extLst>
          </p:cNvPr>
          <p:cNvPicPr>
            <a:picLocks noChangeAspect="1"/>
          </p:cNvPicPr>
          <p:nvPr/>
        </p:nvPicPr>
        <p:blipFill>
          <a:blip r:embed="rId4"/>
          <a:stretch>
            <a:fillRect/>
          </a:stretch>
        </p:blipFill>
        <p:spPr>
          <a:xfrm>
            <a:off x="115438" y="139397"/>
            <a:ext cx="8913124" cy="6322100"/>
          </a:xfrm>
          <a:prstGeom prst="rect">
            <a:avLst/>
          </a:prstGeom>
        </p:spPr>
      </p:pic>
      <p:sp>
        <p:nvSpPr>
          <p:cNvPr id="33" name="Rectangle 32">
            <a:extLst>
              <a:ext uri="{FF2B5EF4-FFF2-40B4-BE49-F238E27FC236}">
                <a16:creationId xmlns:a16="http://schemas.microsoft.com/office/drawing/2014/main" id="{45D312DF-E2AE-4DCD-8E2D-67B420C88D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factor crab.</a:t>
            </a:r>
          </a:p>
          <a:p>
            <a:pPr lvl="0" algn="ctr"/>
            <a:endParaRPr lang="en-GB" sz="2400" b="1" u="sng"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CB7222A8-F142-45F6-AF24-1596902B8181}"/>
              </a:ext>
            </a:extLst>
          </p:cNvPr>
          <p:cNvGrpSpPr/>
          <p:nvPr/>
        </p:nvGrpSpPr>
        <p:grpSpPr>
          <a:xfrm>
            <a:off x="1602885" y="1752476"/>
            <a:ext cx="5867467" cy="3864693"/>
            <a:chOff x="1602885" y="1752476"/>
            <a:chExt cx="5867467" cy="3864693"/>
          </a:xfrm>
        </p:grpSpPr>
        <p:sp>
          <p:nvSpPr>
            <p:cNvPr id="35" name="Rectangle 34">
              <a:extLst>
                <a:ext uri="{FF2B5EF4-FFF2-40B4-BE49-F238E27FC236}">
                  <a16:creationId xmlns:a16="http://schemas.microsoft.com/office/drawing/2014/main" id="{B7D87D86-DA4E-40A9-B596-41485BB019BD}"/>
                </a:ext>
              </a:extLst>
            </p:cNvPr>
            <p:cNvSpPr/>
            <p:nvPr/>
          </p:nvSpPr>
          <p:spPr>
            <a:xfrm>
              <a:off x="6124857" y="4897169"/>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4</a:t>
              </a:r>
            </a:p>
          </p:txBody>
        </p:sp>
        <p:sp>
          <p:nvSpPr>
            <p:cNvPr id="36" name="Rectangle 35">
              <a:extLst>
                <a:ext uri="{FF2B5EF4-FFF2-40B4-BE49-F238E27FC236}">
                  <a16:creationId xmlns:a16="http://schemas.microsoft.com/office/drawing/2014/main" id="{F628EE27-335D-4A7E-ACFB-8CA12D28F650}"/>
                </a:ext>
              </a:extLst>
            </p:cNvPr>
            <p:cNvSpPr/>
            <p:nvPr/>
          </p:nvSpPr>
          <p:spPr>
            <a:xfrm>
              <a:off x="1980340" y="1752476"/>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a:t>
              </a:r>
              <a:endParaRPr lang="en-GB" b="1" dirty="0">
                <a:latin typeface="Century Gothic" panose="020B0502020202020204" pitchFamily="34" charset="0"/>
              </a:endParaRPr>
            </a:p>
          </p:txBody>
        </p:sp>
        <p:sp>
          <p:nvSpPr>
            <p:cNvPr id="37" name="Rectangle 36">
              <a:extLst>
                <a:ext uri="{FF2B5EF4-FFF2-40B4-BE49-F238E27FC236}">
                  <a16:creationId xmlns:a16="http://schemas.microsoft.com/office/drawing/2014/main" id="{F0BE8B96-5A6D-49C5-BF78-33D00BE87973}"/>
                </a:ext>
              </a:extLst>
            </p:cNvPr>
            <p:cNvSpPr/>
            <p:nvPr/>
          </p:nvSpPr>
          <p:spPr>
            <a:xfrm>
              <a:off x="1602885" y="3351301"/>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2</a:t>
              </a:r>
            </a:p>
          </p:txBody>
        </p:sp>
        <p:sp>
          <p:nvSpPr>
            <p:cNvPr id="38" name="Rectangle 37">
              <a:extLst>
                <a:ext uri="{FF2B5EF4-FFF2-40B4-BE49-F238E27FC236}">
                  <a16:creationId xmlns:a16="http://schemas.microsoft.com/office/drawing/2014/main" id="{D46182D8-DA4B-4970-8949-E36BCC64669D}"/>
                </a:ext>
              </a:extLst>
            </p:cNvPr>
            <p:cNvSpPr/>
            <p:nvPr/>
          </p:nvSpPr>
          <p:spPr>
            <a:xfrm>
              <a:off x="6476843" y="1752476"/>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16</a:t>
              </a:r>
            </a:p>
          </p:txBody>
        </p:sp>
        <p:sp>
          <p:nvSpPr>
            <p:cNvPr id="39" name="Rectangle 38">
              <a:extLst>
                <a:ext uri="{FF2B5EF4-FFF2-40B4-BE49-F238E27FC236}">
                  <a16:creationId xmlns:a16="http://schemas.microsoft.com/office/drawing/2014/main" id="{265A6B00-8377-41D2-BCFC-9F4610AAA3BB}"/>
                </a:ext>
              </a:extLst>
            </p:cNvPr>
            <p:cNvSpPr/>
            <p:nvPr/>
          </p:nvSpPr>
          <p:spPr>
            <a:xfrm>
              <a:off x="6750352" y="3351301"/>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8</a:t>
              </a:r>
            </a:p>
          </p:txBody>
        </p:sp>
        <p:sp>
          <p:nvSpPr>
            <p:cNvPr id="40" name="Rectangle 39">
              <a:extLst>
                <a:ext uri="{FF2B5EF4-FFF2-40B4-BE49-F238E27FC236}">
                  <a16:creationId xmlns:a16="http://schemas.microsoft.com/office/drawing/2014/main" id="{04E24BB3-06AC-4262-946F-E103C5C7BB3D}"/>
                </a:ext>
              </a:extLst>
            </p:cNvPr>
            <p:cNvSpPr/>
            <p:nvPr/>
          </p:nvSpPr>
          <p:spPr>
            <a:xfrm>
              <a:off x="1947387" y="4897169"/>
              <a:ext cx="720000" cy="7200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4</a:t>
              </a:r>
            </a:p>
          </p:txBody>
        </p:sp>
      </p:grpSp>
      <p:sp>
        <p:nvSpPr>
          <p:cNvPr id="3" name="Rectangle 2">
            <a:extLst>
              <a:ext uri="{FF2B5EF4-FFF2-40B4-BE49-F238E27FC236}">
                <a16:creationId xmlns:a16="http://schemas.microsoft.com/office/drawing/2014/main" id="{A1F3566E-D61C-4312-9403-038C43F1C39B}"/>
              </a:ext>
            </a:extLst>
          </p:cNvPr>
          <p:cNvSpPr/>
          <p:nvPr/>
        </p:nvSpPr>
        <p:spPr>
          <a:xfrm>
            <a:off x="4032986" y="3711301"/>
            <a:ext cx="72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16</a:t>
            </a:r>
          </a:p>
        </p:txBody>
      </p:sp>
    </p:spTree>
    <p:extLst>
      <p:ext uri="{BB962C8B-B14F-4D97-AF65-F5344CB8AC3E}">
        <p14:creationId xmlns:p14="http://schemas.microsoft.com/office/powerpoint/2010/main" val="55740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Write the missing factors.</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712E34C-4993-4CD5-86DA-792EF0D0ABB6}"/>
              </a:ext>
            </a:extLst>
          </p:cNvPr>
          <p:cNvGraphicFramePr>
            <a:graphicFrameLocks noGrp="1"/>
          </p:cNvGraphicFramePr>
          <p:nvPr>
            <p:extLst>
              <p:ext uri="{D42A27DB-BD31-4B8C-83A1-F6EECF244321}">
                <p14:modId xmlns:p14="http://schemas.microsoft.com/office/powerpoint/2010/main" val="1328667094"/>
              </p:ext>
            </p:extLst>
          </p:nvPr>
        </p:nvGraphicFramePr>
        <p:xfrm>
          <a:off x="2521828" y="1716712"/>
          <a:ext cx="4100344" cy="3591225"/>
        </p:xfrm>
        <a:graphic>
          <a:graphicData uri="http://schemas.openxmlformats.org/drawingml/2006/table">
            <a:tbl>
              <a:tblPr firstRow="1" bandRow="1">
                <a:tableStyleId>{5940675A-B579-460E-94D1-54222C63F5DA}</a:tableStyleId>
              </a:tblPr>
              <a:tblGrid>
                <a:gridCol w="683392">
                  <a:extLst>
                    <a:ext uri="{9D8B030D-6E8A-4147-A177-3AD203B41FA5}">
                      <a16:colId xmlns:a16="http://schemas.microsoft.com/office/drawing/2014/main" val="3626480693"/>
                    </a:ext>
                  </a:extLst>
                </a:gridCol>
                <a:gridCol w="683388">
                  <a:extLst>
                    <a:ext uri="{9D8B030D-6E8A-4147-A177-3AD203B41FA5}">
                      <a16:colId xmlns:a16="http://schemas.microsoft.com/office/drawing/2014/main" val="1520569747"/>
                    </a:ext>
                  </a:extLst>
                </a:gridCol>
                <a:gridCol w="683392">
                  <a:extLst>
                    <a:ext uri="{9D8B030D-6E8A-4147-A177-3AD203B41FA5}">
                      <a16:colId xmlns:a16="http://schemas.microsoft.com/office/drawing/2014/main" val="2148224826"/>
                    </a:ext>
                  </a:extLst>
                </a:gridCol>
                <a:gridCol w="683392">
                  <a:extLst>
                    <a:ext uri="{9D8B030D-6E8A-4147-A177-3AD203B41FA5}">
                      <a16:colId xmlns:a16="http://schemas.microsoft.com/office/drawing/2014/main" val="1758351635"/>
                    </a:ext>
                  </a:extLst>
                </a:gridCol>
                <a:gridCol w="683388">
                  <a:extLst>
                    <a:ext uri="{9D8B030D-6E8A-4147-A177-3AD203B41FA5}">
                      <a16:colId xmlns:a16="http://schemas.microsoft.com/office/drawing/2014/main" val="3865584606"/>
                    </a:ext>
                  </a:extLst>
                </a:gridCol>
                <a:gridCol w="683392">
                  <a:extLst>
                    <a:ext uri="{9D8B030D-6E8A-4147-A177-3AD203B41FA5}">
                      <a16:colId xmlns:a16="http://schemas.microsoft.com/office/drawing/2014/main" val="2095075174"/>
                    </a:ext>
                  </a:extLst>
                </a:gridCol>
              </a:tblGrid>
              <a:tr h="771692">
                <a:tc gridSpan="6">
                  <a:txBody>
                    <a:bodyPr/>
                    <a:lstStyle/>
                    <a:p>
                      <a:pPr algn="ctr"/>
                      <a:r>
                        <a:rPr lang="en-GB" sz="2500" b="1" dirty="0">
                          <a:latin typeface="Century Gothic" panose="020B0502020202020204" pitchFamily="34" charset="0"/>
                        </a:rPr>
                        <a:t>40</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01255382"/>
                  </a:ext>
                </a:extLst>
              </a:tr>
              <a:tr h="684000">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70050504"/>
                  </a:ext>
                </a:extLst>
              </a:tr>
              <a:tr h="684000">
                <a:tc>
                  <a:txBody>
                    <a:bodyPr/>
                    <a:lstStyle/>
                    <a:p>
                      <a:pPr algn="ctr"/>
                      <a:r>
                        <a:rPr lang="en-GB" sz="2500" b="1" dirty="0">
                          <a:latin typeface="Century Gothic" panose="020B0502020202020204" pitchFamily="34" charset="0"/>
                        </a:rPr>
                        <a:t>A.</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40282023"/>
                  </a:ext>
                </a:extLst>
              </a:tr>
              <a:tr h="684000">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0694745"/>
                  </a:ext>
                </a:extLst>
              </a:tr>
              <a:tr h="684000">
                <a:tc>
                  <a:txBody>
                    <a:bodyPr/>
                    <a:lstStyle/>
                    <a:p>
                      <a:pPr algn="ctr"/>
                      <a:r>
                        <a:rPr lang="en-GB" sz="2500" b="1" dirty="0">
                          <a:latin typeface="Century Gothic" panose="020B0502020202020204" pitchFamily="34" charset="0"/>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42466760"/>
                  </a:ext>
                </a:extLst>
              </a:tr>
              <a:tr h="83533">
                <a:tc>
                  <a:txBody>
                    <a:bodyPr/>
                    <a:lstStyle/>
                    <a:p>
                      <a:pPr algn="ctr"/>
                      <a:endParaRPr lang="en-GB" sz="1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95120555"/>
                  </a:ext>
                </a:extLst>
              </a:tr>
            </a:tbl>
          </a:graphicData>
        </a:graphic>
      </p:graphicFrame>
    </p:spTree>
    <p:extLst>
      <p:ext uri="{BB962C8B-B14F-4D97-AF65-F5344CB8AC3E}">
        <p14:creationId xmlns:p14="http://schemas.microsoft.com/office/powerpoint/2010/main" val="147738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Write the missing factors.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 2; B = 8; C = 10</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712E34C-4993-4CD5-86DA-792EF0D0ABB6}"/>
              </a:ext>
            </a:extLst>
          </p:cNvPr>
          <p:cNvGraphicFramePr>
            <a:graphicFrameLocks noGrp="1"/>
          </p:cNvGraphicFramePr>
          <p:nvPr>
            <p:extLst>
              <p:ext uri="{D42A27DB-BD31-4B8C-83A1-F6EECF244321}">
                <p14:modId xmlns:p14="http://schemas.microsoft.com/office/powerpoint/2010/main" val="3634686836"/>
              </p:ext>
            </p:extLst>
          </p:nvPr>
        </p:nvGraphicFramePr>
        <p:xfrm>
          <a:off x="2521828" y="1716712"/>
          <a:ext cx="4100344" cy="3591225"/>
        </p:xfrm>
        <a:graphic>
          <a:graphicData uri="http://schemas.openxmlformats.org/drawingml/2006/table">
            <a:tbl>
              <a:tblPr firstRow="1" bandRow="1">
                <a:tableStyleId>{5940675A-B579-460E-94D1-54222C63F5DA}</a:tableStyleId>
              </a:tblPr>
              <a:tblGrid>
                <a:gridCol w="683392">
                  <a:extLst>
                    <a:ext uri="{9D8B030D-6E8A-4147-A177-3AD203B41FA5}">
                      <a16:colId xmlns:a16="http://schemas.microsoft.com/office/drawing/2014/main" val="3626480693"/>
                    </a:ext>
                  </a:extLst>
                </a:gridCol>
                <a:gridCol w="683388">
                  <a:extLst>
                    <a:ext uri="{9D8B030D-6E8A-4147-A177-3AD203B41FA5}">
                      <a16:colId xmlns:a16="http://schemas.microsoft.com/office/drawing/2014/main" val="1520569747"/>
                    </a:ext>
                  </a:extLst>
                </a:gridCol>
                <a:gridCol w="683392">
                  <a:extLst>
                    <a:ext uri="{9D8B030D-6E8A-4147-A177-3AD203B41FA5}">
                      <a16:colId xmlns:a16="http://schemas.microsoft.com/office/drawing/2014/main" val="2148224826"/>
                    </a:ext>
                  </a:extLst>
                </a:gridCol>
                <a:gridCol w="683392">
                  <a:extLst>
                    <a:ext uri="{9D8B030D-6E8A-4147-A177-3AD203B41FA5}">
                      <a16:colId xmlns:a16="http://schemas.microsoft.com/office/drawing/2014/main" val="1758351635"/>
                    </a:ext>
                  </a:extLst>
                </a:gridCol>
                <a:gridCol w="683388">
                  <a:extLst>
                    <a:ext uri="{9D8B030D-6E8A-4147-A177-3AD203B41FA5}">
                      <a16:colId xmlns:a16="http://schemas.microsoft.com/office/drawing/2014/main" val="3865584606"/>
                    </a:ext>
                  </a:extLst>
                </a:gridCol>
                <a:gridCol w="683392">
                  <a:extLst>
                    <a:ext uri="{9D8B030D-6E8A-4147-A177-3AD203B41FA5}">
                      <a16:colId xmlns:a16="http://schemas.microsoft.com/office/drawing/2014/main" val="2095075174"/>
                    </a:ext>
                  </a:extLst>
                </a:gridCol>
              </a:tblGrid>
              <a:tr h="771692">
                <a:tc gridSpan="6">
                  <a:txBody>
                    <a:bodyPr/>
                    <a:lstStyle/>
                    <a:p>
                      <a:pPr algn="ctr"/>
                      <a:r>
                        <a:rPr lang="en-GB" sz="2500" b="1" dirty="0">
                          <a:latin typeface="Century Gothic" panose="020B0502020202020204" pitchFamily="34" charset="0"/>
                        </a:rPr>
                        <a:t>40</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01255382"/>
                  </a:ext>
                </a:extLst>
              </a:tr>
              <a:tr h="684000">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70050504"/>
                  </a:ext>
                </a:extLst>
              </a:tr>
              <a:tr h="684000">
                <a:tc>
                  <a:txBody>
                    <a:bodyPr/>
                    <a:lstStyle/>
                    <a:p>
                      <a:pPr algn="ctr"/>
                      <a:r>
                        <a:rPr lang="en-GB" sz="2500" b="1" dirty="0">
                          <a:latin typeface="Century Gothic" panose="020B0502020202020204" pitchFamily="34" charset="0"/>
                        </a:rPr>
                        <a:t>A.</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solidFill>
                            <a:srgbClr val="FF0000"/>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40282023"/>
                  </a:ext>
                </a:extLst>
              </a:tr>
              <a:tr h="684000">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solidFill>
                            <a:srgbClr val="FF0000"/>
                          </a:solidFill>
                          <a:latin typeface="Century Gothic" panose="020B0502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0694745"/>
                  </a:ext>
                </a:extLst>
              </a:tr>
              <a:tr h="684000">
                <a:tc>
                  <a:txBody>
                    <a:bodyPr/>
                    <a:lstStyle/>
                    <a:p>
                      <a:pPr algn="ctr"/>
                      <a:r>
                        <a:rPr lang="en-GB" sz="2500" b="1" dirty="0">
                          <a:latin typeface="Century Gothic" panose="020B0502020202020204" pitchFamily="34" charset="0"/>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solidFill>
                            <a:srgbClr val="FF0000"/>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500" b="1" dirty="0">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42466760"/>
                  </a:ext>
                </a:extLst>
              </a:tr>
              <a:tr h="83533">
                <a:tc>
                  <a:txBody>
                    <a:bodyPr/>
                    <a:lstStyle/>
                    <a:p>
                      <a:pPr algn="ctr"/>
                      <a:endParaRPr lang="en-GB" sz="1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95120555"/>
                  </a:ext>
                </a:extLst>
              </a:tr>
            </a:tbl>
          </a:graphicData>
        </a:graphic>
      </p:graphicFrame>
    </p:spTree>
    <p:extLst>
      <p:ext uri="{BB962C8B-B14F-4D97-AF65-F5344CB8AC3E}">
        <p14:creationId xmlns:p14="http://schemas.microsoft.com/office/powerpoint/2010/main" val="1817079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3.xml><?xml version="1.0" encoding="utf-8"?>
<ds:datastoreItem xmlns:ds="http://schemas.openxmlformats.org/officeDocument/2006/customXml" ds:itemID="{C00FCA7A-0FC4-4DF9-9655-E3375CD30FD3}"/>
</file>

<file path=docProps/app.xml><?xml version="1.0" encoding="utf-8"?>
<Properties xmlns="http://schemas.openxmlformats.org/officeDocument/2006/extended-properties" xmlns:vt="http://schemas.openxmlformats.org/officeDocument/2006/docPropsVTypes">
  <Template>Office Theme</Template>
  <TotalTime>1105</TotalTime>
  <Words>1011</Words>
  <Application>Microsoft Office PowerPoint</Application>
  <PresentationFormat>On-screen Show (4:3)</PresentationFormat>
  <Paragraphs>343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Factor Pairs PowerPoint Presentation</dc:title>
  <dc:creator>Ashleigh Sobol</dc:creator>
  <cp:lastModifiedBy>Helen Woodhead</cp:lastModifiedBy>
  <cp:revision>51</cp:revision>
  <dcterms:created xsi:type="dcterms:W3CDTF">2018-03-17T10:08:43Z</dcterms:created>
  <dcterms:modified xsi:type="dcterms:W3CDTF">2019-12-06T10:09:21Z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