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5" r:id="rId2"/>
    <p:sldId id="276" r:id="rId3"/>
    <p:sldId id="278" r:id="rId4"/>
    <p:sldId id="279" r:id="rId5"/>
    <p:sldId id="289" r:id="rId6"/>
    <p:sldId id="290" r:id="rId7"/>
    <p:sldId id="282" r:id="rId8"/>
    <p:sldId id="284" r:id="rId9"/>
    <p:sldId id="288" r:id="rId10"/>
    <p:sldId id="277" r:id="rId11"/>
    <p:sldId id="286" r:id="rId12"/>
  </p:sldIdLst>
  <p:sldSz cx="9144000" cy="6858000" type="screen4x3"/>
  <p:notesSz cx="6858000" cy="9144000"/>
  <p:embeddedFontLst>
    <p:embeddedFont>
      <p:font typeface="Twinkl" pitchFamily="2" charset="0"/>
      <p:regular r:id="rId15"/>
      <p:bold r:id="rId16"/>
    </p:embeddedFont>
    <p:embeddedFont>
      <p:font typeface="Tuffy" panose="020B0603060100000000" pitchFamily="34" charset="0"/>
      <p:regular r:id="rId17"/>
      <p:bold r:id="rId18"/>
      <p:italic r:id="rId19"/>
      <p:boldItalic r:id="rId20"/>
    </p:embeddedFont>
    <p:embeddedFont>
      <p:font typeface="Tuffy-TTF" panose="020B0603060100000000"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476D"/>
    <a:srgbClr val="CA4F71"/>
    <a:srgbClr val="5BBF8C"/>
    <a:srgbClr val="F19A93"/>
    <a:srgbClr val="A48DA3"/>
    <a:srgbClr val="E9506C"/>
    <a:srgbClr val="87BD31"/>
    <a:srgbClr val="0079C3"/>
    <a:srgbClr val="FFE76D"/>
    <a:srgbClr val="072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p:scale>
          <a:sx n="80" d="100"/>
          <a:sy n="80" d="100"/>
        </p:scale>
        <p:origin x="2262" y="768"/>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06/11/2019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3-white-rose-maths-resources-key-stage-1-year-1-year-2/autumn-block-3-multiplication-and-division-year-3-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3/planit-maths-primary-teaching-resources-year-3-number-multiplication-and-division/planit-maths-primary-teaching-resources-year-3-number---multiplication-and-division-recall-and-use-multiplication-and-division-facts-for-the-3-4-and-8-multiplication-tables" TargetMode="Externa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789800"/>
            <a:ext cx="7564566" cy="742639"/>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Recall and use multiplication and division facts for the 3, 4 </a:t>
            </a:r>
            <a:br>
              <a:rPr lang="en-GB" sz="2000" b="1" dirty="0">
                <a:solidFill>
                  <a:srgbClr val="014482"/>
                </a:solidFill>
                <a:latin typeface="Tuffy" panose="020B0603060100000000" pitchFamily="34" charset="0"/>
                <a:ea typeface="Tuffy" panose="020B0603060100000000" pitchFamily="34" charset="0"/>
              </a:rPr>
            </a:br>
            <a:r>
              <a:rPr lang="en-GB" sz="2000" b="1" dirty="0">
                <a:solidFill>
                  <a:srgbClr val="014482"/>
                </a:solidFill>
                <a:latin typeface="Tuffy" panose="020B0603060100000000" pitchFamily="34" charset="0"/>
                <a:ea typeface="Tuffy" panose="020B0603060100000000" pitchFamily="34" charset="0"/>
              </a:rPr>
              <a:t>and 8 multiplication tables.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xmlns=""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xmlns=""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xmlns=""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xmlns=""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xmlns=""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xmlns=""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xmlns=""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xmlns=""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Recall and use multiplication and division facts for the 3, 4 and 8 multiplication tables.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42310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Divide by 8</a:t>
            </a:r>
          </a:p>
        </p:txBody>
      </p:sp>
      <p:sp>
        <p:nvSpPr>
          <p:cNvPr id="2" name="TextBox 1"/>
          <p:cNvSpPr txBox="1"/>
          <p:nvPr/>
        </p:nvSpPr>
        <p:spPr>
          <a:xfrm>
            <a:off x="755650" y="1282715"/>
            <a:ext cx="7632700" cy="553998"/>
          </a:xfrm>
          <a:prstGeom prst="rect">
            <a:avLst/>
          </a:prstGeom>
          <a:noFill/>
        </p:spPr>
        <p:txBody>
          <a:bodyPr wrap="square" lIns="0" tIns="0" rIns="0" bIns="0" rtlCol="0">
            <a:spAutoFit/>
          </a:bodyPr>
          <a:lstStyle/>
          <a:p>
            <a:r>
              <a:rPr lang="en-GB" dirty="0"/>
              <a:t>Divide the flowers into eight equal groups. How many are in each group?  Write a calculation to match your model. </a:t>
            </a:r>
          </a:p>
        </p:txBody>
      </p:sp>
      <p:sp>
        <p:nvSpPr>
          <p:cNvPr id="97" name="Rectangle 96"/>
          <p:cNvSpPr/>
          <p:nvPr/>
        </p:nvSpPr>
        <p:spPr>
          <a:xfrm>
            <a:off x="180550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8" name="TextBox 7"/>
          <p:cNvSpPr txBox="1"/>
          <p:nvPr/>
        </p:nvSpPr>
        <p:spPr>
          <a:xfrm>
            <a:off x="755650" y="5688929"/>
            <a:ext cx="7632700" cy="525886"/>
          </a:xfrm>
          <a:prstGeom prst="rect">
            <a:avLst/>
          </a:prstGeom>
          <a:solidFill>
            <a:srgbClr val="87BD31"/>
          </a:solidFill>
          <a:ln w="28575">
            <a:solidFill>
              <a:srgbClr val="87BD31"/>
            </a:solidFill>
          </a:ln>
        </p:spPr>
        <p:txBody>
          <a:bodyPr wrap="square" lIns="108000" tIns="108000" rIns="108000" bIns="108000" rtlCol="0">
            <a:spAutoFit/>
          </a:bodyPr>
          <a:lstStyle/>
          <a:p>
            <a:pPr algn="ctr"/>
            <a:r>
              <a:rPr lang="en-GB" sz="2000" b="1" dirty="0">
                <a:solidFill>
                  <a:schemeClr val="bg1"/>
                </a:solidFill>
                <a:latin typeface="Twinkl" pitchFamily="50" charset="0"/>
                <a:ea typeface="Calibri" panose="020F0502020204030204" pitchFamily="34" charset="0"/>
                <a:cs typeface="Times New Roman" panose="02020603050405020304" pitchFamily="18" charset="0"/>
              </a:rPr>
              <a:t>24 ÷ 8 = 3</a:t>
            </a:r>
            <a:endParaRPr lang="en-GB" sz="2000" b="1" dirty="0">
              <a:solidFill>
                <a:schemeClr val="bg1"/>
              </a:solidFill>
            </a:endParaRPr>
          </a:p>
        </p:txBody>
      </p:sp>
      <p:cxnSp>
        <p:nvCxnSpPr>
          <p:cNvPr id="103" name="Straight Connector 102"/>
          <p:cNvCxnSpPr/>
          <p:nvPr/>
        </p:nvCxnSpPr>
        <p:spPr>
          <a:xfrm>
            <a:off x="180550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B5A95F22-29DF-45D1-AD50-56E68F9AA9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6" name="Picture 15">
            <a:extLst>
              <a:ext uri="{FF2B5EF4-FFF2-40B4-BE49-F238E27FC236}">
                <a16:creationId xmlns:a16="http://schemas.microsoft.com/office/drawing/2014/main" xmlns="" id="{6A600CD0-3178-4E8C-8D0A-AE4A685459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1695781" y="2891984"/>
            <a:ext cx="427198" cy="876079"/>
          </a:xfrm>
          <a:prstGeom prst="rect">
            <a:avLst/>
          </a:prstGeom>
        </p:spPr>
      </p:pic>
      <p:pic>
        <p:nvPicPr>
          <p:cNvPr id="39" name="Picture 38">
            <a:extLst>
              <a:ext uri="{FF2B5EF4-FFF2-40B4-BE49-F238E27FC236}">
                <a16:creationId xmlns:a16="http://schemas.microsoft.com/office/drawing/2014/main" xmlns="" id="{FAF3C654-AC03-4FD9-B80D-73FFB2D3E9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2158504" y="1971774"/>
            <a:ext cx="427198" cy="876079"/>
          </a:xfrm>
          <a:prstGeom prst="rect">
            <a:avLst/>
          </a:prstGeom>
        </p:spPr>
      </p:pic>
      <p:pic>
        <p:nvPicPr>
          <p:cNvPr id="40" name="Picture 39">
            <a:extLst>
              <a:ext uri="{FF2B5EF4-FFF2-40B4-BE49-F238E27FC236}">
                <a16:creationId xmlns:a16="http://schemas.microsoft.com/office/drawing/2014/main" xmlns="" id="{AE059639-801A-4CF0-9089-CE387B457F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2715477" y="2880799"/>
            <a:ext cx="427198" cy="876079"/>
          </a:xfrm>
          <a:prstGeom prst="rect">
            <a:avLst/>
          </a:prstGeom>
        </p:spPr>
      </p:pic>
      <p:pic>
        <p:nvPicPr>
          <p:cNvPr id="43" name="Picture 42">
            <a:extLst>
              <a:ext uri="{FF2B5EF4-FFF2-40B4-BE49-F238E27FC236}">
                <a16:creationId xmlns:a16="http://schemas.microsoft.com/office/drawing/2014/main" xmlns="" id="{D7A1B381-725C-4D62-8301-0D8F63400D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3561357" y="1971774"/>
            <a:ext cx="427198" cy="876079"/>
          </a:xfrm>
          <a:prstGeom prst="rect">
            <a:avLst/>
          </a:prstGeom>
        </p:spPr>
      </p:pic>
      <p:pic>
        <p:nvPicPr>
          <p:cNvPr id="44" name="Picture 43">
            <a:extLst>
              <a:ext uri="{FF2B5EF4-FFF2-40B4-BE49-F238E27FC236}">
                <a16:creationId xmlns:a16="http://schemas.microsoft.com/office/drawing/2014/main" xmlns="" id="{66DA9C0F-3248-4553-A3E3-87EF0E86E9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3735173" y="2880799"/>
            <a:ext cx="427198" cy="876079"/>
          </a:xfrm>
          <a:prstGeom prst="rect">
            <a:avLst/>
          </a:prstGeom>
        </p:spPr>
      </p:pic>
      <p:pic>
        <p:nvPicPr>
          <p:cNvPr id="47" name="Picture 46">
            <a:extLst>
              <a:ext uri="{FF2B5EF4-FFF2-40B4-BE49-F238E27FC236}">
                <a16:creationId xmlns:a16="http://schemas.microsoft.com/office/drawing/2014/main" xmlns="" id="{79075842-56D1-45D9-9CE6-CCC1EE64D5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4964210" y="1971774"/>
            <a:ext cx="427198" cy="876079"/>
          </a:xfrm>
          <a:prstGeom prst="rect">
            <a:avLst/>
          </a:prstGeom>
        </p:spPr>
      </p:pic>
      <p:pic>
        <p:nvPicPr>
          <p:cNvPr id="48" name="Picture 47">
            <a:extLst>
              <a:ext uri="{FF2B5EF4-FFF2-40B4-BE49-F238E27FC236}">
                <a16:creationId xmlns:a16="http://schemas.microsoft.com/office/drawing/2014/main" xmlns="" id="{4C232BF7-4CEA-44B6-981B-B32597B815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4754869" y="2880799"/>
            <a:ext cx="427198" cy="876079"/>
          </a:xfrm>
          <a:prstGeom prst="rect">
            <a:avLst/>
          </a:prstGeom>
        </p:spPr>
      </p:pic>
      <p:pic>
        <p:nvPicPr>
          <p:cNvPr id="51" name="Picture 50">
            <a:extLst>
              <a:ext uri="{FF2B5EF4-FFF2-40B4-BE49-F238E27FC236}">
                <a16:creationId xmlns:a16="http://schemas.microsoft.com/office/drawing/2014/main" xmlns="" id="{166596B4-BE5D-4743-8146-FAA638B88E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6367063" y="1971774"/>
            <a:ext cx="427198" cy="876079"/>
          </a:xfrm>
          <a:prstGeom prst="rect">
            <a:avLst/>
          </a:prstGeom>
        </p:spPr>
      </p:pic>
      <p:pic>
        <p:nvPicPr>
          <p:cNvPr id="52" name="Picture 51">
            <a:extLst>
              <a:ext uri="{FF2B5EF4-FFF2-40B4-BE49-F238E27FC236}">
                <a16:creationId xmlns:a16="http://schemas.microsoft.com/office/drawing/2014/main" xmlns="" id="{94E4ABA2-7FA1-4261-919D-926CDE8E0D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5774565" y="2880799"/>
            <a:ext cx="427198" cy="876079"/>
          </a:xfrm>
          <a:prstGeom prst="rect">
            <a:avLst/>
          </a:prstGeom>
        </p:spPr>
      </p:pic>
      <p:pic>
        <p:nvPicPr>
          <p:cNvPr id="55" name="Picture 54">
            <a:extLst>
              <a:ext uri="{FF2B5EF4-FFF2-40B4-BE49-F238E27FC236}">
                <a16:creationId xmlns:a16="http://schemas.microsoft.com/office/drawing/2014/main" xmlns="" id="{AD58AF49-E8CA-4D51-BC4E-B1B3EA663C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769916" y="2023201"/>
            <a:ext cx="427198" cy="876079"/>
          </a:xfrm>
          <a:prstGeom prst="rect">
            <a:avLst/>
          </a:prstGeom>
        </p:spPr>
      </p:pic>
      <p:pic>
        <p:nvPicPr>
          <p:cNvPr id="56" name="Picture 55">
            <a:extLst>
              <a:ext uri="{FF2B5EF4-FFF2-40B4-BE49-F238E27FC236}">
                <a16:creationId xmlns:a16="http://schemas.microsoft.com/office/drawing/2014/main" xmlns="" id="{DAFE1661-7779-4673-9B00-59F36AEC28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6794261" y="2880799"/>
            <a:ext cx="427198" cy="876079"/>
          </a:xfrm>
          <a:prstGeom prst="rect">
            <a:avLst/>
          </a:prstGeom>
        </p:spPr>
      </p:pic>
      <p:pic>
        <p:nvPicPr>
          <p:cNvPr id="59" name="Picture 58">
            <a:extLst>
              <a:ext uri="{FF2B5EF4-FFF2-40B4-BE49-F238E27FC236}">
                <a16:creationId xmlns:a16="http://schemas.microsoft.com/office/drawing/2014/main" xmlns="" id="{ED967C10-CE77-43C4-A015-7AB2C49559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755651" y="3766766"/>
            <a:ext cx="367405" cy="876079"/>
          </a:xfrm>
          <a:prstGeom prst="rect">
            <a:avLst/>
          </a:prstGeom>
        </p:spPr>
      </p:pic>
      <p:pic>
        <p:nvPicPr>
          <p:cNvPr id="60" name="Picture 59">
            <a:extLst>
              <a:ext uri="{FF2B5EF4-FFF2-40B4-BE49-F238E27FC236}">
                <a16:creationId xmlns:a16="http://schemas.microsoft.com/office/drawing/2014/main" xmlns="" id="{D4B956D1-B0D2-4945-9DDF-8BDE11202C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1695781" y="4686976"/>
            <a:ext cx="367405" cy="876079"/>
          </a:xfrm>
          <a:prstGeom prst="rect">
            <a:avLst/>
          </a:prstGeom>
        </p:spPr>
      </p:pic>
      <p:pic>
        <p:nvPicPr>
          <p:cNvPr id="61" name="Picture 60">
            <a:extLst>
              <a:ext uri="{FF2B5EF4-FFF2-40B4-BE49-F238E27FC236}">
                <a16:creationId xmlns:a16="http://schemas.microsoft.com/office/drawing/2014/main" xmlns="" id="{F965BC7E-FF25-47FE-A761-7507C20BA8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2158504" y="3766766"/>
            <a:ext cx="367405" cy="876079"/>
          </a:xfrm>
          <a:prstGeom prst="rect">
            <a:avLst/>
          </a:prstGeom>
        </p:spPr>
      </p:pic>
      <p:pic>
        <p:nvPicPr>
          <p:cNvPr id="62" name="Picture 61">
            <a:extLst>
              <a:ext uri="{FF2B5EF4-FFF2-40B4-BE49-F238E27FC236}">
                <a16:creationId xmlns:a16="http://schemas.microsoft.com/office/drawing/2014/main" xmlns="" id="{C314B027-681E-4F90-81F5-D12D2DA915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2715477" y="4675791"/>
            <a:ext cx="367405" cy="876079"/>
          </a:xfrm>
          <a:prstGeom prst="rect">
            <a:avLst/>
          </a:prstGeom>
        </p:spPr>
      </p:pic>
      <p:pic>
        <p:nvPicPr>
          <p:cNvPr id="63" name="Picture 62">
            <a:extLst>
              <a:ext uri="{FF2B5EF4-FFF2-40B4-BE49-F238E27FC236}">
                <a16:creationId xmlns:a16="http://schemas.microsoft.com/office/drawing/2014/main" xmlns="" id="{15435433-AF2E-406E-9B03-5A7E331F08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3561357" y="3766766"/>
            <a:ext cx="367405" cy="876079"/>
          </a:xfrm>
          <a:prstGeom prst="rect">
            <a:avLst/>
          </a:prstGeom>
        </p:spPr>
      </p:pic>
      <p:pic>
        <p:nvPicPr>
          <p:cNvPr id="64" name="Picture 63">
            <a:extLst>
              <a:ext uri="{FF2B5EF4-FFF2-40B4-BE49-F238E27FC236}">
                <a16:creationId xmlns:a16="http://schemas.microsoft.com/office/drawing/2014/main" xmlns="" id="{B16C135C-8895-46B2-9BB1-6142E4889E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3735173" y="4675791"/>
            <a:ext cx="367405" cy="876079"/>
          </a:xfrm>
          <a:prstGeom prst="rect">
            <a:avLst/>
          </a:prstGeom>
        </p:spPr>
      </p:pic>
      <p:pic>
        <p:nvPicPr>
          <p:cNvPr id="65" name="Picture 64">
            <a:extLst>
              <a:ext uri="{FF2B5EF4-FFF2-40B4-BE49-F238E27FC236}">
                <a16:creationId xmlns:a16="http://schemas.microsoft.com/office/drawing/2014/main" xmlns="" id="{7C95C0F6-5869-4F49-A07F-29ADC03C2E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4964210" y="3766766"/>
            <a:ext cx="367405" cy="876079"/>
          </a:xfrm>
          <a:prstGeom prst="rect">
            <a:avLst/>
          </a:prstGeom>
        </p:spPr>
      </p:pic>
      <p:pic>
        <p:nvPicPr>
          <p:cNvPr id="66" name="Picture 65">
            <a:extLst>
              <a:ext uri="{FF2B5EF4-FFF2-40B4-BE49-F238E27FC236}">
                <a16:creationId xmlns:a16="http://schemas.microsoft.com/office/drawing/2014/main" xmlns="" id="{E19A99CB-CFDC-4246-99B3-C3F1F2865F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4754869" y="4675791"/>
            <a:ext cx="367405" cy="876079"/>
          </a:xfrm>
          <a:prstGeom prst="rect">
            <a:avLst/>
          </a:prstGeom>
        </p:spPr>
      </p:pic>
      <p:pic>
        <p:nvPicPr>
          <p:cNvPr id="67" name="Picture 66">
            <a:extLst>
              <a:ext uri="{FF2B5EF4-FFF2-40B4-BE49-F238E27FC236}">
                <a16:creationId xmlns:a16="http://schemas.microsoft.com/office/drawing/2014/main" xmlns="" id="{A9C8C52A-6964-4F17-B818-1865D31C28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6367063" y="3766766"/>
            <a:ext cx="367405" cy="876079"/>
          </a:xfrm>
          <a:prstGeom prst="rect">
            <a:avLst/>
          </a:prstGeom>
        </p:spPr>
      </p:pic>
      <p:pic>
        <p:nvPicPr>
          <p:cNvPr id="68" name="Picture 67">
            <a:extLst>
              <a:ext uri="{FF2B5EF4-FFF2-40B4-BE49-F238E27FC236}">
                <a16:creationId xmlns:a16="http://schemas.microsoft.com/office/drawing/2014/main" xmlns="" id="{063E84CD-2D71-4E8F-8A10-232FC9B27FC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5774565" y="4675791"/>
            <a:ext cx="367405" cy="876079"/>
          </a:xfrm>
          <a:prstGeom prst="rect">
            <a:avLst/>
          </a:prstGeom>
        </p:spPr>
      </p:pic>
      <p:pic>
        <p:nvPicPr>
          <p:cNvPr id="69" name="Picture 68">
            <a:extLst>
              <a:ext uri="{FF2B5EF4-FFF2-40B4-BE49-F238E27FC236}">
                <a16:creationId xmlns:a16="http://schemas.microsoft.com/office/drawing/2014/main" xmlns="" id="{5A732997-210F-4021-9DBB-23D77A21DF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7769916" y="3818193"/>
            <a:ext cx="367405" cy="876079"/>
          </a:xfrm>
          <a:prstGeom prst="rect">
            <a:avLst/>
          </a:prstGeom>
        </p:spPr>
      </p:pic>
      <p:pic>
        <p:nvPicPr>
          <p:cNvPr id="70" name="Picture 69">
            <a:extLst>
              <a:ext uri="{FF2B5EF4-FFF2-40B4-BE49-F238E27FC236}">
                <a16:creationId xmlns:a16="http://schemas.microsoft.com/office/drawing/2014/main" xmlns="" id="{9F5783AF-CF3C-4A9D-8780-EC14A143AA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909"/>
          <a:stretch/>
        </p:blipFill>
        <p:spPr>
          <a:xfrm>
            <a:off x="6794261" y="4675791"/>
            <a:ext cx="367405" cy="876079"/>
          </a:xfrm>
          <a:prstGeom prst="rect">
            <a:avLst/>
          </a:prstGeom>
        </p:spPr>
      </p:pic>
      <p:grpSp>
        <p:nvGrpSpPr>
          <p:cNvPr id="89" name="Group 88">
            <a:extLst>
              <a:ext uri="{FF2B5EF4-FFF2-40B4-BE49-F238E27FC236}">
                <a16:creationId xmlns:a16="http://schemas.microsoft.com/office/drawing/2014/main" xmlns="" id="{2DF2DF9A-728D-4B54-AF69-6CCBB35F5855}"/>
              </a:ext>
            </a:extLst>
          </p:cNvPr>
          <p:cNvGrpSpPr/>
          <p:nvPr/>
        </p:nvGrpSpPr>
        <p:grpSpPr>
          <a:xfrm>
            <a:off x="854560" y="1971774"/>
            <a:ext cx="427198" cy="3658596"/>
            <a:chOff x="755651" y="1971774"/>
            <a:chExt cx="427198" cy="3658596"/>
          </a:xfrm>
        </p:grpSpPr>
        <p:pic>
          <p:nvPicPr>
            <p:cNvPr id="90" name="Picture 89">
              <a:extLst>
                <a:ext uri="{FF2B5EF4-FFF2-40B4-BE49-F238E27FC236}">
                  <a16:creationId xmlns:a16="http://schemas.microsoft.com/office/drawing/2014/main" xmlns="" id="{1E9442C2-91CA-4D3A-A343-6B79FA6BA9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91" name="Picture 90">
              <a:extLst>
                <a:ext uri="{FF2B5EF4-FFF2-40B4-BE49-F238E27FC236}">
                  <a16:creationId xmlns:a16="http://schemas.microsoft.com/office/drawing/2014/main" xmlns="" id="{4B5A21DA-A59E-406D-A417-5814CB6074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93" name="Picture 92">
              <a:extLst>
                <a:ext uri="{FF2B5EF4-FFF2-40B4-BE49-F238E27FC236}">
                  <a16:creationId xmlns:a16="http://schemas.microsoft.com/office/drawing/2014/main" xmlns="" id="{63BA4B45-B4F5-4B0A-87C9-E0998A375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00" name="Group 99">
            <a:extLst>
              <a:ext uri="{FF2B5EF4-FFF2-40B4-BE49-F238E27FC236}">
                <a16:creationId xmlns:a16="http://schemas.microsoft.com/office/drawing/2014/main" xmlns="" id="{79A607E8-DA0B-47DB-8081-C9B66ADB0522}"/>
              </a:ext>
            </a:extLst>
          </p:cNvPr>
          <p:cNvGrpSpPr/>
          <p:nvPr/>
        </p:nvGrpSpPr>
        <p:grpSpPr>
          <a:xfrm>
            <a:off x="1855247" y="1971774"/>
            <a:ext cx="427198" cy="3658596"/>
            <a:chOff x="755651" y="1971774"/>
            <a:chExt cx="427198" cy="3658596"/>
          </a:xfrm>
        </p:grpSpPr>
        <p:pic>
          <p:nvPicPr>
            <p:cNvPr id="101" name="Picture 100">
              <a:extLst>
                <a:ext uri="{FF2B5EF4-FFF2-40B4-BE49-F238E27FC236}">
                  <a16:creationId xmlns:a16="http://schemas.microsoft.com/office/drawing/2014/main" xmlns="" id="{B78DBA4F-E0F6-4CBE-957F-9679E5CD6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02" name="Picture 101">
              <a:extLst>
                <a:ext uri="{FF2B5EF4-FFF2-40B4-BE49-F238E27FC236}">
                  <a16:creationId xmlns:a16="http://schemas.microsoft.com/office/drawing/2014/main" xmlns="" id="{78D2E1D4-6DDC-403F-A09A-82BC1671B8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04" name="Picture 103">
              <a:extLst>
                <a:ext uri="{FF2B5EF4-FFF2-40B4-BE49-F238E27FC236}">
                  <a16:creationId xmlns:a16="http://schemas.microsoft.com/office/drawing/2014/main" xmlns="" id="{F8A067ED-1E0D-4786-BADA-D24D4259F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05" name="Group 104">
            <a:extLst>
              <a:ext uri="{FF2B5EF4-FFF2-40B4-BE49-F238E27FC236}">
                <a16:creationId xmlns:a16="http://schemas.microsoft.com/office/drawing/2014/main" xmlns="" id="{3185013E-51BB-4444-85CF-CBBE236047E3}"/>
              </a:ext>
            </a:extLst>
          </p:cNvPr>
          <p:cNvGrpSpPr/>
          <p:nvPr/>
        </p:nvGrpSpPr>
        <p:grpSpPr>
          <a:xfrm>
            <a:off x="2855934" y="1971774"/>
            <a:ext cx="427198" cy="3658596"/>
            <a:chOff x="755651" y="1971774"/>
            <a:chExt cx="427198" cy="3658596"/>
          </a:xfrm>
        </p:grpSpPr>
        <p:pic>
          <p:nvPicPr>
            <p:cNvPr id="106" name="Picture 105">
              <a:extLst>
                <a:ext uri="{FF2B5EF4-FFF2-40B4-BE49-F238E27FC236}">
                  <a16:creationId xmlns:a16="http://schemas.microsoft.com/office/drawing/2014/main" xmlns="" id="{D2C962E4-4123-4257-94DF-FAF9ACE038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07" name="Picture 106">
              <a:extLst>
                <a:ext uri="{FF2B5EF4-FFF2-40B4-BE49-F238E27FC236}">
                  <a16:creationId xmlns:a16="http://schemas.microsoft.com/office/drawing/2014/main" xmlns="" id="{F228A16F-87D7-4D41-915B-62F8AF0EA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08" name="Picture 107">
              <a:extLst>
                <a:ext uri="{FF2B5EF4-FFF2-40B4-BE49-F238E27FC236}">
                  <a16:creationId xmlns:a16="http://schemas.microsoft.com/office/drawing/2014/main" xmlns="" id="{D884DFFE-0AEF-4E6F-886B-3340770A2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09" name="Group 108">
            <a:extLst>
              <a:ext uri="{FF2B5EF4-FFF2-40B4-BE49-F238E27FC236}">
                <a16:creationId xmlns:a16="http://schemas.microsoft.com/office/drawing/2014/main" xmlns="" id="{AAA5D608-5611-4F0E-B140-B5F27D48C813}"/>
              </a:ext>
            </a:extLst>
          </p:cNvPr>
          <p:cNvGrpSpPr/>
          <p:nvPr/>
        </p:nvGrpSpPr>
        <p:grpSpPr>
          <a:xfrm>
            <a:off x="3856621" y="1971774"/>
            <a:ext cx="427198" cy="3658596"/>
            <a:chOff x="755651" y="1971774"/>
            <a:chExt cx="427198" cy="3658596"/>
          </a:xfrm>
        </p:grpSpPr>
        <p:pic>
          <p:nvPicPr>
            <p:cNvPr id="110" name="Picture 109">
              <a:extLst>
                <a:ext uri="{FF2B5EF4-FFF2-40B4-BE49-F238E27FC236}">
                  <a16:creationId xmlns:a16="http://schemas.microsoft.com/office/drawing/2014/main" xmlns="" id="{44B34235-1244-442D-B7BE-E3EA488D14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11" name="Picture 110">
              <a:extLst>
                <a:ext uri="{FF2B5EF4-FFF2-40B4-BE49-F238E27FC236}">
                  <a16:creationId xmlns:a16="http://schemas.microsoft.com/office/drawing/2014/main" xmlns="" id="{85BD4E1D-9B37-4A04-B974-7ED13E6301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12" name="Picture 111">
              <a:extLst>
                <a:ext uri="{FF2B5EF4-FFF2-40B4-BE49-F238E27FC236}">
                  <a16:creationId xmlns:a16="http://schemas.microsoft.com/office/drawing/2014/main" xmlns="" id="{16F2C312-2FD6-43AD-A2F8-0AAD955837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13" name="Group 112">
            <a:extLst>
              <a:ext uri="{FF2B5EF4-FFF2-40B4-BE49-F238E27FC236}">
                <a16:creationId xmlns:a16="http://schemas.microsoft.com/office/drawing/2014/main" xmlns="" id="{F3633524-BD0D-42A3-81B7-AD72CBF9DABD}"/>
              </a:ext>
            </a:extLst>
          </p:cNvPr>
          <p:cNvGrpSpPr/>
          <p:nvPr/>
        </p:nvGrpSpPr>
        <p:grpSpPr>
          <a:xfrm>
            <a:off x="4857308" y="1971774"/>
            <a:ext cx="427198" cy="3658596"/>
            <a:chOff x="755651" y="1971774"/>
            <a:chExt cx="427198" cy="3658596"/>
          </a:xfrm>
        </p:grpSpPr>
        <p:pic>
          <p:nvPicPr>
            <p:cNvPr id="114" name="Picture 113">
              <a:extLst>
                <a:ext uri="{FF2B5EF4-FFF2-40B4-BE49-F238E27FC236}">
                  <a16:creationId xmlns:a16="http://schemas.microsoft.com/office/drawing/2014/main" xmlns="" id="{BBB4DDCA-C158-4062-A86A-CD8B169099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15" name="Picture 114">
              <a:extLst>
                <a:ext uri="{FF2B5EF4-FFF2-40B4-BE49-F238E27FC236}">
                  <a16:creationId xmlns:a16="http://schemas.microsoft.com/office/drawing/2014/main" xmlns="" id="{A0B71ACD-91E5-4F60-80AF-E7080B39E1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16" name="Picture 115">
              <a:extLst>
                <a:ext uri="{FF2B5EF4-FFF2-40B4-BE49-F238E27FC236}">
                  <a16:creationId xmlns:a16="http://schemas.microsoft.com/office/drawing/2014/main" xmlns="" id="{A7593E19-C53A-4840-AAA2-A150ED4CBC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17" name="Group 116">
            <a:extLst>
              <a:ext uri="{FF2B5EF4-FFF2-40B4-BE49-F238E27FC236}">
                <a16:creationId xmlns:a16="http://schemas.microsoft.com/office/drawing/2014/main" xmlns="" id="{35E1191A-B3F1-4374-8087-FE2FF0947959}"/>
              </a:ext>
            </a:extLst>
          </p:cNvPr>
          <p:cNvGrpSpPr/>
          <p:nvPr/>
        </p:nvGrpSpPr>
        <p:grpSpPr>
          <a:xfrm>
            <a:off x="5857995" y="1971774"/>
            <a:ext cx="427198" cy="3658596"/>
            <a:chOff x="755651" y="1971774"/>
            <a:chExt cx="427198" cy="3658596"/>
          </a:xfrm>
        </p:grpSpPr>
        <p:pic>
          <p:nvPicPr>
            <p:cNvPr id="118" name="Picture 117">
              <a:extLst>
                <a:ext uri="{FF2B5EF4-FFF2-40B4-BE49-F238E27FC236}">
                  <a16:creationId xmlns:a16="http://schemas.microsoft.com/office/drawing/2014/main" xmlns="" id="{674B8914-8C29-49EC-8800-255F48604F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19" name="Picture 118">
              <a:extLst>
                <a:ext uri="{FF2B5EF4-FFF2-40B4-BE49-F238E27FC236}">
                  <a16:creationId xmlns:a16="http://schemas.microsoft.com/office/drawing/2014/main" xmlns="" id="{75FF8906-6462-43E3-BB6E-63A3D72B17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20" name="Picture 119">
              <a:extLst>
                <a:ext uri="{FF2B5EF4-FFF2-40B4-BE49-F238E27FC236}">
                  <a16:creationId xmlns:a16="http://schemas.microsoft.com/office/drawing/2014/main" xmlns="" id="{F2C8D0AB-3E5C-4AA2-8FF8-D5367C5D6D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21" name="Group 120">
            <a:extLst>
              <a:ext uri="{FF2B5EF4-FFF2-40B4-BE49-F238E27FC236}">
                <a16:creationId xmlns:a16="http://schemas.microsoft.com/office/drawing/2014/main" xmlns="" id="{B60FE3BA-7BE2-4DC7-A850-12F897A5D649}"/>
              </a:ext>
            </a:extLst>
          </p:cNvPr>
          <p:cNvGrpSpPr/>
          <p:nvPr/>
        </p:nvGrpSpPr>
        <p:grpSpPr>
          <a:xfrm>
            <a:off x="6858682" y="1971774"/>
            <a:ext cx="427198" cy="3658596"/>
            <a:chOff x="755651" y="1971774"/>
            <a:chExt cx="427198" cy="3658596"/>
          </a:xfrm>
        </p:grpSpPr>
        <p:pic>
          <p:nvPicPr>
            <p:cNvPr id="122" name="Picture 121">
              <a:extLst>
                <a:ext uri="{FF2B5EF4-FFF2-40B4-BE49-F238E27FC236}">
                  <a16:creationId xmlns:a16="http://schemas.microsoft.com/office/drawing/2014/main" xmlns="" id="{33A3423F-0EF0-4581-A20A-CE982C099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23" name="Picture 122">
              <a:extLst>
                <a:ext uri="{FF2B5EF4-FFF2-40B4-BE49-F238E27FC236}">
                  <a16:creationId xmlns:a16="http://schemas.microsoft.com/office/drawing/2014/main" xmlns="" id="{C47C0471-A8A9-4886-A94A-3AC8AD6320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24" name="Picture 123">
              <a:extLst>
                <a:ext uri="{FF2B5EF4-FFF2-40B4-BE49-F238E27FC236}">
                  <a16:creationId xmlns:a16="http://schemas.microsoft.com/office/drawing/2014/main" xmlns="" id="{5304A757-08A6-4FCB-8BA7-872021B095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grpSp>
        <p:nvGrpSpPr>
          <p:cNvPr id="125" name="Group 124">
            <a:extLst>
              <a:ext uri="{FF2B5EF4-FFF2-40B4-BE49-F238E27FC236}">
                <a16:creationId xmlns:a16="http://schemas.microsoft.com/office/drawing/2014/main" xmlns="" id="{7340D2BB-7B92-4216-9FE9-3EE5E1A44245}"/>
              </a:ext>
            </a:extLst>
          </p:cNvPr>
          <p:cNvGrpSpPr/>
          <p:nvPr/>
        </p:nvGrpSpPr>
        <p:grpSpPr>
          <a:xfrm>
            <a:off x="7859367" y="1971774"/>
            <a:ext cx="427198" cy="3658596"/>
            <a:chOff x="755651" y="1971774"/>
            <a:chExt cx="427198" cy="3658596"/>
          </a:xfrm>
        </p:grpSpPr>
        <p:pic>
          <p:nvPicPr>
            <p:cNvPr id="126" name="Picture 125">
              <a:extLst>
                <a:ext uri="{FF2B5EF4-FFF2-40B4-BE49-F238E27FC236}">
                  <a16:creationId xmlns:a16="http://schemas.microsoft.com/office/drawing/2014/main" xmlns="" id="{6465E720-8570-40E1-9C36-D090578434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1971774"/>
              <a:ext cx="427198" cy="876079"/>
            </a:xfrm>
            <a:prstGeom prst="rect">
              <a:avLst/>
            </a:prstGeom>
          </p:spPr>
        </p:pic>
        <p:pic>
          <p:nvPicPr>
            <p:cNvPr id="127" name="Picture 126">
              <a:extLst>
                <a:ext uri="{FF2B5EF4-FFF2-40B4-BE49-F238E27FC236}">
                  <a16:creationId xmlns:a16="http://schemas.microsoft.com/office/drawing/2014/main" xmlns="" id="{F018E906-EE8F-4DDD-9DB7-4ED31416B5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3363033"/>
              <a:ext cx="427198" cy="876079"/>
            </a:xfrm>
            <a:prstGeom prst="rect">
              <a:avLst/>
            </a:prstGeom>
          </p:spPr>
        </p:pic>
        <p:pic>
          <p:nvPicPr>
            <p:cNvPr id="128" name="Picture 127">
              <a:extLst>
                <a:ext uri="{FF2B5EF4-FFF2-40B4-BE49-F238E27FC236}">
                  <a16:creationId xmlns:a16="http://schemas.microsoft.com/office/drawing/2014/main" xmlns="" id="{C6721410-6246-4C65-BCC0-7542B37B5A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909"/>
            <a:stretch/>
          </p:blipFill>
          <p:spPr>
            <a:xfrm>
              <a:off x="755651" y="4754291"/>
              <a:ext cx="427198" cy="876079"/>
            </a:xfrm>
            <a:prstGeom prst="rect">
              <a:avLst/>
            </a:prstGeom>
          </p:spPr>
        </p:pic>
      </p:gr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9"/>
                                        </p:tgtEl>
                                      </p:cBhvr>
                                    </p:animEffect>
                                    <p:set>
                                      <p:cBhvr>
                                        <p:cTn id="10" dur="1" fill="hold">
                                          <p:stCondLst>
                                            <p:cond delay="499"/>
                                          </p:stCondLst>
                                        </p:cTn>
                                        <p:tgtEl>
                                          <p:spTgt spid="5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61"/>
                                        </p:tgtEl>
                                      </p:cBhvr>
                                    </p:animEffect>
                                    <p:set>
                                      <p:cBhvr>
                                        <p:cTn id="22" dur="1" fill="hold">
                                          <p:stCondLst>
                                            <p:cond delay="499"/>
                                          </p:stCondLst>
                                        </p:cTn>
                                        <p:tgtEl>
                                          <p:spTgt spid="6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0"/>
                                        </p:tgtEl>
                                      </p:cBhvr>
                                    </p:animEffect>
                                    <p:set>
                                      <p:cBhvr>
                                        <p:cTn id="25" dur="1" fill="hold">
                                          <p:stCondLst>
                                            <p:cond delay="499"/>
                                          </p:stCondLst>
                                        </p:cTn>
                                        <p:tgtEl>
                                          <p:spTgt spid="6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62"/>
                                        </p:tgtEl>
                                      </p:cBhvr>
                                    </p:animEffect>
                                    <p:set>
                                      <p:cBhvr>
                                        <p:cTn id="28" dur="1" fill="hold">
                                          <p:stCondLst>
                                            <p:cond delay="499"/>
                                          </p:stCondLst>
                                        </p:cTn>
                                        <p:tgtEl>
                                          <p:spTgt spid="6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3"/>
                                        </p:tgtEl>
                                      </p:cBhvr>
                                    </p:animEffect>
                                    <p:set>
                                      <p:cBhvr>
                                        <p:cTn id="31" dur="1" fill="hold">
                                          <p:stCondLst>
                                            <p:cond delay="499"/>
                                          </p:stCondLst>
                                        </p:cTn>
                                        <p:tgtEl>
                                          <p:spTgt spid="6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43"/>
                                        </p:tgtEl>
                                      </p:cBhvr>
                                    </p:animEffect>
                                    <p:set>
                                      <p:cBhvr>
                                        <p:cTn id="37" dur="1" fill="hold">
                                          <p:stCondLst>
                                            <p:cond delay="499"/>
                                          </p:stCondLst>
                                        </p:cTn>
                                        <p:tgtEl>
                                          <p:spTgt spid="43"/>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47"/>
                                        </p:tgtEl>
                                      </p:cBhvr>
                                    </p:animEffect>
                                    <p:set>
                                      <p:cBhvr>
                                        <p:cTn id="40" dur="1" fill="hold">
                                          <p:stCondLst>
                                            <p:cond delay="499"/>
                                          </p:stCondLst>
                                        </p:cTn>
                                        <p:tgtEl>
                                          <p:spTgt spid="4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48"/>
                                        </p:tgtEl>
                                      </p:cBhvr>
                                    </p:animEffect>
                                    <p:set>
                                      <p:cBhvr>
                                        <p:cTn id="43" dur="1" fill="hold">
                                          <p:stCondLst>
                                            <p:cond delay="499"/>
                                          </p:stCondLst>
                                        </p:cTn>
                                        <p:tgtEl>
                                          <p:spTgt spid="4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64"/>
                                        </p:tgtEl>
                                      </p:cBhvr>
                                    </p:animEffect>
                                    <p:set>
                                      <p:cBhvr>
                                        <p:cTn id="46" dur="1" fill="hold">
                                          <p:stCondLst>
                                            <p:cond delay="499"/>
                                          </p:stCondLst>
                                        </p:cTn>
                                        <p:tgtEl>
                                          <p:spTgt spid="6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52"/>
                                        </p:tgtEl>
                                      </p:cBhvr>
                                    </p:animEffect>
                                    <p:set>
                                      <p:cBhvr>
                                        <p:cTn id="55" dur="1" fill="hold">
                                          <p:stCondLst>
                                            <p:cond delay="499"/>
                                          </p:stCondLst>
                                        </p:cTn>
                                        <p:tgtEl>
                                          <p:spTgt spid="5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1"/>
                                        </p:tgtEl>
                                      </p:cBhvr>
                                    </p:animEffect>
                                    <p:set>
                                      <p:cBhvr>
                                        <p:cTn id="58" dur="1" fill="hold">
                                          <p:stCondLst>
                                            <p:cond delay="499"/>
                                          </p:stCondLst>
                                        </p:cTn>
                                        <p:tgtEl>
                                          <p:spTgt spid="5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67"/>
                                        </p:tgtEl>
                                      </p:cBhvr>
                                    </p:animEffect>
                                    <p:set>
                                      <p:cBhvr>
                                        <p:cTn id="64" dur="1" fill="hold">
                                          <p:stCondLst>
                                            <p:cond delay="499"/>
                                          </p:stCondLst>
                                        </p:cTn>
                                        <p:tgtEl>
                                          <p:spTgt spid="6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70"/>
                                        </p:tgtEl>
                                      </p:cBhvr>
                                    </p:animEffect>
                                    <p:set>
                                      <p:cBhvr>
                                        <p:cTn id="70" dur="1" fill="hold">
                                          <p:stCondLst>
                                            <p:cond delay="499"/>
                                          </p:stCondLst>
                                        </p:cTn>
                                        <p:tgtEl>
                                          <p:spTgt spid="7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69"/>
                                        </p:tgtEl>
                                      </p:cBhvr>
                                    </p:animEffect>
                                    <p:set>
                                      <p:cBhvr>
                                        <p:cTn id="73" dur="1" fill="hold">
                                          <p:stCondLst>
                                            <p:cond delay="499"/>
                                          </p:stCondLst>
                                        </p:cTn>
                                        <p:tgtEl>
                                          <p:spTgt spid="6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55"/>
                                        </p:tgtEl>
                                      </p:cBhvr>
                                    </p:animEffect>
                                    <p:set>
                                      <p:cBhvr>
                                        <p:cTn id="76" dur="1" fill="hold">
                                          <p:stCondLst>
                                            <p:cond delay="499"/>
                                          </p:stCondLst>
                                        </p:cTn>
                                        <p:tgtEl>
                                          <p:spTgt spid="55"/>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89"/>
                                        </p:tgtEl>
                                        <p:attrNameLst>
                                          <p:attrName>style.visibility</p:attrName>
                                        </p:attrNameLst>
                                      </p:cBhvr>
                                      <p:to>
                                        <p:strVal val="visible"/>
                                      </p:to>
                                    </p:set>
                                    <p:animEffect transition="in" filter="fade">
                                      <p:cBhvr>
                                        <p:cTn id="80" dur="500"/>
                                        <p:tgtEl>
                                          <p:spTgt spid="89"/>
                                        </p:tgtEl>
                                      </p:cBhvr>
                                    </p:animEffect>
                                  </p:childTnLst>
                                </p:cTn>
                              </p:par>
                            </p:childTnLst>
                          </p:cTn>
                        </p:par>
                        <p:par>
                          <p:cTn id="81" fill="hold">
                            <p:stCondLst>
                              <p:cond delay="1500"/>
                            </p:stCondLst>
                            <p:childTnLst>
                              <p:par>
                                <p:cTn id="82" presetID="10" presetClass="entr" presetSubtype="0"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fade">
                                      <p:cBhvr>
                                        <p:cTn id="84" dur="500"/>
                                        <p:tgtEl>
                                          <p:spTgt spid="100"/>
                                        </p:tgtEl>
                                      </p:cBhvr>
                                    </p:animEffect>
                                  </p:childTnLst>
                                </p:cTn>
                              </p:par>
                            </p:childTnLst>
                          </p:cTn>
                        </p:par>
                        <p:par>
                          <p:cTn id="85" fill="hold">
                            <p:stCondLst>
                              <p:cond delay="2000"/>
                            </p:stCondLst>
                            <p:childTnLst>
                              <p:par>
                                <p:cTn id="86" presetID="10" presetClass="entr" presetSubtype="0" fill="hold" nodeType="after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fade">
                                      <p:cBhvr>
                                        <p:cTn id="88" dur="500"/>
                                        <p:tgtEl>
                                          <p:spTgt spid="105"/>
                                        </p:tgtEl>
                                      </p:cBhvr>
                                    </p:animEffect>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109"/>
                                        </p:tgtEl>
                                        <p:attrNameLst>
                                          <p:attrName>style.visibility</p:attrName>
                                        </p:attrNameLst>
                                      </p:cBhvr>
                                      <p:to>
                                        <p:strVal val="visible"/>
                                      </p:to>
                                    </p:set>
                                    <p:animEffect transition="in" filter="fade">
                                      <p:cBhvr>
                                        <p:cTn id="92" dur="500"/>
                                        <p:tgtEl>
                                          <p:spTgt spid="109"/>
                                        </p:tgtEl>
                                      </p:cBhvr>
                                    </p:animEffect>
                                  </p:childTnLst>
                                </p:cTn>
                              </p:par>
                            </p:childTnLst>
                          </p:cTn>
                        </p:par>
                        <p:par>
                          <p:cTn id="93" fill="hold">
                            <p:stCondLst>
                              <p:cond delay="3000"/>
                            </p:stCondLst>
                            <p:childTnLst>
                              <p:par>
                                <p:cTn id="94" presetID="10" presetClass="entr" presetSubtype="0" fill="hold" nodeType="afterEffect">
                                  <p:stCondLst>
                                    <p:cond delay="0"/>
                                  </p:stCondLst>
                                  <p:childTnLst>
                                    <p:set>
                                      <p:cBhvr>
                                        <p:cTn id="95" dur="1" fill="hold">
                                          <p:stCondLst>
                                            <p:cond delay="0"/>
                                          </p:stCondLst>
                                        </p:cTn>
                                        <p:tgtEl>
                                          <p:spTgt spid="113"/>
                                        </p:tgtEl>
                                        <p:attrNameLst>
                                          <p:attrName>style.visibility</p:attrName>
                                        </p:attrNameLst>
                                      </p:cBhvr>
                                      <p:to>
                                        <p:strVal val="visible"/>
                                      </p:to>
                                    </p:set>
                                    <p:animEffect transition="in" filter="fade">
                                      <p:cBhvr>
                                        <p:cTn id="96" dur="500"/>
                                        <p:tgtEl>
                                          <p:spTgt spid="113"/>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fade">
                                      <p:cBhvr>
                                        <p:cTn id="100" dur="500"/>
                                        <p:tgtEl>
                                          <p:spTgt spid="117"/>
                                        </p:tgtEl>
                                      </p:cBhvr>
                                    </p:animEffect>
                                  </p:childTnLst>
                                </p:cTn>
                              </p:par>
                            </p:childTnLst>
                          </p:cTn>
                        </p:par>
                        <p:par>
                          <p:cTn id="101" fill="hold">
                            <p:stCondLst>
                              <p:cond delay="4000"/>
                            </p:stCondLst>
                            <p:childTnLst>
                              <p:par>
                                <p:cTn id="102" presetID="10" presetClass="entr" presetSubtype="0" fill="hold" nodeType="afterEffect">
                                  <p:stCondLst>
                                    <p:cond delay="0"/>
                                  </p:stCondLst>
                                  <p:childTnLst>
                                    <p:set>
                                      <p:cBhvr>
                                        <p:cTn id="103" dur="1" fill="hold">
                                          <p:stCondLst>
                                            <p:cond delay="0"/>
                                          </p:stCondLst>
                                        </p:cTn>
                                        <p:tgtEl>
                                          <p:spTgt spid="121"/>
                                        </p:tgtEl>
                                        <p:attrNameLst>
                                          <p:attrName>style.visibility</p:attrName>
                                        </p:attrNameLst>
                                      </p:cBhvr>
                                      <p:to>
                                        <p:strVal val="visible"/>
                                      </p:to>
                                    </p:set>
                                    <p:animEffect transition="in" filter="fade">
                                      <p:cBhvr>
                                        <p:cTn id="104" dur="500"/>
                                        <p:tgtEl>
                                          <p:spTgt spid="121"/>
                                        </p:tgtEl>
                                      </p:cBhvr>
                                    </p:animEffect>
                                  </p:childTnLst>
                                </p:cTn>
                              </p:par>
                            </p:childTnLst>
                          </p:cTn>
                        </p:par>
                        <p:par>
                          <p:cTn id="105" fill="hold">
                            <p:stCondLst>
                              <p:cond delay="4500"/>
                            </p:stCondLst>
                            <p:childTnLst>
                              <p:par>
                                <p:cTn id="106" presetID="10" presetClass="entr" presetSubtype="0" fill="hold" nodeType="afterEffect">
                                  <p:stCondLst>
                                    <p:cond delay="0"/>
                                  </p:stCondLst>
                                  <p:childTnLst>
                                    <p:set>
                                      <p:cBhvr>
                                        <p:cTn id="107" dur="1" fill="hold">
                                          <p:stCondLst>
                                            <p:cond delay="0"/>
                                          </p:stCondLst>
                                        </p:cTn>
                                        <p:tgtEl>
                                          <p:spTgt spid="125"/>
                                        </p:tgtEl>
                                        <p:attrNameLst>
                                          <p:attrName>style.visibility</p:attrName>
                                        </p:attrNameLst>
                                      </p:cBhvr>
                                      <p:to>
                                        <p:strVal val="visible"/>
                                      </p:to>
                                    </p:set>
                                    <p:animEffect transition="in" filter="fade">
                                      <p:cBhvr>
                                        <p:cTn id="108" dur="500"/>
                                        <p:tgtEl>
                                          <p:spTgt spid="125"/>
                                        </p:tgtEl>
                                      </p:cBhvr>
                                    </p:animEffect>
                                  </p:childTnLst>
                                </p:cTn>
                              </p:par>
                            </p:childTnLst>
                          </p:cTn>
                        </p:par>
                        <p:par>
                          <p:cTn id="109" fill="hold">
                            <p:stCondLst>
                              <p:cond delay="5000"/>
                            </p:stCondLst>
                            <p:childTnLst>
                              <p:par>
                                <p:cTn id="110" presetID="10" presetClass="entr" presetSubtype="0" fill="hold" grpId="0"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42310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Divide by 8</a:t>
            </a:r>
          </a:p>
        </p:txBody>
      </p:sp>
      <p:sp>
        <p:nvSpPr>
          <p:cNvPr id="2" name="TextBox 1"/>
          <p:cNvSpPr txBox="1"/>
          <p:nvPr/>
        </p:nvSpPr>
        <p:spPr>
          <a:xfrm>
            <a:off x="755650" y="1282715"/>
            <a:ext cx="7632700" cy="553998"/>
          </a:xfrm>
          <a:prstGeom prst="rect">
            <a:avLst/>
          </a:prstGeom>
          <a:noFill/>
        </p:spPr>
        <p:txBody>
          <a:bodyPr wrap="square" lIns="0" tIns="0" rIns="0" bIns="0" rtlCol="0">
            <a:spAutoFit/>
          </a:bodyPr>
          <a:lstStyle/>
          <a:p>
            <a:r>
              <a:rPr lang="en-GB" dirty="0">
                <a:latin typeface="Twinkl" pitchFamily="50" charset="0"/>
                <a:ea typeface="Calibri" panose="020F0502020204030204" pitchFamily="34" charset="0"/>
                <a:cs typeface="Times New Roman" panose="02020603050405020304" pitchFamily="18" charset="0"/>
              </a:rPr>
              <a:t>Divide the balls into groups of eight. How many groups do you have? Write a calculation to match your model.</a:t>
            </a:r>
            <a:r>
              <a:rPr lang="en-GB" dirty="0">
                <a:solidFill>
                  <a:srgbClr val="00B050"/>
                </a:solidFill>
                <a:latin typeface="Twinkl" pitchFamily="50" charset="0"/>
                <a:ea typeface="Calibri" panose="020F0502020204030204" pitchFamily="34" charset="0"/>
                <a:cs typeface="Times New Roman" panose="02020603050405020304" pitchFamily="18" charset="0"/>
              </a:rPr>
              <a:t> </a:t>
            </a:r>
            <a:endParaRPr lang="en-GB" dirty="0"/>
          </a:p>
        </p:txBody>
      </p:sp>
      <p:sp>
        <p:nvSpPr>
          <p:cNvPr id="97" name="Rectangle 96"/>
          <p:cNvSpPr/>
          <p:nvPr/>
        </p:nvSpPr>
        <p:spPr>
          <a:xfrm>
            <a:off x="180550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8" name="TextBox 7"/>
          <p:cNvSpPr txBox="1"/>
          <p:nvPr/>
        </p:nvSpPr>
        <p:spPr>
          <a:xfrm>
            <a:off x="755650" y="5688929"/>
            <a:ext cx="7632700" cy="525886"/>
          </a:xfrm>
          <a:prstGeom prst="rect">
            <a:avLst/>
          </a:prstGeom>
          <a:solidFill>
            <a:srgbClr val="87BD31"/>
          </a:solidFill>
          <a:ln w="28575">
            <a:solidFill>
              <a:srgbClr val="87BD31"/>
            </a:solidFill>
          </a:ln>
        </p:spPr>
        <p:txBody>
          <a:bodyPr wrap="square" lIns="108000" tIns="108000" rIns="108000" bIns="108000" rtlCol="0">
            <a:spAutoFit/>
          </a:bodyPr>
          <a:lstStyle/>
          <a:p>
            <a:pPr algn="ctr"/>
            <a:r>
              <a:rPr lang="en-GB" sz="2000" b="1" dirty="0">
                <a:solidFill>
                  <a:schemeClr val="bg1"/>
                </a:solidFill>
                <a:latin typeface="Twinkl" pitchFamily="50" charset="0"/>
                <a:ea typeface="Calibri" panose="020F0502020204030204" pitchFamily="34" charset="0"/>
                <a:cs typeface="Times New Roman" panose="02020603050405020304" pitchFamily="18" charset="0"/>
              </a:rPr>
              <a:t>16 ÷ 8 = 2</a:t>
            </a:r>
            <a:endParaRPr lang="en-GB" sz="2000" b="1" dirty="0">
              <a:solidFill>
                <a:schemeClr val="bg1"/>
              </a:solidFill>
            </a:endParaRPr>
          </a:p>
        </p:txBody>
      </p:sp>
      <p:cxnSp>
        <p:nvCxnSpPr>
          <p:cNvPr id="103" name="Straight Connector 102"/>
          <p:cNvCxnSpPr/>
          <p:nvPr/>
        </p:nvCxnSpPr>
        <p:spPr>
          <a:xfrm>
            <a:off x="180550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395DE6FC-38C6-40C1-B6FC-A0401809E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2036211"/>
            <a:ext cx="765351" cy="765711"/>
          </a:xfrm>
          <a:prstGeom prst="rect">
            <a:avLst/>
          </a:prstGeom>
        </p:spPr>
      </p:pic>
      <p:pic>
        <p:nvPicPr>
          <p:cNvPr id="100" name="Picture 99">
            <a:extLst>
              <a:ext uri="{FF2B5EF4-FFF2-40B4-BE49-F238E27FC236}">
                <a16:creationId xmlns:a16="http://schemas.microsoft.com/office/drawing/2014/main" xmlns="" id="{7994657A-077B-4F53-9A92-75BE799DCA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8727" y="2934554"/>
            <a:ext cx="765351" cy="765711"/>
          </a:xfrm>
          <a:prstGeom prst="rect">
            <a:avLst/>
          </a:prstGeom>
        </p:spPr>
      </p:pic>
      <p:pic>
        <p:nvPicPr>
          <p:cNvPr id="101" name="Picture 100">
            <a:extLst>
              <a:ext uri="{FF2B5EF4-FFF2-40B4-BE49-F238E27FC236}">
                <a16:creationId xmlns:a16="http://schemas.microsoft.com/office/drawing/2014/main" xmlns="" id="{5A92191B-E575-4E9D-B9D6-D9741DC64C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4" y="3832897"/>
            <a:ext cx="765351" cy="765711"/>
          </a:xfrm>
          <a:prstGeom prst="rect">
            <a:avLst/>
          </a:prstGeom>
        </p:spPr>
      </p:pic>
      <p:pic>
        <p:nvPicPr>
          <p:cNvPr id="116" name="Picture 115">
            <a:extLst>
              <a:ext uri="{FF2B5EF4-FFF2-40B4-BE49-F238E27FC236}">
                <a16:creationId xmlns:a16="http://schemas.microsoft.com/office/drawing/2014/main" xmlns="" id="{ED742C06-461B-4E4B-B264-C0941FE302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8727" y="4731240"/>
            <a:ext cx="765351" cy="765711"/>
          </a:xfrm>
          <a:prstGeom prst="rect">
            <a:avLst/>
          </a:prstGeom>
        </p:spPr>
      </p:pic>
      <p:pic>
        <p:nvPicPr>
          <p:cNvPr id="124" name="Picture 123">
            <a:extLst>
              <a:ext uri="{FF2B5EF4-FFF2-40B4-BE49-F238E27FC236}">
                <a16:creationId xmlns:a16="http://schemas.microsoft.com/office/drawing/2014/main" xmlns="" id="{3935BECD-1C4C-475E-970A-286262207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24254" y="2036211"/>
            <a:ext cx="765351" cy="765711"/>
          </a:xfrm>
          <a:prstGeom prst="rect">
            <a:avLst/>
          </a:prstGeom>
        </p:spPr>
      </p:pic>
      <p:pic>
        <p:nvPicPr>
          <p:cNvPr id="125" name="Picture 124">
            <a:extLst>
              <a:ext uri="{FF2B5EF4-FFF2-40B4-BE49-F238E27FC236}">
                <a16:creationId xmlns:a16="http://schemas.microsoft.com/office/drawing/2014/main" xmlns="" id="{5AD3404C-724D-4268-B950-4350C2777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35916" y="2934554"/>
            <a:ext cx="765351" cy="765711"/>
          </a:xfrm>
          <a:prstGeom prst="rect">
            <a:avLst/>
          </a:prstGeom>
        </p:spPr>
      </p:pic>
      <p:pic>
        <p:nvPicPr>
          <p:cNvPr id="126" name="Picture 125">
            <a:extLst>
              <a:ext uri="{FF2B5EF4-FFF2-40B4-BE49-F238E27FC236}">
                <a16:creationId xmlns:a16="http://schemas.microsoft.com/office/drawing/2014/main" xmlns="" id="{F5EA0977-80EE-4EE4-B3F2-C4C6EADE2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24253" y="3832897"/>
            <a:ext cx="765351" cy="765711"/>
          </a:xfrm>
          <a:prstGeom prst="rect">
            <a:avLst/>
          </a:prstGeom>
        </p:spPr>
      </p:pic>
      <p:pic>
        <p:nvPicPr>
          <p:cNvPr id="127" name="Picture 126">
            <a:extLst>
              <a:ext uri="{FF2B5EF4-FFF2-40B4-BE49-F238E27FC236}">
                <a16:creationId xmlns:a16="http://schemas.microsoft.com/office/drawing/2014/main" xmlns="" id="{75793100-2A97-4B6A-BB8D-4BF029E45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635916" y="4731240"/>
            <a:ext cx="765351" cy="765711"/>
          </a:xfrm>
          <a:prstGeom prst="rect">
            <a:avLst/>
          </a:prstGeom>
        </p:spPr>
      </p:pic>
      <p:pic>
        <p:nvPicPr>
          <p:cNvPr id="128" name="Picture 127">
            <a:extLst>
              <a:ext uri="{FF2B5EF4-FFF2-40B4-BE49-F238E27FC236}">
                <a16:creationId xmlns:a16="http://schemas.microsoft.com/office/drawing/2014/main" xmlns="" id="{117335EB-BC85-4F0F-B7F7-F11B1E497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61443" y="2036211"/>
            <a:ext cx="765351" cy="765711"/>
          </a:xfrm>
          <a:prstGeom prst="rect">
            <a:avLst/>
          </a:prstGeom>
        </p:spPr>
      </p:pic>
      <p:pic>
        <p:nvPicPr>
          <p:cNvPr id="129" name="Picture 128">
            <a:extLst>
              <a:ext uri="{FF2B5EF4-FFF2-40B4-BE49-F238E27FC236}">
                <a16:creationId xmlns:a16="http://schemas.microsoft.com/office/drawing/2014/main" xmlns="" id="{D5B7750F-2761-4394-A001-A54EB6CCE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73105" y="2934554"/>
            <a:ext cx="765351" cy="765711"/>
          </a:xfrm>
          <a:prstGeom prst="rect">
            <a:avLst/>
          </a:prstGeom>
        </p:spPr>
      </p:pic>
      <p:pic>
        <p:nvPicPr>
          <p:cNvPr id="130" name="Picture 129">
            <a:extLst>
              <a:ext uri="{FF2B5EF4-FFF2-40B4-BE49-F238E27FC236}">
                <a16:creationId xmlns:a16="http://schemas.microsoft.com/office/drawing/2014/main" xmlns="" id="{804EEDC7-536D-4E23-8280-4EE2D7691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61442" y="3832897"/>
            <a:ext cx="765351" cy="765711"/>
          </a:xfrm>
          <a:prstGeom prst="rect">
            <a:avLst/>
          </a:prstGeom>
        </p:spPr>
      </p:pic>
      <p:pic>
        <p:nvPicPr>
          <p:cNvPr id="131" name="Picture 130">
            <a:extLst>
              <a:ext uri="{FF2B5EF4-FFF2-40B4-BE49-F238E27FC236}">
                <a16:creationId xmlns:a16="http://schemas.microsoft.com/office/drawing/2014/main" xmlns="" id="{769D1612-A0D1-4EBF-92D4-1AB47382E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473105" y="4731240"/>
            <a:ext cx="765351" cy="765711"/>
          </a:xfrm>
          <a:prstGeom prst="rect">
            <a:avLst/>
          </a:prstGeom>
        </p:spPr>
      </p:pic>
      <p:pic>
        <p:nvPicPr>
          <p:cNvPr id="132" name="Picture 131">
            <a:extLst>
              <a:ext uri="{FF2B5EF4-FFF2-40B4-BE49-F238E27FC236}">
                <a16:creationId xmlns:a16="http://schemas.microsoft.com/office/drawing/2014/main" xmlns="" id="{6BFD179C-82CC-4CF3-9244-F50D18D4F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93223" y="2036211"/>
            <a:ext cx="765351" cy="765711"/>
          </a:xfrm>
          <a:prstGeom prst="rect">
            <a:avLst/>
          </a:prstGeom>
        </p:spPr>
      </p:pic>
      <p:pic>
        <p:nvPicPr>
          <p:cNvPr id="133" name="Picture 132">
            <a:extLst>
              <a:ext uri="{FF2B5EF4-FFF2-40B4-BE49-F238E27FC236}">
                <a16:creationId xmlns:a16="http://schemas.microsoft.com/office/drawing/2014/main" xmlns="" id="{FB05AF11-1D15-404D-819E-78A8465EA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04885" y="2934554"/>
            <a:ext cx="765351" cy="765711"/>
          </a:xfrm>
          <a:prstGeom prst="rect">
            <a:avLst/>
          </a:prstGeom>
        </p:spPr>
      </p:pic>
      <p:pic>
        <p:nvPicPr>
          <p:cNvPr id="134" name="Picture 133">
            <a:extLst>
              <a:ext uri="{FF2B5EF4-FFF2-40B4-BE49-F238E27FC236}">
                <a16:creationId xmlns:a16="http://schemas.microsoft.com/office/drawing/2014/main" xmlns="" id="{3A5DCB5E-6013-4C3F-94BC-2B0424A19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93222" y="3832897"/>
            <a:ext cx="765351" cy="765711"/>
          </a:xfrm>
          <a:prstGeom prst="rect">
            <a:avLst/>
          </a:prstGeom>
        </p:spPr>
      </p:pic>
      <p:pic>
        <p:nvPicPr>
          <p:cNvPr id="135" name="Picture 134">
            <a:extLst>
              <a:ext uri="{FF2B5EF4-FFF2-40B4-BE49-F238E27FC236}">
                <a16:creationId xmlns:a16="http://schemas.microsoft.com/office/drawing/2014/main" xmlns="" id="{4319C5BA-575A-4DAB-A68C-2925AB0D3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04885" y="4731240"/>
            <a:ext cx="765351" cy="765711"/>
          </a:xfrm>
          <a:prstGeom prst="rect">
            <a:avLst/>
          </a:prstGeom>
        </p:spPr>
      </p:pic>
      <p:grpSp>
        <p:nvGrpSpPr>
          <p:cNvPr id="154" name="Group 153">
            <a:extLst>
              <a:ext uri="{FF2B5EF4-FFF2-40B4-BE49-F238E27FC236}">
                <a16:creationId xmlns:a16="http://schemas.microsoft.com/office/drawing/2014/main" xmlns="" id="{8D9A12AF-05AF-4534-8CC6-8C72C6F5DF3D}"/>
              </a:ext>
            </a:extLst>
          </p:cNvPr>
          <p:cNvGrpSpPr/>
          <p:nvPr/>
        </p:nvGrpSpPr>
        <p:grpSpPr>
          <a:xfrm>
            <a:off x="2480188" y="2036211"/>
            <a:ext cx="1805585" cy="3489971"/>
            <a:chOff x="887065" y="2036211"/>
            <a:chExt cx="1805585" cy="3489971"/>
          </a:xfrm>
        </p:grpSpPr>
        <p:pic>
          <p:nvPicPr>
            <p:cNvPr id="155" name="Picture 154">
              <a:extLst>
                <a:ext uri="{FF2B5EF4-FFF2-40B4-BE49-F238E27FC236}">
                  <a16:creationId xmlns:a16="http://schemas.microsoft.com/office/drawing/2014/main" xmlns="" id="{1860C5AE-6366-46E6-8B4B-B4205B349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2036211"/>
              <a:ext cx="765351" cy="765711"/>
            </a:xfrm>
            <a:prstGeom prst="rect">
              <a:avLst/>
            </a:prstGeom>
          </p:spPr>
        </p:pic>
        <p:pic>
          <p:nvPicPr>
            <p:cNvPr id="156" name="Picture 155">
              <a:extLst>
                <a:ext uri="{FF2B5EF4-FFF2-40B4-BE49-F238E27FC236}">
                  <a16:creationId xmlns:a16="http://schemas.microsoft.com/office/drawing/2014/main" xmlns="" id="{E04F7CAF-8506-41CD-8BBB-B140AE2C01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2036211"/>
              <a:ext cx="765351" cy="765711"/>
            </a:xfrm>
            <a:prstGeom prst="rect">
              <a:avLst/>
            </a:prstGeom>
          </p:spPr>
        </p:pic>
        <p:pic>
          <p:nvPicPr>
            <p:cNvPr id="157" name="Picture 156">
              <a:extLst>
                <a:ext uri="{FF2B5EF4-FFF2-40B4-BE49-F238E27FC236}">
                  <a16:creationId xmlns:a16="http://schemas.microsoft.com/office/drawing/2014/main" xmlns="" id="{E1C831D8-397E-46AC-9649-588AE7E248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2900277"/>
              <a:ext cx="765351" cy="765711"/>
            </a:xfrm>
            <a:prstGeom prst="rect">
              <a:avLst/>
            </a:prstGeom>
          </p:spPr>
        </p:pic>
        <p:pic>
          <p:nvPicPr>
            <p:cNvPr id="158" name="Picture 157">
              <a:extLst>
                <a:ext uri="{FF2B5EF4-FFF2-40B4-BE49-F238E27FC236}">
                  <a16:creationId xmlns:a16="http://schemas.microsoft.com/office/drawing/2014/main" xmlns="" id="{3DAE703B-ADC3-46CC-9AF8-8DD5EF5EA6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2900277"/>
              <a:ext cx="765351" cy="765711"/>
            </a:xfrm>
            <a:prstGeom prst="rect">
              <a:avLst/>
            </a:prstGeom>
          </p:spPr>
        </p:pic>
        <p:pic>
          <p:nvPicPr>
            <p:cNvPr id="159" name="Picture 158">
              <a:extLst>
                <a:ext uri="{FF2B5EF4-FFF2-40B4-BE49-F238E27FC236}">
                  <a16:creationId xmlns:a16="http://schemas.microsoft.com/office/drawing/2014/main" xmlns="" id="{6981AEAF-34CD-4C25-8560-F7168800DB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3830374"/>
              <a:ext cx="765351" cy="765711"/>
            </a:xfrm>
            <a:prstGeom prst="rect">
              <a:avLst/>
            </a:prstGeom>
          </p:spPr>
        </p:pic>
        <p:pic>
          <p:nvPicPr>
            <p:cNvPr id="160" name="Picture 159">
              <a:extLst>
                <a:ext uri="{FF2B5EF4-FFF2-40B4-BE49-F238E27FC236}">
                  <a16:creationId xmlns:a16="http://schemas.microsoft.com/office/drawing/2014/main" xmlns="" id="{481B085D-9A11-466B-B326-3F0693026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3830374"/>
              <a:ext cx="765351" cy="765711"/>
            </a:xfrm>
            <a:prstGeom prst="rect">
              <a:avLst/>
            </a:prstGeom>
          </p:spPr>
        </p:pic>
        <p:pic>
          <p:nvPicPr>
            <p:cNvPr id="161" name="Picture 160">
              <a:extLst>
                <a:ext uri="{FF2B5EF4-FFF2-40B4-BE49-F238E27FC236}">
                  <a16:creationId xmlns:a16="http://schemas.microsoft.com/office/drawing/2014/main" xmlns="" id="{D94507FD-1A14-4B91-AFB0-7423C0E2D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4760471"/>
              <a:ext cx="765351" cy="765711"/>
            </a:xfrm>
            <a:prstGeom prst="rect">
              <a:avLst/>
            </a:prstGeom>
          </p:spPr>
        </p:pic>
        <p:pic>
          <p:nvPicPr>
            <p:cNvPr id="162" name="Picture 161">
              <a:extLst>
                <a:ext uri="{FF2B5EF4-FFF2-40B4-BE49-F238E27FC236}">
                  <a16:creationId xmlns:a16="http://schemas.microsoft.com/office/drawing/2014/main" xmlns="" id="{E6A09311-A429-4CCB-A9C0-F1C4D68CB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4760471"/>
              <a:ext cx="765351" cy="765711"/>
            </a:xfrm>
            <a:prstGeom prst="rect">
              <a:avLst/>
            </a:prstGeom>
          </p:spPr>
        </p:pic>
      </p:grpSp>
      <p:grpSp>
        <p:nvGrpSpPr>
          <p:cNvPr id="163" name="Group 162">
            <a:extLst>
              <a:ext uri="{FF2B5EF4-FFF2-40B4-BE49-F238E27FC236}">
                <a16:creationId xmlns:a16="http://schemas.microsoft.com/office/drawing/2014/main" xmlns="" id="{10AAD2F6-15CC-4526-8E0F-EDB7D8EB6BE6}"/>
              </a:ext>
            </a:extLst>
          </p:cNvPr>
          <p:cNvGrpSpPr/>
          <p:nvPr/>
        </p:nvGrpSpPr>
        <p:grpSpPr>
          <a:xfrm>
            <a:off x="4869097" y="2036211"/>
            <a:ext cx="1805585" cy="3489971"/>
            <a:chOff x="887065" y="2036211"/>
            <a:chExt cx="1805585" cy="3489971"/>
          </a:xfrm>
        </p:grpSpPr>
        <p:pic>
          <p:nvPicPr>
            <p:cNvPr id="164" name="Picture 163">
              <a:extLst>
                <a:ext uri="{FF2B5EF4-FFF2-40B4-BE49-F238E27FC236}">
                  <a16:creationId xmlns:a16="http://schemas.microsoft.com/office/drawing/2014/main" xmlns="" id="{D60CB008-1A31-4ACB-9235-C559223BC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2036211"/>
              <a:ext cx="765351" cy="765711"/>
            </a:xfrm>
            <a:prstGeom prst="rect">
              <a:avLst/>
            </a:prstGeom>
          </p:spPr>
        </p:pic>
        <p:pic>
          <p:nvPicPr>
            <p:cNvPr id="165" name="Picture 164">
              <a:extLst>
                <a:ext uri="{FF2B5EF4-FFF2-40B4-BE49-F238E27FC236}">
                  <a16:creationId xmlns:a16="http://schemas.microsoft.com/office/drawing/2014/main" xmlns="" id="{4C8EA61D-BE8B-45C8-AA99-0DECBD2A77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2036211"/>
              <a:ext cx="765351" cy="765711"/>
            </a:xfrm>
            <a:prstGeom prst="rect">
              <a:avLst/>
            </a:prstGeom>
          </p:spPr>
        </p:pic>
        <p:pic>
          <p:nvPicPr>
            <p:cNvPr id="166" name="Picture 165">
              <a:extLst>
                <a:ext uri="{FF2B5EF4-FFF2-40B4-BE49-F238E27FC236}">
                  <a16:creationId xmlns:a16="http://schemas.microsoft.com/office/drawing/2014/main" xmlns="" id="{E3FEDF25-4331-40E2-8341-626B70228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2900277"/>
              <a:ext cx="765351" cy="765711"/>
            </a:xfrm>
            <a:prstGeom prst="rect">
              <a:avLst/>
            </a:prstGeom>
          </p:spPr>
        </p:pic>
        <p:pic>
          <p:nvPicPr>
            <p:cNvPr id="167" name="Picture 166">
              <a:extLst>
                <a:ext uri="{FF2B5EF4-FFF2-40B4-BE49-F238E27FC236}">
                  <a16:creationId xmlns:a16="http://schemas.microsoft.com/office/drawing/2014/main" xmlns="" id="{831D2B27-B1DE-4FC7-9150-E726F7EE5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2900277"/>
              <a:ext cx="765351" cy="765711"/>
            </a:xfrm>
            <a:prstGeom prst="rect">
              <a:avLst/>
            </a:prstGeom>
          </p:spPr>
        </p:pic>
        <p:pic>
          <p:nvPicPr>
            <p:cNvPr id="168" name="Picture 167">
              <a:extLst>
                <a:ext uri="{FF2B5EF4-FFF2-40B4-BE49-F238E27FC236}">
                  <a16:creationId xmlns:a16="http://schemas.microsoft.com/office/drawing/2014/main" xmlns="" id="{172E68AD-5259-4B57-B129-8299F8F1E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3830374"/>
              <a:ext cx="765351" cy="765711"/>
            </a:xfrm>
            <a:prstGeom prst="rect">
              <a:avLst/>
            </a:prstGeom>
          </p:spPr>
        </p:pic>
        <p:pic>
          <p:nvPicPr>
            <p:cNvPr id="169" name="Picture 168">
              <a:extLst>
                <a:ext uri="{FF2B5EF4-FFF2-40B4-BE49-F238E27FC236}">
                  <a16:creationId xmlns:a16="http://schemas.microsoft.com/office/drawing/2014/main" xmlns="" id="{8D81CF36-8074-4888-8AFA-719C855FF5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3830374"/>
              <a:ext cx="765351" cy="765711"/>
            </a:xfrm>
            <a:prstGeom prst="rect">
              <a:avLst/>
            </a:prstGeom>
          </p:spPr>
        </p:pic>
        <p:pic>
          <p:nvPicPr>
            <p:cNvPr id="170" name="Picture 169">
              <a:extLst>
                <a:ext uri="{FF2B5EF4-FFF2-40B4-BE49-F238E27FC236}">
                  <a16:creationId xmlns:a16="http://schemas.microsoft.com/office/drawing/2014/main" xmlns="" id="{E160328D-FA9E-4D00-A5BC-1E299A6AE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87065" y="4760471"/>
              <a:ext cx="765351" cy="765711"/>
            </a:xfrm>
            <a:prstGeom prst="rect">
              <a:avLst/>
            </a:prstGeom>
          </p:spPr>
        </p:pic>
        <p:pic>
          <p:nvPicPr>
            <p:cNvPr id="171" name="Picture 170">
              <a:extLst>
                <a:ext uri="{FF2B5EF4-FFF2-40B4-BE49-F238E27FC236}">
                  <a16:creationId xmlns:a16="http://schemas.microsoft.com/office/drawing/2014/main" xmlns="" id="{B468A6EA-AEFE-4A34-A1B5-52A59C78B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927299" y="4760471"/>
              <a:ext cx="765351" cy="765711"/>
            </a:xfrm>
            <a:prstGeom prst="rect">
              <a:avLst/>
            </a:prstGeom>
          </p:spPr>
        </p:pic>
      </p:grpSp>
    </p:spTree>
    <p:extLst>
      <p:ext uri="{BB962C8B-B14F-4D97-AF65-F5344CB8AC3E}">
        <p14:creationId xmlns:p14="http://schemas.microsoft.com/office/powerpoint/2010/main" val="2221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0"/>
                                        </p:tgtEl>
                                      </p:cBhvr>
                                    </p:animEffect>
                                    <p:set>
                                      <p:cBhvr>
                                        <p:cTn id="10" dur="1" fill="hold">
                                          <p:stCondLst>
                                            <p:cond delay="499"/>
                                          </p:stCondLst>
                                        </p:cTn>
                                        <p:tgtEl>
                                          <p:spTgt spid="10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1"/>
                                        </p:tgtEl>
                                      </p:cBhvr>
                                    </p:animEffect>
                                    <p:set>
                                      <p:cBhvr>
                                        <p:cTn id="13" dur="1" fill="hold">
                                          <p:stCondLst>
                                            <p:cond delay="499"/>
                                          </p:stCondLst>
                                        </p:cTn>
                                        <p:tgtEl>
                                          <p:spTgt spid="10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24"/>
                                        </p:tgtEl>
                                      </p:cBhvr>
                                    </p:animEffect>
                                    <p:set>
                                      <p:cBhvr>
                                        <p:cTn id="19" dur="1" fill="hold">
                                          <p:stCondLst>
                                            <p:cond delay="499"/>
                                          </p:stCondLst>
                                        </p:cTn>
                                        <p:tgtEl>
                                          <p:spTgt spid="12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25"/>
                                        </p:tgtEl>
                                      </p:cBhvr>
                                    </p:animEffect>
                                    <p:set>
                                      <p:cBhvr>
                                        <p:cTn id="22" dur="1" fill="hold">
                                          <p:stCondLst>
                                            <p:cond delay="499"/>
                                          </p:stCondLst>
                                        </p:cTn>
                                        <p:tgtEl>
                                          <p:spTgt spid="12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26"/>
                                        </p:tgtEl>
                                      </p:cBhvr>
                                    </p:animEffect>
                                    <p:set>
                                      <p:cBhvr>
                                        <p:cTn id="25" dur="1" fill="hold">
                                          <p:stCondLst>
                                            <p:cond delay="499"/>
                                          </p:stCondLst>
                                        </p:cTn>
                                        <p:tgtEl>
                                          <p:spTgt spid="12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27"/>
                                        </p:tgtEl>
                                      </p:cBhvr>
                                    </p:animEffect>
                                    <p:set>
                                      <p:cBhvr>
                                        <p:cTn id="28" dur="1" fill="hold">
                                          <p:stCondLst>
                                            <p:cond delay="499"/>
                                          </p:stCondLst>
                                        </p:cTn>
                                        <p:tgtEl>
                                          <p:spTgt spid="12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28"/>
                                        </p:tgtEl>
                                      </p:cBhvr>
                                    </p:animEffect>
                                    <p:set>
                                      <p:cBhvr>
                                        <p:cTn id="31" dur="1" fill="hold">
                                          <p:stCondLst>
                                            <p:cond delay="499"/>
                                          </p:stCondLst>
                                        </p:cTn>
                                        <p:tgtEl>
                                          <p:spTgt spid="12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0"/>
                                        </p:tgtEl>
                                      </p:cBhvr>
                                    </p:animEffect>
                                    <p:set>
                                      <p:cBhvr>
                                        <p:cTn id="37" dur="1" fill="hold">
                                          <p:stCondLst>
                                            <p:cond delay="499"/>
                                          </p:stCondLst>
                                        </p:cTn>
                                        <p:tgtEl>
                                          <p:spTgt spid="13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31"/>
                                        </p:tgtEl>
                                      </p:cBhvr>
                                    </p:animEffect>
                                    <p:set>
                                      <p:cBhvr>
                                        <p:cTn id="40" dur="1" fill="hold">
                                          <p:stCondLst>
                                            <p:cond delay="499"/>
                                          </p:stCondLst>
                                        </p:cTn>
                                        <p:tgtEl>
                                          <p:spTgt spid="13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2"/>
                                        </p:tgtEl>
                                      </p:cBhvr>
                                    </p:animEffect>
                                    <p:set>
                                      <p:cBhvr>
                                        <p:cTn id="43" dur="1" fill="hold">
                                          <p:stCondLst>
                                            <p:cond delay="499"/>
                                          </p:stCondLst>
                                        </p:cTn>
                                        <p:tgtEl>
                                          <p:spTgt spid="13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33"/>
                                        </p:tgtEl>
                                      </p:cBhvr>
                                    </p:animEffect>
                                    <p:set>
                                      <p:cBhvr>
                                        <p:cTn id="46" dur="1" fill="hold">
                                          <p:stCondLst>
                                            <p:cond delay="499"/>
                                          </p:stCondLst>
                                        </p:cTn>
                                        <p:tgtEl>
                                          <p:spTgt spid="13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4"/>
                                        </p:tgtEl>
                                      </p:cBhvr>
                                    </p:animEffect>
                                    <p:set>
                                      <p:cBhvr>
                                        <p:cTn id="49" dur="1" fill="hold">
                                          <p:stCondLst>
                                            <p:cond delay="499"/>
                                          </p:stCondLst>
                                        </p:cTn>
                                        <p:tgtEl>
                                          <p:spTgt spid="13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35"/>
                                        </p:tgtEl>
                                      </p:cBhvr>
                                    </p:animEffect>
                                    <p:set>
                                      <p:cBhvr>
                                        <p:cTn id="52" dur="1" fill="hold">
                                          <p:stCondLst>
                                            <p:cond delay="499"/>
                                          </p:stCondLst>
                                        </p:cTn>
                                        <p:tgtEl>
                                          <p:spTgt spid="13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154"/>
                                        </p:tgtEl>
                                        <p:attrNameLst>
                                          <p:attrName>style.visibility</p:attrName>
                                        </p:attrNameLst>
                                      </p:cBhvr>
                                      <p:to>
                                        <p:strVal val="visible"/>
                                      </p:to>
                                    </p:set>
                                    <p:animEffect transition="in" filter="fade">
                                      <p:cBhvr>
                                        <p:cTn id="56" dur="500"/>
                                        <p:tgtEl>
                                          <p:spTgt spid="154"/>
                                        </p:tgtEl>
                                      </p:cBhvr>
                                    </p:animEffect>
                                  </p:childTnLst>
                                </p:cTn>
                              </p:par>
                              <p:par>
                                <p:cTn id="57" presetID="10" presetClass="entr" presetSubtype="0" fill="hold" nodeType="with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fade">
                                      <p:cBhvr>
                                        <p:cTn id="59" dur="500"/>
                                        <p:tgtEl>
                                          <p:spTgt spid="163"/>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7429" y="670981"/>
            <a:ext cx="142310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Divide by 8</a:t>
            </a:r>
          </a:p>
        </p:txBody>
      </p:sp>
      <p:sp>
        <p:nvSpPr>
          <p:cNvPr id="2" name="TextBox 1"/>
          <p:cNvSpPr txBox="1"/>
          <p:nvPr/>
        </p:nvSpPr>
        <p:spPr>
          <a:xfrm>
            <a:off x="755650" y="1282715"/>
            <a:ext cx="7632700" cy="830997"/>
          </a:xfrm>
          <a:prstGeom prst="rect">
            <a:avLst/>
          </a:prstGeom>
          <a:noFill/>
        </p:spPr>
        <p:txBody>
          <a:bodyPr wrap="square" lIns="0" tIns="0" rIns="0" bIns="0" rtlCol="0">
            <a:spAutoFit/>
          </a:bodyPr>
          <a:lstStyle/>
          <a:p>
            <a:r>
              <a:rPr lang="en-GB" dirty="0">
                <a:latin typeface="Twinkl" pitchFamily="50" charset="0"/>
                <a:ea typeface="Calibri" panose="020F0502020204030204" pitchFamily="34" charset="0"/>
                <a:cs typeface="Times New Roman" panose="02020603050405020304" pitchFamily="18" charset="0"/>
              </a:rPr>
              <a:t>Mr Nash is given a box of 72 reading books </a:t>
            </a:r>
            <a:r>
              <a:rPr lang="en-GB" dirty="0"/>
              <a:t>from the cupboard</a:t>
            </a:r>
            <a:r>
              <a:rPr lang="en-GB" dirty="0">
                <a:latin typeface="Twinkl" pitchFamily="50" charset="0"/>
                <a:ea typeface="Calibri" panose="020F0502020204030204" pitchFamily="34" charset="0"/>
                <a:cs typeface="Times New Roman" panose="02020603050405020304" pitchFamily="18" charset="0"/>
              </a:rPr>
              <a:t>. Each class receives 8 books. How many classes are there? Complete the bar model to show your answer.</a:t>
            </a:r>
          </a:p>
        </p:txBody>
      </p:sp>
      <p:sp>
        <p:nvSpPr>
          <p:cNvPr id="97" name="Rectangle 96"/>
          <p:cNvSpPr/>
          <p:nvPr/>
        </p:nvSpPr>
        <p:spPr>
          <a:xfrm>
            <a:off x="1805508" y="670981"/>
            <a:ext cx="976684" cy="337100"/>
          </a:xfrm>
          <a:prstGeom prst="rect">
            <a:avLst/>
          </a:prstGeom>
          <a:solidFill>
            <a:srgbClr val="4EB2E5"/>
          </a:solidFill>
        </p:spPr>
        <p:txBody>
          <a:bodyPr wrap="square" lIns="180000" tIns="36000" rIns="180000" bIns="54000" anchor="ctr">
            <a:spAutoFit/>
          </a:bodyPr>
          <a:lstStyle/>
          <a:p>
            <a:pPr algn="ctr"/>
            <a:r>
              <a:rPr lang="en-GB" altLang="en-US" sz="1600" b="1" dirty="0">
                <a:solidFill>
                  <a:schemeClr val="bg1"/>
                </a:solidFill>
              </a:rPr>
              <a:t>Diving</a:t>
            </a:r>
            <a:endParaRPr lang="en-GB" sz="1600" b="1" dirty="0">
              <a:solidFill>
                <a:schemeClr val="bg1"/>
              </a:solidFill>
            </a:endParaRPr>
          </a:p>
        </p:txBody>
      </p:sp>
      <p:sp>
        <p:nvSpPr>
          <p:cNvPr id="8" name="TextBox 7"/>
          <p:cNvSpPr txBox="1"/>
          <p:nvPr/>
        </p:nvSpPr>
        <p:spPr>
          <a:xfrm>
            <a:off x="755650" y="4229404"/>
            <a:ext cx="7632700" cy="525886"/>
          </a:xfrm>
          <a:prstGeom prst="rect">
            <a:avLst/>
          </a:prstGeom>
          <a:solidFill>
            <a:srgbClr val="87BD31"/>
          </a:solidFill>
          <a:ln w="28575">
            <a:solidFill>
              <a:srgbClr val="87BD31"/>
            </a:solidFill>
          </a:ln>
        </p:spPr>
        <p:txBody>
          <a:bodyPr wrap="square" lIns="108000" tIns="108000" rIns="108000" bIns="108000" rtlCol="0">
            <a:spAutoFit/>
          </a:bodyPr>
          <a:lstStyle/>
          <a:p>
            <a:pPr algn="ctr"/>
            <a:r>
              <a:rPr lang="en-GB" sz="2000" b="1" dirty="0">
                <a:solidFill>
                  <a:schemeClr val="bg1"/>
                </a:solidFill>
                <a:latin typeface="Twinkl" pitchFamily="50" charset="0"/>
                <a:ea typeface="Calibri" panose="020F0502020204030204" pitchFamily="34" charset="0"/>
                <a:cs typeface="Times New Roman" panose="02020603050405020304" pitchFamily="18" charset="0"/>
              </a:rPr>
              <a:t>There are 9 classes.</a:t>
            </a:r>
          </a:p>
        </p:txBody>
      </p:sp>
      <p:cxnSp>
        <p:nvCxnSpPr>
          <p:cNvPr id="103" name="Straight Connector 102"/>
          <p:cNvCxnSpPr/>
          <p:nvPr/>
        </p:nvCxnSpPr>
        <p:spPr>
          <a:xfrm>
            <a:off x="1805508"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xmlns="" id="{70B05ED8-6E25-47CE-A99E-7D1B38A81FA2}"/>
              </a:ext>
            </a:extLst>
          </p:cNvPr>
          <p:cNvSpPr txBox="1"/>
          <p:nvPr/>
        </p:nvSpPr>
        <p:spPr>
          <a:xfrm>
            <a:off x="755650" y="3659558"/>
            <a:ext cx="7632700" cy="525886"/>
          </a:xfrm>
          <a:prstGeom prst="rect">
            <a:avLst/>
          </a:prstGeom>
          <a:solidFill>
            <a:srgbClr val="87BD31"/>
          </a:solidFill>
          <a:ln w="28575">
            <a:solidFill>
              <a:srgbClr val="87BD31"/>
            </a:solidFill>
          </a:ln>
        </p:spPr>
        <p:txBody>
          <a:bodyPr wrap="square" lIns="108000" tIns="108000" rIns="108000" bIns="108000" rtlCol="0">
            <a:spAutoFit/>
          </a:bodyPr>
          <a:lstStyle/>
          <a:p>
            <a:pPr algn="ctr"/>
            <a:r>
              <a:rPr lang="en-GB" sz="2000" b="1" dirty="0">
                <a:solidFill>
                  <a:schemeClr val="bg1"/>
                </a:solidFill>
                <a:latin typeface="Twinkl" pitchFamily="50" charset="0"/>
                <a:ea typeface="Calibri" panose="020F0502020204030204" pitchFamily="34" charset="0"/>
                <a:cs typeface="Times New Roman" panose="02020603050405020304" pitchFamily="18" charset="0"/>
              </a:rPr>
              <a:t>72 ÷ 8 = 9</a:t>
            </a:r>
          </a:p>
        </p:txBody>
      </p:sp>
      <p:graphicFrame>
        <p:nvGraphicFramePr>
          <p:cNvPr id="3" name="Table 2">
            <a:extLst>
              <a:ext uri="{FF2B5EF4-FFF2-40B4-BE49-F238E27FC236}">
                <a16:creationId xmlns:a16="http://schemas.microsoft.com/office/drawing/2014/main" xmlns="" id="{CBE594B5-D63E-4584-A990-E0031A2B3B36}"/>
              </a:ext>
            </a:extLst>
          </p:cNvPr>
          <p:cNvGraphicFramePr>
            <a:graphicFrameLocks noGrp="1"/>
          </p:cNvGraphicFramePr>
          <p:nvPr>
            <p:extLst>
              <p:ext uri="{D42A27DB-BD31-4B8C-83A1-F6EECF244321}">
                <p14:modId xmlns:p14="http://schemas.microsoft.com/office/powerpoint/2010/main" val="1063595054"/>
              </p:ext>
            </p:extLst>
          </p:nvPr>
        </p:nvGraphicFramePr>
        <p:xfrm>
          <a:off x="755650" y="2268757"/>
          <a:ext cx="7632700" cy="1300920"/>
        </p:xfrm>
        <a:graphic>
          <a:graphicData uri="http://schemas.openxmlformats.org/drawingml/2006/table">
            <a:tbl>
              <a:tblPr firstRow="1" bandRow="1">
                <a:tableStyleId>{5C22544A-7EE6-4342-B048-85BDC9FD1C3A}</a:tableStyleId>
              </a:tblPr>
              <a:tblGrid>
                <a:gridCol w="7632700">
                  <a:extLst>
                    <a:ext uri="{9D8B030D-6E8A-4147-A177-3AD203B41FA5}">
                      <a16:colId xmlns:a16="http://schemas.microsoft.com/office/drawing/2014/main" xmlns="" val="1683691425"/>
                    </a:ext>
                  </a:extLst>
                </a:gridCol>
              </a:tblGrid>
              <a:tr h="650460">
                <a:tc>
                  <a:txBody>
                    <a:bodyPr/>
                    <a:lstStyle/>
                    <a:p>
                      <a:pPr algn="ctr"/>
                      <a:r>
                        <a:rPr lang="en-GB" sz="2800" b="0" dirty="0">
                          <a:solidFill>
                            <a:schemeClr val="tx1"/>
                          </a:solidFill>
                        </a:rPr>
                        <a:t>72</a:t>
                      </a:r>
                    </a:p>
                  </a:txBody>
                  <a:tcPr anchor="ctr">
                    <a:lnL w="12700" cap="flat" cmpd="sng" algn="ctr">
                      <a:solidFill>
                        <a:srgbClr val="0079C3"/>
                      </a:solidFill>
                      <a:prstDash val="solid"/>
                      <a:round/>
                      <a:headEnd type="none" w="med" len="med"/>
                      <a:tailEnd type="none" w="med" len="med"/>
                    </a:lnL>
                    <a:lnR w="12700" cap="flat" cmpd="sng" algn="ctr">
                      <a:solidFill>
                        <a:srgbClr val="0079C3"/>
                      </a:solidFill>
                      <a:prstDash val="solid"/>
                      <a:round/>
                      <a:headEnd type="none" w="med" len="med"/>
                      <a:tailEnd type="none" w="med" len="med"/>
                    </a:lnR>
                    <a:lnT w="12700" cap="flat" cmpd="sng" algn="ctr">
                      <a:solidFill>
                        <a:srgbClr val="0079C3"/>
                      </a:solidFill>
                      <a:prstDash val="solid"/>
                      <a:round/>
                      <a:headEnd type="none" w="med" len="med"/>
                      <a:tailEnd type="none" w="med" len="med"/>
                    </a:lnT>
                    <a:lnB w="12700" cap="flat" cmpd="sng" algn="ctr">
                      <a:solidFill>
                        <a:srgbClr val="0079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05416037"/>
                  </a:ext>
                </a:extLst>
              </a:tr>
              <a:tr h="650460">
                <a:tc>
                  <a:txBody>
                    <a:bodyPr/>
                    <a:lstStyle/>
                    <a:p>
                      <a:endParaRPr lang="en-GB" sz="2800" dirty="0"/>
                    </a:p>
                  </a:txBody>
                  <a:tcPr anchor="ctr">
                    <a:lnL w="12700" cap="flat" cmpd="sng" algn="ctr">
                      <a:solidFill>
                        <a:srgbClr val="0079C3"/>
                      </a:solidFill>
                      <a:prstDash val="solid"/>
                      <a:round/>
                      <a:headEnd type="none" w="med" len="med"/>
                      <a:tailEnd type="none" w="med" len="med"/>
                    </a:lnL>
                    <a:lnR w="12700" cap="flat" cmpd="sng" algn="ctr">
                      <a:solidFill>
                        <a:srgbClr val="0079C3"/>
                      </a:solidFill>
                      <a:prstDash val="solid"/>
                      <a:round/>
                      <a:headEnd type="none" w="med" len="med"/>
                      <a:tailEnd type="none" w="med" len="med"/>
                    </a:lnR>
                    <a:lnT w="12700" cap="flat" cmpd="sng" algn="ctr">
                      <a:solidFill>
                        <a:srgbClr val="0079C3"/>
                      </a:solidFill>
                      <a:prstDash val="solid"/>
                      <a:round/>
                      <a:headEnd type="none" w="med" len="med"/>
                      <a:tailEnd type="none" w="med" len="med"/>
                    </a:lnT>
                    <a:lnB w="12700" cap="flat" cmpd="sng" algn="ctr">
                      <a:solidFill>
                        <a:srgbClr val="0079C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63953033"/>
                  </a:ext>
                </a:extLst>
              </a:tr>
            </a:tbl>
          </a:graphicData>
        </a:graphic>
      </p:graphicFrame>
      <p:cxnSp>
        <p:nvCxnSpPr>
          <p:cNvPr id="48" name="Straight Connector 47">
            <a:extLst>
              <a:ext uri="{FF2B5EF4-FFF2-40B4-BE49-F238E27FC236}">
                <a16:creationId xmlns:a16="http://schemas.microsoft.com/office/drawing/2014/main" xmlns="" id="{559580EC-25C7-4822-A0CE-1432365E495C}"/>
              </a:ext>
            </a:extLst>
          </p:cNvPr>
          <p:cNvCxnSpPr/>
          <p:nvPr/>
        </p:nvCxnSpPr>
        <p:spPr>
          <a:xfrm>
            <a:off x="1710990"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A80BD29-A207-4C3B-ABEA-AB2206E2735D}"/>
              </a:ext>
            </a:extLst>
          </p:cNvPr>
          <p:cNvCxnSpPr/>
          <p:nvPr/>
        </p:nvCxnSpPr>
        <p:spPr>
          <a:xfrm>
            <a:off x="2664899"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588D8B7B-5447-48EA-BAA4-83A09F569F78}"/>
              </a:ext>
            </a:extLst>
          </p:cNvPr>
          <p:cNvCxnSpPr/>
          <p:nvPr/>
        </p:nvCxnSpPr>
        <p:spPr>
          <a:xfrm>
            <a:off x="3618808"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60BD3A81-229C-47E9-8E68-200E30AFEEEC}"/>
              </a:ext>
            </a:extLst>
          </p:cNvPr>
          <p:cNvCxnSpPr/>
          <p:nvPr/>
        </p:nvCxnSpPr>
        <p:spPr>
          <a:xfrm>
            <a:off x="4572717"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93676967-C75E-43F8-BBAC-0A3B8AB36D94}"/>
              </a:ext>
            </a:extLst>
          </p:cNvPr>
          <p:cNvCxnSpPr/>
          <p:nvPr/>
        </p:nvCxnSpPr>
        <p:spPr>
          <a:xfrm>
            <a:off x="5526626"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EC50B413-9D3D-45FC-A041-18EE14225768}"/>
              </a:ext>
            </a:extLst>
          </p:cNvPr>
          <p:cNvCxnSpPr/>
          <p:nvPr/>
        </p:nvCxnSpPr>
        <p:spPr>
          <a:xfrm>
            <a:off x="6480535"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7194DF3D-0BCE-4059-B850-E1D31CE99732}"/>
              </a:ext>
            </a:extLst>
          </p:cNvPr>
          <p:cNvCxnSpPr/>
          <p:nvPr/>
        </p:nvCxnSpPr>
        <p:spPr>
          <a:xfrm>
            <a:off x="7434444" y="2927838"/>
            <a:ext cx="0" cy="641839"/>
          </a:xfrm>
          <a:prstGeom prst="line">
            <a:avLst/>
          </a:prstGeom>
          <a:ln w="19050">
            <a:solidFill>
              <a:srgbClr val="0079C3"/>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xmlns="" id="{1992F40F-AF17-42F0-BB86-1172B389143E}"/>
              </a:ext>
            </a:extLst>
          </p:cNvPr>
          <p:cNvSpPr/>
          <p:nvPr/>
        </p:nvSpPr>
        <p:spPr>
          <a:xfrm>
            <a:off x="1051700"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1" name="Rectangle 20">
            <a:extLst>
              <a:ext uri="{FF2B5EF4-FFF2-40B4-BE49-F238E27FC236}">
                <a16:creationId xmlns:a16="http://schemas.microsoft.com/office/drawing/2014/main" xmlns="" id="{8607A019-8877-4C7F-BDF7-F511FB83AE35}"/>
              </a:ext>
            </a:extLst>
          </p:cNvPr>
          <p:cNvSpPr/>
          <p:nvPr/>
        </p:nvSpPr>
        <p:spPr>
          <a:xfrm>
            <a:off x="2005608"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2" name="Rectangle 21">
            <a:extLst>
              <a:ext uri="{FF2B5EF4-FFF2-40B4-BE49-F238E27FC236}">
                <a16:creationId xmlns:a16="http://schemas.microsoft.com/office/drawing/2014/main" xmlns="" id="{C6E9D685-5C04-4CC1-B215-CE88E4931AE3}"/>
              </a:ext>
            </a:extLst>
          </p:cNvPr>
          <p:cNvSpPr/>
          <p:nvPr/>
        </p:nvSpPr>
        <p:spPr>
          <a:xfrm>
            <a:off x="2967414"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3" name="Rectangle 22">
            <a:extLst>
              <a:ext uri="{FF2B5EF4-FFF2-40B4-BE49-F238E27FC236}">
                <a16:creationId xmlns:a16="http://schemas.microsoft.com/office/drawing/2014/main" xmlns="" id="{1B6818B0-854F-42CE-9112-D264A761C686}"/>
              </a:ext>
            </a:extLst>
          </p:cNvPr>
          <p:cNvSpPr/>
          <p:nvPr/>
        </p:nvSpPr>
        <p:spPr>
          <a:xfrm>
            <a:off x="3914015"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4" name="Rectangle 23">
            <a:extLst>
              <a:ext uri="{FF2B5EF4-FFF2-40B4-BE49-F238E27FC236}">
                <a16:creationId xmlns:a16="http://schemas.microsoft.com/office/drawing/2014/main" xmlns="" id="{77DE8615-1E68-4DFD-B6F2-E9E0B44955ED}"/>
              </a:ext>
            </a:extLst>
          </p:cNvPr>
          <p:cNvSpPr/>
          <p:nvPr/>
        </p:nvSpPr>
        <p:spPr>
          <a:xfrm>
            <a:off x="4895527"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5" name="Rectangle 24">
            <a:extLst>
              <a:ext uri="{FF2B5EF4-FFF2-40B4-BE49-F238E27FC236}">
                <a16:creationId xmlns:a16="http://schemas.microsoft.com/office/drawing/2014/main" xmlns="" id="{4D187F28-3288-40E3-AFFF-AD45E7B130F6}"/>
              </a:ext>
            </a:extLst>
          </p:cNvPr>
          <p:cNvSpPr/>
          <p:nvPr/>
        </p:nvSpPr>
        <p:spPr>
          <a:xfrm>
            <a:off x="5849435"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6" name="Rectangle 25">
            <a:extLst>
              <a:ext uri="{FF2B5EF4-FFF2-40B4-BE49-F238E27FC236}">
                <a16:creationId xmlns:a16="http://schemas.microsoft.com/office/drawing/2014/main" xmlns="" id="{69F8EE8F-B8C7-4A36-882A-68B3F517EA00}"/>
              </a:ext>
            </a:extLst>
          </p:cNvPr>
          <p:cNvSpPr/>
          <p:nvPr/>
        </p:nvSpPr>
        <p:spPr>
          <a:xfrm>
            <a:off x="6803343"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
        <p:nvSpPr>
          <p:cNvPr id="27" name="Rectangle 26">
            <a:extLst>
              <a:ext uri="{FF2B5EF4-FFF2-40B4-BE49-F238E27FC236}">
                <a16:creationId xmlns:a16="http://schemas.microsoft.com/office/drawing/2014/main" xmlns="" id="{E5A85CE5-28F5-46B1-BFA0-6E5AFA6CE3BE}"/>
              </a:ext>
            </a:extLst>
          </p:cNvPr>
          <p:cNvSpPr/>
          <p:nvPr/>
        </p:nvSpPr>
        <p:spPr>
          <a:xfrm>
            <a:off x="7733303" y="3024857"/>
            <a:ext cx="356188" cy="461665"/>
          </a:xfrm>
          <a:prstGeom prst="rect">
            <a:avLst/>
          </a:prstGeom>
        </p:spPr>
        <p:txBody>
          <a:bodyPr wrap="square">
            <a:spAutoFit/>
          </a:bodyPr>
          <a:lstStyle/>
          <a:p>
            <a:r>
              <a:rPr lang="en-GB" sz="2400" b="1" dirty="0">
                <a:solidFill>
                  <a:srgbClr val="92D050"/>
                </a:solidFill>
                <a:latin typeface="Twinkl" pitchFamily="50" charset="0"/>
                <a:ea typeface="Calibri" panose="020F0502020204030204" pitchFamily="34" charset="0"/>
                <a:cs typeface="Times New Roman" panose="02020603050405020304" pitchFamily="18" charset="0"/>
              </a:rPr>
              <a:t>9</a:t>
            </a:r>
            <a:endParaRPr lang="en-GB" sz="2400" dirty="0">
              <a:solidFill>
                <a:srgbClr val="92D050"/>
              </a:solidFill>
            </a:endParaRPr>
          </a:p>
        </p:txBody>
      </p:sp>
    </p:spTree>
    <p:extLst>
      <p:ext uri="{BB962C8B-B14F-4D97-AF65-F5344CB8AC3E}">
        <p14:creationId xmlns:p14="http://schemas.microsoft.com/office/powerpoint/2010/main" val="13403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2" grpId="0" animBg="1"/>
      <p:bldP spid="4"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Straight Connector 113">
            <a:extLst>
              <a:ext uri="{FF2B5EF4-FFF2-40B4-BE49-F238E27FC236}">
                <a16:creationId xmlns:a16="http://schemas.microsoft.com/office/drawing/2014/main" xmlns="" id="{B40FF9E6-386A-45AE-A3D6-9A7734717590}"/>
              </a:ext>
            </a:extLst>
          </p:cNvPr>
          <p:cNvCxnSpPr>
            <a:cxnSpLocks/>
          </p:cNvCxnSpPr>
          <p:nvPr/>
        </p:nvCxnSpPr>
        <p:spPr>
          <a:xfrm>
            <a:off x="1715869" y="2930616"/>
            <a:ext cx="5343146" cy="1129656"/>
          </a:xfrm>
          <a:prstGeom prst="line">
            <a:avLst/>
          </a:prstGeom>
          <a:ln w="38100">
            <a:solidFill>
              <a:srgbClr val="87BD3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xmlns="" id="{D94317A1-7AE5-49D0-9FCF-B8836CA2A46A}"/>
              </a:ext>
            </a:extLst>
          </p:cNvPr>
          <p:cNvCxnSpPr>
            <a:cxnSpLocks/>
            <a:stCxn id="19" idx="0"/>
            <a:endCxn id="13" idx="2"/>
          </p:cNvCxnSpPr>
          <p:nvPr/>
        </p:nvCxnSpPr>
        <p:spPr>
          <a:xfrm flipV="1">
            <a:off x="4572000" y="3028426"/>
            <a:ext cx="0" cy="989901"/>
          </a:xfrm>
          <a:prstGeom prst="line">
            <a:avLst/>
          </a:prstGeom>
          <a:ln w="38100">
            <a:solidFill>
              <a:srgbClr val="87BD31"/>
            </a:solidFill>
          </a:ln>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12" name="Rectangle 11"/>
          <p:cNvSpPr/>
          <p:nvPr/>
        </p:nvSpPr>
        <p:spPr>
          <a:xfrm>
            <a:off x="447429" y="670659"/>
            <a:ext cx="142310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Divide by 8</a:t>
            </a:r>
          </a:p>
        </p:txBody>
      </p:sp>
      <p:sp>
        <p:nvSpPr>
          <p:cNvPr id="10" name="Rectangle 9"/>
          <p:cNvSpPr/>
          <p:nvPr/>
        </p:nvSpPr>
        <p:spPr>
          <a:xfrm>
            <a:off x="1788730" y="670659"/>
            <a:ext cx="1063301" cy="337100"/>
          </a:xfrm>
          <a:prstGeom prst="rect">
            <a:avLst/>
          </a:prstGeom>
          <a:solidFill>
            <a:srgbClr val="007AC3"/>
          </a:solidFill>
        </p:spPr>
        <p:txBody>
          <a:bodyPr wrap="square" lIns="180000" tIns="36000" rIns="180000" bIns="54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08" name="Straight Connector 107">
            <a:extLst>
              <a:ext uri="{FF2B5EF4-FFF2-40B4-BE49-F238E27FC236}">
                <a16:creationId xmlns:a16="http://schemas.microsoft.com/office/drawing/2014/main" xmlns="" id="{8AADAA71-4180-414B-993F-629B42B814AB}"/>
              </a:ext>
            </a:extLst>
          </p:cNvPr>
          <p:cNvCxnSpPr>
            <a:cxnSpLocks/>
          </p:cNvCxnSpPr>
          <p:nvPr/>
        </p:nvCxnSpPr>
        <p:spPr>
          <a:xfrm flipV="1">
            <a:off x="1705620" y="3003260"/>
            <a:ext cx="5303061" cy="1126293"/>
          </a:xfrm>
          <a:prstGeom prst="line">
            <a:avLst/>
          </a:prstGeom>
          <a:ln w="38100">
            <a:solidFill>
              <a:srgbClr val="87BD3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88730" y="666325"/>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A7BA238F-CA8B-4408-9E04-746D89457062}"/>
              </a:ext>
            </a:extLst>
          </p:cNvPr>
          <p:cNvSpPr txBox="1"/>
          <p:nvPr/>
        </p:nvSpPr>
        <p:spPr>
          <a:xfrm>
            <a:off x="755650" y="1282715"/>
            <a:ext cx="7632700" cy="553998"/>
          </a:xfrm>
          <a:prstGeom prst="rect">
            <a:avLst/>
          </a:prstGeom>
          <a:noFill/>
        </p:spPr>
        <p:txBody>
          <a:bodyPr wrap="square" lIns="0" tIns="0" rIns="0" bIns="0" rtlCol="0">
            <a:spAutoFit/>
          </a:bodyPr>
          <a:lstStyle/>
          <a:p>
            <a:r>
              <a:rPr lang="en-GB" dirty="0">
                <a:latin typeface="Twinkl" pitchFamily="50" charset="0"/>
                <a:ea typeface="Calibri" panose="020F0502020204030204" pitchFamily="34" charset="0"/>
                <a:cs typeface="Times New Roman" panose="02020603050405020304" pitchFamily="18" charset="0"/>
              </a:rPr>
              <a:t>Match the correct </a:t>
            </a:r>
            <a:r>
              <a:rPr lang="en-GB" dirty="0"/>
              <a:t>representation</a:t>
            </a:r>
            <a:r>
              <a:rPr lang="en-GB" dirty="0">
                <a:latin typeface="Twinkl" pitchFamily="50" charset="0"/>
                <a:ea typeface="Calibri" panose="020F0502020204030204" pitchFamily="34" charset="0"/>
                <a:cs typeface="Times New Roman" panose="02020603050405020304" pitchFamily="18" charset="0"/>
              </a:rPr>
              <a:t> with the problem. Explain your reason for each choice.</a:t>
            </a:r>
            <a:endParaRPr lang="en-GB" dirty="0"/>
          </a:p>
        </p:txBody>
      </p:sp>
      <p:sp>
        <p:nvSpPr>
          <p:cNvPr id="2" name="Rectangle 1">
            <a:extLst>
              <a:ext uri="{FF2B5EF4-FFF2-40B4-BE49-F238E27FC236}">
                <a16:creationId xmlns:a16="http://schemas.microsoft.com/office/drawing/2014/main" xmlns="" id="{525DA7A2-3493-40F7-8E6F-4030740E91A3}"/>
              </a:ext>
            </a:extLst>
          </p:cNvPr>
          <p:cNvSpPr/>
          <p:nvPr/>
        </p:nvSpPr>
        <p:spPr>
          <a:xfrm>
            <a:off x="755650" y="1954635"/>
            <a:ext cx="2289554" cy="1073791"/>
          </a:xfrm>
          <a:prstGeom prst="rect">
            <a:avLst/>
          </a:prstGeom>
          <a:solidFill>
            <a:srgbClr val="E9506C"/>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defRPr/>
            </a:pPr>
            <a:r>
              <a:rPr lang="en-GB" dirty="0">
                <a:latin typeface="Twinkl" pitchFamily="50" charset="0"/>
                <a:ea typeface="Calibri" panose="020F0502020204030204" pitchFamily="34" charset="0"/>
                <a:cs typeface="Times New Roman" panose="02020603050405020304" pitchFamily="18" charset="0"/>
              </a:rPr>
              <a:t>Johanna grouped </a:t>
            </a:r>
          </a:p>
          <a:p>
            <a:pPr algn="ctr">
              <a:lnSpc>
                <a:spcPct val="107000"/>
              </a:lnSpc>
              <a:defRPr/>
            </a:pPr>
            <a:r>
              <a:rPr lang="en-GB" dirty="0">
                <a:latin typeface="Twinkl" pitchFamily="50" charset="0"/>
                <a:ea typeface="Calibri" panose="020F0502020204030204" pitchFamily="34" charset="0"/>
                <a:cs typeface="Times New Roman" panose="02020603050405020304" pitchFamily="18" charset="0"/>
              </a:rPr>
              <a:t>40 children into groups of eight.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6F0B1E7F-07A6-4406-B49F-0A62A1EF8F9F}"/>
              </a:ext>
            </a:extLst>
          </p:cNvPr>
          <p:cNvSpPr/>
          <p:nvPr/>
        </p:nvSpPr>
        <p:spPr>
          <a:xfrm>
            <a:off x="3427223" y="1954635"/>
            <a:ext cx="2289554" cy="1073791"/>
          </a:xfrm>
          <a:prstGeom prst="rect">
            <a:avLst/>
          </a:prstGeom>
          <a:solidFill>
            <a:srgbClr val="E9506C"/>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defRPr/>
            </a:pPr>
            <a:r>
              <a:rPr lang="en-GB" dirty="0">
                <a:latin typeface="Twinkl" pitchFamily="50" charset="0"/>
                <a:ea typeface="Calibri" panose="020F0502020204030204" pitchFamily="34" charset="0"/>
                <a:cs typeface="Times New Roman" panose="02020603050405020304" pitchFamily="18" charset="0"/>
              </a:rPr>
              <a:t>Jake has shared </a:t>
            </a:r>
          </a:p>
          <a:p>
            <a:pPr algn="ctr">
              <a:lnSpc>
                <a:spcPct val="107000"/>
              </a:lnSpc>
              <a:defRPr/>
            </a:pPr>
            <a:r>
              <a:rPr lang="en-GB" dirty="0">
                <a:latin typeface="Twinkl" pitchFamily="50" charset="0"/>
                <a:ea typeface="Calibri" panose="020F0502020204030204" pitchFamily="34" charset="0"/>
                <a:cs typeface="Times New Roman" panose="02020603050405020304" pitchFamily="18" charset="0"/>
              </a:rPr>
              <a:t>80 cakes between eight plates.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B86F8A5B-167B-4EEC-989D-823EB6639FAB}"/>
              </a:ext>
            </a:extLst>
          </p:cNvPr>
          <p:cNvSpPr/>
          <p:nvPr/>
        </p:nvSpPr>
        <p:spPr>
          <a:xfrm>
            <a:off x="6098796" y="1954635"/>
            <a:ext cx="2289554" cy="1073791"/>
          </a:xfrm>
          <a:prstGeom prst="rect">
            <a:avLst/>
          </a:prstGeom>
          <a:solidFill>
            <a:srgbClr val="E9506C"/>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dirty="0">
                <a:latin typeface="Twinkl" pitchFamily="50" charset="0"/>
                <a:ea typeface="Calibri" panose="020F0502020204030204" pitchFamily="34" charset="0"/>
                <a:cs typeface="Times New Roman" panose="02020603050405020304" pitchFamily="18" charset="0"/>
              </a:rPr>
              <a:t>Jennie sorted 40 children into eight equal groups.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FC5D9B16-2657-4BB9-B35E-5839CFEDF79A}"/>
              </a:ext>
            </a:extLst>
          </p:cNvPr>
          <p:cNvSpPr/>
          <p:nvPr/>
        </p:nvSpPr>
        <p:spPr>
          <a:xfrm>
            <a:off x="755650" y="4018327"/>
            <a:ext cx="2289554" cy="2155970"/>
          </a:xfrm>
          <a:prstGeom prst="rect">
            <a:avLst/>
          </a:prstGeom>
          <a:solidFill>
            <a:schemeClr val="bg1"/>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C1544C22-9AF6-4D6C-932A-D79AF2E7F1AA}"/>
              </a:ext>
            </a:extLst>
          </p:cNvPr>
          <p:cNvSpPr/>
          <p:nvPr/>
        </p:nvSpPr>
        <p:spPr>
          <a:xfrm>
            <a:off x="3427223" y="4018327"/>
            <a:ext cx="2289554" cy="2155970"/>
          </a:xfrm>
          <a:prstGeom prst="rect">
            <a:avLst/>
          </a:prstGeom>
          <a:solidFill>
            <a:schemeClr val="bg1"/>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xmlns="" id="{B12FF9DB-3A83-410D-92DB-D0708CA1FCEE}"/>
              </a:ext>
            </a:extLst>
          </p:cNvPr>
          <p:cNvSpPr/>
          <p:nvPr/>
        </p:nvSpPr>
        <p:spPr>
          <a:xfrm>
            <a:off x="6098796" y="4018327"/>
            <a:ext cx="2289554" cy="2155970"/>
          </a:xfrm>
          <a:prstGeom prst="rect">
            <a:avLst/>
          </a:prstGeom>
          <a:solidFill>
            <a:schemeClr val="bg1"/>
          </a:solidFill>
          <a:ln w="19050">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448D4EB9-27E5-41FB-86B8-14C19222D3FC}"/>
              </a:ext>
            </a:extLst>
          </p:cNvPr>
          <p:cNvGrpSpPr/>
          <p:nvPr/>
        </p:nvGrpSpPr>
        <p:grpSpPr>
          <a:xfrm>
            <a:off x="818940" y="4197191"/>
            <a:ext cx="190919" cy="842060"/>
            <a:chOff x="818940" y="3805306"/>
            <a:chExt cx="190919" cy="842060"/>
          </a:xfrm>
        </p:grpSpPr>
        <p:sp>
          <p:nvSpPr>
            <p:cNvPr id="38" name="Cube 37">
              <a:extLst>
                <a:ext uri="{FF2B5EF4-FFF2-40B4-BE49-F238E27FC236}">
                  <a16:creationId xmlns:a16="http://schemas.microsoft.com/office/drawing/2014/main" xmlns="" id="{2AAAB4E8-E84F-4946-A01B-85809D8AC74F}"/>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ube 29">
              <a:extLst>
                <a:ext uri="{FF2B5EF4-FFF2-40B4-BE49-F238E27FC236}">
                  <a16:creationId xmlns:a16="http://schemas.microsoft.com/office/drawing/2014/main" xmlns="" id="{8A745B60-EA8A-47F0-8AF7-D62004CD1F59}"/>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ube 6">
              <a:extLst>
                <a:ext uri="{FF2B5EF4-FFF2-40B4-BE49-F238E27FC236}">
                  <a16:creationId xmlns:a16="http://schemas.microsoft.com/office/drawing/2014/main" xmlns="" id="{675333EE-7E29-49BA-88E9-19F43F3F5BAC}"/>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Cube 45">
              <a:extLst>
                <a:ext uri="{FF2B5EF4-FFF2-40B4-BE49-F238E27FC236}">
                  <a16:creationId xmlns:a16="http://schemas.microsoft.com/office/drawing/2014/main" xmlns="" id="{D6EA7178-5AD7-4C92-B7D2-4995BEFA95EA}"/>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ube 53">
              <a:extLst>
                <a:ext uri="{FF2B5EF4-FFF2-40B4-BE49-F238E27FC236}">
                  <a16:creationId xmlns:a16="http://schemas.microsoft.com/office/drawing/2014/main" xmlns="" id="{CCBE555C-88D1-4A48-BFC1-1CDC4D5FBCC1}"/>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3" name="Group 62">
            <a:extLst>
              <a:ext uri="{FF2B5EF4-FFF2-40B4-BE49-F238E27FC236}">
                <a16:creationId xmlns:a16="http://schemas.microsoft.com/office/drawing/2014/main" xmlns="" id="{A912BCB6-BB64-4E6F-9B53-2B2B217D601E}"/>
              </a:ext>
            </a:extLst>
          </p:cNvPr>
          <p:cNvGrpSpPr/>
          <p:nvPr/>
        </p:nvGrpSpPr>
        <p:grpSpPr>
          <a:xfrm>
            <a:off x="1099333" y="4197191"/>
            <a:ext cx="190919" cy="842060"/>
            <a:chOff x="818940" y="3805306"/>
            <a:chExt cx="190919" cy="842060"/>
          </a:xfrm>
        </p:grpSpPr>
        <p:sp>
          <p:nvSpPr>
            <p:cNvPr id="64" name="Cube 63">
              <a:extLst>
                <a:ext uri="{FF2B5EF4-FFF2-40B4-BE49-F238E27FC236}">
                  <a16:creationId xmlns:a16="http://schemas.microsoft.com/office/drawing/2014/main" xmlns="" id="{D05681BB-4C9A-45DC-9F3D-57ADFAC4C74B}"/>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Cube 64">
              <a:extLst>
                <a:ext uri="{FF2B5EF4-FFF2-40B4-BE49-F238E27FC236}">
                  <a16:creationId xmlns:a16="http://schemas.microsoft.com/office/drawing/2014/main" xmlns="" id="{D6EA8C6B-078A-4FBE-8B81-BDB7AD4A65BA}"/>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Cube 66">
              <a:extLst>
                <a:ext uri="{FF2B5EF4-FFF2-40B4-BE49-F238E27FC236}">
                  <a16:creationId xmlns:a16="http://schemas.microsoft.com/office/drawing/2014/main" xmlns="" id="{2FFC8FF3-DE83-4770-B1FB-C6733CA5F84D}"/>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be 67">
              <a:extLst>
                <a:ext uri="{FF2B5EF4-FFF2-40B4-BE49-F238E27FC236}">
                  <a16:creationId xmlns:a16="http://schemas.microsoft.com/office/drawing/2014/main" xmlns="" id="{5A2F79FE-7330-4FCF-831F-7800CD7EEED2}"/>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Cube 68">
              <a:extLst>
                <a:ext uri="{FF2B5EF4-FFF2-40B4-BE49-F238E27FC236}">
                  <a16:creationId xmlns:a16="http://schemas.microsoft.com/office/drawing/2014/main" xmlns="" id="{CFB33468-3449-4706-9144-4ED4DC730EA7}"/>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0" name="Group 69">
            <a:extLst>
              <a:ext uri="{FF2B5EF4-FFF2-40B4-BE49-F238E27FC236}">
                <a16:creationId xmlns:a16="http://schemas.microsoft.com/office/drawing/2014/main" xmlns="" id="{D2969611-E589-4A6B-B2B1-0653E4D169F6}"/>
              </a:ext>
            </a:extLst>
          </p:cNvPr>
          <p:cNvGrpSpPr/>
          <p:nvPr/>
        </p:nvGrpSpPr>
        <p:grpSpPr>
          <a:xfrm>
            <a:off x="1379726" y="4197191"/>
            <a:ext cx="190919" cy="842060"/>
            <a:chOff x="818940" y="3805306"/>
            <a:chExt cx="190919" cy="842060"/>
          </a:xfrm>
        </p:grpSpPr>
        <p:sp>
          <p:nvSpPr>
            <p:cNvPr id="71" name="Cube 70">
              <a:extLst>
                <a:ext uri="{FF2B5EF4-FFF2-40B4-BE49-F238E27FC236}">
                  <a16:creationId xmlns:a16="http://schemas.microsoft.com/office/drawing/2014/main" xmlns="" id="{3D92E4F4-5016-4E7C-8712-9F4D6F7EA4FC}"/>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Cube 71">
              <a:extLst>
                <a:ext uri="{FF2B5EF4-FFF2-40B4-BE49-F238E27FC236}">
                  <a16:creationId xmlns:a16="http://schemas.microsoft.com/office/drawing/2014/main" xmlns="" id="{9872FD9D-4508-44A5-B838-00DCB7BCA8C2}"/>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Cube 72">
              <a:extLst>
                <a:ext uri="{FF2B5EF4-FFF2-40B4-BE49-F238E27FC236}">
                  <a16:creationId xmlns:a16="http://schemas.microsoft.com/office/drawing/2014/main" xmlns="" id="{2A621A14-2AE2-4276-ADC3-BE9C01D6D8BB}"/>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Cube 73">
              <a:extLst>
                <a:ext uri="{FF2B5EF4-FFF2-40B4-BE49-F238E27FC236}">
                  <a16:creationId xmlns:a16="http://schemas.microsoft.com/office/drawing/2014/main" xmlns="" id="{AE917B4E-499F-4DB8-B78B-C5871E8F008E}"/>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Cube 74">
              <a:extLst>
                <a:ext uri="{FF2B5EF4-FFF2-40B4-BE49-F238E27FC236}">
                  <a16:creationId xmlns:a16="http://schemas.microsoft.com/office/drawing/2014/main" xmlns="" id="{0C902F53-F2EC-4908-8826-6367DF59A47D}"/>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6" name="Group 75">
            <a:extLst>
              <a:ext uri="{FF2B5EF4-FFF2-40B4-BE49-F238E27FC236}">
                <a16:creationId xmlns:a16="http://schemas.microsoft.com/office/drawing/2014/main" xmlns="" id="{B2D4DEDC-CE88-488C-B1F6-ACD848B843D7}"/>
              </a:ext>
            </a:extLst>
          </p:cNvPr>
          <p:cNvGrpSpPr/>
          <p:nvPr/>
        </p:nvGrpSpPr>
        <p:grpSpPr>
          <a:xfrm>
            <a:off x="1660119" y="4197191"/>
            <a:ext cx="190919" cy="842060"/>
            <a:chOff x="818940" y="3805306"/>
            <a:chExt cx="190919" cy="842060"/>
          </a:xfrm>
        </p:grpSpPr>
        <p:sp>
          <p:nvSpPr>
            <p:cNvPr id="77" name="Cube 76">
              <a:extLst>
                <a:ext uri="{FF2B5EF4-FFF2-40B4-BE49-F238E27FC236}">
                  <a16:creationId xmlns:a16="http://schemas.microsoft.com/office/drawing/2014/main" xmlns="" id="{0CF9F6D6-AA06-495E-90CB-8423FBF79423}"/>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Cube 77">
              <a:extLst>
                <a:ext uri="{FF2B5EF4-FFF2-40B4-BE49-F238E27FC236}">
                  <a16:creationId xmlns:a16="http://schemas.microsoft.com/office/drawing/2014/main" xmlns="" id="{5238D614-68D0-4605-93AE-44F0C482518A}"/>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Cube 78">
              <a:extLst>
                <a:ext uri="{FF2B5EF4-FFF2-40B4-BE49-F238E27FC236}">
                  <a16:creationId xmlns:a16="http://schemas.microsoft.com/office/drawing/2014/main" xmlns="" id="{32D3D305-DF66-43FD-BA87-AF3785624A6D}"/>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Cube 79">
              <a:extLst>
                <a:ext uri="{FF2B5EF4-FFF2-40B4-BE49-F238E27FC236}">
                  <a16:creationId xmlns:a16="http://schemas.microsoft.com/office/drawing/2014/main" xmlns="" id="{C5AA8848-A9E1-4D4A-A30D-C07C9A262B63}"/>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Cube 80">
              <a:extLst>
                <a:ext uri="{FF2B5EF4-FFF2-40B4-BE49-F238E27FC236}">
                  <a16:creationId xmlns:a16="http://schemas.microsoft.com/office/drawing/2014/main" xmlns="" id="{F649D425-8809-4E95-A4E6-99C38D0263A7}"/>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2" name="Group 81">
            <a:extLst>
              <a:ext uri="{FF2B5EF4-FFF2-40B4-BE49-F238E27FC236}">
                <a16:creationId xmlns:a16="http://schemas.microsoft.com/office/drawing/2014/main" xmlns="" id="{6FD41679-DDFC-47DC-A609-2C345BD12FF9}"/>
              </a:ext>
            </a:extLst>
          </p:cNvPr>
          <p:cNvGrpSpPr/>
          <p:nvPr/>
        </p:nvGrpSpPr>
        <p:grpSpPr>
          <a:xfrm>
            <a:off x="1940512" y="4197191"/>
            <a:ext cx="190919" cy="842060"/>
            <a:chOff x="818940" y="3805306"/>
            <a:chExt cx="190919" cy="842060"/>
          </a:xfrm>
        </p:grpSpPr>
        <p:sp>
          <p:nvSpPr>
            <p:cNvPr id="83" name="Cube 82">
              <a:extLst>
                <a:ext uri="{FF2B5EF4-FFF2-40B4-BE49-F238E27FC236}">
                  <a16:creationId xmlns:a16="http://schemas.microsoft.com/office/drawing/2014/main" xmlns="" id="{C4BCC6C5-F5C4-42E0-9D3E-5280E196F46C}"/>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Cube 83">
              <a:extLst>
                <a:ext uri="{FF2B5EF4-FFF2-40B4-BE49-F238E27FC236}">
                  <a16:creationId xmlns:a16="http://schemas.microsoft.com/office/drawing/2014/main" xmlns="" id="{ACA5D743-0AE2-49F6-B5E8-4D132E0635CC}"/>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Cube 84">
              <a:extLst>
                <a:ext uri="{FF2B5EF4-FFF2-40B4-BE49-F238E27FC236}">
                  <a16:creationId xmlns:a16="http://schemas.microsoft.com/office/drawing/2014/main" xmlns="" id="{69DE8C8D-0AE1-4354-A7F3-FAD2AF8572B7}"/>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Cube 85">
              <a:extLst>
                <a:ext uri="{FF2B5EF4-FFF2-40B4-BE49-F238E27FC236}">
                  <a16:creationId xmlns:a16="http://schemas.microsoft.com/office/drawing/2014/main" xmlns="" id="{731147C6-EC07-47D5-A305-688CB83F08B6}"/>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Cube 86">
              <a:extLst>
                <a:ext uri="{FF2B5EF4-FFF2-40B4-BE49-F238E27FC236}">
                  <a16:creationId xmlns:a16="http://schemas.microsoft.com/office/drawing/2014/main" xmlns="" id="{846C48AB-F14B-47DA-97A2-10BC7CBD33A8}"/>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8" name="Group 87">
            <a:extLst>
              <a:ext uri="{FF2B5EF4-FFF2-40B4-BE49-F238E27FC236}">
                <a16:creationId xmlns:a16="http://schemas.microsoft.com/office/drawing/2014/main" xmlns="" id="{6F307083-0B07-4AB3-BE9B-9FA77A55980A}"/>
              </a:ext>
            </a:extLst>
          </p:cNvPr>
          <p:cNvGrpSpPr/>
          <p:nvPr/>
        </p:nvGrpSpPr>
        <p:grpSpPr>
          <a:xfrm>
            <a:off x="2220905" y="4197191"/>
            <a:ext cx="190919" cy="842060"/>
            <a:chOff x="818940" y="3805306"/>
            <a:chExt cx="190919" cy="842060"/>
          </a:xfrm>
        </p:grpSpPr>
        <p:sp>
          <p:nvSpPr>
            <p:cNvPr id="89" name="Cube 88">
              <a:extLst>
                <a:ext uri="{FF2B5EF4-FFF2-40B4-BE49-F238E27FC236}">
                  <a16:creationId xmlns:a16="http://schemas.microsoft.com/office/drawing/2014/main" xmlns="" id="{82BBBAA7-729D-45FD-A4F1-7CC208BBFEBB}"/>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Cube 89">
              <a:extLst>
                <a:ext uri="{FF2B5EF4-FFF2-40B4-BE49-F238E27FC236}">
                  <a16:creationId xmlns:a16="http://schemas.microsoft.com/office/drawing/2014/main" xmlns="" id="{E541ABC4-9C3F-43D8-9F4B-5C7953CAD26C}"/>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Cube 90">
              <a:extLst>
                <a:ext uri="{FF2B5EF4-FFF2-40B4-BE49-F238E27FC236}">
                  <a16:creationId xmlns:a16="http://schemas.microsoft.com/office/drawing/2014/main" xmlns="" id="{94E2F5C9-B97E-4E27-9B21-4ADE6E025F17}"/>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Cube 91">
              <a:extLst>
                <a:ext uri="{FF2B5EF4-FFF2-40B4-BE49-F238E27FC236}">
                  <a16:creationId xmlns:a16="http://schemas.microsoft.com/office/drawing/2014/main" xmlns="" id="{8529B37D-D135-47AB-98E6-DC12C538A4C4}"/>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Cube 92">
              <a:extLst>
                <a:ext uri="{FF2B5EF4-FFF2-40B4-BE49-F238E27FC236}">
                  <a16:creationId xmlns:a16="http://schemas.microsoft.com/office/drawing/2014/main" xmlns="" id="{435DBEED-A597-4A1F-A95C-521690C0F1FC}"/>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4" name="Group 93">
            <a:extLst>
              <a:ext uri="{FF2B5EF4-FFF2-40B4-BE49-F238E27FC236}">
                <a16:creationId xmlns:a16="http://schemas.microsoft.com/office/drawing/2014/main" xmlns="" id="{00DF048D-9C2F-4671-ADD2-F8924F3B2260}"/>
              </a:ext>
            </a:extLst>
          </p:cNvPr>
          <p:cNvGrpSpPr/>
          <p:nvPr/>
        </p:nvGrpSpPr>
        <p:grpSpPr>
          <a:xfrm>
            <a:off x="2501298" y="4197191"/>
            <a:ext cx="190919" cy="842060"/>
            <a:chOff x="818940" y="3805306"/>
            <a:chExt cx="190919" cy="842060"/>
          </a:xfrm>
        </p:grpSpPr>
        <p:sp>
          <p:nvSpPr>
            <p:cNvPr id="95" name="Cube 94">
              <a:extLst>
                <a:ext uri="{FF2B5EF4-FFF2-40B4-BE49-F238E27FC236}">
                  <a16:creationId xmlns:a16="http://schemas.microsoft.com/office/drawing/2014/main" xmlns="" id="{BF8DE0ED-4A9D-44B5-BB27-51361CA46D51}"/>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Cube 95">
              <a:extLst>
                <a:ext uri="{FF2B5EF4-FFF2-40B4-BE49-F238E27FC236}">
                  <a16:creationId xmlns:a16="http://schemas.microsoft.com/office/drawing/2014/main" xmlns="" id="{092ACF0B-A21E-4DCB-9536-F447ACF81039}"/>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Cube 96">
              <a:extLst>
                <a:ext uri="{FF2B5EF4-FFF2-40B4-BE49-F238E27FC236}">
                  <a16:creationId xmlns:a16="http://schemas.microsoft.com/office/drawing/2014/main" xmlns="" id="{3EDE31B7-710A-43E4-A664-34A4AFB01624}"/>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Cube 97">
              <a:extLst>
                <a:ext uri="{FF2B5EF4-FFF2-40B4-BE49-F238E27FC236}">
                  <a16:creationId xmlns:a16="http://schemas.microsoft.com/office/drawing/2014/main" xmlns="" id="{0C4CAC6A-1682-49CF-9F23-71BB0A018912}"/>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Cube 98">
              <a:extLst>
                <a:ext uri="{FF2B5EF4-FFF2-40B4-BE49-F238E27FC236}">
                  <a16:creationId xmlns:a16="http://schemas.microsoft.com/office/drawing/2014/main" xmlns="" id="{D72A42C0-0510-4A7A-9946-90E0CD783D2D}"/>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0" name="Group 99">
            <a:extLst>
              <a:ext uri="{FF2B5EF4-FFF2-40B4-BE49-F238E27FC236}">
                <a16:creationId xmlns:a16="http://schemas.microsoft.com/office/drawing/2014/main" xmlns="" id="{2AC527FE-E26C-4CA7-9EED-4F28AF299E88}"/>
              </a:ext>
            </a:extLst>
          </p:cNvPr>
          <p:cNvGrpSpPr/>
          <p:nvPr/>
        </p:nvGrpSpPr>
        <p:grpSpPr>
          <a:xfrm>
            <a:off x="2781691" y="4197191"/>
            <a:ext cx="190919" cy="842060"/>
            <a:chOff x="818940" y="3805306"/>
            <a:chExt cx="190919" cy="842060"/>
          </a:xfrm>
        </p:grpSpPr>
        <p:sp>
          <p:nvSpPr>
            <p:cNvPr id="101" name="Cube 100">
              <a:extLst>
                <a:ext uri="{FF2B5EF4-FFF2-40B4-BE49-F238E27FC236}">
                  <a16:creationId xmlns:a16="http://schemas.microsoft.com/office/drawing/2014/main" xmlns="" id="{DE7AF5A7-0EC3-458A-A1E0-D99D5BC4973E}"/>
                </a:ext>
              </a:extLst>
            </p:cNvPr>
            <p:cNvSpPr/>
            <p:nvPr/>
          </p:nvSpPr>
          <p:spPr>
            <a:xfrm>
              <a:off x="818940" y="445644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Cube 101">
              <a:extLst>
                <a:ext uri="{FF2B5EF4-FFF2-40B4-BE49-F238E27FC236}">
                  <a16:creationId xmlns:a16="http://schemas.microsoft.com/office/drawing/2014/main" xmlns="" id="{C9306381-40A3-423B-9E2A-AAF1917D36DB}"/>
                </a:ext>
              </a:extLst>
            </p:cNvPr>
            <p:cNvSpPr/>
            <p:nvPr/>
          </p:nvSpPr>
          <p:spPr>
            <a:xfrm>
              <a:off x="818940" y="4295672"/>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Cube 102">
              <a:extLst>
                <a:ext uri="{FF2B5EF4-FFF2-40B4-BE49-F238E27FC236}">
                  <a16:creationId xmlns:a16="http://schemas.microsoft.com/office/drawing/2014/main" xmlns="" id="{A60C7C08-5A43-476D-A505-4366F8B6FEE2}"/>
                </a:ext>
              </a:extLst>
            </p:cNvPr>
            <p:cNvSpPr/>
            <p:nvPr/>
          </p:nvSpPr>
          <p:spPr>
            <a:xfrm>
              <a:off x="818940" y="4134897"/>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Cube 103">
              <a:extLst>
                <a:ext uri="{FF2B5EF4-FFF2-40B4-BE49-F238E27FC236}">
                  <a16:creationId xmlns:a16="http://schemas.microsoft.com/office/drawing/2014/main" xmlns="" id="{2DBCABD9-053B-43B4-9C4A-EB5775DC8CA6}"/>
                </a:ext>
              </a:extLst>
            </p:cNvPr>
            <p:cNvSpPr/>
            <p:nvPr/>
          </p:nvSpPr>
          <p:spPr>
            <a:xfrm>
              <a:off x="818940" y="3971105"/>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Cube 104">
              <a:extLst>
                <a:ext uri="{FF2B5EF4-FFF2-40B4-BE49-F238E27FC236}">
                  <a16:creationId xmlns:a16="http://schemas.microsoft.com/office/drawing/2014/main" xmlns="" id="{0CA5EDB1-3C47-4083-A68E-64E13FFF2418}"/>
                </a:ext>
              </a:extLst>
            </p:cNvPr>
            <p:cNvSpPr/>
            <p:nvPr/>
          </p:nvSpPr>
          <p:spPr>
            <a:xfrm>
              <a:off x="818940" y="3805306"/>
              <a:ext cx="190919" cy="190919"/>
            </a:xfrm>
            <a:prstGeom prst="cub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6" name="Rectangle 105">
            <a:extLst>
              <a:ext uri="{FF2B5EF4-FFF2-40B4-BE49-F238E27FC236}">
                <a16:creationId xmlns:a16="http://schemas.microsoft.com/office/drawing/2014/main" xmlns="" id="{0FDCDF61-2F14-4C9B-8951-1EE2829139F6}"/>
              </a:ext>
            </a:extLst>
          </p:cNvPr>
          <p:cNvSpPr/>
          <p:nvPr/>
        </p:nvSpPr>
        <p:spPr>
          <a:xfrm>
            <a:off x="783990" y="5302403"/>
            <a:ext cx="2216960" cy="646331"/>
          </a:xfrm>
          <a:prstGeom prst="rect">
            <a:avLst/>
          </a:prstGeom>
        </p:spPr>
        <p:txBody>
          <a:bodyPr wrap="square">
            <a:spAutoFit/>
          </a:bodyPr>
          <a:lstStyle/>
          <a:p>
            <a:pPr algn="ctr"/>
            <a:r>
              <a:rPr lang="en-GB" dirty="0">
                <a:solidFill>
                  <a:srgbClr val="87BD31"/>
                </a:solidFill>
              </a:rPr>
              <a:t>40 has been divided into 8 groups of </a:t>
            </a:r>
            <a:r>
              <a:rPr lang="en-GB" dirty="0" smtClean="0">
                <a:solidFill>
                  <a:srgbClr val="87BD31"/>
                </a:solidFill>
              </a:rPr>
              <a:t>5.</a:t>
            </a:r>
            <a:endParaRPr lang="en-GB" dirty="0">
              <a:solidFill>
                <a:srgbClr val="87BD3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9" name="Rectangle 108">
            <a:extLst>
              <a:ext uri="{FF2B5EF4-FFF2-40B4-BE49-F238E27FC236}">
                <a16:creationId xmlns:a16="http://schemas.microsoft.com/office/drawing/2014/main" xmlns="" id="{763B79ED-32A9-442E-8CA3-5D52A3C1DEA1}"/>
              </a:ext>
            </a:extLst>
          </p:cNvPr>
          <p:cNvSpPr/>
          <p:nvPr/>
        </p:nvSpPr>
        <p:spPr>
          <a:xfrm>
            <a:off x="3463520" y="5302403"/>
            <a:ext cx="2216960" cy="646331"/>
          </a:xfrm>
          <a:prstGeom prst="rect">
            <a:avLst/>
          </a:prstGeom>
        </p:spPr>
        <p:txBody>
          <a:bodyPr wrap="square">
            <a:spAutoFit/>
          </a:bodyPr>
          <a:lstStyle/>
          <a:p>
            <a:pPr algn="ctr"/>
            <a:r>
              <a:rPr lang="en-GB" dirty="0">
                <a:solidFill>
                  <a:srgbClr val="87BD31"/>
                </a:solidFill>
              </a:rPr>
              <a:t>80 has been divided into 8 groups of </a:t>
            </a:r>
            <a:r>
              <a:rPr lang="en-GB" dirty="0" smtClean="0">
                <a:solidFill>
                  <a:srgbClr val="87BD31"/>
                </a:solidFill>
              </a:rPr>
              <a:t>10.</a:t>
            </a:r>
            <a:endParaRPr lang="en-GB" dirty="0">
              <a:solidFill>
                <a:srgbClr val="87BD31"/>
              </a:solidFill>
            </a:endParaRPr>
          </a:p>
        </p:txBody>
      </p:sp>
      <p:sp>
        <p:nvSpPr>
          <p:cNvPr id="117" name="Rectangle 116">
            <a:extLst>
              <a:ext uri="{FF2B5EF4-FFF2-40B4-BE49-F238E27FC236}">
                <a16:creationId xmlns:a16="http://schemas.microsoft.com/office/drawing/2014/main" xmlns="" id="{31C5DB3A-55A5-4C49-88B7-88BFE8FB9E9C}"/>
              </a:ext>
            </a:extLst>
          </p:cNvPr>
          <p:cNvSpPr/>
          <p:nvPr/>
        </p:nvSpPr>
        <p:spPr>
          <a:xfrm>
            <a:off x="6135093" y="5302403"/>
            <a:ext cx="2216960" cy="646331"/>
          </a:xfrm>
          <a:prstGeom prst="rect">
            <a:avLst/>
          </a:prstGeom>
        </p:spPr>
        <p:txBody>
          <a:bodyPr wrap="square">
            <a:spAutoFit/>
          </a:bodyPr>
          <a:lstStyle/>
          <a:p>
            <a:pPr algn="ctr"/>
            <a:r>
              <a:rPr lang="en-GB" dirty="0">
                <a:solidFill>
                  <a:srgbClr val="87BD31"/>
                </a:solidFill>
              </a:rPr>
              <a:t>40 has been divided into 5 groups of </a:t>
            </a:r>
            <a:r>
              <a:rPr lang="en-GB" dirty="0" smtClean="0">
                <a:solidFill>
                  <a:srgbClr val="87BD31"/>
                </a:solidFill>
              </a:rPr>
              <a:t>8.</a:t>
            </a:r>
            <a:endParaRPr lang="en-GB" dirty="0">
              <a:solidFill>
                <a:srgbClr val="87BD31"/>
              </a:solidFill>
            </a:endParaRPr>
          </a:p>
        </p:txBody>
      </p:sp>
      <p:grpSp>
        <p:nvGrpSpPr>
          <p:cNvPr id="137" name="Group 136">
            <a:extLst>
              <a:ext uri="{FF2B5EF4-FFF2-40B4-BE49-F238E27FC236}">
                <a16:creationId xmlns:a16="http://schemas.microsoft.com/office/drawing/2014/main" xmlns="" id="{F84754F3-A0F5-4A6A-8306-17D9B4A3A0DB}"/>
              </a:ext>
            </a:extLst>
          </p:cNvPr>
          <p:cNvGrpSpPr/>
          <p:nvPr/>
        </p:nvGrpSpPr>
        <p:grpSpPr>
          <a:xfrm>
            <a:off x="3541508" y="4121355"/>
            <a:ext cx="463174" cy="463174"/>
            <a:chOff x="3472439" y="4121355"/>
            <a:chExt cx="463174" cy="463174"/>
          </a:xfrm>
        </p:grpSpPr>
        <p:sp>
          <p:nvSpPr>
            <p:cNvPr id="118" name="Oval 117">
              <a:extLst>
                <a:ext uri="{FF2B5EF4-FFF2-40B4-BE49-F238E27FC236}">
                  <a16:creationId xmlns:a16="http://schemas.microsoft.com/office/drawing/2014/main" xmlns="" id="{5760CED9-3372-4680-8137-FDF2A9A158D4}"/>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xmlns="" id="{24678152-744F-412C-969C-30607AEA618C}"/>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xmlns="" id="{7DB7A2B7-8712-4687-AF44-0515C23E1CCA}"/>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xmlns="" id="{B08B4036-8BD6-482C-B098-8C52FA79777F}"/>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xmlns="" id="{9726B7A7-9462-4AFC-9CBF-EEE4DD02AA40}"/>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xmlns="" id="{66CD2C40-83A8-4625-B7AD-4A817CDF26C1}"/>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xmlns="" id="{45E9DFD3-E3B4-43AB-8AD7-735303A72523}"/>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xmlns="" id="{66EFF3A7-3501-4127-AD03-BAD01ACC8747}"/>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xmlns="" id="{9996D460-8CD6-4EF5-B458-8F33ACAD2602}"/>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xmlns="" id="{03105838-5787-4BB5-90A0-7A0A5288E125}"/>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xmlns="" id="{A18FE490-51E6-4727-B0BA-92F57A26FA86}"/>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8" name="Group 137">
            <a:extLst>
              <a:ext uri="{FF2B5EF4-FFF2-40B4-BE49-F238E27FC236}">
                <a16:creationId xmlns:a16="http://schemas.microsoft.com/office/drawing/2014/main" xmlns="" id="{52827E82-9C34-400A-ADB1-D84293E21DD9}"/>
              </a:ext>
            </a:extLst>
          </p:cNvPr>
          <p:cNvGrpSpPr/>
          <p:nvPr/>
        </p:nvGrpSpPr>
        <p:grpSpPr>
          <a:xfrm>
            <a:off x="4071526" y="4121355"/>
            <a:ext cx="463174" cy="463174"/>
            <a:chOff x="3472439" y="4121355"/>
            <a:chExt cx="463174" cy="463174"/>
          </a:xfrm>
        </p:grpSpPr>
        <p:sp>
          <p:nvSpPr>
            <p:cNvPr id="139" name="Oval 138">
              <a:extLst>
                <a:ext uri="{FF2B5EF4-FFF2-40B4-BE49-F238E27FC236}">
                  <a16:creationId xmlns:a16="http://schemas.microsoft.com/office/drawing/2014/main" xmlns="" id="{2D8C7FDA-F349-49F7-87C5-F023B9C96361}"/>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xmlns="" id="{29D57210-6C4F-48FD-8A58-FA930EF2B2B0}"/>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xmlns="" id="{B4D64E82-A99F-45AF-8B22-BB24DF18EA6F}"/>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xmlns="" id="{0B04F8B7-48BC-4C52-848D-41809AB700A3}"/>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xmlns="" id="{9A76D0BE-487D-4962-9553-427CC8BC818D}"/>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xmlns="" id="{95A2295F-0359-4912-AD20-84586A28D1AB}"/>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xmlns="" id="{EE46EF14-E95D-4CF9-83BF-C872D7FD2B37}"/>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xmlns="" id="{12E76701-F45E-499F-8090-E44C216E3EB9}"/>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xmlns="" id="{8D4DE4CC-7D37-4DA9-AEFA-BF0760C1D650}"/>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a:extLst>
                <a:ext uri="{FF2B5EF4-FFF2-40B4-BE49-F238E27FC236}">
                  <a16:creationId xmlns:a16="http://schemas.microsoft.com/office/drawing/2014/main" xmlns="" id="{6A4C8BD4-2733-494F-9479-E45B2C99FB98}"/>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xmlns="" id="{B9A298EE-F2A9-4740-A02F-5A50A09212C4}"/>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4" name="Group 163">
            <a:extLst>
              <a:ext uri="{FF2B5EF4-FFF2-40B4-BE49-F238E27FC236}">
                <a16:creationId xmlns:a16="http://schemas.microsoft.com/office/drawing/2014/main" xmlns="" id="{FDDF2E01-EC7C-4DCF-9439-58A20BE23E83}"/>
              </a:ext>
            </a:extLst>
          </p:cNvPr>
          <p:cNvGrpSpPr/>
          <p:nvPr/>
        </p:nvGrpSpPr>
        <p:grpSpPr>
          <a:xfrm>
            <a:off x="5131561" y="4121355"/>
            <a:ext cx="463174" cy="463174"/>
            <a:chOff x="3472439" y="4121355"/>
            <a:chExt cx="463174" cy="463174"/>
          </a:xfrm>
        </p:grpSpPr>
        <p:sp>
          <p:nvSpPr>
            <p:cNvPr id="165" name="Oval 164">
              <a:extLst>
                <a:ext uri="{FF2B5EF4-FFF2-40B4-BE49-F238E27FC236}">
                  <a16:creationId xmlns:a16="http://schemas.microsoft.com/office/drawing/2014/main" xmlns="" id="{FDD9C8CF-4F1C-4DB8-A5E2-6564F1F1962D}"/>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xmlns="" id="{55F8D285-7975-4A36-93B3-F59B30EEA94C}"/>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xmlns="" id="{4AD88898-8308-4F64-B510-1F99B81F36E4}"/>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xmlns="" id="{576897C9-5A8F-48B9-BA26-4E94322C6CFE}"/>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xmlns="" id="{18B5929A-FF97-4D13-8560-764419E638C8}"/>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xmlns="" id="{2EB4ABDC-C750-42BA-832A-43D80C3A9D19}"/>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xmlns="" id="{CF6D853E-F108-4222-965C-4C2A5B217A33}"/>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xmlns="" id="{B3BAC327-18A1-4957-819B-7416810498C9}"/>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xmlns="" id="{0F0528EB-5723-4C1C-A68A-CFDE0049AB0D}"/>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xmlns="" id="{E72726E1-E793-4F72-A36C-93FF8979D802}"/>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xmlns="" id="{4ABBF94E-B576-4ECF-BB52-673D7B318449}"/>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9" name="Group 178">
            <a:extLst>
              <a:ext uri="{FF2B5EF4-FFF2-40B4-BE49-F238E27FC236}">
                <a16:creationId xmlns:a16="http://schemas.microsoft.com/office/drawing/2014/main" xmlns="" id="{71EC7E00-6921-48CD-9B45-3A3F1DCF5BAD}"/>
              </a:ext>
            </a:extLst>
          </p:cNvPr>
          <p:cNvGrpSpPr/>
          <p:nvPr/>
        </p:nvGrpSpPr>
        <p:grpSpPr>
          <a:xfrm>
            <a:off x="4601544" y="4121355"/>
            <a:ext cx="463174" cy="463174"/>
            <a:chOff x="3472439" y="4121355"/>
            <a:chExt cx="463174" cy="463174"/>
          </a:xfrm>
        </p:grpSpPr>
        <p:sp>
          <p:nvSpPr>
            <p:cNvPr id="180" name="Oval 179">
              <a:extLst>
                <a:ext uri="{FF2B5EF4-FFF2-40B4-BE49-F238E27FC236}">
                  <a16:creationId xmlns:a16="http://schemas.microsoft.com/office/drawing/2014/main" xmlns="" id="{4DC2D4CF-7082-4312-80E1-7A14A1F8236D}"/>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Oval 180">
              <a:extLst>
                <a:ext uri="{FF2B5EF4-FFF2-40B4-BE49-F238E27FC236}">
                  <a16:creationId xmlns:a16="http://schemas.microsoft.com/office/drawing/2014/main" xmlns="" id="{C955E0CD-3EC8-494F-8ADA-89A8EDFE11B8}"/>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xmlns="" id="{B6895876-CEF1-4C65-AAB5-E9608AA0433F}"/>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Oval 182">
              <a:extLst>
                <a:ext uri="{FF2B5EF4-FFF2-40B4-BE49-F238E27FC236}">
                  <a16:creationId xmlns:a16="http://schemas.microsoft.com/office/drawing/2014/main" xmlns="" id="{09D6BEB5-1548-4400-BB6C-BEBBF7A95ECF}"/>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Oval 183">
              <a:extLst>
                <a:ext uri="{FF2B5EF4-FFF2-40B4-BE49-F238E27FC236}">
                  <a16:creationId xmlns:a16="http://schemas.microsoft.com/office/drawing/2014/main" xmlns="" id="{1C57FBFE-4C5B-4CA4-8EF9-99BF04CB6FF9}"/>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xmlns="" id="{F285C33F-E256-42AE-A41D-E104DD4D638E}"/>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Oval 185">
              <a:extLst>
                <a:ext uri="{FF2B5EF4-FFF2-40B4-BE49-F238E27FC236}">
                  <a16:creationId xmlns:a16="http://schemas.microsoft.com/office/drawing/2014/main" xmlns="" id="{D26AB7B4-B164-41E2-94F4-8E802AE32788}"/>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Oval 186">
              <a:extLst>
                <a:ext uri="{FF2B5EF4-FFF2-40B4-BE49-F238E27FC236}">
                  <a16:creationId xmlns:a16="http://schemas.microsoft.com/office/drawing/2014/main" xmlns="" id="{AFB8674A-45AB-48E4-A855-0F9ACF886A8E}"/>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xmlns="" id="{AB847101-426B-4A4A-9E8D-EAE537B6FECD}"/>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xmlns="" id="{69936B3F-0A22-4C25-B6A8-37365ECD55DA}"/>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Oval 189">
              <a:extLst>
                <a:ext uri="{FF2B5EF4-FFF2-40B4-BE49-F238E27FC236}">
                  <a16:creationId xmlns:a16="http://schemas.microsoft.com/office/drawing/2014/main" xmlns="" id="{04271A82-5D63-4EE8-BA3D-5438178FC22D}"/>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1" name="Group 190">
            <a:extLst>
              <a:ext uri="{FF2B5EF4-FFF2-40B4-BE49-F238E27FC236}">
                <a16:creationId xmlns:a16="http://schemas.microsoft.com/office/drawing/2014/main" xmlns="" id="{8CFF30C3-6E09-4508-B60D-FE424E033E60}"/>
              </a:ext>
            </a:extLst>
          </p:cNvPr>
          <p:cNvGrpSpPr/>
          <p:nvPr/>
        </p:nvGrpSpPr>
        <p:grpSpPr>
          <a:xfrm>
            <a:off x="3541508" y="4687557"/>
            <a:ext cx="463174" cy="463174"/>
            <a:chOff x="3472439" y="4121355"/>
            <a:chExt cx="463174" cy="463174"/>
          </a:xfrm>
        </p:grpSpPr>
        <p:sp>
          <p:nvSpPr>
            <p:cNvPr id="192" name="Oval 191">
              <a:extLst>
                <a:ext uri="{FF2B5EF4-FFF2-40B4-BE49-F238E27FC236}">
                  <a16:creationId xmlns:a16="http://schemas.microsoft.com/office/drawing/2014/main" xmlns="" id="{B41DACAD-074C-40DA-994A-BD339A0BCC6D}"/>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Oval 192">
              <a:extLst>
                <a:ext uri="{FF2B5EF4-FFF2-40B4-BE49-F238E27FC236}">
                  <a16:creationId xmlns:a16="http://schemas.microsoft.com/office/drawing/2014/main" xmlns="" id="{AF6B72F7-F11F-4A90-BF4B-3BD356F204BD}"/>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xmlns="" id="{6522AE92-42A5-424E-B264-3483BCBFC838}"/>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xmlns="" id="{6E1955FF-E434-4D81-B7D5-545C9302E35C}"/>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xmlns="" id="{42C86E81-996E-471B-9406-EDFAA484437D}"/>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xmlns="" id="{BB6509A4-82A5-4F6A-ADC7-83235DCDD1D2}"/>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xmlns="" id="{D3060D4C-BF16-4280-BABA-B06F0F7E8DA9}"/>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xmlns="" id="{ECED537D-1324-4DF7-9FA2-2FB91B7B1CFE}"/>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xmlns="" id="{8D426C36-8AD4-4804-B3A2-4F8A5ADF1365}"/>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xmlns="" id="{95A7558D-50B7-4EEE-93C2-50D9C233129A}"/>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xmlns="" id="{097459C1-02C7-4132-95E5-3D4A6AEC5D80}"/>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3" name="Group 202">
            <a:extLst>
              <a:ext uri="{FF2B5EF4-FFF2-40B4-BE49-F238E27FC236}">
                <a16:creationId xmlns:a16="http://schemas.microsoft.com/office/drawing/2014/main" xmlns="" id="{D641F90B-6F0F-41B5-B4FA-1D066EB225B2}"/>
              </a:ext>
            </a:extLst>
          </p:cNvPr>
          <p:cNvGrpSpPr/>
          <p:nvPr/>
        </p:nvGrpSpPr>
        <p:grpSpPr>
          <a:xfrm>
            <a:off x="4071526" y="4687557"/>
            <a:ext cx="463174" cy="463174"/>
            <a:chOff x="3472439" y="4121355"/>
            <a:chExt cx="463174" cy="463174"/>
          </a:xfrm>
        </p:grpSpPr>
        <p:sp>
          <p:nvSpPr>
            <p:cNvPr id="204" name="Oval 203">
              <a:extLst>
                <a:ext uri="{FF2B5EF4-FFF2-40B4-BE49-F238E27FC236}">
                  <a16:creationId xmlns:a16="http://schemas.microsoft.com/office/drawing/2014/main" xmlns="" id="{C76AFCB4-6587-49CC-BD0F-74E82D7A8433}"/>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xmlns="" id="{A7F373E4-C396-463F-9AF6-ECA6899B527F}"/>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xmlns="" id="{79ED7198-BBF2-4E00-AD8F-AF1B36E6D278}"/>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xmlns="" id="{288A2852-E7FD-4793-ADAC-64404D838157}"/>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xmlns="" id="{45F01A4A-9EFA-4F62-B7D0-EB70B849F3E6}"/>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xmlns="" id="{EBB71FE2-69CA-4882-9E5F-98ADEE4BC668}"/>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xmlns="" id="{46EBA99A-3B2F-4A61-A574-F092F8E7A775}"/>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xmlns="" id="{3521233A-652F-47C7-9CC7-4C2F20FD34B5}"/>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xmlns="" id="{190FA16E-25A9-4558-95DA-35DF3D93D085}"/>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xmlns="" id="{C9476746-4F65-4E7F-A3D5-6791B771FDC0}"/>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xmlns="" id="{70A01F29-EFCE-4102-8EDD-8B29C38E4430}"/>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oup 214">
            <a:extLst>
              <a:ext uri="{FF2B5EF4-FFF2-40B4-BE49-F238E27FC236}">
                <a16:creationId xmlns:a16="http://schemas.microsoft.com/office/drawing/2014/main" xmlns="" id="{39994092-D6CD-4D33-ABB9-C4AB6EF19461}"/>
              </a:ext>
            </a:extLst>
          </p:cNvPr>
          <p:cNvGrpSpPr/>
          <p:nvPr/>
        </p:nvGrpSpPr>
        <p:grpSpPr>
          <a:xfrm>
            <a:off x="5131561" y="4687557"/>
            <a:ext cx="463174" cy="463174"/>
            <a:chOff x="3472439" y="4121355"/>
            <a:chExt cx="463174" cy="463174"/>
          </a:xfrm>
        </p:grpSpPr>
        <p:sp>
          <p:nvSpPr>
            <p:cNvPr id="216" name="Oval 215">
              <a:extLst>
                <a:ext uri="{FF2B5EF4-FFF2-40B4-BE49-F238E27FC236}">
                  <a16:creationId xmlns:a16="http://schemas.microsoft.com/office/drawing/2014/main" xmlns="" id="{2FF189BF-73E6-4622-9A3C-EC860E4AA1F8}"/>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xmlns="" id="{05B8E9CE-D8F8-4CE3-A8B0-0C78283B7BD5}"/>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xmlns="" id="{7960291F-4E66-43D5-B466-2878157F168B}"/>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xmlns="" id="{D6AB339D-A0B8-494B-8C5E-755CB2725005}"/>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xmlns="" id="{994F30DF-DBE6-4E6D-83D9-B9957870E23A}"/>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xmlns="" id="{52036F1E-DDDA-4F0D-AFF3-C00028799B8C}"/>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xmlns="" id="{A4384053-B27E-42B6-8753-68DCBF0C6A01}"/>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xmlns="" id="{C0190ECC-7E95-4277-A20D-2D8ED481FC98}"/>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xmlns="" id="{DCEDA505-5C92-45E9-BC33-C97CC38338F5}"/>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xmlns="" id="{B53B7B49-8458-4582-8BE5-04A7E9259062}"/>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xmlns="" id="{1F097DD1-081E-4B01-8551-9DBFF593A0CF}"/>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Group 226">
            <a:extLst>
              <a:ext uri="{FF2B5EF4-FFF2-40B4-BE49-F238E27FC236}">
                <a16:creationId xmlns:a16="http://schemas.microsoft.com/office/drawing/2014/main" xmlns="" id="{35EEEAE4-AAA3-48BB-8261-DC521AEFCCE9}"/>
              </a:ext>
            </a:extLst>
          </p:cNvPr>
          <p:cNvGrpSpPr/>
          <p:nvPr/>
        </p:nvGrpSpPr>
        <p:grpSpPr>
          <a:xfrm>
            <a:off x="4601544" y="4687557"/>
            <a:ext cx="463174" cy="463174"/>
            <a:chOff x="3472439" y="4121355"/>
            <a:chExt cx="463174" cy="463174"/>
          </a:xfrm>
        </p:grpSpPr>
        <p:sp>
          <p:nvSpPr>
            <p:cNvPr id="228" name="Oval 227">
              <a:extLst>
                <a:ext uri="{FF2B5EF4-FFF2-40B4-BE49-F238E27FC236}">
                  <a16:creationId xmlns:a16="http://schemas.microsoft.com/office/drawing/2014/main" xmlns="" id="{80B1F02F-41C6-462D-9EF0-FBB741EE2EEE}"/>
                </a:ext>
              </a:extLst>
            </p:cNvPr>
            <p:cNvSpPr/>
            <p:nvPr/>
          </p:nvSpPr>
          <p:spPr>
            <a:xfrm>
              <a:off x="3472439" y="4121355"/>
              <a:ext cx="463174" cy="463174"/>
            </a:xfrm>
            <a:prstGeom prst="ellipse">
              <a:avLst/>
            </a:prstGeom>
            <a:noFill/>
            <a:ln>
              <a:solidFill>
                <a:srgbClr val="E95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xmlns="" id="{2D51CCBA-2AAD-46B5-9532-AA93520320C5}"/>
                </a:ext>
              </a:extLst>
            </p:cNvPr>
            <p:cNvSpPr/>
            <p:nvPr/>
          </p:nvSpPr>
          <p:spPr>
            <a:xfrm>
              <a:off x="3655294" y="4135981"/>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xmlns="" id="{CE28F957-F660-4390-92F4-1CF29F8F67C1}"/>
                </a:ext>
              </a:extLst>
            </p:cNvPr>
            <p:cNvSpPr/>
            <p:nvPr/>
          </p:nvSpPr>
          <p:spPr>
            <a:xfrm>
              <a:off x="3765738"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xmlns="" id="{A2407D60-8663-4AA1-AC5B-9787A0C3F87F}"/>
                </a:ext>
              </a:extLst>
            </p:cNvPr>
            <p:cNvSpPr/>
            <p:nvPr/>
          </p:nvSpPr>
          <p:spPr>
            <a:xfrm>
              <a:off x="3543819" y="4187324"/>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xmlns="" id="{6D1D6140-7150-4D3B-806F-6913C2221CB0}"/>
                </a:ext>
              </a:extLst>
            </p:cNvPr>
            <p:cNvSpPr/>
            <p:nvPr/>
          </p:nvSpPr>
          <p:spPr>
            <a:xfrm>
              <a:off x="3655294" y="424739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xmlns="" id="{9C13CF55-91AE-4642-B649-2E085D8DAB7B}"/>
                </a:ext>
              </a:extLst>
            </p:cNvPr>
            <p:cNvSpPr/>
            <p:nvPr/>
          </p:nvSpPr>
          <p:spPr>
            <a:xfrm>
              <a:off x="3765738"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xmlns="" id="{F16458B4-A403-4B05-891D-A787478A6F7E}"/>
                </a:ext>
              </a:extLst>
            </p:cNvPr>
            <p:cNvSpPr/>
            <p:nvPr/>
          </p:nvSpPr>
          <p:spPr>
            <a:xfrm>
              <a:off x="3543819" y="4311892"/>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xmlns="" id="{F07A399D-A8C6-4339-849C-1F502481B1B8}"/>
                </a:ext>
              </a:extLst>
            </p:cNvPr>
            <p:cNvSpPr/>
            <p:nvPr/>
          </p:nvSpPr>
          <p:spPr>
            <a:xfrm>
              <a:off x="3655294" y="4361416"/>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xmlns="" id="{0889585E-7403-4B7D-A2DF-CBDD44C8018D}"/>
                </a:ext>
              </a:extLst>
            </p:cNvPr>
            <p:cNvSpPr/>
            <p:nvPr/>
          </p:nvSpPr>
          <p:spPr>
            <a:xfrm>
              <a:off x="3765738"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xmlns="" id="{B1D095FB-EA89-4E30-B202-6D4CBAAA38FB}"/>
                </a:ext>
              </a:extLst>
            </p:cNvPr>
            <p:cNvSpPr/>
            <p:nvPr/>
          </p:nvSpPr>
          <p:spPr>
            <a:xfrm>
              <a:off x="3543819" y="4425915"/>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xmlns="" id="{49C1EE7D-FA1A-4DF7-ABF5-ABCDDC988079}"/>
                </a:ext>
              </a:extLst>
            </p:cNvPr>
            <p:cNvSpPr/>
            <p:nvPr/>
          </p:nvSpPr>
          <p:spPr>
            <a:xfrm>
              <a:off x="3655294" y="4470113"/>
              <a:ext cx="97464" cy="97464"/>
            </a:xfrm>
            <a:prstGeom prst="ellipse">
              <a:avLst/>
            </a:prstGeom>
            <a:solidFill>
              <a:srgbClr val="F19A9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40" name="Table 239">
            <a:extLst>
              <a:ext uri="{FF2B5EF4-FFF2-40B4-BE49-F238E27FC236}">
                <a16:creationId xmlns:a16="http://schemas.microsoft.com/office/drawing/2014/main" xmlns="" id="{4F2D8176-459B-471A-A326-99934610EF22}"/>
              </a:ext>
            </a:extLst>
          </p:cNvPr>
          <p:cNvGraphicFramePr>
            <a:graphicFrameLocks noGrp="1"/>
          </p:cNvGraphicFramePr>
          <p:nvPr>
            <p:extLst>
              <p:ext uri="{D42A27DB-BD31-4B8C-83A1-F6EECF244321}">
                <p14:modId xmlns:p14="http://schemas.microsoft.com/office/powerpoint/2010/main" val="3676658004"/>
              </p:ext>
            </p:extLst>
          </p:nvPr>
        </p:nvGraphicFramePr>
        <p:xfrm>
          <a:off x="6277541" y="4380372"/>
          <a:ext cx="1975709" cy="674657"/>
        </p:xfrm>
        <a:graphic>
          <a:graphicData uri="http://schemas.openxmlformats.org/drawingml/2006/table">
            <a:tbl>
              <a:tblPr firstRow="1" firstCol="1" bandRow="1"/>
              <a:tblGrid>
                <a:gridCol w="395142">
                  <a:extLst>
                    <a:ext uri="{9D8B030D-6E8A-4147-A177-3AD203B41FA5}">
                      <a16:colId xmlns:a16="http://schemas.microsoft.com/office/drawing/2014/main" xmlns="" val="3070203874"/>
                    </a:ext>
                  </a:extLst>
                </a:gridCol>
                <a:gridCol w="395142">
                  <a:extLst>
                    <a:ext uri="{9D8B030D-6E8A-4147-A177-3AD203B41FA5}">
                      <a16:colId xmlns:a16="http://schemas.microsoft.com/office/drawing/2014/main" xmlns="" val="1734152022"/>
                    </a:ext>
                  </a:extLst>
                </a:gridCol>
                <a:gridCol w="395141">
                  <a:extLst>
                    <a:ext uri="{9D8B030D-6E8A-4147-A177-3AD203B41FA5}">
                      <a16:colId xmlns:a16="http://schemas.microsoft.com/office/drawing/2014/main" xmlns="" val="2787159926"/>
                    </a:ext>
                  </a:extLst>
                </a:gridCol>
                <a:gridCol w="395142">
                  <a:extLst>
                    <a:ext uri="{9D8B030D-6E8A-4147-A177-3AD203B41FA5}">
                      <a16:colId xmlns:a16="http://schemas.microsoft.com/office/drawing/2014/main" xmlns="" val="860266392"/>
                    </a:ext>
                  </a:extLst>
                </a:gridCol>
                <a:gridCol w="395142">
                  <a:extLst>
                    <a:ext uri="{9D8B030D-6E8A-4147-A177-3AD203B41FA5}">
                      <a16:colId xmlns:a16="http://schemas.microsoft.com/office/drawing/2014/main" xmlns="" val="3515601621"/>
                    </a:ext>
                  </a:extLst>
                </a:gridCol>
              </a:tblGrid>
              <a:tr h="241414">
                <a:tc gridSpan="5">
                  <a:txBody>
                    <a:bodyPr/>
                    <a:lstStyle/>
                    <a:p>
                      <a:pPr algn="ctr">
                        <a:lnSpc>
                          <a:spcPct val="107000"/>
                        </a:lnSpc>
                        <a:spcAft>
                          <a:spcPts val="0"/>
                        </a:spcAft>
                      </a:pPr>
                      <a:r>
                        <a:rPr lang="en-GB" sz="2000" dirty="0">
                          <a:effectLst/>
                          <a:latin typeface="Twinkl" pitchFamily="50" charset="0"/>
                          <a:ea typeface="Calibri" panose="020F0502020204030204" pitchFamily="34" charset="0"/>
                          <a:cs typeface="Times New Roman" panose="02020603050405020304" pitchFamily="18" charset="0"/>
                        </a:rPr>
                        <a:t>40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12278171"/>
                  </a:ext>
                </a:extLst>
              </a:tr>
              <a:tr h="348521">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3316386"/>
                  </a:ext>
                </a:extLst>
              </a:tr>
            </a:tbl>
          </a:graphicData>
        </a:graphic>
      </p:graphicFrame>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fade">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fade">
                                      <p:cBhvr>
                                        <p:cTn id="15" dur="500"/>
                                        <p:tgtEl>
                                          <p:spTgt spid="1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4"/>
                                        </p:tgtEl>
                                        <p:attrNameLst>
                                          <p:attrName>style.visibility</p:attrName>
                                        </p:attrNameLst>
                                      </p:cBhvr>
                                      <p:to>
                                        <p:strVal val="visible"/>
                                      </p:to>
                                    </p:set>
                                    <p:animEffect transition="in" filter="fade">
                                      <p:cBhvr>
                                        <p:cTn id="23" dur="500"/>
                                        <p:tgtEl>
                                          <p:spTgt spid="1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7"/>
                                        </p:tgtEl>
                                        <p:attrNameLst>
                                          <p:attrName>style.visibility</p:attrName>
                                        </p:attrNameLst>
                                      </p:cBhvr>
                                      <p:to>
                                        <p:strVal val="visible"/>
                                      </p:to>
                                    </p:set>
                                    <p:animEffect transition="in" filter="fade">
                                      <p:cBhvr>
                                        <p:cTn id="26"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9"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pic>
        <p:nvPicPr>
          <p:cNvPr id="11" name="Picture 10">
            <a:extLst>
              <a:ext uri="{FF2B5EF4-FFF2-40B4-BE49-F238E27FC236}">
                <a16:creationId xmlns:a16="http://schemas.microsoft.com/office/drawing/2014/main" xmlns="" id="{7B8269D7-65DB-4D6F-AACC-4AA616BF0E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185" y="1140486"/>
            <a:ext cx="1302695" cy="1842266"/>
          </a:xfrm>
          <a:prstGeom prst="rect">
            <a:avLst/>
          </a:prstGeom>
        </p:spPr>
      </p:pic>
      <p:sp>
        <p:nvSpPr>
          <p:cNvPr id="9" name="Rectangle 8"/>
          <p:cNvSpPr/>
          <p:nvPr/>
        </p:nvSpPr>
        <p:spPr>
          <a:xfrm>
            <a:off x="447429" y="670981"/>
            <a:ext cx="142310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Divide by 8</a:t>
            </a:r>
          </a:p>
        </p:txBody>
      </p:sp>
      <p:sp>
        <p:nvSpPr>
          <p:cNvPr id="75" name="Rectangle 74"/>
          <p:cNvSpPr/>
          <p:nvPr/>
        </p:nvSpPr>
        <p:spPr>
          <a:xfrm>
            <a:off x="1780341" y="670981"/>
            <a:ext cx="1141417" cy="337100"/>
          </a:xfrm>
          <a:prstGeom prst="rect">
            <a:avLst/>
          </a:prstGeom>
          <a:solidFill>
            <a:srgbClr val="00529C"/>
          </a:solidFill>
        </p:spPr>
        <p:txBody>
          <a:bodyPr wrap="square" lIns="180000" tIns="36000" rIns="180000" bIns="54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1780341" y="666081"/>
            <a:ext cx="0" cy="34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6957E1B3-9CED-4B83-AC67-39FACF6F9D57}"/>
              </a:ext>
            </a:extLst>
          </p:cNvPr>
          <p:cNvSpPr txBox="1"/>
          <p:nvPr/>
        </p:nvSpPr>
        <p:spPr>
          <a:xfrm>
            <a:off x="755650" y="1247848"/>
            <a:ext cx="3791183" cy="1661993"/>
          </a:xfrm>
          <a:prstGeom prst="rect">
            <a:avLst/>
          </a:prstGeom>
          <a:noFill/>
        </p:spPr>
        <p:txBody>
          <a:bodyPr wrap="square" lIns="0" tIns="0" rIns="0" bIns="0" rtlCol="0">
            <a:spAutoFit/>
          </a:bodyPr>
          <a:lstStyle/>
          <a:p>
            <a:r>
              <a:rPr lang="en-GB" dirty="0"/>
              <a:t>Tommy is mixing some fruity drinks using strawberry, blueberry and green apple juice. He uses some strawberry juice and one bottle of other juice. His mixture makes 29 glasses of fruity drink.</a:t>
            </a:r>
          </a:p>
        </p:txBody>
      </p:sp>
      <p:sp>
        <p:nvSpPr>
          <p:cNvPr id="7" name="TextBox 6">
            <a:extLst>
              <a:ext uri="{FF2B5EF4-FFF2-40B4-BE49-F238E27FC236}">
                <a16:creationId xmlns:a16="http://schemas.microsoft.com/office/drawing/2014/main" xmlns="" id="{EB1D80E6-B045-4A0A-9666-5BD6972BA678}"/>
              </a:ext>
            </a:extLst>
          </p:cNvPr>
          <p:cNvSpPr txBox="1"/>
          <p:nvPr/>
        </p:nvSpPr>
        <p:spPr>
          <a:xfrm>
            <a:off x="620550" y="3102005"/>
            <a:ext cx="7894276" cy="349702"/>
          </a:xfrm>
          <a:prstGeom prst="rect">
            <a:avLst/>
          </a:prstGeom>
          <a:solidFill>
            <a:srgbClr val="E9506C"/>
          </a:solidFill>
        </p:spPr>
        <p:txBody>
          <a:bodyPr wrap="square" lIns="108000" tIns="36000" rIns="36000" bIns="36000" rtlCol="0">
            <a:spAutoFit/>
          </a:bodyPr>
          <a:lstStyle/>
          <a:p>
            <a:r>
              <a:rPr lang="en-GB" dirty="0">
                <a:solidFill>
                  <a:schemeClr val="bg1"/>
                </a:solidFill>
              </a:rPr>
              <a:t>What ingredients could Tommy have used? Find all the possibilities.</a:t>
            </a:r>
          </a:p>
        </p:txBody>
      </p:sp>
      <p:sp>
        <p:nvSpPr>
          <p:cNvPr id="17" name="Rectangle 16">
            <a:extLst>
              <a:ext uri="{FF2B5EF4-FFF2-40B4-BE49-F238E27FC236}">
                <a16:creationId xmlns:a16="http://schemas.microsoft.com/office/drawing/2014/main" xmlns="" id="{65DE644B-2B9F-4766-BC64-560B7001BC65}"/>
              </a:ext>
            </a:extLst>
          </p:cNvPr>
          <p:cNvSpPr/>
          <p:nvPr/>
        </p:nvSpPr>
        <p:spPr>
          <a:xfrm>
            <a:off x="6017039" y="2127533"/>
            <a:ext cx="791308" cy="243834"/>
          </a:xfrm>
          <a:prstGeom prst="rect">
            <a:avLst/>
          </a:prstGeom>
          <a:solidFill>
            <a:schemeClr val="bg1"/>
          </a:solidFill>
          <a:ln>
            <a:solidFill>
              <a:srgbClr val="6B4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GB" sz="1100" dirty="0">
                <a:solidFill>
                  <a:schemeClr val="tx1"/>
                </a:solidFill>
              </a:rPr>
              <a:t>Blueberry</a:t>
            </a:r>
            <a:endPar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9F7695A9-5D4B-4C05-A5C2-9E2ADC69C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5655" y="1140486"/>
            <a:ext cx="1302695" cy="1842266"/>
          </a:xfrm>
          <a:prstGeom prst="rect">
            <a:avLst/>
          </a:prstGeom>
        </p:spPr>
      </p:pic>
      <p:pic>
        <p:nvPicPr>
          <p:cNvPr id="21" name="Picture 20">
            <a:extLst>
              <a:ext uri="{FF2B5EF4-FFF2-40B4-BE49-F238E27FC236}">
                <a16:creationId xmlns:a16="http://schemas.microsoft.com/office/drawing/2014/main" xmlns="" id="{504B5F9D-51B4-48EC-B8DA-5BBA4942D8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525" y="1140486"/>
            <a:ext cx="1302695" cy="1842266"/>
          </a:xfrm>
          <a:prstGeom prst="rect">
            <a:avLst/>
          </a:prstGeom>
        </p:spPr>
      </p:pic>
      <p:sp>
        <p:nvSpPr>
          <p:cNvPr id="22" name="Rectangle 21">
            <a:extLst>
              <a:ext uri="{FF2B5EF4-FFF2-40B4-BE49-F238E27FC236}">
                <a16:creationId xmlns:a16="http://schemas.microsoft.com/office/drawing/2014/main" xmlns="" id="{C6F31329-EE76-42B9-ADC0-667E66A37BF6}"/>
              </a:ext>
            </a:extLst>
          </p:cNvPr>
          <p:cNvSpPr/>
          <p:nvPr/>
        </p:nvSpPr>
        <p:spPr>
          <a:xfrm>
            <a:off x="4663647" y="2127533"/>
            <a:ext cx="924450" cy="243834"/>
          </a:xfrm>
          <a:prstGeom prst="rect">
            <a:avLst/>
          </a:prstGeom>
          <a:solidFill>
            <a:schemeClr val="bg1"/>
          </a:solidFill>
          <a:ln>
            <a:solidFill>
              <a:srgbClr val="CA4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GB" sz="1100" dirty="0">
                <a:solidFill>
                  <a:schemeClr val="tx1"/>
                </a:solidFill>
              </a:rPr>
              <a:t>Strawberry</a:t>
            </a:r>
            <a:endPar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569A3923-A186-443B-B8F9-E48BCAE92CE7}"/>
              </a:ext>
            </a:extLst>
          </p:cNvPr>
          <p:cNvSpPr/>
          <p:nvPr/>
        </p:nvSpPr>
        <p:spPr>
          <a:xfrm>
            <a:off x="4474912" y="1591836"/>
            <a:ext cx="1241570" cy="453005"/>
          </a:xfrm>
          <a:prstGeom prst="rect">
            <a:avLst/>
          </a:prstGeom>
          <a:solidFill>
            <a:schemeClr val="bg1"/>
          </a:solidFill>
          <a:ln>
            <a:solidFill>
              <a:srgbClr val="CA4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GB" dirty="0">
                <a:solidFill>
                  <a:schemeClr val="tx1"/>
                </a:solidFill>
                <a:latin typeface="Twinkl" pitchFamily="50" charset="0"/>
                <a:ea typeface="Calibri" panose="020F0502020204030204" pitchFamily="34" charset="0"/>
                <a:cs typeface="Times New Roman" panose="02020603050405020304" pitchFamily="18" charset="0"/>
              </a:rPr>
              <a:t>8 glasses</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A8CC27B-B6A8-4202-B56D-FF54BB9102E0}"/>
              </a:ext>
            </a:extLst>
          </p:cNvPr>
          <p:cNvSpPr/>
          <p:nvPr/>
        </p:nvSpPr>
        <p:spPr>
          <a:xfrm>
            <a:off x="5805134" y="1591836"/>
            <a:ext cx="1241570" cy="453005"/>
          </a:xfrm>
          <a:prstGeom prst="rect">
            <a:avLst/>
          </a:prstGeom>
          <a:solidFill>
            <a:schemeClr val="bg1"/>
          </a:solidFill>
          <a:ln>
            <a:solidFill>
              <a:srgbClr val="6B47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GB" dirty="0">
                <a:solidFill>
                  <a:schemeClr val="tx1"/>
                </a:solidFill>
                <a:latin typeface="Twinkl" pitchFamily="50" charset="0"/>
                <a:ea typeface="Calibri" panose="020F0502020204030204" pitchFamily="34" charset="0"/>
                <a:cs typeface="Times New Roman" panose="02020603050405020304" pitchFamily="18" charset="0"/>
              </a:rPr>
              <a:t>13 glasses</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1E03D1E1-0A68-48A6-B5FF-DE9C04747F63}"/>
              </a:ext>
            </a:extLst>
          </p:cNvPr>
          <p:cNvSpPr/>
          <p:nvPr/>
        </p:nvSpPr>
        <p:spPr>
          <a:xfrm>
            <a:off x="7116217" y="1591836"/>
            <a:ext cx="1241570" cy="453005"/>
          </a:xfrm>
          <a:prstGeom prst="rect">
            <a:avLst/>
          </a:prstGeom>
          <a:solidFill>
            <a:schemeClr val="bg1"/>
          </a:solidFill>
          <a:ln>
            <a:solidFill>
              <a:srgbClr val="5BB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GB" dirty="0">
                <a:solidFill>
                  <a:schemeClr val="tx1"/>
                </a:solidFill>
                <a:latin typeface="Twinkl" pitchFamily="50" charset="0"/>
                <a:ea typeface="Calibri" panose="020F0502020204030204" pitchFamily="34" charset="0"/>
                <a:cs typeface="Times New Roman" panose="02020603050405020304" pitchFamily="18" charset="0"/>
              </a:rPr>
              <a:t>21 glasses</a:t>
            </a:r>
            <a:endPar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7DFFE8BD-5A9D-4211-A594-B7CC606DA544}"/>
              </a:ext>
            </a:extLst>
          </p:cNvPr>
          <p:cNvSpPr/>
          <p:nvPr/>
        </p:nvSpPr>
        <p:spPr>
          <a:xfrm>
            <a:off x="628939" y="3497528"/>
            <a:ext cx="3917894" cy="2585323"/>
          </a:xfrm>
          <a:prstGeom prst="rect">
            <a:avLst/>
          </a:prstGeom>
          <a:solidFill>
            <a:srgbClr val="F19A93"/>
          </a:solidFill>
        </p:spPr>
        <p:txBody>
          <a:bodyPr wrap="square">
            <a:spAutoFit/>
          </a:bodyPr>
          <a:lstStyle/>
          <a:p>
            <a:r>
              <a:rPr lang="en-GB" dirty="0"/>
              <a:t>If one bottle of blueberry juice </a:t>
            </a:r>
            <a:br>
              <a:rPr lang="en-GB" dirty="0"/>
            </a:br>
            <a:r>
              <a:rPr lang="en-GB" dirty="0"/>
              <a:t>is used:</a:t>
            </a:r>
          </a:p>
          <a:p>
            <a:endParaRPr lang="en-GB" dirty="0"/>
          </a:p>
          <a:p>
            <a:r>
              <a:rPr lang="en-GB" b="1" dirty="0"/>
              <a:t>29 – 13 = 16</a:t>
            </a:r>
          </a:p>
          <a:p>
            <a:r>
              <a:rPr lang="en-GB" b="1" dirty="0"/>
              <a:t>16 ÷ 8 = 2</a:t>
            </a:r>
          </a:p>
          <a:p>
            <a:endParaRPr lang="en-GB" b="1" dirty="0"/>
          </a:p>
          <a:p>
            <a:r>
              <a:rPr lang="en-GB" dirty="0"/>
              <a:t>He used one bottle of blueberry </a:t>
            </a:r>
            <a:br>
              <a:rPr lang="en-GB" dirty="0"/>
            </a:br>
            <a:r>
              <a:rPr lang="en-GB" dirty="0"/>
              <a:t>juice and two bottles of </a:t>
            </a:r>
            <a:br>
              <a:rPr lang="en-GB" dirty="0"/>
            </a:br>
            <a:r>
              <a:rPr lang="en-GB" dirty="0"/>
              <a:t>strawberry juice.</a:t>
            </a:r>
          </a:p>
        </p:txBody>
      </p:sp>
      <p:sp>
        <p:nvSpPr>
          <p:cNvPr id="19" name="Rectangle 18">
            <a:extLst>
              <a:ext uri="{FF2B5EF4-FFF2-40B4-BE49-F238E27FC236}">
                <a16:creationId xmlns:a16="http://schemas.microsoft.com/office/drawing/2014/main" xmlns="" id="{C24A52BD-D575-42CD-B29B-5516834B17AB}"/>
              </a:ext>
            </a:extLst>
          </p:cNvPr>
          <p:cNvSpPr/>
          <p:nvPr/>
        </p:nvSpPr>
        <p:spPr>
          <a:xfrm>
            <a:off x="4597166" y="3497528"/>
            <a:ext cx="3909271" cy="2585323"/>
          </a:xfrm>
          <a:prstGeom prst="rect">
            <a:avLst/>
          </a:prstGeom>
          <a:solidFill>
            <a:srgbClr val="F19A93"/>
          </a:solidFill>
        </p:spPr>
        <p:txBody>
          <a:bodyPr wrap="square">
            <a:spAutoFit/>
          </a:bodyPr>
          <a:lstStyle/>
          <a:p>
            <a:r>
              <a:rPr lang="en-GB" dirty="0"/>
              <a:t>If one bottle of green apple juice </a:t>
            </a:r>
            <a:br>
              <a:rPr lang="en-GB" dirty="0"/>
            </a:br>
            <a:r>
              <a:rPr lang="en-GB" dirty="0"/>
              <a:t>is used:</a:t>
            </a:r>
          </a:p>
          <a:p>
            <a:endParaRPr lang="en-GB" dirty="0"/>
          </a:p>
          <a:p>
            <a:r>
              <a:rPr lang="en-GB" b="1" dirty="0"/>
              <a:t>29 - 21 = 8 </a:t>
            </a:r>
            <a:r>
              <a:rPr lang="en-GB" dirty="0"/>
              <a:t/>
            </a:r>
            <a:br>
              <a:rPr lang="en-GB" dirty="0"/>
            </a:br>
            <a:r>
              <a:rPr lang="en-GB" b="1" dirty="0"/>
              <a:t>8 ÷ 8 = 1</a:t>
            </a:r>
          </a:p>
          <a:p>
            <a:endParaRPr lang="en-GB" b="1" dirty="0"/>
          </a:p>
          <a:p>
            <a:r>
              <a:rPr lang="en-GB" dirty="0"/>
              <a:t>He used one bottle of green apple juice and one bottle of </a:t>
            </a:r>
            <a:br>
              <a:rPr lang="en-GB" dirty="0"/>
            </a:br>
            <a:r>
              <a:rPr lang="en-GB" dirty="0"/>
              <a:t>strawberry juice.</a:t>
            </a:r>
          </a:p>
        </p:txBody>
      </p:sp>
      <p:sp>
        <p:nvSpPr>
          <p:cNvPr id="20" name="Rectangle 19">
            <a:extLst>
              <a:ext uri="{FF2B5EF4-FFF2-40B4-BE49-F238E27FC236}">
                <a16:creationId xmlns:a16="http://schemas.microsoft.com/office/drawing/2014/main" xmlns="" id="{63B09783-4A1E-4969-895D-BF68B06D4B06}"/>
              </a:ext>
            </a:extLst>
          </p:cNvPr>
          <p:cNvSpPr/>
          <p:nvPr/>
        </p:nvSpPr>
        <p:spPr>
          <a:xfrm>
            <a:off x="7409086" y="2128719"/>
            <a:ext cx="655831" cy="243834"/>
          </a:xfrm>
          <a:prstGeom prst="rect">
            <a:avLst/>
          </a:prstGeom>
          <a:solidFill>
            <a:schemeClr val="bg1"/>
          </a:solidFill>
          <a:ln>
            <a:solidFill>
              <a:srgbClr val="5BB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GB" sz="1100" dirty="0">
                <a:solidFill>
                  <a:schemeClr val="tx1"/>
                </a:solidFill>
              </a:rPr>
              <a:t>Apple</a:t>
            </a:r>
            <a:endPar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xmlns=""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xmlns=""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672" y="2031674"/>
            <a:ext cx="2720992" cy="384888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xmlns=""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57"/>
          <a:stretch/>
        </p:blipFill>
        <p:spPr>
          <a:xfrm rot="1560000">
            <a:off x="2593561" y="2925950"/>
            <a:ext cx="720000" cy="2072419"/>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2913" t="3211" r="3219" b="8020"/>
          <a:stretch/>
        </p:blipFill>
        <p:spPr>
          <a:xfrm rot="1640873">
            <a:off x="1096145" y="2273880"/>
            <a:ext cx="1380879" cy="1847187"/>
          </a:xfrm>
          <a:prstGeom prst="rect">
            <a:avLst/>
          </a:prstGeom>
        </p:spPr>
      </p:pic>
      <p:pic>
        <p:nvPicPr>
          <p:cNvPr id="16" name="Picture 15">
            <a:extLst>
              <a:ext uri="{FF2B5EF4-FFF2-40B4-BE49-F238E27FC236}">
                <a16:creationId xmlns:a16="http://schemas.microsoft.com/office/drawing/2014/main" xmlns="" id="{A410F3B9-A120-4B78-B8FC-DBBE2542D0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8824" y="2031674"/>
            <a:ext cx="2720992" cy="384888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xmlns=""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4974" y="2031674"/>
            <a:ext cx="2720992" cy="3848888"/>
          </a:xfrm>
          <a:prstGeom prst="rect">
            <a:avLst/>
          </a:prstGeom>
          <a:effectLst>
            <a:outerShdw blurRad="63500" sx="102000" sy="102000" algn="ctr" rotWithShape="0">
              <a:prstClr val="black">
                <a:alpha val="20000"/>
              </a:prstClr>
            </a:outerShdw>
          </a:effectLst>
        </p:spPr>
      </p:pic>
      <p:sp>
        <p:nvSpPr>
          <p:cNvPr id="17" name="Rectangle 16"/>
          <p:cNvSpPr/>
          <p:nvPr/>
        </p:nvSpPr>
        <p:spPr>
          <a:xfrm>
            <a:off x="447429" y="670659"/>
            <a:ext cx="1423101" cy="337100"/>
          </a:xfrm>
          <a:prstGeom prst="rect">
            <a:avLst/>
          </a:prstGeom>
          <a:solidFill>
            <a:srgbClr val="072F54"/>
          </a:solidFill>
        </p:spPr>
        <p:txBody>
          <a:bodyPr wrap="none" lIns="180000" tIns="36000" rIns="180000" bIns="54000" anchor="ctr">
            <a:spAutoFit/>
          </a:bodyPr>
          <a:lstStyle/>
          <a:p>
            <a:r>
              <a:rPr lang="en-GB" sz="1600" b="1" dirty="0">
                <a:solidFill>
                  <a:schemeClr val="bg1"/>
                </a:solidFill>
              </a:rPr>
              <a:t>Divide by 8</a:t>
            </a:r>
          </a:p>
        </p:txBody>
      </p:sp>
      <p:pic>
        <p:nvPicPr>
          <p:cNvPr id="22" name="Boy Writing">
            <a:extLst>
              <a:ext uri="{FF2B5EF4-FFF2-40B4-BE49-F238E27FC236}">
                <a16:creationId xmlns:a16="http://schemas.microsoft.com/office/drawing/2014/main" xmlns=""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6" t="622" r="32362"/>
          <a:stretch/>
        </p:blipFill>
        <p:spPr>
          <a:xfrm>
            <a:off x="755650"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otx" id="{F85161A8-C811-4C2C-8C82-1FD236338727}" vid="{D0108FDD-D510-4CB9-BFB5-C4058926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160</TotalTime>
  <Words>419</Words>
  <Application>Microsoft Office PowerPoint</Application>
  <PresentationFormat>On-screen Show (4:3)</PresentationFormat>
  <Paragraphs>79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Twinkl</vt:lpstr>
      <vt:lpstr>Tuffy</vt:lpstr>
      <vt:lpstr>Tuffy-TTF</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Aamina Rammah</dc:creator>
  <cp:lastModifiedBy>Lydia Fay</cp:lastModifiedBy>
  <cp:revision>21</cp:revision>
  <dcterms:created xsi:type="dcterms:W3CDTF">2019-10-30T15:32:29Z</dcterms:created>
  <dcterms:modified xsi:type="dcterms:W3CDTF">2019-11-06T15:05:09Z</dcterms:modified>
</cp:coreProperties>
</file>