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301" r:id="rId6"/>
    <p:sldId id="361" r:id="rId7"/>
    <p:sldId id="362" r:id="rId8"/>
    <p:sldId id="360" r:id="rId9"/>
    <p:sldId id="363" r:id="rId10"/>
    <p:sldId id="314" r:id="rId11"/>
    <p:sldId id="364" r:id="rId12"/>
    <p:sldId id="367" r:id="rId13"/>
    <p:sldId id="365" r:id="rId14"/>
    <p:sldId id="366" r:id="rId15"/>
    <p:sldId id="368" r:id="rId16"/>
    <p:sldId id="369" r:id="rId17"/>
    <p:sldId id="370" r:id="rId18"/>
    <p:sldId id="355" r:id="rId19"/>
    <p:sldId id="371" r:id="rId20"/>
    <p:sldId id="372" r:id="rId21"/>
    <p:sldId id="373" r:id="rId22"/>
    <p:sldId id="374" r:id="rId23"/>
    <p:sldId id="375"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a:srgbClr val="F0E1FF"/>
    <a:srgbClr val="F2F7FC"/>
    <a:srgbClr val="E7F0F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39F389-B3B6-4D26-9C8A-F7C9CE6F46CA}" v="4" dt="2018-06-19T07:48:43.2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861" autoAdjust="0"/>
    <p:restoredTop sz="94660"/>
  </p:normalViewPr>
  <p:slideViewPr>
    <p:cSldViewPr snapToGrid="0">
      <p:cViewPr varScale="1">
        <p:scale>
          <a:sx n="67" d="100"/>
          <a:sy n="67" d="100"/>
        </p:scale>
        <p:origin x="1248"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z Axup" userId="f0cf2359-c867-42e7-8ac2-6b3e19dcb7ab" providerId="ADAL" clId="{7FFB8586-E78D-4094-84CD-6B591202508F}"/>
    <pc:docChg chg="modSld">
      <pc:chgData name="Liz Axup" userId="f0cf2359-c867-42e7-8ac2-6b3e19dcb7ab" providerId="ADAL" clId="{7FFB8586-E78D-4094-84CD-6B591202508F}" dt="2018-04-25T11:09:28.767" v="3" actId="20577"/>
      <pc:docMkLst>
        <pc:docMk/>
      </pc:docMkLst>
      <pc:sldChg chg="modSp">
        <pc:chgData name="Liz Axup" userId="f0cf2359-c867-42e7-8ac2-6b3e19dcb7ab" providerId="ADAL" clId="{7FFB8586-E78D-4094-84CD-6B591202508F}" dt="2018-04-25T11:05:27.332" v="0" actId="20577"/>
        <pc:sldMkLst>
          <pc:docMk/>
          <pc:sldMk cId="3184913088" sldId="369"/>
        </pc:sldMkLst>
        <pc:spChg chg="mod">
          <ac:chgData name="Liz Axup" userId="f0cf2359-c867-42e7-8ac2-6b3e19dcb7ab" providerId="ADAL" clId="{7FFB8586-E78D-4094-84CD-6B591202508F}" dt="2018-04-25T11:05:27.332" v="0" actId="20577"/>
          <ac:spMkLst>
            <pc:docMk/>
            <pc:sldMk cId="3184913088" sldId="369"/>
            <ac:spMk id="19" creationId="{5252A847-DE45-4FA3-A1F8-EEBEB845FF8E}"/>
          </ac:spMkLst>
        </pc:spChg>
      </pc:sldChg>
      <pc:sldChg chg="modSp">
        <pc:chgData name="Liz Axup" userId="f0cf2359-c867-42e7-8ac2-6b3e19dcb7ab" providerId="ADAL" clId="{7FFB8586-E78D-4094-84CD-6B591202508F}" dt="2018-04-25T11:05:30.123" v="1" actId="20577"/>
        <pc:sldMkLst>
          <pc:docMk/>
          <pc:sldMk cId="533599975" sldId="370"/>
        </pc:sldMkLst>
        <pc:spChg chg="mod">
          <ac:chgData name="Liz Axup" userId="f0cf2359-c867-42e7-8ac2-6b3e19dcb7ab" providerId="ADAL" clId="{7FFB8586-E78D-4094-84CD-6B591202508F}" dt="2018-04-25T11:05:30.123" v="1" actId="20577"/>
          <ac:spMkLst>
            <pc:docMk/>
            <pc:sldMk cId="533599975" sldId="370"/>
            <ac:spMk id="19" creationId="{5252A847-DE45-4FA3-A1F8-EEBEB845FF8E}"/>
          </ac:spMkLst>
        </pc:spChg>
      </pc:sldChg>
      <pc:sldChg chg="modSp">
        <pc:chgData name="Liz Axup" userId="f0cf2359-c867-42e7-8ac2-6b3e19dcb7ab" providerId="ADAL" clId="{7FFB8586-E78D-4094-84CD-6B591202508F}" dt="2018-04-25T11:08:16.393" v="2" actId="20577"/>
        <pc:sldMkLst>
          <pc:docMk/>
          <pc:sldMk cId="1207843768" sldId="372"/>
        </pc:sldMkLst>
        <pc:spChg chg="mod">
          <ac:chgData name="Liz Axup" userId="f0cf2359-c867-42e7-8ac2-6b3e19dcb7ab" providerId="ADAL" clId="{7FFB8586-E78D-4094-84CD-6B591202508F}" dt="2018-04-25T11:08:16.393" v="2" actId="20577"/>
          <ac:spMkLst>
            <pc:docMk/>
            <pc:sldMk cId="1207843768" sldId="372"/>
            <ac:spMk id="19" creationId="{5252A847-DE45-4FA3-A1F8-EEBEB845FF8E}"/>
          </ac:spMkLst>
        </pc:spChg>
      </pc:sldChg>
      <pc:sldChg chg="modSp">
        <pc:chgData name="Liz Axup" userId="f0cf2359-c867-42e7-8ac2-6b3e19dcb7ab" providerId="ADAL" clId="{7FFB8586-E78D-4094-84CD-6B591202508F}" dt="2018-04-25T11:09:28.767" v="3" actId="20577"/>
        <pc:sldMkLst>
          <pc:docMk/>
          <pc:sldMk cId="2923851380" sldId="373"/>
        </pc:sldMkLst>
        <pc:spChg chg="mod">
          <ac:chgData name="Liz Axup" userId="f0cf2359-c867-42e7-8ac2-6b3e19dcb7ab" providerId="ADAL" clId="{7FFB8586-E78D-4094-84CD-6B591202508F}" dt="2018-04-25T11:09:28.767" v="3" actId="20577"/>
          <ac:spMkLst>
            <pc:docMk/>
            <pc:sldMk cId="2923851380" sldId="373"/>
            <ac:spMk id="19" creationId="{5252A847-DE45-4FA3-A1F8-EEBEB845FF8E}"/>
          </ac:spMkLst>
        </pc:spChg>
      </pc:sldChg>
    </pc:docChg>
  </pc:docChgLst>
  <pc:docChgLst>
    <pc:chgData name="Liz Axup" userId="f0cf2359-c867-42e7-8ac2-6b3e19dcb7ab" providerId="ADAL" clId="{2539F389-B3B6-4D26-9C8A-F7C9CE6F46CA}"/>
    <pc:docChg chg="modSld">
      <pc:chgData name="Liz Axup" userId="f0cf2359-c867-42e7-8ac2-6b3e19dcb7ab" providerId="ADAL" clId="{2539F389-B3B6-4D26-9C8A-F7C9CE6F46CA}" dt="2018-06-19T07:48:43.283" v="3" actId="20577"/>
      <pc:docMkLst>
        <pc:docMk/>
      </pc:docMkLst>
      <pc:sldChg chg="modSp">
        <pc:chgData name="Liz Axup" userId="f0cf2359-c867-42e7-8ac2-6b3e19dcb7ab" providerId="ADAL" clId="{2539F389-B3B6-4D26-9C8A-F7C9CE6F46CA}" dt="2018-06-19T07:48:43.283" v="3" actId="20577"/>
        <pc:sldMkLst>
          <pc:docMk/>
          <pc:sldMk cId="3419018229" sldId="371"/>
        </pc:sldMkLst>
        <pc:spChg chg="mod">
          <ac:chgData name="Liz Axup" userId="f0cf2359-c867-42e7-8ac2-6b3e19dcb7ab" providerId="ADAL" clId="{2539F389-B3B6-4D26-9C8A-F7C9CE6F46CA}" dt="2018-06-19T07:48:43.283" v="3" actId="20577"/>
          <ac:spMkLst>
            <pc:docMk/>
            <pc:sldMk cId="3419018229" sldId="371"/>
            <ac:spMk id="19" creationId="{5252A847-DE45-4FA3-A1F8-EEBEB845FF8E}"/>
          </ac:spMkLst>
        </pc:spChg>
      </pc:sldChg>
    </pc:docChg>
  </pc:docChgLst>
  <pc:docChgLst>
    <pc:chgData name="Sian Stebbings" userId="e14ea2a2-07d0-4302-97b9-16dc822a37cc" providerId="ADAL" clId="{9B822971-778A-4ED6-9DAA-935F516E0B74}"/>
    <pc:docChg chg="undo redo custSel addSld modSld sldOrd">
      <pc:chgData name="Sian Stebbings" userId="e14ea2a2-07d0-4302-97b9-16dc822a37cc" providerId="ADAL" clId="{9B822971-778A-4ED6-9DAA-935F516E0B74}" dt="2018-04-25T08:58:55.872" v="577" actId="6549"/>
      <pc:docMkLst>
        <pc:docMk/>
      </pc:docMkLst>
      <pc:sldChg chg="modSp">
        <pc:chgData name="Sian Stebbings" userId="e14ea2a2-07d0-4302-97b9-16dc822a37cc" providerId="ADAL" clId="{9B822971-778A-4ED6-9DAA-935F516E0B74}" dt="2018-04-25T07:40:00.125" v="24" actId="20577"/>
        <pc:sldMkLst>
          <pc:docMk/>
          <pc:sldMk cId="2637481266" sldId="256"/>
        </pc:sldMkLst>
        <pc:spChg chg="mod">
          <ac:chgData name="Sian Stebbings" userId="e14ea2a2-07d0-4302-97b9-16dc822a37cc" providerId="ADAL" clId="{9B822971-778A-4ED6-9DAA-935F516E0B74}" dt="2018-04-25T07:40:00.125" v="24" actId="20577"/>
          <ac:spMkLst>
            <pc:docMk/>
            <pc:sldMk cId="2637481266" sldId="256"/>
            <ac:spMk id="19" creationId="{5252A847-DE45-4FA3-A1F8-EEBEB845FF8E}"/>
          </ac:spMkLst>
        </pc:spChg>
      </pc:sldChg>
      <pc:sldChg chg="addSp modSp">
        <pc:chgData name="Sian Stebbings" userId="e14ea2a2-07d0-4302-97b9-16dc822a37cc" providerId="ADAL" clId="{9B822971-778A-4ED6-9DAA-935F516E0B74}" dt="2018-04-25T08:36:00.184" v="167" actId="6549"/>
        <pc:sldMkLst>
          <pc:docMk/>
          <pc:sldMk cId="636014570" sldId="314"/>
        </pc:sldMkLst>
        <pc:spChg chg="mod">
          <ac:chgData name="Sian Stebbings" userId="e14ea2a2-07d0-4302-97b9-16dc822a37cc" providerId="ADAL" clId="{9B822971-778A-4ED6-9DAA-935F516E0B74}" dt="2018-04-25T08:35:30.060" v="139" actId="403"/>
          <ac:spMkLst>
            <pc:docMk/>
            <pc:sldMk cId="636014570" sldId="314"/>
            <ac:spMk id="19" creationId="{5252A847-DE45-4FA3-A1F8-EEBEB845FF8E}"/>
          </ac:spMkLst>
        </pc:spChg>
        <pc:graphicFrameChg chg="add mod modGraphic">
          <ac:chgData name="Sian Stebbings" userId="e14ea2a2-07d0-4302-97b9-16dc822a37cc" providerId="ADAL" clId="{9B822971-778A-4ED6-9DAA-935F516E0B74}" dt="2018-04-25T08:36:00.184" v="167" actId="6549"/>
          <ac:graphicFrameMkLst>
            <pc:docMk/>
            <pc:sldMk cId="636014570" sldId="314"/>
            <ac:graphicFrameMk id="7" creationId="{F8518A21-F747-4F3C-B3C0-207E45AFE1C4}"/>
          </ac:graphicFrameMkLst>
        </pc:graphicFrameChg>
      </pc:sldChg>
      <pc:sldChg chg="modSp">
        <pc:chgData name="Sian Stebbings" userId="e14ea2a2-07d0-4302-97b9-16dc822a37cc" providerId="ADAL" clId="{9B822971-778A-4ED6-9DAA-935F516E0B74}" dt="2018-04-25T08:53:50.543" v="437" actId="404"/>
        <pc:sldMkLst>
          <pc:docMk/>
          <pc:sldMk cId="1071900124" sldId="355"/>
        </pc:sldMkLst>
        <pc:spChg chg="mod">
          <ac:chgData name="Sian Stebbings" userId="e14ea2a2-07d0-4302-97b9-16dc822a37cc" providerId="ADAL" clId="{9B822971-778A-4ED6-9DAA-935F516E0B74}" dt="2018-04-25T08:53:50.543" v="437" actId="404"/>
          <ac:spMkLst>
            <pc:docMk/>
            <pc:sldMk cId="1071900124" sldId="355"/>
            <ac:spMk id="19" creationId="{5252A847-DE45-4FA3-A1F8-EEBEB845FF8E}"/>
          </ac:spMkLst>
        </pc:spChg>
      </pc:sldChg>
      <pc:sldChg chg="addSp delSp modSp">
        <pc:chgData name="Sian Stebbings" userId="e14ea2a2-07d0-4302-97b9-16dc822a37cc" providerId="ADAL" clId="{9B822971-778A-4ED6-9DAA-935F516E0B74}" dt="2018-04-25T08:35:06.430" v="114" actId="478"/>
        <pc:sldMkLst>
          <pc:docMk/>
          <pc:sldMk cId="36917022" sldId="360"/>
        </pc:sldMkLst>
        <pc:spChg chg="add del">
          <ac:chgData name="Sian Stebbings" userId="e14ea2a2-07d0-4302-97b9-16dc822a37cc" providerId="ADAL" clId="{9B822971-778A-4ED6-9DAA-935F516E0B74}" dt="2018-04-25T08:34:07.880" v="70" actId="478"/>
          <ac:spMkLst>
            <pc:docMk/>
            <pc:sldMk cId="36917022" sldId="360"/>
            <ac:spMk id="9" creationId="{B57C2721-AA3A-4C39-AE1F-70EB37BEDCAE}"/>
          </ac:spMkLst>
        </pc:spChg>
        <pc:spChg chg="add del">
          <ac:chgData name="Sian Stebbings" userId="e14ea2a2-07d0-4302-97b9-16dc822a37cc" providerId="ADAL" clId="{9B822971-778A-4ED6-9DAA-935F516E0B74}" dt="2018-04-25T08:34:07.880" v="70" actId="478"/>
          <ac:spMkLst>
            <pc:docMk/>
            <pc:sldMk cId="36917022" sldId="360"/>
            <ac:spMk id="10" creationId="{C161844E-57B6-446D-922C-D2A6C89ED59B}"/>
          </ac:spMkLst>
        </pc:spChg>
        <pc:spChg chg="add del mod">
          <ac:chgData name="Sian Stebbings" userId="e14ea2a2-07d0-4302-97b9-16dc822a37cc" providerId="ADAL" clId="{9B822971-778A-4ED6-9DAA-935F516E0B74}" dt="2018-04-25T08:35:04.625" v="113" actId="478"/>
          <ac:spMkLst>
            <pc:docMk/>
            <pc:sldMk cId="36917022" sldId="360"/>
            <ac:spMk id="11" creationId="{4EF4BD5E-7CFA-4CE6-B220-8813D3FD08B2}"/>
          </ac:spMkLst>
        </pc:spChg>
        <pc:spChg chg="add del mod">
          <ac:chgData name="Sian Stebbings" userId="e14ea2a2-07d0-4302-97b9-16dc822a37cc" providerId="ADAL" clId="{9B822971-778A-4ED6-9DAA-935F516E0B74}" dt="2018-04-25T08:35:06.430" v="114" actId="478"/>
          <ac:spMkLst>
            <pc:docMk/>
            <pc:sldMk cId="36917022" sldId="360"/>
            <ac:spMk id="12" creationId="{70D67A57-C485-4526-A802-8D5D0935C1E2}"/>
          </ac:spMkLst>
        </pc:spChg>
        <pc:spChg chg="mod">
          <ac:chgData name="Sian Stebbings" userId="e14ea2a2-07d0-4302-97b9-16dc822a37cc" providerId="ADAL" clId="{9B822971-778A-4ED6-9DAA-935F516E0B74}" dt="2018-04-25T08:34:04.579" v="69" actId="1076"/>
          <ac:spMkLst>
            <pc:docMk/>
            <pc:sldMk cId="36917022" sldId="360"/>
            <ac:spMk id="19" creationId="{5252A847-DE45-4FA3-A1F8-EEBEB845FF8E}"/>
          </ac:spMkLst>
        </pc:spChg>
        <pc:graphicFrameChg chg="add mod modGraphic">
          <ac:chgData name="Sian Stebbings" userId="e14ea2a2-07d0-4302-97b9-16dc822a37cc" providerId="ADAL" clId="{9B822971-778A-4ED6-9DAA-935F516E0B74}" dt="2018-04-25T08:33:52.692" v="66" actId="20577"/>
          <ac:graphicFrameMkLst>
            <pc:docMk/>
            <pc:sldMk cId="36917022" sldId="360"/>
            <ac:graphicFrameMk id="7" creationId="{51025CFF-E775-43F3-8DA7-CECE05C6F77E}"/>
          </ac:graphicFrameMkLst>
        </pc:graphicFrameChg>
      </pc:sldChg>
      <pc:sldChg chg="addSp delSp modSp">
        <pc:chgData name="Sian Stebbings" userId="e14ea2a2-07d0-4302-97b9-16dc822a37cc" providerId="ADAL" clId="{9B822971-778A-4ED6-9DAA-935F516E0B74}" dt="2018-04-25T08:30:35.368" v="42" actId="167"/>
        <pc:sldMkLst>
          <pc:docMk/>
          <pc:sldMk cId="1406538372" sldId="361"/>
        </pc:sldMkLst>
        <pc:spChg chg="mod ord">
          <ac:chgData name="Sian Stebbings" userId="e14ea2a2-07d0-4302-97b9-16dc822a37cc" providerId="ADAL" clId="{9B822971-778A-4ED6-9DAA-935F516E0B74}" dt="2018-04-25T08:30:35.368" v="42" actId="167"/>
          <ac:spMkLst>
            <pc:docMk/>
            <pc:sldMk cId="1406538372" sldId="361"/>
            <ac:spMk id="19" creationId="{5252A847-DE45-4FA3-A1F8-EEBEB845FF8E}"/>
          </ac:spMkLst>
        </pc:spChg>
        <pc:grpChg chg="add ord">
          <ac:chgData name="Sian Stebbings" userId="e14ea2a2-07d0-4302-97b9-16dc822a37cc" providerId="ADAL" clId="{9B822971-778A-4ED6-9DAA-935F516E0B74}" dt="2018-04-25T08:30:35.368" v="42" actId="167"/>
          <ac:grpSpMkLst>
            <pc:docMk/>
            <pc:sldMk cId="1406538372" sldId="361"/>
            <ac:grpSpMk id="24" creationId="{02375EA0-2B80-47CF-8451-33FCD6C6BE31}"/>
          </ac:grpSpMkLst>
        </pc:grpChg>
        <pc:picChg chg="ord">
          <ac:chgData name="Sian Stebbings" userId="e14ea2a2-07d0-4302-97b9-16dc822a37cc" providerId="ADAL" clId="{9B822971-778A-4ED6-9DAA-935F516E0B74}" dt="2018-04-25T08:30:35.368" v="42" actId="167"/>
          <ac:picMkLst>
            <pc:docMk/>
            <pc:sldMk cId="1406538372" sldId="361"/>
            <ac:picMk id="8" creationId="{D9426B6B-94AA-4D9B-BC63-8F0BC9ED5115}"/>
          </ac:picMkLst>
        </pc:picChg>
        <pc:picChg chg="del">
          <ac:chgData name="Sian Stebbings" userId="e14ea2a2-07d0-4302-97b9-16dc822a37cc" providerId="ADAL" clId="{9B822971-778A-4ED6-9DAA-935F516E0B74}" dt="2018-04-25T08:30:30.811" v="40" actId="478"/>
          <ac:picMkLst>
            <pc:docMk/>
            <pc:sldMk cId="1406538372" sldId="361"/>
            <ac:picMk id="176" creationId="{5B253FC8-7833-4A37-B7EC-484A4E48121D}"/>
          </ac:picMkLst>
        </pc:picChg>
      </pc:sldChg>
      <pc:sldChg chg="addSp modSp">
        <pc:chgData name="Sian Stebbings" userId="e14ea2a2-07d0-4302-97b9-16dc822a37cc" providerId="ADAL" clId="{9B822971-778A-4ED6-9DAA-935F516E0B74}" dt="2018-04-25T08:30:40.269" v="43" actId="167"/>
        <pc:sldMkLst>
          <pc:docMk/>
          <pc:sldMk cId="1844344779" sldId="362"/>
        </pc:sldMkLst>
        <pc:spChg chg="add mod">
          <ac:chgData name="Sian Stebbings" userId="e14ea2a2-07d0-4302-97b9-16dc822a37cc" providerId="ADAL" clId="{9B822971-778A-4ED6-9DAA-935F516E0B74}" dt="2018-04-25T08:30:23.266" v="39" actId="164"/>
          <ac:spMkLst>
            <pc:docMk/>
            <pc:sldMk cId="1844344779" sldId="362"/>
            <ac:spMk id="2" creationId="{723B9D72-66CD-4317-836C-1CFE056FF8F3}"/>
          </ac:spMkLst>
        </pc:spChg>
        <pc:spChg chg="mod ord">
          <ac:chgData name="Sian Stebbings" userId="e14ea2a2-07d0-4302-97b9-16dc822a37cc" providerId="ADAL" clId="{9B822971-778A-4ED6-9DAA-935F516E0B74}" dt="2018-04-25T08:30:40.269" v="43" actId="167"/>
          <ac:spMkLst>
            <pc:docMk/>
            <pc:sldMk cId="1844344779" sldId="362"/>
            <ac:spMk id="19" creationId="{5252A847-DE45-4FA3-A1F8-EEBEB845FF8E}"/>
          </ac:spMkLst>
        </pc:spChg>
        <pc:grpChg chg="add mod ord">
          <ac:chgData name="Sian Stebbings" userId="e14ea2a2-07d0-4302-97b9-16dc822a37cc" providerId="ADAL" clId="{9B822971-778A-4ED6-9DAA-935F516E0B74}" dt="2018-04-25T08:30:40.269" v="43" actId="167"/>
          <ac:grpSpMkLst>
            <pc:docMk/>
            <pc:sldMk cId="1844344779" sldId="362"/>
            <ac:grpSpMk id="3" creationId="{2896C6B6-427B-4521-9A14-489F5F43E0C3}"/>
          </ac:grpSpMkLst>
        </pc:grpChg>
        <pc:picChg chg="ord">
          <ac:chgData name="Sian Stebbings" userId="e14ea2a2-07d0-4302-97b9-16dc822a37cc" providerId="ADAL" clId="{9B822971-778A-4ED6-9DAA-935F516E0B74}" dt="2018-04-25T08:30:40.269" v="43" actId="167"/>
          <ac:picMkLst>
            <pc:docMk/>
            <pc:sldMk cId="1844344779" sldId="362"/>
            <ac:picMk id="8" creationId="{D9426B6B-94AA-4D9B-BC63-8F0BC9ED5115}"/>
          </ac:picMkLst>
        </pc:picChg>
        <pc:picChg chg="mod">
          <ac:chgData name="Sian Stebbings" userId="e14ea2a2-07d0-4302-97b9-16dc822a37cc" providerId="ADAL" clId="{9B822971-778A-4ED6-9DAA-935F516E0B74}" dt="2018-04-25T08:30:23.266" v="39" actId="164"/>
          <ac:picMkLst>
            <pc:docMk/>
            <pc:sldMk cId="1844344779" sldId="362"/>
            <ac:picMk id="176" creationId="{5B253FC8-7833-4A37-B7EC-484A4E48121D}"/>
          </ac:picMkLst>
        </pc:picChg>
      </pc:sldChg>
      <pc:sldChg chg="add">
        <pc:chgData name="Sian Stebbings" userId="e14ea2a2-07d0-4302-97b9-16dc822a37cc" providerId="ADAL" clId="{9B822971-778A-4ED6-9DAA-935F516E0B74}" dt="2018-04-25T08:34:59.812" v="112" actId="6549"/>
        <pc:sldMkLst>
          <pc:docMk/>
          <pc:sldMk cId="2443568687" sldId="363"/>
        </pc:sldMkLst>
      </pc:sldChg>
      <pc:sldChg chg="add">
        <pc:chgData name="Sian Stebbings" userId="e14ea2a2-07d0-4302-97b9-16dc822a37cc" providerId="ADAL" clId="{9B822971-778A-4ED6-9DAA-935F516E0B74}" dt="2018-04-25T08:35:58.020" v="166" actId="6549"/>
        <pc:sldMkLst>
          <pc:docMk/>
          <pc:sldMk cId="756477450" sldId="364"/>
        </pc:sldMkLst>
      </pc:sldChg>
      <pc:sldChg chg="addSp delSp modSp add ord">
        <pc:chgData name="Sian Stebbings" userId="e14ea2a2-07d0-4302-97b9-16dc822a37cc" providerId="ADAL" clId="{9B822971-778A-4ED6-9DAA-935F516E0B74}" dt="2018-04-25T08:48:42.229" v="304" actId="1035"/>
        <pc:sldMkLst>
          <pc:docMk/>
          <pc:sldMk cId="1587178999" sldId="365"/>
        </pc:sldMkLst>
        <pc:spChg chg="add mod">
          <ac:chgData name="Sian Stebbings" userId="e14ea2a2-07d0-4302-97b9-16dc822a37cc" providerId="ADAL" clId="{9B822971-778A-4ED6-9DAA-935F516E0B74}" dt="2018-04-25T08:48:42.229" v="304" actId="1035"/>
          <ac:spMkLst>
            <pc:docMk/>
            <pc:sldMk cId="1587178999" sldId="365"/>
            <ac:spMk id="2" creationId="{1CDD4006-A5B3-42AF-8D73-14C0965DC177}"/>
          </ac:spMkLst>
        </pc:spChg>
        <pc:spChg chg="mod">
          <ac:chgData name="Sian Stebbings" userId="e14ea2a2-07d0-4302-97b9-16dc822a37cc" providerId="ADAL" clId="{9B822971-778A-4ED6-9DAA-935F516E0B74}" dt="2018-04-25T08:46:51.574" v="202" actId="20577"/>
          <ac:spMkLst>
            <pc:docMk/>
            <pc:sldMk cId="1587178999" sldId="365"/>
            <ac:spMk id="19" creationId="{5252A847-DE45-4FA3-A1F8-EEBEB845FF8E}"/>
          </ac:spMkLst>
        </pc:spChg>
        <pc:graphicFrameChg chg="del">
          <ac:chgData name="Sian Stebbings" userId="e14ea2a2-07d0-4302-97b9-16dc822a37cc" providerId="ADAL" clId="{9B822971-778A-4ED6-9DAA-935F516E0B74}" dt="2018-04-25T08:45:24.460" v="172" actId="478"/>
          <ac:graphicFrameMkLst>
            <pc:docMk/>
            <pc:sldMk cId="1587178999" sldId="365"/>
            <ac:graphicFrameMk id="7" creationId="{F8518A21-F747-4F3C-B3C0-207E45AFE1C4}"/>
          </ac:graphicFrameMkLst>
        </pc:graphicFrameChg>
        <pc:graphicFrameChg chg="add mod modGraphic">
          <ac:chgData name="Sian Stebbings" userId="e14ea2a2-07d0-4302-97b9-16dc822a37cc" providerId="ADAL" clId="{9B822971-778A-4ED6-9DAA-935F516E0B74}" dt="2018-04-25T08:48:14.066" v="263" actId="20577"/>
          <ac:graphicFrameMkLst>
            <pc:docMk/>
            <pc:sldMk cId="1587178999" sldId="365"/>
            <ac:graphicFrameMk id="9" creationId="{A751C22F-DC78-44B5-BF7A-E673A996300C}"/>
          </ac:graphicFrameMkLst>
        </pc:graphicFrameChg>
      </pc:sldChg>
      <pc:sldChg chg="delSp modSp add">
        <pc:chgData name="Sian Stebbings" userId="e14ea2a2-07d0-4302-97b9-16dc822a37cc" providerId="ADAL" clId="{9B822971-778A-4ED6-9DAA-935F516E0B74}" dt="2018-04-25T08:49:04.213" v="311" actId="207"/>
        <pc:sldMkLst>
          <pc:docMk/>
          <pc:sldMk cId="654004260" sldId="366"/>
        </pc:sldMkLst>
        <pc:spChg chg="mod">
          <ac:chgData name="Sian Stebbings" userId="e14ea2a2-07d0-4302-97b9-16dc822a37cc" providerId="ADAL" clId="{9B822971-778A-4ED6-9DAA-935F516E0B74}" dt="2018-04-25T08:49:04.213" v="311" actId="207"/>
          <ac:spMkLst>
            <pc:docMk/>
            <pc:sldMk cId="654004260" sldId="366"/>
            <ac:spMk id="19" creationId="{5252A847-DE45-4FA3-A1F8-EEBEB845FF8E}"/>
          </ac:spMkLst>
        </pc:spChg>
        <pc:graphicFrameChg chg="del">
          <ac:chgData name="Sian Stebbings" userId="e14ea2a2-07d0-4302-97b9-16dc822a37cc" providerId="ADAL" clId="{9B822971-778A-4ED6-9DAA-935F516E0B74}" dt="2018-04-25T08:45:28.884" v="174" actId="478"/>
          <ac:graphicFrameMkLst>
            <pc:docMk/>
            <pc:sldMk cId="654004260" sldId="366"/>
            <ac:graphicFrameMk id="7" creationId="{F8518A21-F747-4F3C-B3C0-207E45AFE1C4}"/>
          </ac:graphicFrameMkLst>
        </pc:graphicFrameChg>
      </pc:sldChg>
      <pc:sldChg chg="add">
        <pc:chgData name="Sian Stebbings" userId="e14ea2a2-07d0-4302-97b9-16dc822a37cc" providerId="ADAL" clId="{9B822971-778A-4ED6-9DAA-935F516E0B74}" dt="2018-04-25T08:47:55.440" v="259" actId="6549"/>
        <pc:sldMkLst>
          <pc:docMk/>
          <pc:sldMk cId="1600950813" sldId="367"/>
        </pc:sldMkLst>
      </pc:sldChg>
      <pc:sldChg chg="modSp add">
        <pc:chgData name="Sian Stebbings" userId="e14ea2a2-07d0-4302-97b9-16dc822a37cc" providerId="ADAL" clId="{9B822971-778A-4ED6-9DAA-935F516E0B74}" dt="2018-04-25T08:49:19.267" v="322" actId="207"/>
        <pc:sldMkLst>
          <pc:docMk/>
          <pc:sldMk cId="371121494" sldId="368"/>
        </pc:sldMkLst>
        <pc:spChg chg="mod">
          <ac:chgData name="Sian Stebbings" userId="e14ea2a2-07d0-4302-97b9-16dc822a37cc" providerId="ADAL" clId="{9B822971-778A-4ED6-9DAA-935F516E0B74}" dt="2018-04-25T08:49:19.267" v="322" actId="207"/>
          <ac:spMkLst>
            <pc:docMk/>
            <pc:sldMk cId="371121494" sldId="368"/>
            <ac:spMk id="19" creationId="{5252A847-DE45-4FA3-A1F8-EEBEB845FF8E}"/>
          </ac:spMkLst>
        </pc:spChg>
      </pc:sldChg>
      <pc:sldChg chg="addSp delSp modSp add">
        <pc:chgData name="Sian Stebbings" userId="e14ea2a2-07d0-4302-97b9-16dc822a37cc" providerId="ADAL" clId="{9B822971-778A-4ED6-9DAA-935F516E0B74}" dt="2018-04-25T08:51:17.153" v="382" actId="478"/>
        <pc:sldMkLst>
          <pc:docMk/>
          <pc:sldMk cId="3184913088" sldId="369"/>
        </pc:sldMkLst>
        <pc:spChg chg="mod">
          <ac:chgData name="Sian Stebbings" userId="e14ea2a2-07d0-4302-97b9-16dc822a37cc" providerId="ADAL" clId="{9B822971-778A-4ED6-9DAA-935F516E0B74}" dt="2018-04-25T08:49:39.778" v="326" actId="207"/>
          <ac:spMkLst>
            <pc:docMk/>
            <pc:sldMk cId="3184913088" sldId="369"/>
            <ac:spMk id="19" creationId="{5252A847-DE45-4FA3-A1F8-EEBEB845FF8E}"/>
          </ac:spMkLst>
        </pc:spChg>
        <pc:graphicFrameChg chg="add mod modGraphic">
          <ac:chgData name="Sian Stebbings" userId="e14ea2a2-07d0-4302-97b9-16dc822a37cc" providerId="ADAL" clId="{9B822971-778A-4ED6-9DAA-935F516E0B74}" dt="2018-04-25T08:50:18.067" v="366" actId="12788"/>
          <ac:graphicFrameMkLst>
            <pc:docMk/>
            <pc:sldMk cId="3184913088" sldId="369"/>
            <ac:graphicFrameMk id="7" creationId="{71DC72CB-E72E-4494-A2BC-99A36D69D9E5}"/>
          </ac:graphicFrameMkLst>
        </pc:graphicFrameChg>
        <pc:cxnChg chg="add del mod">
          <ac:chgData name="Sian Stebbings" userId="e14ea2a2-07d0-4302-97b9-16dc822a37cc" providerId="ADAL" clId="{9B822971-778A-4ED6-9DAA-935F516E0B74}" dt="2018-04-25T08:51:15.152" v="380" actId="478"/>
          <ac:cxnSpMkLst>
            <pc:docMk/>
            <pc:sldMk cId="3184913088" sldId="369"/>
            <ac:cxnSpMk id="9" creationId="{59DBB9D0-6D02-4D6F-A88C-6C2ACD279DF7}"/>
          </ac:cxnSpMkLst>
        </pc:cxnChg>
        <pc:cxnChg chg="add del mod">
          <ac:chgData name="Sian Stebbings" userId="e14ea2a2-07d0-4302-97b9-16dc822a37cc" providerId="ADAL" clId="{9B822971-778A-4ED6-9DAA-935F516E0B74}" dt="2018-04-25T08:51:17.153" v="382" actId="478"/>
          <ac:cxnSpMkLst>
            <pc:docMk/>
            <pc:sldMk cId="3184913088" sldId="369"/>
            <ac:cxnSpMk id="10" creationId="{41F8A6FC-C97B-4161-BC81-B0C7562EC332}"/>
          </ac:cxnSpMkLst>
        </pc:cxnChg>
        <pc:cxnChg chg="add del mod">
          <ac:chgData name="Sian Stebbings" userId="e14ea2a2-07d0-4302-97b9-16dc822a37cc" providerId="ADAL" clId="{9B822971-778A-4ED6-9DAA-935F516E0B74}" dt="2018-04-25T08:51:15.999" v="381" actId="478"/>
          <ac:cxnSpMkLst>
            <pc:docMk/>
            <pc:sldMk cId="3184913088" sldId="369"/>
            <ac:cxnSpMk id="11" creationId="{E57AC963-1D12-4A0B-B95C-934B97B4968E}"/>
          </ac:cxnSpMkLst>
        </pc:cxnChg>
      </pc:sldChg>
      <pc:sldChg chg="add">
        <pc:chgData name="Sian Stebbings" userId="e14ea2a2-07d0-4302-97b9-16dc822a37cc" providerId="ADAL" clId="{9B822971-778A-4ED6-9DAA-935F516E0B74}" dt="2018-04-25T08:51:12.933" v="379" actId="6549"/>
        <pc:sldMkLst>
          <pc:docMk/>
          <pc:sldMk cId="533599975" sldId="370"/>
        </pc:sldMkLst>
      </pc:sldChg>
      <pc:sldChg chg="modSp add">
        <pc:chgData name="Sian Stebbings" userId="e14ea2a2-07d0-4302-97b9-16dc822a37cc" providerId="ADAL" clId="{9B822971-778A-4ED6-9DAA-935F516E0B74}" dt="2018-04-25T08:54:32.213" v="446" actId="20577"/>
        <pc:sldMkLst>
          <pc:docMk/>
          <pc:sldMk cId="3419018229" sldId="371"/>
        </pc:sldMkLst>
        <pc:spChg chg="mod">
          <ac:chgData name="Sian Stebbings" userId="e14ea2a2-07d0-4302-97b9-16dc822a37cc" providerId="ADAL" clId="{9B822971-778A-4ED6-9DAA-935F516E0B74}" dt="2018-04-25T08:54:32.213" v="446" actId="20577"/>
          <ac:spMkLst>
            <pc:docMk/>
            <pc:sldMk cId="3419018229" sldId="371"/>
            <ac:spMk id="19" creationId="{5252A847-DE45-4FA3-A1F8-EEBEB845FF8E}"/>
          </ac:spMkLst>
        </pc:spChg>
      </pc:sldChg>
      <pc:sldChg chg="addSp modSp add">
        <pc:chgData name="Sian Stebbings" userId="e14ea2a2-07d0-4302-97b9-16dc822a37cc" providerId="ADAL" clId="{9B822971-778A-4ED6-9DAA-935F516E0B74}" dt="2018-04-25T08:56:39.556" v="512" actId="20577"/>
        <pc:sldMkLst>
          <pc:docMk/>
          <pc:sldMk cId="1207843768" sldId="372"/>
        </pc:sldMkLst>
        <pc:spChg chg="add mod">
          <ac:chgData name="Sian Stebbings" userId="e14ea2a2-07d0-4302-97b9-16dc822a37cc" providerId="ADAL" clId="{9B822971-778A-4ED6-9DAA-935F516E0B74}" dt="2018-04-25T08:55:54.767" v="467" actId="207"/>
          <ac:spMkLst>
            <pc:docMk/>
            <pc:sldMk cId="1207843768" sldId="372"/>
            <ac:spMk id="7" creationId="{4D05B7AC-1EF3-4D64-BC0B-B6F8C28E12ED}"/>
          </ac:spMkLst>
        </pc:spChg>
        <pc:spChg chg="add mod">
          <ac:chgData name="Sian Stebbings" userId="e14ea2a2-07d0-4302-97b9-16dc822a37cc" providerId="ADAL" clId="{9B822971-778A-4ED6-9DAA-935F516E0B74}" dt="2018-04-25T08:55:54.767" v="467" actId="207"/>
          <ac:spMkLst>
            <pc:docMk/>
            <pc:sldMk cId="1207843768" sldId="372"/>
            <ac:spMk id="9" creationId="{A6ACBCFA-E200-4A36-86CC-C7345537792C}"/>
          </ac:spMkLst>
        </pc:spChg>
        <pc:spChg chg="add mod">
          <ac:chgData name="Sian Stebbings" userId="e14ea2a2-07d0-4302-97b9-16dc822a37cc" providerId="ADAL" clId="{9B822971-778A-4ED6-9DAA-935F516E0B74}" dt="2018-04-25T08:55:54.767" v="467" actId="207"/>
          <ac:spMkLst>
            <pc:docMk/>
            <pc:sldMk cId="1207843768" sldId="372"/>
            <ac:spMk id="10" creationId="{34395A76-912A-4BD0-99CC-AB0EB9420A15}"/>
          </ac:spMkLst>
        </pc:spChg>
        <pc:spChg chg="mod">
          <ac:chgData name="Sian Stebbings" userId="e14ea2a2-07d0-4302-97b9-16dc822a37cc" providerId="ADAL" clId="{9B822971-778A-4ED6-9DAA-935F516E0B74}" dt="2018-04-25T08:56:39.556" v="512" actId="20577"/>
          <ac:spMkLst>
            <pc:docMk/>
            <pc:sldMk cId="1207843768" sldId="372"/>
            <ac:spMk id="19" creationId="{5252A847-DE45-4FA3-A1F8-EEBEB845FF8E}"/>
          </ac:spMkLst>
        </pc:spChg>
      </pc:sldChg>
      <pc:sldChg chg="addSp modSp add">
        <pc:chgData name="Sian Stebbings" userId="e14ea2a2-07d0-4302-97b9-16dc822a37cc" providerId="ADAL" clId="{9B822971-778A-4ED6-9DAA-935F516E0B74}" dt="2018-04-25T08:56:41.866" v="513" actId="20577"/>
        <pc:sldMkLst>
          <pc:docMk/>
          <pc:sldMk cId="2923851380" sldId="373"/>
        </pc:sldMkLst>
        <pc:spChg chg="add mod">
          <ac:chgData name="Sian Stebbings" userId="e14ea2a2-07d0-4302-97b9-16dc822a37cc" providerId="ADAL" clId="{9B822971-778A-4ED6-9DAA-935F516E0B74}" dt="2018-04-25T08:56:25.739" v="511" actId="14100"/>
          <ac:spMkLst>
            <pc:docMk/>
            <pc:sldMk cId="2923851380" sldId="373"/>
            <ac:spMk id="2" creationId="{B10DD177-6EFD-481B-B667-D5DC2D1DD3FA}"/>
          </ac:spMkLst>
        </pc:spChg>
        <pc:spChg chg="mod">
          <ac:chgData name="Sian Stebbings" userId="e14ea2a2-07d0-4302-97b9-16dc822a37cc" providerId="ADAL" clId="{9B822971-778A-4ED6-9DAA-935F516E0B74}" dt="2018-04-25T08:56:17.238" v="509" actId="1037"/>
          <ac:spMkLst>
            <pc:docMk/>
            <pc:sldMk cId="2923851380" sldId="373"/>
            <ac:spMk id="7" creationId="{4D05B7AC-1EF3-4D64-BC0B-B6F8C28E12ED}"/>
          </ac:spMkLst>
        </pc:spChg>
        <pc:spChg chg="mod">
          <ac:chgData name="Sian Stebbings" userId="e14ea2a2-07d0-4302-97b9-16dc822a37cc" providerId="ADAL" clId="{9B822971-778A-4ED6-9DAA-935F516E0B74}" dt="2018-04-25T08:56:17.238" v="509" actId="1037"/>
          <ac:spMkLst>
            <pc:docMk/>
            <pc:sldMk cId="2923851380" sldId="373"/>
            <ac:spMk id="9" creationId="{A6ACBCFA-E200-4A36-86CC-C7345537792C}"/>
          </ac:spMkLst>
        </pc:spChg>
        <pc:spChg chg="mod">
          <ac:chgData name="Sian Stebbings" userId="e14ea2a2-07d0-4302-97b9-16dc822a37cc" providerId="ADAL" clId="{9B822971-778A-4ED6-9DAA-935F516E0B74}" dt="2018-04-25T08:56:17.238" v="509" actId="1037"/>
          <ac:spMkLst>
            <pc:docMk/>
            <pc:sldMk cId="2923851380" sldId="373"/>
            <ac:spMk id="10" creationId="{34395A76-912A-4BD0-99CC-AB0EB9420A15}"/>
          </ac:spMkLst>
        </pc:spChg>
        <pc:spChg chg="mod">
          <ac:chgData name="Sian Stebbings" userId="e14ea2a2-07d0-4302-97b9-16dc822a37cc" providerId="ADAL" clId="{9B822971-778A-4ED6-9DAA-935F516E0B74}" dt="2018-04-25T08:56:41.866" v="513" actId="20577"/>
          <ac:spMkLst>
            <pc:docMk/>
            <pc:sldMk cId="2923851380" sldId="373"/>
            <ac:spMk id="19" creationId="{5252A847-DE45-4FA3-A1F8-EEBEB845FF8E}"/>
          </ac:spMkLst>
        </pc:spChg>
      </pc:sldChg>
      <pc:sldChg chg="addSp modSp add">
        <pc:chgData name="Sian Stebbings" userId="e14ea2a2-07d0-4302-97b9-16dc822a37cc" providerId="ADAL" clId="{9B822971-778A-4ED6-9DAA-935F516E0B74}" dt="2018-04-25T08:58:55.872" v="577" actId="6549"/>
        <pc:sldMkLst>
          <pc:docMk/>
          <pc:sldMk cId="3128014815" sldId="374"/>
        </pc:sldMkLst>
        <pc:spChg chg="mod">
          <ac:chgData name="Sian Stebbings" userId="e14ea2a2-07d0-4302-97b9-16dc822a37cc" providerId="ADAL" clId="{9B822971-778A-4ED6-9DAA-935F516E0B74}" dt="2018-04-25T08:58:42.455" v="573" actId="6549"/>
          <ac:spMkLst>
            <pc:docMk/>
            <pc:sldMk cId="3128014815" sldId="374"/>
            <ac:spMk id="19" creationId="{5252A847-DE45-4FA3-A1F8-EEBEB845FF8E}"/>
          </ac:spMkLst>
        </pc:spChg>
        <pc:graphicFrameChg chg="add mod modGraphic">
          <ac:chgData name="Sian Stebbings" userId="e14ea2a2-07d0-4302-97b9-16dc822a37cc" providerId="ADAL" clId="{9B822971-778A-4ED6-9DAA-935F516E0B74}" dt="2018-04-25T08:58:55.872" v="577" actId="6549"/>
          <ac:graphicFrameMkLst>
            <pc:docMk/>
            <pc:sldMk cId="3128014815" sldId="374"/>
            <ac:graphicFrameMk id="7" creationId="{C6531F3E-7F74-4CB5-A48A-50A3550B46ED}"/>
          </ac:graphicFrameMkLst>
        </pc:graphicFrameChg>
      </pc:sldChg>
      <pc:sldChg chg="add">
        <pc:chgData name="Sian Stebbings" userId="e14ea2a2-07d0-4302-97b9-16dc822a37cc" providerId="ADAL" clId="{9B822971-778A-4ED6-9DAA-935F516E0B74}" dt="2018-04-25T08:58:50.234" v="574" actId="6549"/>
        <pc:sldMkLst>
          <pc:docMk/>
          <pc:sldMk cId="1325025746" sldId="375"/>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08/01/2019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2686816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08/01/2019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117486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08/01/2019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3039993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43C518-2E58-4E98-8F61-29A47E1D445A}" type="datetimeFigureOut">
              <a:rPr lang="en-GB" smtClean="0"/>
              <a:t>08/01/2019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14666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C43C518-2E58-4E98-8F61-29A47E1D445A}" type="datetimeFigureOut">
              <a:rPr lang="en-GB" smtClean="0"/>
              <a:t>08/01/2019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68116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C43C518-2E58-4E98-8F61-29A47E1D445A}" type="datetimeFigureOut">
              <a:rPr lang="en-GB" smtClean="0"/>
              <a:t>08/01/2019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093138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C43C518-2E58-4E98-8F61-29A47E1D445A}" type="datetimeFigureOut">
              <a:rPr lang="en-GB" smtClean="0"/>
              <a:t>08/01/2019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1321331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C43C518-2E58-4E98-8F61-29A47E1D445A}" type="datetimeFigureOut">
              <a:rPr lang="en-GB" smtClean="0"/>
              <a:t>08/01/2019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23283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C43C518-2E58-4E98-8F61-29A47E1D445A}" type="datetimeFigureOut">
              <a:rPr lang="en-GB" smtClean="0"/>
              <a:t>08/01/2019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313106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08/01/2019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0387609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C43C518-2E58-4E98-8F61-29A47E1D445A}" type="datetimeFigureOut">
              <a:rPr lang="en-GB" smtClean="0"/>
              <a:t>08/01/2019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2B0018D-5503-4B9E-8996-530C5B2D4BAD}" type="slidenum">
              <a:rPr lang="en-GB" smtClean="0"/>
              <a:t>‹#›</a:t>
            </a:fld>
            <a:endParaRPr lang="en-GB"/>
          </a:p>
        </p:txBody>
      </p:sp>
    </p:spTree>
    <p:extLst>
      <p:ext uri="{BB962C8B-B14F-4D97-AF65-F5344CB8AC3E}">
        <p14:creationId xmlns:p14="http://schemas.microsoft.com/office/powerpoint/2010/main" val="42458489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3C518-2E58-4E98-8F61-29A47E1D445A}" type="datetimeFigureOut">
              <a:rPr lang="en-GB" smtClean="0"/>
              <a:t>08/01/2019</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2B0018D-5503-4B9E-8996-530C5B2D4BAD}" type="slidenum">
              <a:rPr lang="en-GB" smtClean="0"/>
              <a:t>‹#›</a:t>
            </a:fld>
            <a:endParaRPr lang="en-GB"/>
          </a:p>
        </p:txBody>
      </p:sp>
    </p:spTree>
    <p:extLst>
      <p:ext uri="{BB962C8B-B14F-4D97-AF65-F5344CB8AC3E}">
        <p14:creationId xmlns:p14="http://schemas.microsoft.com/office/powerpoint/2010/main" val="42524114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hyperlink" Target="https://classroomsecrets.co.uk/months-years-year-3-time-free-resource-pack" TargetMode="External"/><Relationship Id="rId5" Type="http://schemas.openxmlformats.org/officeDocument/2006/relationships/hyperlink" Target="https://classroomsecrets.co.uk/category/maths/year-3/summer-block-2-time/" TargetMode="External"/><Relationship Id="rId4" Type="http://schemas.openxmlformats.org/officeDocument/2006/relationships/hyperlink" Target="https://classroomsecrets.co.uk/content-domain-filter/?fwp_contentdomain=3m4e"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u="sng" dirty="0">
                <a:solidFill>
                  <a:srgbClr val="E7E6E6">
                    <a:lumMod val="50000"/>
                  </a:srgbClr>
                </a:solidFill>
                <a:latin typeface="SassoonCRInfantMedium" panose="02000603020000020003" pitchFamily="2" charset="0"/>
              </a:rPr>
              <a:t>Year 3 – Summer Block 2 – Time – Months and Years</a:t>
            </a:r>
            <a:br>
              <a:rPr lang="en-GB" dirty="0">
                <a:solidFill>
                  <a:schemeClr val="bg2">
                    <a:lumMod val="50000"/>
                  </a:schemeClr>
                </a:solidFill>
                <a:latin typeface="SassoonCRInfantMedium" panose="02000603020000020003" pitchFamily="2" charset="0"/>
              </a:rPr>
            </a:br>
            <a:endParaRPr lang="en-GB" dirty="0">
              <a:solidFill>
                <a:srgbClr val="E7E6E6">
                  <a:lumMod val="25000"/>
                </a:srgbClr>
              </a:solidFill>
              <a:latin typeface="SassoonCRInfantMedium" panose="02000603020000020003" pitchFamily="2" charset="0"/>
            </a:endParaRPr>
          </a:p>
          <a:p>
            <a:pPr lvl="0" defTabSz="457200">
              <a:defRPr/>
            </a:pPr>
            <a:r>
              <a:rPr lang="en-GB" dirty="0">
                <a:solidFill>
                  <a:prstClr val="black"/>
                </a:solidFill>
                <a:latin typeface="SassoonCRInfantMedium" panose="02000603020000020003" pitchFamily="2" charset="0"/>
              </a:rPr>
              <a:t>About This Resource:</a:t>
            </a:r>
          </a:p>
          <a:p>
            <a:pPr lvl="0" defTabSz="457200">
              <a:defRPr/>
            </a:pPr>
            <a:endParaRPr lang="en-GB" sz="1400" dirty="0">
              <a:solidFill>
                <a:prstClr val="black"/>
              </a:solidFill>
              <a:latin typeface="SassoonCRInfantMedium" panose="02000603020000020003" pitchFamily="2" charset="0"/>
            </a:endParaRPr>
          </a:p>
          <a:p>
            <a:pPr lvl="0" defTabSz="457200">
              <a:defRPr/>
            </a:pPr>
            <a:r>
              <a:rPr lang="en-GB" sz="1400" dirty="0">
                <a:solidFill>
                  <a:prstClr val="black"/>
                </a:solidFill>
                <a:latin typeface="SassoonCRInfantMedium" panose="02000603020000020003" pitchFamily="2" charset="0"/>
              </a:rPr>
              <a:t>This PowerPoint has been designed to support your teaching of this small step. It includes a starter activity and an example of each question from the Varied Fluency and Reasoning and Problem Solving resources also provided in this pack. You can choose to work through all examples provided or a selection of them depending on the needs of your class.</a:t>
            </a:r>
          </a:p>
          <a:p>
            <a:pPr lvl="0" defTabSz="457200">
              <a:defRPr/>
            </a:pPr>
            <a:endParaRPr lang="en-GB" sz="1400" dirty="0">
              <a:solidFill>
                <a:prstClr val="black"/>
              </a:solidFill>
              <a:latin typeface="SassoonCRInfantMedium" panose="02000603020000020003" pitchFamily="2" charset="0"/>
            </a:endParaRPr>
          </a:p>
          <a:p>
            <a:pPr lvl="0" defTabSz="457200">
              <a:defRPr/>
            </a:pPr>
            <a:endParaRPr lang="en-GB" sz="1400" dirty="0">
              <a:solidFill>
                <a:prstClr val="black"/>
              </a:solidFill>
              <a:latin typeface="SassoonCRInfantMedium" panose="02000603020000020003" pitchFamily="2" charset="0"/>
            </a:endParaRPr>
          </a:p>
          <a:p>
            <a:pPr lvl="0" defTabSz="457200">
              <a:defRPr/>
            </a:pPr>
            <a:r>
              <a:rPr lang="en-GB" dirty="0">
                <a:solidFill>
                  <a:prstClr val="black"/>
                </a:solidFill>
                <a:latin typeface="SassoonCRInfantMedium" panose="02000603020000020003" pitchFamily="2" charset="0"/>
              </a:rPr>
              <a:t>National Curriculum Objectives:</a:t>
            </a:r>
            <a:endParaRPr lang="en-GB" dirty="0">
              <a:solidFill>
                <a:srgbClr val="FF0000"/>
              </a:solidFill>
              <a:latin typeface="SassoonCRInfantMedium" panose="02000603020000020003" pitchFamily="2" charset="0"/>
            </a:endParaRPr>
          </a:p>
          <a:p>
            <a:pPr lvl="0" fontAlgn="base">
              <a:defRPr/>
            </a:pPr>
            <a:endParaRPr lang="en-GB" sz="1400" dirty="0">
              <a:solidFill>
                <a:prstClr val="black"/>
              </a:solidFill>
              <a:latin typeface="SassoonCRInfantMedium" panose="02000603020000020003" pitchFamily="2" charset="0"/>
            </a:endParaRPr>
          </a:p>
          <a:p>
            <a:pPr>
              <a:defRPr/>
            </a:pPr>
            <a:r>
              <a:rPr lang="en-GB" altLang="en-US" sz="1400" dirty="0">
                <a:solidFill>
                  <a:srgbClr val="000000"/>
                </a:solidFill>
                <a:latin typeface="SassoonCRInfantMedium" panose="02000603020000020003" pitchFamily="2" charset="0"/>
                <a:ea typeface="SimSun" panose="02010600030101010101" pitchFamily="2" charset="-122"/>
              </a:rPr>
              <a:t>Mathematics Year 3: (3M4e) </a:t>
            </a:r>
            <a:r>
              <a:rPr lang="en-GB" altLang="en-US" sz="1400" dirty="0">
                <a:solidFill>
                  <a:srgbClr val="000000"/>
                </a:solidFill>
                <a:latin typeface="SassoonCRInfantMedium" panose="02000603020000020003" pitchFamily="2" charset="0"/>
                <a:ea typeface="SimSun" panose="02010600030101010101" pitchFamily="2" charset="-122"/>
                <a:hlinkClick r:id="rId4"/>
              </a:rPr>
              <a:t>Know the number of seconds in a minute and the number of days in each month, year and leap year </a:t>
            </a:r>
            <a:br>
              <a:rPr lang="en-GB" sz="1400" u="sng" dirty="0">
                <a:solidFill>
                  <a:prstClr val="black"/>
                </a:solidFill>
                <a:latin typeface="SassoonCRInfantMedium" panose="02000603020000020003" pitchFamily="2" charset="0"/>
              </a:rPr>
            </a:br>
            <a:endParaRPr lang="en-GB" sz="1400" u="sng" dirty="0">
              <a:solidFill>
                <a:prstClr val="black"/>
              </a:solidFill>
              <a:latin typeface="SassoonCRInfantMedium" panose="02000603020000020003" pitchFamily="2" charset="0"/>
            </a:endParaRPr>
          </a:p>
          <a:p>
            <a:pPr lvl="0" defTabSz="457200">
              <a:lnSpc>
                <a:spcPct val="100000"/>
              </a:lnSpc>
              <a:spcAft>
                <a:spcPts val="0"/>
              </a:spcAft>
              <a:buClrTx/>
              <a:buSzTx/>
              <a:tabLst/>
              <a:defRPr/>
            </a:pPr>
            <a:endParaRPr lang="en-GB" sz="1400" u="sng" dirty="0">
              <a:solidFill>
                <a:prstClr val="black"/>
              </a:solidFill>
              <a:latin typeface="SassoonCRInfantMedium" panose="02000603020000020003" pitchFamily="2" charset="0"/>
            </a:endParaRPr>
          </a:p>
          <a:p>
            <a:pPr>
              <a:defRPr/>
            </a:pPr>
            <a:r>
              <a:rPr lang="en-GB" dirty="0">
                <a:solidFill>
                  <a:prstClr val="black"/>
                </a:solidFill>
                <a:latin typeface="SassoonCRInfantMedium" panose="02000603020000020003" pitchFamily="2" charset="0"/>
              </a:rPr>
              <a:t>More </a:t>
            </a:r>
            <a:r>
              <a:rPr lang="en-GB" dirty="0">
                <a:solidFill>
                  <a:prstClr val="black"/>
                </a:solidFill>
                <a:latin typeface="SassoonCRInfantMedium" panose="02000603020000020003" pitchFamily="2" charset="0"/>
                <a:hlinkClick r:id="rId5"/>
              </a:rPr>
              <a:t>Year 3 Time</a:t>
            </a:r>
            <a:r>
              <a:rPr lang="en-GB" dirty="0">
                <a:solidFill>
                  <a:prstClr val="black"/>
                </a:solidFill>
                <a:latin typeface="SassoonCRInfantMedium" panose="02000603020000020003" pitchFamily="2" charset="0"/>
              </a:rPr>
              <a:t> resources.</a:t>
            </a:r>
          </a:p>
          <a:p>
            <a:pPr lvl="0" defTabSz="457200">
              <a:lnSpc>
                <a:spcPct val="100000"/>
              </a:lnSpc>
              <a:spcAft>
                <a:spcPts val="0"/>
              </a:spcAft>
              <a:buClrTx/>
              <a:buSzTx/>
              <a:tabLst/>
              <a:defRPr/>
            </a:pPr>
            <a:endParaRPr lang="en-GB" sz="1400" dirty="0">
              <a:solidFill>
                <a:prstClr val="black"/>
              </a:solidFill>
              <a:latin typeface="SassoonCRInfantMedium" panose="02000603020000020003" pitchFamily="2" charset="0"/>
            </a:endParaRPr>
          </a:p>
          <a:p>
            <a:pPr lvl="0" defTabSz="457200">
              <a:lnSpc>
                <a:spcPct val="100000"/>
              </a:lnSpc>
              <a:spcAft>
                <a:spcPts val="0"/>
              </a:spcAft>
              <a:buClrTx/>
              <a:buSzTx/>
              <a:tabLst/>
              <a:defRPr/>
            </a:pPr>
            <a:endParaRPr lang="en-GB" sz="1400" dirty="0">
              <a:solidFill>
                <a:prstClr val="black"/>
              </a:solidFill>
              <a:latin typeface="SassoonCRInfantMedium" panose="02000603020000020003" pitchFamily="2" charset="0"/>
            </a:endParaRPr>
          </a:p>
          <a:p>
            <a:pPr lvl="0">
              <a:defRPr/>
            </a:pPr>
            <a:r>
              <a:rPr lang="en-GB" dirty="0">
                <a:solidFill>
                  <a:prstClr val="black"/>
                </a:solidFill>
                <a:latin typeface="SassoonCRInfantMedium" panose="02000603020000020003" pitchFamily="2" charset="0"/>
              </a:rPr>
              <a:t>Did you like this resource? Don’t forget to </a:t>
            </a:r>
            <a:r>
              <a:rPr lang="en-GB" altLang="en-US" dirty="0">
                <a:solidFill>
                  <a:srgbClr val="000000"/>
                </a:solidFill>
                <a:latin typeface="SassoonCRInfantMedium" panose="02000603020000020003" pitchFamily="2" charset="0"/>
                <a:ea typeface="SimSun" panose="02010600030101010101" pitchFamily="2" charset="-122"/>
                <a:hlinkClick r:id="rId6"/>
              </a:rPr>
              <a:t>review</a:t>
            </a:r>
            <a:r>
              <a:rPr lang="en-GB" dirty="0">
                <a:solidFill>
                  <a:prstClr val="black"/>
                </a:solidFill>
                <a:latin typeface="SassoonCRInfantMedium" panose="02000603020000020003" pitchFamily="2" charset="0"/>
              </a:rPr>
              <a:t> it on our website.</a:t>
            </a:r>
          </a:p>
        </p:txBody>
      </p:sp>
    </p:spTree>
    <p:extLst>
      <p:ext uri="{BB962C8B-B14F-4D97-AF65-F5344CB8AC3E}">
        <p14:creationId xmlns:p14="http://schemas.microsoft.com/office/powerpoint/2010/main" val="26374812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Varied Fluency 3</a:t>
            </a:r>
          </a:p>
          <a:p>
            <a:pPr algn="ctr"/>
            <a:endParaRPr lang="en-GB" sz="2000" u="sng" dirty="0">
              <a:solidFill>
                <a:schemeClr val="bg2">
                  <a:lumMod val="50000"/>
                </a:schemeClr>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Complete the table.</a:t>
            </a:r>
          </a:p>
          <a:p>
            <a:pPr algn="ctr"/>
            <a:endParaRPr lang="en-GB" sz="2000" u="sng" dirty="0">
              <a:solidFill>
                <a:schemeClr val="bg2">
                  <a:lumMod val="50000"/>
                </a:schemeClr>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graphicFrame>
        <p:nvGraphicFramePr>
          <p:cNvPr id="9" name="Table 8">
            <a:extLst>
              <a:ext uri="{FF2B5EF4-FFF2-40B4-BE49-F238E27FC236}">
                <a16:creationId xmlns:a16="http://schemas.microsoft.com/office/drawing/2014/main" id="{A751C22F-DC78-44B5-BF7A-E673A996300C}"/>
              </a:ext>
            </a:extLst>
          </p:cNvPr>
          <p:cNvGraphicFramePr>
            <a:graphicFrameLocks noGrp="1"/>
          </p:cNvGraphicFramePr>
          <p:nvPr>
            <p:extLst>
              <p:ext uri="{D42A27DB-BD31-4B8C-83A1-F6EECF244321}">
                <p14:modId xmlns:p14="http://schemas.microsoft.com/office/powerpoint/2010/main" val="186326611"/>
              </p:ext>
            </p:extLst>
          </p:nvPr>
        </p:nvGraphicFramePr>
        <p:xfrm>
          <a:off x="1857872" y="1799303"/>
          <a:ext cx="5428257" cy="2911229"/>
        </p:xfrm>
        <a:graphic>
          <a:graphicData uri="http://schemas.openxmlformats.org/drawingml/2006/table">
            <a:tbl>
              <a:tblPr firstRow="1" bandRow="1">
                <a:tableStyleId>{5940675A-B579-460E-94D1-54222C63F5DA}</a:tableStyleId>
              </a:tblPr>
              <a:tblGrid>
                <a:gridCol w="4020930">
                  <a:extLst>
                    <a:ext uri="{9D8B030D-6E8A-4147-A177-3AD203B41FA5}">
                      <a16:colId xmlns:a16="http://schemas.microsoft.com/office/drawing/2014/main" val="20000"/>
                    </a:ext>
                  </a:extLst>
                </a:gridCol>
                <a:gridCol w="1407327">
                  <a:extLst>
                    <a:ext uri="{9D8B030D-6E8A-4147-A177-3AD203B41FA5}">
                      <a16:colId xmlns:a16="http://schemas.microsoft.com/office/drawing/2014/main" val="20001"/>
                    </a:ext>
                  </a:extLst>
                </a:gridCol>
              </a:tblGrid>
              <a:tr h="1063512">
                <a:tc>
                  <a:txBody>
                    <a:bodyPr/>
                    <a:lstStyle/>
                    <a:p>
                      <a:r>
                        <a:rPr lang="en-GB" sz="2400" dirty="0">
                          <a:latin typeface="SassoonCRInfantMedium"/>
                        </a:rPr>
                        <a:t>Number</a:t>
                      </a:r>
                      <a:r>
                        <a:rPr lang="en-GB" sz="2400" baseline="0" dirty="0">
                          <a:latin typeface="SassoonCRInfantMedium"/>
                        </a:rPr>
                        <a:t> of days in the fifth month of the year</a:t>
                      </a:r>
                      <a:endParaRPr lang="en-GB" sz="2400" dirty="0">
                        <a:latin typeface="SassoonCRInfantMedium"/>
                      </a:endParaRPr>
                    </a:p>
                  </a:txBody>
                  <a:tcPr marL="168191" marR="168191" marT="84075" marB="84075" anchor="ctr">
                    <a:solidFill>
                      <a:schemeClr val="bg1"/>
                    </a:solidFill>
                  </a:tcPr>
                </a:tc>
                <a:tc>
                  <a:txBody>
                    <a:bodyPr/>
                    <a:lstStyle/>
                    <a:p>
                      <a:pPr algn="ctr"/>
                      <a:r>
                        <a:rPr lang="en-GB" sz="2400">
                          <a:solidFill>
                            <a:srgbClr val="FF0000"/>
                          </a:solidFill>
                          <a:latin typeface="SassoonCRInfantMedium"/>
                        </a:rPr>
                        <a:t>31</a:t>
                      </a:r>
                      <a:endParaRPr lang="en-GB" sz="2400" dirty="0">
                        <a:solidFill>
                          <a:srgbClr val="FF0000"/>
                        </a:solidFill>
                        <a:latin typeface="SassoonCRInfantMedium"/>
                      </a:endParaRPr>
                    </a:p>
                  </a:txBody>
                  <a:tcPr marL="168191" marR="168191" marT="84075" marB="84075" anchor="ctr">
                    <a:solidFill>
                      <a:schemeClr val="bg1"/>
                    </a:solidFill>
                  </a:tcPr>
                </a:tc>
                <a:extLst>
                  <a:ext uri="{0D108BD9-81ED-4DB2-BD59-A6C34878D82A}">
                    <a16:rowId xmlns:a16="http://schemas.microsoft.com/office/drawing/2014/main" val="10000"/>
                  </a:ext>
                </a:extLst>
              </a:tr>
              <a:tr h="784205">
                <a:tc>
                  <a:txBody>
                    <a:bodyPr/>
                    <a:lstStyle/>
                    <a:p>
                      <a:r>
                        <a:rPr lang="en-GB" sz="2400" dirty="0">
                          <a:latin typeface="SassoonCRInfantMedium"/>
                        </a:rPr>
                        <a:t>Number</a:t>
                      </a:r>
                      <a:r>
                        <a:rPr lang="en-GB" sz="2400" baseline="0" dirty="0">
                          <a:latin typeface="SassoonCRInfantMedium"/>
                        </a:rPr>
                        <a:t> of days in 2010</a:t>
                      </a:r>
                      <a:endParaRPr lang="en-GB" sz="2400" dirty="0">
                        <a:latin typeface="SassoonCRInfantMedium"/>
                      </a:endParaRPr>
                    </a:p>
                  </a:txBody>
                  <a:tcPr marL="168191" marR="168191" marT="84075" marB="84075" anchor="ctr">
                    <a:solidFill>
                      <a:schemeClr val="bg1"/>
                    </a:solidFill>
                  </a:tcPr>
                </a:tc>
                <a:tc>
                  <a:txBody>
                    <a:bodyPr/>
                    <a:lstStyle/>
                    <a:p>
                      <a:pPr algn="ctr"/>
                      <a:r>
                        <a:rPr lang="en-GB" sz="2400" dirty="0">
                          <a:solidFill>
                            <a:srgbClr val="FF0000"/>
                          </a:solidFill>
                          <a:latin typeface="SassoonCRInfantMedium"/>
                        </a:rPr>
                        <a:t>365</a:t>
                      </a:r>
                    </a:p>
                  </a:txBody>
                  <a:tcPr marL="168191" marR="168191" marT="84075" marB="84075" anchor="ctr">
                    <a:solidFill>
                      <a:schemeClr val="bg1"/>
                    </a:solidFill>
                  </a:tcPr>
                </a:tc>
                <a:extLst>
                  <a:ext uri="{0D108BD9-81ED-4DB2-BD59-A6C34878D82A}">
                    <a16:rowId xmlns:a16="http://schemas.microsoft.com/office/drawing/2014/main" val="10001"/>
                  </a:ext>
                </a:extLst>
              </a:tr>
              <a:tr h="1063512">
                <a:tc>
                  <a:txBody>
                    <a:bodyPr/>
                    <a:lstStyle/>
                    <a:p>
                      <a:r>
                        <a:rPr lang="en-GB" sz="2400" dirty="0">
                          <a:latin typeface="SassoonCRInfantMedium"/>
                        </a:rPr>
                        <a:t>Number of days in</a:t>
                      </a:r>
                      <a:r>
                        <a:rPr lang="en-GB" sz="2400" baseline="0" dirty="0">
                          <a:latin typeface="SassoonCRInfantMedium"/>
                        </a:rPr>
                        <a:t> February in a </a:t>
                      </a:r>
                      <a:r>
                        <a:rPr lang="en-GB" sz="2400" spc="-300" baseline="0" dirty="0">
                          <a:latin typeface="SassoonCRInfantMedium"/>
                        </a:rPr>
                        <a:t>_________</a:t>
                      </a:r>
                      <a:r>
                        <a:rPr lang="en-GB" sz="2400" baseline="0" dirty="0">
                          <a:latin typeface="SassoonCRInfantMedium"/>
                        </a:rPr>
                        <a:t>  year</a:t>
                      </a:r>
                      <a:endParaRPr lang="en-GB" sz="2400" dirty="0">
                        <a:latin typeface="SassoonCRInfantMedium"/>
                      </a:endParaRPr>
                    </a:p>
                  </a:txBody>
                  <a:tcPr marL="168191" marR="168191" marT="84075" marB="84075" anchor="ctr">
                    <a:solidFill>
                      <a:schemeClr val="bg1"/>
                    </a:solidFill>
                  </a:tcPr>
                </a:tc>
                <a:tc>
                  <a:txBody>
                    <a:bodyPr/>
                    <a:lstStyle/>
                    <a:p>
                      <a:pPr algn="ctr"/>
                      <a:r>
                        <a:rPr lang="en-GB" sz="2400" dirty="0">
                          <a:latin typeface="SassoonCRInfantMedium"/>
                        </a:rPr>
                        <a:t>29</a:t>
                      </a:r>
                    </a:p>
                  </a:txBody>
                  <a:tcPr marL="168191" marR="168191" marT="84075" marB="84075" anchor="ctr">
                    <a:solidFill>
                      <a:schemeClr val="bg1"/>
                    </a:solidFill>
                  </a:tcPr>
                </a:tc>
                <a:extLst>
                  <a:ext uri="{0D108BD9-81ED-4DB2-BD59-A6C34878D82A}">
                    <a16:rowId xmlns:a16="http://schemas.microsoft.com/office/drawing/2014/main" val="10002"/>
                  </a:ext>
                </a:extLst>
              </a:tr>
            </a:tbl>
          </a:graphicData>
        </a:graphic>
      </p:graphicFrame>
      <p:sp>
        <p:nvSpPr>
          <p:cNvPr id="2" name="TextBox 1">
            <a:extLst>
              <a:ext uri="{FF2B5EF4-FFF2-40B4-BE49-F238E27FC236}">
                <a16:creationId xmlns:a16="http://schemas.microsoft.com/office/drawing/2014/main" id="{1CDD4006-A5B3-42AF-8D73-14C0965DC177}"/>
              </a:ext>
            </a:extLst>
          </p:cNvPr>
          <p:cNvSpPr txBox="1"/>
          <p:nvPr/>
        </p:nvSpPr>
        <p:spPr>
          <a:xfrm>
            <a:off x="3864079" y="4119711"/>
            <a:ext cx="1091381" cy="461665"/>
          </a:xfrm>
          <a:prstGeom prst="rect">
            <a:avLst/>
          </a:prstGeom>
          <a:noFill/>
        </p:spPr>
        <p:txBody>
          <a:bodyPr wrap="square" rtlCol="0">
            <a:spAutoFit/>
          </a:bodyPr>
          <a:lstStyle/>
          <a:p>
            <a:pPr algn="ctr"/>
            <a:r>
              <a:rPr lang="en-GB" sz="2400" dirty="0">
                <a:solidFill>
                  <a:srgbClr val="FF0000"/>
                </a:solidFill>
                <a:latin typeface="SassoonCRInfantMedium" panose="02000603020000020003" pitchFamily="2" charset="0"/>
              </a:rPr>
              <a:t>leap</a:t>
            </a:r>
          </a:p>
        </p:txBody>
      </p:sp>
    </p:spTree>
    <p:extLst>
      <p:ext uri="{BB962C8B-B14F-4D97-AF65-F5344CB8AC3E}">
        <p14:creationId xmlns:p14="http://schemas.microsoft.com/office/powerpoint/2010/main" val="1587178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Varied Fluency 4</a:t>
            </a:r>
          </a:p>
          <a:p>
            <a:pPr algn="ctr"/>
            <a:endParaRPr lang="en-GB" sz="2000" u="sng" dirty="0">
              <a:solidFill>
                <a:schemeClr val="bg2">
                  <a:lumMod val="50000"/>
                </a:schemeClr>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True or false? </a:t>
            </a:r>
          </a:p>
          <a:p>
            <a:pPr algn="ctr"/>
            <a:endParaRPr lang="en-GB" sz="2800" dirty="0">
              <a:solidFill>
                <a:schemeClr val="tx1"/>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There were 31 days in August in 2013.</a:t>
            </a:r>
            <a:endParaRPr lang="en-GB" sz="2000" u="sng" dirty="0">
              <a:solidFill>
                <a:schemeClr val="tx1"/>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spTree>
    <p:extLst>
      <p:ext uri="{BB962C8B-B14F-4D97-AF65-F5344CB8AC3E}">
        <p14:creationId xmlns:p14="http://schemas.microsoft.com/office/powerpoint/2010/main" val="6540042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Varied Fluency 4</a:t>
            </a:r>
          </a:p>
          <a:p>
            <a:pPr algn="ctr"/>
            <a:endParaRPr lang="en-GB" sz="2000" u="sng" dirty="0">
              <a:solidFill>
                <a:schemeClr val="bg2">
                  <a:lumMod val="50000"/>
                </a:schemeClr>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True or false? </a:t>
            </a:r>
          </a:p>
          <a:p>
            <a:pPr algn="ctr"/>
            <a:endParaRPr lang="en-GB" sz="2800" dirty="0">
              <a:solidFill>
                <a:schemeClr val="tx1"/>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There were 31 days in August in 2013.</a:t>
            </a:r>
          </a:p>
          <a:p>
            <a:pPr algn="ctr"/>
            <a:endParaRPr lang="en-GB" sz="2800" u="sng" dirty="0">
              <a:solidFill>
                <a:schemeClr val="tx1"/>
              </a:solidFill>
              <a:latin typeface="SassoonCRInfantMedium" panose="02000603020000020003" pitchFamily="2" charset="0"/>
            </a:endParaRPr>
          </a:p>
          <a:p>
            <a:pPr algn="ctr"/>
            <a:r>
              <a:rPr lang="en-GB" sz="2800" dirty="0">
                <a:solidFill>
                  <a:srgbClr val="FF0000"/>
                </a:solidFill>
                <a:latin typeface="SassoonCRInfantMedium" panose="02000603020000020003" pitchFamily="2" charset="0"/>
              </a:rPr>
              <a:t>True</a:t>
            </a:r>
            <a:endParaRPr lang="en-GB" sz="2000" dirty="0">
              <a:solidFill>
                <a:srgbClr val="FF0000"/>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spTree>
    <p:extLst>
      <p:ext uri="{BB962C8B-B14F-4D97-AF65-F5344CB8AC3E}">
        <p14:creationId xmlns:p14="http://schemas.microsoft.com/office/powerpoint/2010/main" val="371121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Varied Fluency 5</a:t>
            </a:r>
          </a:p>
          <a:p>
            <a:pPr algn="ctr"/>
            <a:endParaRPr lang="en-GB" sz="2000" u="sng" dirty="0">
              <a:solidFill>
                <a:schemeClr val="bg2">
                  <a:lumMod val="50000"/>
                </a:schemeClr>
              </a:solidFill>
              <a:latin typeface="SassoonCRInfantMedium" panose="02000603020000020003" pitchFamily="2" charset="0"/>
            </a:endParaRPr>
          </a:p>
          <a:p>
            <a:pPr lvl="0" algn="ctr" defTabSz="685800">
              <a:defRPr/>
            </a:pPr>
            <a:r>
              <a:rPr lang="en-GB" sz="2800" dirty="0">
                <a:solidFill>
                  <a:schemeClr val="tx1"/>
                </a:solidFill>
                <a:latin typeface="SassoonCRInfantMedium" panose="02000603020000020003" pitchFamily="2" charset="0"/>
              </a:rPr>
              <a:t>Draw lines to match the statements to the missing parts.</a:t>
            </a:r>
          </a:p>
          <a:p>
            <a:pPr lvl="0"/>
            <a:endParaRPr lang="en-GB" sz="2800" dirty="0">
              <a:solidFill>
                <a:srgbClr val="E7E6E6">
                  <a:lumMod val="25000"/>
                </a:srgb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71DC72CB-E72E-4494-A2BC-99A36D69D9E5}"/>
              </a:ext>
            </a:extLst>
          </p:cNvPr>
          <p:cNvGraphicFramePr>
            <a:graphicFrameLocks noGrp="1"/>
          </p:cNvGraphicFramePr>
          <p:nvPr>
            <p:extLst>
              <p:ext uri="{D42A27DB-BD31-4B8C-83A1-F6EECF244321}">
                <p14:modId xmlns:p14="http://schemas.microsoft.com/office/powerpoint/2010/main" val="1687736439"/>
              </p:ext>
            </p:extLst>
          </p:nvPr>
        </p:nvGraphicFramePr>
        <p:xfrm>
          <a:off x="1902709" y="2258174"/>
          <a:ext cx="5338582" cy="3562581"/>
        </p:xfrm>
        <a:graphic>
          <a:graphicData uri="http://schemas.openxmlformats.org/drawingml/2006/table">
            <a:tbl>
              <a:tblPr firstRow="1" bandRow="1">
                <a:tableStyleId>{5940675A-B579-460E-94D1-54222C63F5DA}</a:tableStyleId>
              </a:tblPr>
              <a:tblGrid>
                <a:gridCol w="3160828">
                  <a:extLst>
                    <a:ext uri="{9D8B030D-6E8A-4147-A177-3AD203B41FA5}">
                      <a16:colId xmlns:a16="http://schemas.microsoft.com/office/drawing/2014/main" val="20000"/>
                    </a:ext>
                  </a:extLst>
                </a:gridCol>
                <a:gridCol w="1188000">
                  <a:extLst>
                    <a:ext uri="{9D8B030D-6E8A-4147-A177-3AD203B41FA5}">
                      <a16:colId xmlns:a16="http://schemas.microsoft.com/office/drawing/2014/main" val="20001"/>
                    </a:ext>
                  </a:extLst>
                </a:gridCol>
                <a:gridCol w="989754">
                  <a:extLst>
                    <a:ext uri="{9D8B030D-6E8A-4147-A177-3AD203B41FA5}">
                      <a16:colId xmlns:a16="http://schemas.microsoft.com/office/drawing/2014/main" val="20002"/>
                    </a:ext>
                  </a:extLst>
                </a:gridCol>
              </a:tblGrid>
              <a:tr h="1187527">
                <a:tc>
                  <a:txBody>
                    <a:bodyPr/>
                    <a:lstStyle/>
                    <a:p>
                      <a:r>
                        <a:rPr lang="en-GB" sz="2200" dirty="0">
                          <a:latin typeface="SassoonCRInfantMedium"/>
                        </a:rPr>
                        <a:t>There are  </a:t>
                      </a:r>
                      <a:r>
                        <a:rPr lang="en-GB" sz="2200" spc="-300" dirty="0">
                          <a:latin typeface="SassoonCRInfantMedium"/>
                        </a:rPr>
                        <a:t>_________</a:t>
                      </a:r>
                      <a:r>
                        <a:rPr lang="en-GB" sz="2200" baseline="0" dirty="0">
                          <a:latin typeface="SassoonCRInfantMedium"/>
                        </a:rPr>
                        <a:t>   days in the tenth month of the year</a:t>
                      </a:r>
                      <a:endParaRPr lang="en-GB" sz="2200" dirty="0">
                        <a:latin typeface="SassoonCRInfantMedium"/>
                      </a:endParaRPr>
                    </a:p>
                  </a:txBody>
                  <a:tcPr marL="153252" marR="153252" marT="76614" marB="76614" anchor="ctr">
                    <a:solidFill>
                      <a:schemeClr val="bg1"/>
                    </a:solidFill>
                  </a:tcPr>
                </a:tc>
                <a:tc rowSpan="3">
                  <a:txBody>
                    <a:bodyPr/>
                    <a:lstStyle/>
                    <a:p>
                      <a:endParaRPr lang="en-GB" sz="2200" dirty="0">
                        <a:latin typeface="SassoonCRInfantMedium"/>
                      </a:endParaRPr>
                    </a:p>
                  </a:txBody>
                  <a:tcPr marL="153252" marR="153252" marT="76626" marB="76626"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GB" sz="2200" dirty="0">
                          <a:latin typeface="SassoonCRInfantMedium"/>
                        </a:rPr>
                        <a:t>4</a:t>
                      </a:r>
                    </a:p>
                  </a:txBody>
                  <a:tcPr marL="153252" marR="153252" marT="76614" marB="76614" anchor="ctr">
                    <a:solidFill>
                      <a:schemeClr val="bg1"/>
                    </a:solidFill>
                  </a:tcPr>
                </a:tc>
                <a:extLst>
                  <a:ext uri="{0D108BD9-81ED-4DB2-BD59-A6C34878D82A}">
                    <a16:rowId xmlns:a16="http://schemas.microsoft.com/office/drawing/2014/main" val="10000"/>
                  </a:ext>
                </a:extLst>
              </a:tr>
              <a:tr h="1187527">
                <a:tc>
                  <a:txBody>
                    <a:bodyPr/>
                    <a:lstStyle/>
                    <a:p>
                      <a:r>
                        <a:rPr lang="en-GB" sz="2200" dirty="0">
                          <a:latin typeface="SassoonCRInfantMedium"/>
                        </a:rPr>
                        <a:t>There are  </a:t>
                      </a:r>
                      <a:r>
                        <a:rPr lang="en-GB" sz="2200" spc="-300" dirty="0">
                          <a:latin typeface="SassoonCRInfantMedium"/>
                        </a:rPr>
                        <a:t>_________ </a:t>
                      </a:r>
                      <a:r>
                        <a:rPr lang="en-GB" sz="2200" dirty="0">
                          <a:latin typeface="SassoonCRInfantMedium"/>
                        </a:rPr>
                        <a:t> months between August and January</a:t>
                      </a:r>
                    </a:p>
                  </a:txBody>
                  <a:tcPr marL="153252" marR="153252" marT="76614" marB="76614" anchor="ctr">
                    <a:solidFill>
                      <a:schemeClr val="bg1"/>
                    </a:solidFill>
                  </a:tcPr>
                </a:tc>
                <a:tc vMerge="1">
                  <a:txBody>
                    <a:bodyPr/>
                    <a:lstStyle/>
                    <a:p>
                      <a:endParaRPr lang="en-GB" dirty="0"/>
                    </a:p>
                  </a:txBody>
                  <a:tcPr/>
                </a:tc>
                <a:tc>
                  <a:txBody>
                    <a:bodyPr/>
                    <a:lstStyle/>
                    <a:p>
                      <a:pPr algn="ctr"/>
                      <a:r>
                        <a:rPr lang="en-GB" sz="2200" dirty="0">
                          <a:latin typeface="SassoonCRInfantMedium"/>
                        </a:rPr>
                        <a:t>31</a:t>
                      </a:r>
                    </a:p>
                  </a:txBody>
                  <a:tcPr marL="153252" marR="153252" marT="76614" marB="76614" anchor="ctr">
                    <a:solidFill>
                      <a:schemeClr val="bg1"/>
                    </a:solidFill>
                  </a:tcPr>
                </a:tc>
                <a:extLst>
                  <a:ext uri="{0D108BD9-81ED-4DB2-BD59-A6C34878D82A}">
                    <a16:rowId xmlns:a16="http://schemas.microsoft.com/office/drawing/2014/main" val="10001"/>
                  </a:ext>
                </a:extLst>
              </a:tr>
              <a:tr h="1187527">
                <a:tc>
                  <a:txBody>
                    <a:bodyPr/>
                    <a:lstStyle/>
                    <a:p>
                      <a:r>
                        <a:rPr lang="en-GB" sz="2200" dirty="0">
                          <a:latin typeface="SassoonCRInfantMedium"/>
                        </a:rPr>
                        <a:t>The</a:t>
                      </a:r>
                      <a:r>
                        <a:rPr lang="en-GB" sz="2200" baseline="0" dirty="0">
                          <a:latin typeface="SassoonCRInfantMedium"/>
                        </a:rPr>
                        <a:t> month after March has  </a:t>
                      </a:r>
                      <a:r>
                        <a:rPr lang="en-GB" sz="2200" spc="-300" dirty="0">
                          <a:latin typeface="SassoonCRInfantMedium"/>
                        </a:rPr>
                        <a:t>_________</a:t>
                      </a:r>
                      <a:r>
                        <a:rPr lang="en-GB" sz="2200" spc="0" dirty="0">
                          <a:latin typeface="SassoonCRInfantMedium"/>
                        </a:rPr>
                        <a:t>   </a:t>
                      </a:r>
                      <a:r>
                        <a:rPr lang="en-GB" sz="2200" baseline="0" dirty="0">
                          <a:latin typeface="SassoonCRInfantMedium"/>
                        </a:rPr>
                        <a:t>days</a:t>
                      </a:r>
                      <a:endParaRPr lang="en-GB" sz="2200" dirty="0">
                        <a:latin typeface="SassoonCRInfantMedium"/>
                      </a:endParaRPr>
                    </a:p>
                  </a:txBody>
                  <a:tcPr marL="153252" marR="153252" marT="76614" marB="76614" anchor="ctr">
                    <a:solidFill>
                      <a:schemeClr val="bg1"/>
                    </a:solidFill>
                  </a:tcPr>
                </a:tc>
                <a:tc vMerge="1">
                  <a:txBody>
                    <a:bodyPr/>
                    <a:lstStyle/>
                    <a:p>
                      <a:endParaRPr lang="en-GB" dirty="0"/>
                    </a:p>
                  </a:txBody>
                  <a:tcPr/>
                </a:tc>
                <a:tc>
                  <a:txBody>
                    <a:bodyPr/>
                    <a:lstStyle/>
                    <a:p>
                      <a:pPr algn="ctr"/>
                      <a:r>
                        <a:rPr lang="en-GB" sz="2200" dirty="0">
                          <a:latin typeface="SassoonCRInfantMedium"/>
                        </a:rPr>
                        <a:t>30</a:t>
                      </a:r>
                    </a:p>
                  </a:txBody>
                  <a:tcPr marL="153252" marR="153252" marT="76614" marB="76614" anchor="ctr">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849130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Varied Fluency 5</a:t>
            </a:r>
          </a:p>
          <a:p>
            <a:pPr algn="ctr"/>
            <a:endParaRPr lang="en-GB" sz="2000" u="sng" dirty="0">
              <a:solidFill>
                <a:schemeClr val="bg2">
                  <a:lumMod val="50000"/>
                </a:schemeClr>
              </a:solidFill>
              <a:latin typeface="SassoonCRInfantMedium" panose="02000603020000020003" pitchFamily="2" charset="0"/>
            </a:endParaRPr>
          </a:p>
          <a:p>
            <a:pPr lvl="0" algn="ctr" defTabSz="685800">
              <a:defRPr/>
            </a:pPr>
            <a:r>
              <a:rPr lang="en-GB" sz="2800" dirty="0">
                <a:solidFill>
                  <a:schemeClr val="tx1"/>
                </a:solidFill>
                <a:latin typeface="SassoonCRInfantMedium" panose="02000603020000020003" pitchFamily="2" charset="0"/>
              </a:rPr>
              <a:t>Draw lines to match the statements to the missing parts.</a:t>
            </a:r>
          </a:p>
          <a:p>
            <a:pPr lvl="0"/>
            <a:endParaRPr lang="en-GB" sz="2800" dirty="0">
              <a:solidFill>
                <a:srgbClr val="E7E6E6">
                  <a:lumMod val="25000"/>
                </a:srgb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71DC72CB-E72E-4494-A2BC-99A36D69D9E5}"/>
              </a:ext>
            </a:extLst>
          </p:cNvPr>
          <p:cNvGraphicFramePr>
            <a:graphicFrameLocks noGrp="1"/>
          </p:cNvGraphicFramePr>
          <p:nvPr>
            <p:extLst/>
          </p:nvPr>
        </p:nvGraphicFramePr>
        <p:xfrm>
          <a:off x="1902709" y="2258174"/>
          <a:ext cx="5338582" cy="3562581"/>
        </p:xfrm>
        <a:graphic>
          <a:graphicData uri="http://schemas.openxmlformats.org/drawingml/2006/table">
            <a:tbl>
              <a:tblPr firstRow="1" bandRow="1">
                <a:tableStyleId>{5940675A-B579-460E-94D1-54222C63F5DA}</a:tableStyleId>
              </a:tblPr>
              <a:tblGrid>
                <a:gridCol w="3160828">
                  <a:extLst>
                    <a:ext uri="{9D8B030D-6E8A-4147-A177-3AD203B41FA5}">
                      <a16:colId xmlns:a16="http://schemas.microsoft.com/office/drawing/2014/main" val="20000"/>
                    </a:ext>
                  </a:extLst>
                </a:gridCol>
                <a:gridCol w="1188000">
                  <a:extLst>
                    <a:ext uri="{9D8B030D-6E8A-4147-A177-3AD203B41FA5}">
                      <a16:colId xmlns:a16="http://schemas.microsoft.com/office/drawing/2014/main" val="20001"/>
                    </a:ext>
                  </a:extLst>
                </a:gridCol>
                <a:gridCol w="989754">
                  <a:extLst>
                    <a:ext uri="{9D8B030D-6E8A-4147-A177-3AD203B41FA5}">
                      <a16:colId xmlns:a16="http://schemas.microsoft.com/office/drawing/2014/main" val="20002"/>
                    </a:ext>
                  </a:extLst>
                </a:gridCol>
              </a:tblGrid>
              <a:tr h="1187527">
                <a:tc>
                  <a:txBody>
                    <a:bodyPr/>
                    <a:lstStyle/>
                    <a:p>
                      <a:r>
                        <a:rPr lang="en-GB" sz="2200" dirty="0">
                          <a:latin typeface="SassoonCRInfantMedium"/>
                        </a:rPr>
                        <a:t>There are  </a:t>
                      </a:r>
                      <a:r>
                        <a:rPr lang="en-GB" sz="2200" spc="-300" dirty="0">
                          <a:latin typeface="SassoonCRInfantMedium"/>
                        </a:rPr>
                        <a:t>_________</a:t>
                      </a:r>
                      <a:r>
                        <a:rPr lang="en-GB" sz="2200" baseline="0" dirty="0">
                          <a:latin typeface="SassoonCRInfantMedium"/>
                        </a:rPr>
                        <a:t>   days in the tenth month of the year</a:t>
                      </a:r>
                      <a:endParaRPr lang="en-GB" sz="2200" dirty="0">
                        <a:latin typeface="SassoonCRInfantMedium"/>
                      </a:endParaRPr>
                    </a:p>
                  </a:txBody>
                  <a:tcPr marL="153252" marR="153252" marT="76614" marB="76614" anchor="ctr">
                    <a:solidFill>
                      <a:schemeClr val="bg1"/>
                    </a:solidFill>
                  </a:tcPr>
                </a:tc>
                <a:tc rowSpan="3">
                  <a:txBody>
                    <a:bodyPr/>
                    <a:lstStyle/>
                    <a:p>
                      <a:endParaRPr lang="en-GB" sz="2200" dirty="0">
                        <a:latin typeface="SassoonCRInfantMedium"/>
                      </a:endParaRPr>
                    </a:p>
                  </a:txBody>
                  <a:tcPr marL="153252" marR="153252" marT="76626" marB="76626" anchor="ct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ctr"/>
                      <a:r>
                        <a:rPr lang="en-GB" sz="2200" dirty="0">
                          <a:latin typeface="SassoonCRInfantMedium"/>
                        </a:rPr>
                        <a:t>4</a:t>
                      </a:r>
                    </a:p>
                  </a:txBody>
                  <a:tcPr marL="153252" marR="153252" marT="76614" marB="76614" anchor="ctr">
                    <a:solidFill>
                      <a:schemeClr val="bg1"/>
                    </a:solidFill>
                  </a:tcPr>
                </a:tc>
                <a:extLst>
                  <a:ext uri="{0D108BD9-81ED-4DB2-BD59-A6C34878D82A}">
                    <a16:rowId xmlns:a16="http://schemas.microsoft.com/office/drawing/2014/main" val="10000"/>
                  </a:ext>
                </a:extLst>
              </a:tr>
              <a:tr h="1187527">
                <a:tc>
                  <a:txBody>
                    <a:bodyPr/>
                    <a:lstStyle/>
                    <a:p>
                      <a:r>
                        <a:rPr lang="en-GB" sz="2200" dirty="0">
                          <a:latin typeface="SassoonCRInfantMedium"/>
                        </a:rPr>
                        <a:t>There are  </a:t>
                      </a:r>
                      <a:r>
                        <a:rPr lang="en-GB" sz="2200" spc="-300" dirty="0">
                          <a:latin typeface="SassoonCRInfantMedium"/>
                        </a:rPr>
                        <a:t>_________ </a:t>
                      </a:r>
                      <a:r>
                        <a:rPr lang="en-GB" sz="2200" dirty="0">
                          <a:latin typeface="SassoonCRInfantMedium"/>
                        </a:rPr>
                        <a:t> months between August and January</a:t>
                      </a:r>
                    </a:p>
                  </a:txBody>
                  <a:tcPr marL="153252" marR="153252" marT="76614" marB="76614" anchor="ctr">
                    <a:solidFill>
                      <a:schemeClr val="bg1"/>
                    </a:solidFill>
                  </a:tcPr>
                </a:tc>
                <a:tc vMerge="1">
                  <a:txBody>
                    <a:bodyPr/>
                    <a:lstStyle/>
                    <a:p>
                      <a:endParaRPr lang="en-GB" dirty="0"/>
                    </a:p>
                  </a:txBody>
                  <a:tcPr/>
                </a:tc>
                <a:tc>
                  <a:txBody>
                    <a:bodyPr/>
                    <a:lstStyle/>
                    <a:p>
                      <a:pPr algn="ctr"/>
                      <a:r>
                        <a:rPr lang="en-GB" sz="2200" dirty="0">
                          <a:latin typeface="SassoonCRInfantMedium"/>
                        </a:rPr>
                        <a:t>31</a:t>
                      </a:r>
                    </a:p>
                  </a:txBody>
                  <a:tcPr marL="153252" marR="153252" marT="76614" marB="76614" anchor="ctr">
                    <a:solidFill>
                      <a:schemeClr val="bg1"/>
                    </a:solidFill>
                  </a:tcPr>
                </a:tc>
                <a:extLst>
                  <a:ext uri="{0D108BD9-81ED-4DB2-BD59-A6C34878D82A}">
                    <a16:rowId xmlns:a16="http://schemas.microsoft.com/office/drawing/2014/main" val="10001"/>
                  </a:ext>
                </a:extLst>
              </a:tr>
              <a:tr h="1187527">
                <a:tc>
                  <a:txBody>
                    <a:bodyPr/>
                    <a:lstStyle/>
                    <a:p>
                      <a:r>
                        <a:rPr lang="en-GB" sz="2200" dirty="0">
                          <a:latin typeface="SassoonCRInfantMedium"/>
                        </a:rPr>
                        <a:t>The</a:t>
                      </a:r>
                      <a:r>
                        <a:rPr lang="en-GB" sz="2200" baseline="0" dirty="0">
                          <a:latin typeface="SassoonCRInfantMedium"/>
                        </a:rPr>
                        <a:t> month after March has  </a:t>
                      </a:r>
                      <a:r>
                        <a:rPr lang="en-GB" sz="2200" spc="-300" dirty="0">
                          <a:latin typeface="SassoonCRInfantMedium"/>
                        </a:rPr>
                        <a:t>_________</a:t>
                      </a:r>
                      <a:r>
                        <a:rPr lang="en-GB" sz="2200" spc="0" dirty="0">
                          <a:latin typeface="SassoonCRInfantMedium"/>
                        </a:rPr>
                        <a:t>   </a:t>
                      </a:r>
                      <a:r>
                        <a:rPr lang="en-GB" sz="2200" baseline="0" dirty="0">
                          <a:latin typeface="SassoonCRInfantMedium"/>
                        </a:rPr>
                        <a:t>days</a:t>
                      </a:r>
                      <a:endParaRPr lang="en-GB" sz="2200" dirty="0">
                        <a:latin typeface="SassoonCRInfantMedium"/>
                      </a:endParaRPr>
                    </a:p>
                  </a:txBody>
                  <a:tcPr marL="153252" marR="153252" marT="76614" marB="76614" anchor="ctr">
                    <a:solidFill>
                      <a:schemeClr val="bg1"/>
                    </a:solidFill>
                  </a:tcPr>
                </a:tc>
                <a:tc vMerge="1">
                  <a:txBody>
                    <a:bodyPr/>
                    <a:lstStyle/>
                    <a:p>
                      <a:endParaRPr lang="en-GB" dirty="0"/>
                    </a:p>
                  </a:txBody>
                  <a:tcPr/>
                </a:tc>
                <a:tc>
                  <a:txBody>
                    <a:bodyPr/>
                    <a:lstStyle/>
                    <a:p>
                      <a:pPr algn="ctr"/>
                      <a:r>
                        <a:rPr lang="en-GB" sz="2200" dirty="0">
                          <a:latin typeface="SassoonCRInfantMedium"/>
                        </a:rPr>
                        <a:t>30</a:t>
                      </a:r>
                    </a:p>
                  </a:txBody>
                  <a:tcPr marL="153252" marR="153252" marT="76614" marB="76614" anchor="ctr">
                    <a:solidFill>
                      <a:schemeClr val="bg1"/>
                    </a:solidFill>
                  </a:tcPr>
                </a:tc>
                <a:extLst>
                  <a:ext uri="{0D108BD9-81ED-4DB2-BD59-A6C34878D82A}">
                    <a16:rowId xmlns:a16="http://schemas.microsoft.com/office/drawing/2014/main" val="10002"/>
                  </a:ext>
                </a:extLst>
              </a:tr>
            </a:tbl>
          </a:graphicData>
        </a:graphic>
      </p:graphicFrame>
      <p:cxnSp>
        <p:nvCxnSpPr>
          <p:cNvPr id="9" name="Straight Connector 8">
            <a:extLst>
              <a:ext uri="{FF2B5EF4-FFF2-40B4-BE49-F238E27FC236}">
                <a16:creationId xmlns:a16="http://schemas.microsoft.com/office/drawing/2014/main" id="{59DBB9D0-6D02-4D6F-A88C-6C2ACD279DF7}"/>
              </a:ext>
            </a:extLst>
          </p:cNvPr>
          <p:cNvCxnSpPr>
            <a:cxnSpLocks/>
          </p:cNvCxnSpPr>
          <p:nvPr/>
        </p:nvCxnSpPr>
        <p:spPr>
          <a:xfrm>
            <a:off x="5063067" y="2901738"/>
            <a:ext cx="1189566" cy="1166284"/>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1F8A6FC-C97B-4161-BC81-B0C7562EC332}"/>
              </a:ext>
            </a:extLst>
          </p:cNvPr>
          <p:cNvCxnSpPr>
            <a:cxnSpLocks/>
          </p:cNvCxnSpPr>
          <p:nvPr/>
        </p:nvCxnSpPr>
        <p:spPr>
          <a:xfrm>
            <a:off x="5063067" y="5228167"/>
            <a:ext cx="1189566"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57AC963-1D12-4A0B-B95C-934B97B4968E}"/>
              </a:ext>
            </a:extLst>
          </p:cNvPr>
          <p:cNvCxnSpPr>
            <a:cxnSpLocks/>
          </p:cNvCxnSpPr>
          <p:nvPr/>
        </p:nvCxnSpPr>
        <p:spPr>
          <a:xfrm flipV="1">
            <a:off x="5063067" y="2860040"/>
            <a:ext cx="1189566" cy="1249681"/>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35999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Reasoning 1</a:t>
            </a:r>
          </a:p>
          <a:p>
            <a:pPr algn="ctr"/>
            <a:endParaRPr lang="en-GB" sz="2000" u="sng" dirty="0">
              <a:solidFill>
                <a:schemeClr val="bg2">
                  <a:lumMod val="50000"/>
                </a:schemeClr>
              </a:solidFill>
              <a:latin typeface="SassoonCRInfantMedium" panose="02000603020000020003" pitchFamily="2" charset="0"/>
            </a:endParaRPr>
          </a:p>
          <a:p>
            <a:r>
              <a:rPr lang="en-GB" sz="2800" dirty="0">
                <a:solidFill>
                  <a:schemeClr val="tx1"/>
                </a:solidFill>
                <a:latin typeface="SassoonCRInfantMedium" panose="02000603020000020003" pitchFamily="2" charset="0"/>
              </a:rPr>
              <a:t>Are the following statements always true, sometimes true or never true? Explain your reasoning. </a:t>
            </a:r>
          </a:p>
          <a:p>
            <a:endParaRPr lang="en-GB" sz="2000" dirty="0">
              <a:solidFill>
                <a:schemeClr val="tx1"/>
              </a:solidFill>
              <a:latin typeface="SassoonCRInfantMedium" panose="02000603020000020003" pitchFamily="2" charset="0"/>
            </a:endParaRPr>
          </a:p>
          <a:p>
            <a:pPr marL="285750" indent="-285750">
              <a:buFont typeface="Arial" panose="020B0604020202020204" pitchFamily="34" charset="0"/>
              <a:buChar char="•"/>
            </a:pPr>
            <a:r>
              <a:rPr lang="en-GB" sz="2800" dirty="0">
                <a:solidFill>
                  <a:schemeClr val="tx1"/>
                </a:solidFill>
                <a:latin typeface="SassoonCRInfantMedium" panose="02000603020000020003" pitchFamily="2" charset="0"/>
              </a:rPr>
              <a:t>March has fewer days than September</a:t>
            </a:r>
          </a:p>
          <a:p>
            <a:endParaRPr lang="en-GB" sz="2800" dirty="0">
              <a:solidFill>
                <a:schemeClr val="tx1"/>
              </a:solidFill>
              <a:latin typeface="SassoonCRInfantMedium" panose="02000603020000020003" pitchFamily="2" charset="0"/>
            </a:endParaRPr>
          </a:p>
          <a:p>
            <a:pPr marL="285750" indent="-285750" defTabSz="514350">
              <a:buFont typeface="Arial" panose="020B0604020202020204" pitchFamily="34" charset="0"/>
              <a:buChar char="•"/>
              <a:defRPr/>
            </a:pPr>
            <a:r>
              <a:rPr lang="en-GB" sz="2800" dirty="0">
                <a:solidFill>
                  <a:schemeClr val="tx1"/>
                </a:solidFill>
                <a:latin typeface="SassoonCRInfantMedium" panose="02000603020000020003" pitchFamily="2" charset="0"/>
              </a:rPr>
              <a:t>A year has 366 days</a:t>
            </a:r>
          </a:p>
          <a:p>
            <a:pPr defTabSz="514350">
              <a:defRPr/>
            </a:pPr>
            <a:endParaRPr lang="en-GB" sz="2800" dirty="0">
              <a:solidFill>
                <a:schemeClr val="tx1"/>
              </a:solidFill>
              <a:latin typeface="SassoonCRInfantMedium" panose="02000603020000020003" pitchFamily="2" charset="0"/>
            </a:endParaRPr>
          </a:p>
          <a:p>
            <a:pPr marL="285750" indent="-285750">
              <a:buFont typeface="Arial" panose="020B0604020202020204" pitchFamily="34" charset="0"/>
              <a:buChar char="•"/>
            </a:pPr>
            <a:r>
              <a:rPr lang="en-GB" sz="2800" dirty="0">
                <a:solidFill>
                  <a:schemeClr val="tx1"/>
                </a:solidFill>
                <a:latin typeface="SassoonCRInfantMedium" panose="02000603020000020003" pitchFamily="2" charset="0"/>
              </a:rPr>
              <a:t>January is the first month of the year</a:t>
            </a:r>
          </a:p>
          <a:p>
            <a:endParaRPr lang="en-GB" sz="2800" dirty="0">
              <a:solidFill>
                <a:schemeClr val="tx1"/>
              </a:solidFill>
              <a:latin typeface="SassoonCRInfantMedium" panose="02000603020000020003" pitchFamily="2" charset="0"/>
            </a:endParaRPr>
          </a:p>
          <a:p>
            <a:pPr marL="285750" indent="-285750">
              <a:buFont typeface="Arial" panose="020B0604020202020204" pitchFamily="34" charset="0"/>
              <a:buChar char="•"/>
            </a:pPr>
            <a:r>
              <a:rPr lang="en-GB" sz="2800" dirty="0">
                <a:solidFill>
                  <a:schemeClr val="tx1"/>
                </a:solidFill>
                <a:latin typeface="SassoonCRInfantMedium" panose="02000603020000020003" pitchFamily="2" charset="0"/>
              </a:rPr>
              <a:t>2020 will be a leap year</a:t>
            </a:r>
          </a:p>
          <a:p>
            <a:pPr algn="ctr"/>
            <a:endParaRPr lang="en-GB" sz="2000" u="sng" dirty="0">
              <a:solidFill>
                <a:schemeClr val="bg2">
                  <a:lumMod val="50000"/>
                </a:schemeClr>
              </a:solidFill>
              <a:latin typeface="SassoonCRInfantMedium" panose="02000603020000020003" pitchFamily="2" charset="0"/>
            </a:endParaRPr>
          </a:p>
          <a:p>
            <a:pPr algn="ctr"/>
            <a:endParaRPr lang="en-GB" sz="2800" dirty="0">
              <a:solidFill>
                <a:srgbClr val="FF0000"/>
              </a:solidFill>
              <a:latin typeface="SassoonCRInfantMedium" panose="02000603020000020003" pitchFamily="2" charset="0"/>
            </a:endParaRPr>
          </a:p>
        </p:txBody>
      </p:sp>
    </p:spTree>
    <p:extLst>
      <p:ext uri="{BB962C8B-B14F-4D97-AF65-F5344CB8AC3E}">
        <p14:creationId xmlns:p14="http://schemas.microsoft.com/office/powerpoint/2010/main" val="1071900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Reasoning 1</a:t>
            </a:r>
          </a:p>
          <a:p>
            <a:pPr algn="ctr"/>
            <a:endParaRPr lang="en-GB" sz="2000" u="sng" dirty="0">
              <a:solidFill>
                <a:schemeClr val="bg2">
                  <a:lumMod val="50000"/>
                </a:schemeClr>
              </a:solidFill>
              <a:latin typeface="SassoonCRInfantMedium" panose="02000603020000020003" pitchFamily="2" charset="0"/>
            </a:endParaRPr>
          </a:p>
          <a:p>
            <a:r>
              <a:rPr lang="en-GB" sz="2800" dirty="0">
                <a:solidFill>
                  <a:schemeClr val="tx1"/>
                </a:solidFill>
                <a:latin typeface="SassoonCRInfantMedium" panose="02000603020000020003" pitchFamily="2" charset="0"/>
              </a:rPr>
              <a:t>Are the following statements always true, sometimes true or never true? Explain your reasoning. </a:t>
            </a:r>
          </a:p>
          <a:p>
            <a:endParaRPr lang="en-GB" sz="2000" dirty="0">
              <a:solidFill>
                <a:schemeClr val="tx1"/>
              </a:solidFill>
              <a:latin typeface="SassoonCRInfantMedium" panose="02000603020000020003" pitchFamily="2" charset="0"/>
            </a:endParaRPr>
          </a:p>
          <a:p>
            <a:pPr marL="285750" indent="-285750">
              <a:buFont typeface="Arial" panose="020B0604020202020204" pitchFamily="34" charset="0"/>
              <a:buChar char="•"/>
            </a:pPr>
            <a:r>
              <a:rPr lang="en-GB" sz="2800" dirty="0">
                <a:solidFill>
                  <a:schemeClr val="tx1"/>
                </a:solidFill>
                <a:latin typeface="SassoonCRInfantMedium" panose="02000603020000020003" pitchFamily="2" charset="0"/>
              </a:rPr>
              <a:t>March has fewer days than September  </a:t>
            </a:r>
            <a:r>
              <a:rPr lang="en-GB" sz="2400" dirty="0">
                <a:solidFill>
                  <a:srgbClr val="FF0000"/>
                </a:solidFill>
                <a:latin typeface="SassoonCRInfantMedium" panose="02000603020000020003" pitchFamily="2" charset="0"/>
              </a:rPr>
              <a:t>Never true because March has 31 days and September has 30 days.</a:t>
            </a:r>
          </a:p>
          <a:p>
            <a:r>
              <a:rPr lang="en-GB" sz="2400" dirty="0">
                <a:solidFill>
                  <a:srgbClr val="FF0000"/>
                </a:solidFill>
                <a:latin typeface="SassoonCRInfantMedium" panose="02000603020000020003" pitchFamily="2" charset="0"/>
              </a:rPr>
              <a:t> </a:t>
            </a:r>
            <a:r>
              <a:rPr lang="en-GB" sz="2800" dirty="0">
                <a:solidFill>
                  <a:srgbClr val="FF0000"/>
                </a:solidFill>
                <a:latin typeface="SassoonCRInfantMedium" panose="02000603020000020003" pitchFamily="2" charset="0"/>
              </a:rPr>
              <a:t> </a:t>
            </a:r>
            <a:endParaRPr lang="en-GB" sz="2400" dirty="0">
              <a:solidFill>
                <a:schemeClr val="tx1"/>
              </a:solidFill>
              <a:latin typeface="SassoonCRInfantMedium" panose="02000603020000020003" pitchFamily="2" charset="0"/>
            </a:endParaRPr>
          </a:p>
          <a:p>
            <a:pPr marL="285750" indent="-285750" defTabSz="514350">
              <a:buFont typeface="Arial" panose="020B0604020202020204" pitchFamily="34" charset="0"/>
              <a:buChar char="•"/>
              <a:defRPr/>
            </a:pPr>
            <a:r>
              <a:rPr lang="en-GB" sz="2800" dirty="0">
                <a:solidFill>
                  <a:schemeClr val="tx1"/>
                </a:solidFill>
                <a:latin typeface="SassoonCRInfantMedium" panose="02000603020000020003" pitchFamily="2" charset="0"/>
              </a:rPr>
              <a:t>A year has 366 days  </a:t>
            </a:r>
            <a:r>
              <a:rPr lang="en-GB" sz="2400" dirty="0">
                <a:solidFill>
                  <a:srgbClr val="FF0000"/>
                </a:solidFill>
                <a:latin typeface="SassoonCRInfantMedium" panose="02000603020000020003" pitchFamily="2" charset="0"/>
              </a:rPr>
              <a:t>Sometimes true because a leap year has </a:t>
            </a:r>
            <a:r>
              <a:rPr lang="en-GB" sz="2400">
                <a:solidFill>
                  <a:srgbClr val="FF0000"/>
                </a:solidFill>
                <a:latin typeface="SassoonCRInfantMedium" panose="02000603020000020003" pitchFamily="2" charset="0"/>
              </a:rPr>
              <a:t>366 days </a:t>
            </a:r>
            <a:r>
              <a:rPr lang="en-GB" sz="2400" dirty="0">
                <a:solidFill>
                  <a:srgbClr val="FF0000"/>
                </a:solidFill>
                <a:latin typeface="SassoonCRInfantMedium" panose="02000603020000020003" pitchFamily="2" charset="0"/>
              </a:rPr>
              <a:t>but a non-leap year has 365 days. </a:t>
            </a:r>
            <a:r>
              <a:rPr lang="en-GB" sz="2800" dirty="0">
                <a:solidFill>
                  <a:srgbClr val="FF0000"/>
                </a:solidFill>
                <a:latin typeface="SassoonCRInfantMedium" panose="02000603020000020003" pitchFamily="2" charset="0"/>
              </a:rPr>
              <a:t> </a:t>
            </a:r>
          </a:p>
          <a:p>
            <a:pPr defTabSz="514350">
              <a:defRPr/>
            </a:pPr>
            <a:endParaRPr lang="en-GB" sz="2400" dirty="0">
              <a:solidFill>
                <a:srgbClr val="FF0000"/>
              </a:solidFill>
              <a:latin typeface="SassoonCRInfantMedium" panose="02000603020000020003" pitchFamily="2" charset="0"/>
            </a:endParaRPr>
          </a:p>
          <a:p>
            <a:pPr marL="285750" indent="-285750">
              <a:buFont typeface="Arial" panose="020B0604020202020204" pitchFamily="34" charset="0"/>
              <a:buChar char="•"/>
            </a:pPr>
            <a:r>
              <a:rPr lang="en-GB" sz="2800" dirty="0">
                <a:solidFill>
                  <a:schemeClr val="tx1"/>
                </a:solidFill>
                <a:latin typeface="SassoonCRInfantMedium" panose="02000603020000020003" pitchFamily="2" charset="0"/>
              </a:rPr>
              <a:t>January is the first month of the year  </a:t>
            </a:r>
            <a:r>
              <a:rPr lang="en-GB" sz="2400" dirty="0">
                <a:solidFill>
                  <a:srgbClr val="FF0000"/>
                </a:solidFill>
                <a:latin typeface="SassoonCRInfantMedium" panose="02000603020000020003" pitchFamily="2" charset="0"/>
              </a:rPr>
              <a:t>Always true. </a:t>
            </a:r>
          </a:p>
          <a:p>
            <a:endParaRPr lang="en-GB" sz="2800" dirty="0">
              <a:solidFill>
                <a:schemeClr val="tx1"/>
              </a:solidFill>
              <a:latin typeface="SassoonCRInfantMedium" panose="02000603020000020003" pitchFamily="2" charset="0"/>
            </a:endParaRPr>
          </a:p>
          <a:p>
            <a:pPr marL="285750" indent="-285750">
              <a:buFont typeface="Arial" panose="020B0604020202020204" pitchFamily="34" charset="0"/>
              <a:buChar char="•"/>
            </a:pPr>
            <a:r>
              <a:rPr lang="en-GB" sz="2800" dirty="0">
                <a:solidFill>
                  <a:schemeClr val="tx1"/>
                </a:solidFill>
                <a:latin typeface="SassoonCRInfantMedium" panose="02000603020000020003" pitchFamily="2" charset="0"/>
              </a:rPr>
              <a:t>2020 will be a leap year  </a:t>
            </a:r>
            <a:r>
              <a:rPr lang="en-GB" sz="2400" dirty="0">
                <a:solidFill>
                  <a:srgbClr val="FF0000"/>
                </a:solidFill>
                <a:latin typeface="SassoonCRInfantMedium" panose="02000603020000020003" pitchFamily="2" charset="0"/>
              </a:rPr>
              <a:t>Always true because leap years happen every four years, and the last one was 2016. </a:t>
            </a:r>
          </a:p>
          <a:p>
            <a:pPr marL="285750" indent="-285750">
              <a:buFont typeface="Arial" panose="020B0604020202020204" pitchFamily="34" charset="0"/>
              <a:buChar char="•"/>
            </a:pPr>
            <a:endParaRPr lang="en-GB" sz="2800" dirty="0">
              <a:solidFill>
                <a:schemeClr val="tx1"/>
              </a:solidFill>
              <a:latin typeface="SassoonCRInfantMedium" panose="02000603020000020003" pitchFamily="2" charset="0"/>
            </a:endParaRPr>
          </a:p>
          <a:p>
            <a:pPr algn="ctr"/>
            <a:endParaRPr lang="en-GB" sz="2000" u="sng" dirty="0">
              <a:solidFill>
                <a:schemeClr val="bg2">
                  <a:lumMod val="50000"/>
                </a:schemeClr>
              </a:solidFill>
              <a:latin typeface="SassoonCRInfantMedium" panose="02000603020000020003" pitchFamily="2" charset="0"/>
            </a:endParaRPr>
          </a:p>
          <a:p>
            <a:pPr algn="ctr"/>
            <a:endParaRPr lang="en-GB" sz="2800" dirty="0">
              <a:solidFill>
                <a:srgbClr val="FF0000"/>
              </a:solidFill>
              <a:latin typeface="SassoonCRInfantMedium" panose="02000603020000020003" pitchFamily="2" charset="0"/>
            </a:endParaRPr>
          </a:p>
        </p:txBody>
      </p:sp>
    </p:spTree>
    <p:extLst>
      <p:ext uri="{BB962C8B-B14F-4D97-AF65-F5344CB8AC3E}">
        <p14:creationId xmlns:p14="http://schemas.microsoft.com/office/powerpoint/2010/main" val="34190182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Reasoning 2</a:t>
            </a:r>
          </a:p>
          <a:p>
            <a:pPr algn="ctr"/>
            <a:endParaRPr lang="en-GB" sz="2000" u="sng" dirty="0">
              <a:solidFill>
                <a:schemeClr val="bg2">
                  <a:lumMod val="50000"/>
                </a:schemeClr>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Which card is the odd out one? </a:t>
            </a:r>
          </a:p>
          <a:p>
            <a:pPr algn="ctr"/>
            <a:r>
              <a:rPr lang="en-GB" sz="2800" dirty="0">
                <a:solidFill>
                  <a:schemeClr val="tx1"/>
                </a:solidFill>
                <a:latin typeface="SassoonCRInfantMedium" panose="02000603020000020003" pitchFamily="2" charset="0"/>
              </a:rPr>
              <a:t>Explain your reasoning.</a:t>
            </a:r>
            <a:endParaRPr lang="en-GB" sz="4000" dirty="0">
              <a:solidFill>
                <a:schemeClr val="tx1"/>
              </a:solidFill>
              <a:latin typeface="SassoonCRInfantMedium" panose="02000603020000020003" pitchFamily="2" charset="0"/>
              <a:sym typeface="Wingdings" panose="05000000000000000000" pitchFamily="2" charset="2"/>
            </a:endParaRPr>
          </a:p>
        </p:txBody>
      </p:sp>
      <p:sp>
        <p:nvSpPr>
          <p:cNvPr id="7" name="TextBox 6">
            <a:extLst>
              <a:ext uri="{FF2B5EF4-FFF2-40B4-BE49-F238E27FC236}">
                <a16:creationId xmlns:a16="http://schemas.microsoft.com/office/drawing/2014/main" id="{4D05B7AC-1EF3-4D64-BC0B-B6F8C28E12ED}"/>
              </a:ext>
            </a:extLst>
          </p:cNvPr>
          <p:cNvSpPr txBox="1"/>
          <p:nvPr/>
        </p:nvSpPr>
        <p:spPr>
          <a:xfrm>
            <a:off x="2743860" y="2112143"/>
            <a:ext cx="3656280" cy="578882"/>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800" dirty="0">
                <a:latin typeface="SassoonCRInfantMedium" panose="02000603020000020003" pitchFamily="2" charset="0"/>
              </a:rPr>
              <a:t>June</a:t>
            </a:r>
          </a:p>
        </p:txBody>
      </p:sp>
      <p:sp>
        <p:nvSpPr>
          <p:cNvPr id="9" name="TextBox 8">
            <a:extLst>
              <a:ext uri="{FF2B5EF4-FFF2-40B4-BE49-F238E27FC236}">
                <a16:creationId xmlns:a16="http://schemas.microsoft.com/office/drawing/2014/main" id="{A6ACBCFA-E200-4A36-86CC-C7345537792C}"/>
              </a:ext>
            </a:extLst>
          </p:cNvPr>
          <p:cNvSpPr txBox="1"/>
          <p:nvPr/>
        </p:nvSpPr>
        <p:spPr>
          <a:xfrm>
            <a:off x="2743860" y="3124477"/>
            <a:ext cx="3656281" cy="1055608"/>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800" dirty="0">
                <a:latin typeface="SassoonCRInfantMedium" panose="02000603020000020003" pitchFamily="2" charset="0"/>
              </a:rPr>
              <a:t>The month before September</a:t>
            </a:r>
          </a:p>
        </p:txBody>
      </p:sp>
      <p:sp>
        <p:nvSpPr>
          <p:cNvPr id="10" name="TextBox 9">
            <a:extLst>
              <a:ext uri="{FF2B5EF4-FFF2-40B4-BE49-F238E27FC236}">
                <a16:creationId xmlns:a16="http://schemas.microsoft.com/office/drawing/2014/main" id="{34395A76-912A-4BD0-99CC-AB0EB9420A15}"/>
              </a:ext>
            </a:extLst>
          </p:cNvPr>
          <p:cNvSpPr txBox="1"/>
          <p:nvPr/>
        </p:nvSpPr>
        <p:spPr>
          <a:xfrm>
            <a:off x="2743859" y="4613537"/>
            <a:ext cx="3656281" cy="1055608"/>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800" dirty="0">
                <a:latin typeface="SassoonCRInfantMedium" panose="02000603020000020003" pitchFamily="2" charset="0"/>
              </a:rPr>
              <a:t>The first month of the year</a:t>
            </a:r>
          </a:p>
        </p:txBody>
      </p:sp>
    </p:spTree>
    <p:extLst>
      <p:ext uri="{BB962C8B-B14F-4D97-AF65-F5344CB8AC3E}">
        <p14:creationId xmlns:p14="http://schemas.microsoft.com/office/powerpoint/2010/main" val="1207843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Reasoning 2</a:t>
            </a:r>
          </a:p>
          <a:p>
            <a:pPr algn="ctr"/>
            <a:endParaRPr lang="en-GB" sz="2000" u="sng" dirty="0">
              <a:solidFill>
                <a:schemeClr val="bg2">
                  <a:lumMod val="50000"/>
                </a:schemeClr>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Which card is the odd out one? </a:t>
            </a:r>
          </a:p>
          <a:p>
            <a:pPr algn="ctr"/>
            <a:r>
              <a:rPr lang="en-GB" sz="2800" dirty="0">
                <a:solidFill>
                  <a:schemeClr val="tx1"/>
                </a:solidFill>
                <a:latin typeface="SassoonCRInfantMedium" panose="02000603020000020003" pitchFamily="2" charset="0"/>
              </a:rPr>
              <a:t>Explain your reasoning.</a:t>
            </a:r>
            <a:endParaRPr lang="en-GB" sz="4000" dirty="0">
              <a:solidFill>
                <a:schemeClr val="tx1"/>
              </a:solidFill>
              <a:latin typeface="SassoonCRInfantMedium" panose="02000603020000020003" pitchFamily="2" charset="0"/>
              <a:sym typeface="Wingdings" panose="05000000000000000000" pitchFamily="2" charset="2"/>
            </a:endParaRPr>
          </a:p>
        </p:txBody>
      </p:sp>
      <p:sp>
        <p:nvSpPr>
          <p:cNvPr id="7" name="TextBox 6">
            <a:extLst>
              <a:ext uri="{FF2B5EF4-FFF2-40B4-BE49-F238E27FC236}">
                <a16:creationId xmlns:a16="http://schemas.microsoft.com/office/drawing/2014/main" id="{4D05B7AC-1EF3-4D64-BC0B-B6F8C28E12ED}"/>
              </a:ext>
            </a:extLst>
          </p:cNvPr>
          <p:cNvSpPr txBox="1"/>
          <p:nvPr/>
        </p:nvSpPr>
        <p:spPr>
          <a:xfrm>
            <a:off x="664800" y="2112143"/>
            <a:ext cx="3656280" cy="578882"/>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800" dirty="0">
                <a:latin typeface="SassoonCRInfantMedium" panose="02000603020000020003" pitchFamily="2" charset="0"/>
              </a:rPr>
              <a:t>June</a:t>
            </a:r>
          </a:p>
        </p:txBody>
      </p:sp>
      <p:sp>
        <p:nvSpPr>
          <p:cNvPr id="9" name="TextBox 8">
            <a:extLst>
              <a:ext uri="{FF2B5EF4-FFF2-40B4-BE49-F238E27FC236}">
                <a16:creationId xmlns:a16="http://schemas.microsoft.com/office/drawing/2014/main" id="{A6ACBCFA-E200-4A36-86CC-C7345537792C}"/>
              </a:ext>
            </a:extLst>
          </p:cNvPr>
          <p:cNvSpPr txBox="1"/>
          <p:nvPr/>
        </p:nvSpPr>
        <p:spPr>
          <a:xfrm>
            <a:off x="664800" y="3124477"/>
            <a:ext cx="3656281" cy="1055608"/>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800" dirty="0">
                <a:latin typeface="SassoonCRInfantMedium" panose="02000603020000020003" pitchFamily="2" charset="0"/>
              </a:rPr>
              <a:t>The month before September</a:t>
            </a:r>
          </a:p>
        </p:txBody>
      </p:sp>
      <p:sp>
        <p:nvSpPr>
          <p:cNvPr id="10" name="TextBox 9">
            <a:extLst>
              <a:ext uri="{FF2B5EF4-FFF2-40B4-BE49-F238E27FC236}">
                <a16:creationId xmlns:a16="http://schemas.microsoft.com/office/drawing/2014/main" id="{34395A76-912A-4BD0-99CC-AB0EB9420A15}"/>
              </a:ext>
            </a:extLst>
          </p:cNvPr>
          <p:cNvSpPr txBox="1"/>
          <p:nvPr/>
        </p:nvSpPr>
        <p:spPr>
          <a:xfrm>
            <a:off x="664799" y="4613537"/>
            <a:ext cx="3656281" cy="1055608"/>
          </a:xfrm>
          <a:prstGeom prst="flowChartAlternateProcess">
            <a:avLst/>
          </a:prstGeom>
          <a:solidFill>
            <a:schemeClr val="accent6">
              <a:lumMod val="40000"/>
              <a:lumOff val="60000"/>
            </a:schemeClr>
          </a:solidFill>
          <a:ln w="28575">
            <a:solidFill>
              <a:srgbClr val="00B050"/>
            </a:solidFill>
          </a:ln>
        </p:spPr>
        <p:style>
          <a:lnRef idx="1">
            <a:schemeClr val="accent6"/>
          </a:lnRef>
          <a:fillRef idx="2">
            <a:schemeClr val="accent6"/>
          </a:fillRef>
          <a:effectRef idx="1">
            <a:schemeClr val="accent6"/>
          </a:effectRef>
          <a:fontRef idx="minor">
            <a:schemeClr val="dk1"/>
          </a:fontRef>
        </p:style>
        <p:txBody>
          <a:bodyPr wrap="square" anchor="ctr">
            <a:spAutoFit/>
          </a:bodyPr>
          <a:lstStyle/>
          <a:p>
            <a:pPr algn="ctr" fontAlgn="auto">
              <a:spcBef>
                <a:spcPts val="0"/>
              </a:spcBef>
              <a:spcAft>
                <a:spcPts val="0"/>
              </a:spcAft>
              <a:defRPr/>
            </a:pPr>
            <a:r>
              <a:rPr lang="en-GB" sz="2800" dirty="0">
                <a:latin typeface="SassoonCRInfantMedium" panose="02000603020000020003" pitchFamily="2" charset="0"/>
              </a:rPr>
              <a:t>The first month of the year</a:t>
            </a:r>
          </a:p>
        </p:txBody>
      </p:sp>
      <p:sp>
        <p:nvSpPr>
          <p:cNvPr id="2" name="Rectangle 1">
            <a:extLst>
              <a:ext uri="{FF2B5EF4-FFF2-40B4-BE49-F238E27FC236}">
                <a16:creationId xmlns:a16="http://schemas.microsoft.com/office/drawing/2014/main" id="{B10DD177-6EFD-481B-B667-D5DC2D1DD3FA}"/>
              </a:ext>
            </a:extLst>
          </p:cNvPr>
          <p:cNvSpPr/>
          <p:nvPr/>
        </p:nvSpPr>
        <p:spPr>
          <a:xfrm>
            <a:off x="4710575" y="2098009"/>
            <a:ext cx="3557526" cy="3539430"/>
          </a:xfrm>
          <a:prstGeom prst="rect">
            <a:avLst/>
          </a:prstGeom>
        </p:spPr>
        <p:txBody>
          <a:bodyPr wrap="square">
            <a:spAutoFit/>
          </a:bodyPr>
          <a:lstStyle/>
          <a:p>
            <a:r>
              <a:rPr lang="en-GB" sz="2800" dirty="0">
                <a:solidFill>
                  <a:srgbClr val="FF0000"/>
                </a:solidFill>
                <a:latin typeface="SassoonCRInfantMedium" panose="02000603020000020003" pitchFamily="2" charset="0"/>
                <a:sym typeface="Wingdings" panose="05000000000000000000" pitchFamily="2" charset="2"/>
              </a:rPr>
              <a:t>June is the odd one out because June has 30 days whereas August (the month before September) and January (the first month of the year) both have 31 days. </a:t>
            </a:r>
          </a:p>
        </p:txBody>
      </p:sp>
    </p:spTree>
    <p:extLst>
      <p:ext uri="{BB962C8B-B14F-4D97-AF65-F5344CB8AC3E}">
        <p14:creationId xmlns:p14="http://schemas.microsoft.com/office/powerpoint/2010/main" val="292385138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Problem Solving 1</a:t>
            </a:r>
          </a:p>
          <a:p>
            <a:pPr algn="ctr"/>
            <a:endParaRPr lang="en-GB" sz="2000" u="sng" dirty="0">
              <a:solidFill>
                <a:schemeClr val="tx1"/>
              </a:solidFill>
              <a:latin typeface="SassoonCRInfantMedium" panose="02000603020000020003" pitchFamily="2" charset="0"/>
            </a:endParaRPr>
          </a:p>
          <a:p>
            <a:r>
              <a:rPr lang="en-GB" sz="2800" dirty="0">
                <a:solidFill>
                  <a:schemeClr val="tx1"/>
                </a:solidFill>
                <a:latin typeface="SassoonCRInfantMedium" panose="02000603020000020003" pitchFamily="2" charset="0"/>
              </a:rPr>
              <a:t>Complete the table about the siblings’ dates of birth using the information below. </a:t>
            </a:r>
          </a:p>
          <a:p>
            <a:endParaRPr lang="en-GB" sz="2800" dirty="0">
              <a:solidFill>
                <a:schemeClr val="tx1"/>
              </a:solidFill>
              <a:latin typeface="SassoonCRInfantMedium" panose="02000603020000020003" pitchFamily="2" charset="0"/>
            </a:endParaRPr>
          </a:p>
          <a:p>
            <a:endParaRPr lang="en-GB" sz="2800" dirty="0">
              <a:solidFill>
                <a:schemeClr val="tx1"/>
              </a:solidFill>
              <a:latin typeface="SassoonCRInfantMedium" panose="02000603020000020003" pitchFamily="2" charset="0"/>
            </a:endParaRPr>
          </a:p>
          <a:p>
            <a:endParaRPr lang="en-GB" sz="2800" dirty="0">
              <a:solidFill>
                <a:schemeClr val="tx1"/>
              </a:solidFill>
              <a:latin typeface="SassoonCRInfantMedium" panose="02000603020000020003" pitchFamily="2" charset="0"/>
            </a:endParaRPr>
          </a:p>
          <a:p>
            <a:endParaRPr lang="en-GB" sz="2800" dirty="0">
              <a:solidFill>
                <a:schemeClr val="tx1"/>
              </a:solidFill>
              <a:latin typeface="SassoonCRInfantMedium" panose="02000603020000020003" pitchFamily="2" charset="0"/>
            </a:endParaRPr>
          </a:p>
          <a:p>
            <a:endParaRPr lang="en-GB" sz="2800" dirty="0">
              <a:solidFill>
                <a:schemeClr val="tx1"/>
              </a:solidFill>
              <a:latin typeface="SassoonCRInfantMedium" panose="02000603020000020003" pitchFamily="2" charset="0"/>
            </a:endParaRPr>
          </a:p>
          <a:p>
            <a:pPr marL="457200" indent="-457200">
              <a:buFont typeface="Arial" panose="020B0604020202020204" pitchFamily="34" charset="0"/>
              <a:buChar char="•"/>
            </a:pPr>
            <a:r>
              <a:rPr lang="en-GB" sz="2800" dirty="0">
                <a:solidFill>
                  <a:schemeClr val="tx1"/>
                </a:solidFill>
                <a:latin typeface="SassoonCRInfantMedium" panose="02000603020000020003" pitchFamily="2" charset="0"/>
              </a:rPr>
              <a:t>Jaxon’s birthday is just after Christmas.</a:t>
            </a:r>
          </a:p>
          <a:p>
            <a:pPr marL="457200" indent="-457200">
              <a:buFont typeface="Arial" panose="020B0604020202020204" pitchFamily="34" charset="0"/>
              <a:buChar char="•"/>
            </a:pPr>
            <a:r>
              <a:rPr lang="en-GB" sz="2800" dirty="0">
                <a:solidFill>
                  <a:schemeClr val="tx1"/>
                </a:solidFill>
                <a:latin typeface="SassoonCRInfantMedium" panose="02000603020000020003" pitchFamily="2" charset="0"/>
              </a:rPr>
              <a:t>Harvey’s birthday is in August. </a:t>
            </a:r>
          </a:p>
          <a:p>
            <a:pPr marL="457200" indent="-457200">
              <a:buFont typeface="Arial" panose="020B0604020202020204" pitchFamily="34" charset="0"/>
              <a:buChar char="•"/>
            </a:pPr>
            <a:r>
              <a:rPr lang="en-GB" sz="2800" dirty="0">
                <a:solidFill>
                  <a:schemeClr val="tx1"/>
                </a:solidFill>
                <a:latin typeface="SassoonCRInfantMedium" panose="02000603020000020003" pitchFamily="2" charset="0"/>
              </a:rPr>
              <a:t>Harvey’s birthday is on the same day of the month as Jaxon’s. </a:t>
            </a:r>
          </a:p>
          <a:p>
            <a:pPr marL="457200" indent="-457200">
              <a:buFont typeface="Arial" panose="020B0604020202020204" pitchFamily="34" charset="0"/>
              <a:buChar char="•"/>
            </a:pPr>
            <a:r>
              <a:rPr lang="en-GB" sz="2800" dirty="0">
                <a:solidFill>
                  <a:schemeClr val="tx1"/>
                </a:solidFill>
                <a:latin typeface="SassoonCRInfantMedium" panose="02000603020000020003" pitchFamily="2" charset="0"/>
              </a:rPr>
              <a:t>Delilah’s birthday is in the month before Harvey’s. </a:t>
            </a:r>
          </a:p>
          <a:p>
            <a:endParaRPr lang="en-GB" sz="2800" dirty="0">
              <a:solidFill>
                <a:schemeClr val="tx1"/>
              </a:solidFill>
              <a:latin typeface="SassoonCRInfantMedium" panose="02000603020000020003" pitchFamily="2" charset="0"/>
            </a:endParaRPr>
          </a:p>
          <a:p>
            <a:pPr algn="ctr"/>
            <a:endParaRPr lang="en-GB" sz="2000" u="sng" dirty="0">
              <a:solidFill>
                <a:schemeClr val="bg2">
                  <a:lumMod val="50000"/>
                </a:schemeClr>
              </a:solidFill>
              <a:latin typeface="SassoonCRInfantMedium" panose="02000603020000020003" pitchFamily="2" charset="0"/>
            </a:endParaRPr>
          </a:p>
          <a:p>
            <a:pPr algn="ctr"/>
            <a:endParaRPr lang="en-GB" sz="2800" dirty="0">
              <a:solidFill>
                <a:srgbClr val="FF0000"/>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C6531F3E-7F74-4CB5-A48A-50A3550B46ED}"/>
              </a:ext>
            </a:extLst>
          </p:cNvPr>
          <p:cNvGraphicFramePr>
            <a:graphicFrameLocks noGrp="1"/>
          </p:cNvGraphicFramePr>
          <p:nvPr>
            <p:extLst>
              <p:ext uri="{D42A27DB-BD31-4B8C-83A1-F6EECF244321}">
                <p14:modId xmlns:p14="http://schemas.microsoft.com/office/powerpoint/2010/main" val="2067725436"/>
              </p:ext>
            </p:extLst>
          </p:nvPr>
        </p:nvGraphicFramePr>
        <p:xfrm>
          <a:off x="767703" y="1896170"/>
          <a:ext cx="7608594" cy="1819179"/>
        </p:xfrm>
        <a:graphic>
          <a:graphicData uri="http://schemas.openxmlformats.org/drawingml/2006/table">
            <a:tbl>
              <a:tblPr firstRow="1" bandRow="1">
                <a:tableStyleId>{5940675A-B579-460E-94D1-54222C63F5DA}</a:tableStyleId>
              </a:tblPr>
              <a:tblGrid>
                <a:gridCol w="2383800">
                  <a:extLst>
                    <a:ext uri="{9D8B030D-6E8A-4147-A177-3AD203B41FA5}">
                      <a16:colId xmlns:a16="http://schemas.microsoft.com/office/drawing/2014/main" val="20000"/>
                    </a:ext>
                  </a:extLst>
                </a:gridCol>
                <a:gridCol w="882889">
                  <a:extLst>
                    <a:ext uri="{9D8B030D-6E8A-4147-A177-3AD203B41FA5}">
                      <a16:colId xmlns:a16="http://schemas.microsoft.com/office/drawing/2014/main" val="20001"/>
                    </a:ext>
                  </a:extLst>
                </a:gridCol>
                <a:gridCol w="1059467">
                  <a:extLst>
                    <a:ext uri="{9D8B030D-6E8A-4147-A177-3AD203B41FA5}">
                      <a16:colId xmlns:a16="http://schemas.microsoft.com/office/drawing/2014/main" val="20002"/>
                    </a:ext>
                  </a:extLst>
                </a:gridCol>
                <a:gridCol w="537608">
                  <a:extLst>
                    <a:ext uri="{9D8B030D-6E8A-4147-A177-3AD203B41FA5}">
                      <a16:colId xmlns:a16="http://schemas.microsoft.com/office/drawing/2014/main" val="20003"/>
                    </a:ext>
                  </a:extLst>
                </a:gridCol>
                <a:gridCol w="1059467">
                  <a:extLst>
                    <a:ext uri="{9D8B030D-6E8A-4147-A177-3AD203B41FA5}">
                      <a16:colId xmlns:a16="http://schemas.microsoft.com/office/drawing/2014/main" val="20004"/>
                    </a:ext>
                  </a:extLst>
                </a:gridCol>
                <a:gridCol w="537608">
                  <a:extLst>
                    <a:ext uri="{9D8B030D-6E8A-4147-A177-3AD203B41FA5}">
                      <a16:colId xmlns:a16="http://schemas.microsoft.com/office/drawing/2014/main" val="20005"/>
                    </a:ext>
                  </a:extLst>
                </a:gridCol>
                <a:gridCol w="1147755">
                  <a:extLst>
                    <a:ext uri="{9D8B030D-6E8A-4147-A177-3AD203B41FA5}">
                      <a16:colId xmlns:a16="http://schemas.microsoft.com/office/drawing/2014/main" val="20006"/>
                    </a:ext>
                  </a:extLst>
                </a:gridCol>
              </a:tblGrid>
              <a:tr h="606393">
                <a:tc>
                  <a:txBody>
                    <a:bodyPr/>
                    <a:lstStyle/>
                    <a:p>
                      <a:pPr algn="ctr"/>
                      <a:endParaRPr lang="en-GB" sz="2500" dirty="0">
                        <a:solidFill>
                          <a:srgbClr val="FF0000"/>
                        </a:solidFill>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27</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12</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2012</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606393">
                <a:tc>
                  <a:txBody>
                    <a:bodyPr/>
                    <a:lstStyle/>
                    <a:p>
                      <a:pPr algn="ctr"/>
                      <a:endParaRPr lang="en-GB" sz="2500" dirty="0">
                        <a:solidFill>
                          <a:srgbClr val="FF0000"/>
                        </a:solidFill>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GB" sz="2500" dirty="0">
                        <a:solidFill>
                          <a:srgbClr val="FF0000"/>
                        </a:solidFill>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endParaRPr lang="en-GB" sz="2500" dirty="0">
                        <a:solidFill>
                          <a:srgbClr val="FF0000"/>
                        </a:solidFill>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2008</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606393">
                <a:tc>
                  <a:txBody>
                    <a:bodyPr/>
                    <a:lstStyle/>
                    <a:p>
                      <a:pPr algn="ctr"/>
                      <a:r>
                        <a:rPr lang="en-GB" sz="2500" dirty="0">
                          <a:latin typeface="SassoonCRInfantMedium" panose="02000603020000020003" pitchFamily="2" charset="0"/>
                        </a:rPr>
                        <a:t>Delilah</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6</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endParaRPr lang="en-GB" sz="2500" dirty="0">
                        <a:solidFill>
                          <a:srgbClr val="FF0000"/>
                        </a:solidFill>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2004</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1280148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lvl="0" algn="ctr"/>
            <a:r>
              <a:rPr lang="en-GB" sz="2000" u="sng" dirty="0">
                <a:solidFill>
                  <a:srgbClr val="E7E6E6">
                    <a:lumMod val="50000"/>
                  </a:srgbClr>
                </a:solidFill>
                <a:latin typeface="SassoonCRInfantMedium" panose="02000603020000020003" pitchFamily="2" charset="0"/>
              </a:rPr>
              <a:t>Year 3 – Summer Block 2 – Time</a:t>
            </a:r>
            <a:br>
              <a:rPr lang="en-GB" sz="2000" dirty="0">
                <a:solidFill>
                  <a:schemeClr val="bg2">
                    <a:lumMod val="50000"/>
                  </a:schemeClr>
                </a:solidFill>
                <a:latin typeface="SassoonCRInfantMedium" panose="02000603020000020003" pitchFamily="2" charset="0"/>
              </a:rPr>
            </a:br>
            <a:endParaRPr lang="en-GB" sz="20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endParaRPr lang="en-GB" sz="4400" dirty="0">
              <a:solidFill>
                <a:schemeClr val="bg2">
                  <a:lumMod val="50000"/>
                </a:schemeClr>
              </a:solidFill>
              <a:latin typeface="SassoonCRInfantMedium" panose="02000603020000020003" pitchFamily="2" charset="0"/>
            </a:endParaRPr>
          </a:p>
          <a:p>
            <a:pPr lvl="0" algn="ctr"/>
            <a:r>
              <a:rPr lang="en-GB" sz="5400" dirty="0">
                <a:solidFill>
                  <a:schemeClr val="bg2">
                    <a:lumMod val="25000"/>
                  </a:schemeClr>
                </a:solidFill>
                <a:latin typeface="SassoonCRInfantMedium" panose="02000603020000020003" pitchFamily="2" charset="0"/>
              </a:rPr>
              <a:t>Step 1: Months and Years</a:t>
            </a:r>
            <a:endParaRPr lang="en-GB" sz="1400" dirty="0">
              <a:solidFill>
                <a:prstClr val="black"/>
              </a:solidFill>
              <a:latin typeface="SassoonCRInfantMedium" panose="02000603020000020003" pitchFamily="2" charset="0"/>
            </a:endParaRPr>
          </a:p>
        </p:txBody>
      </p:sp>
    </p:spTree>
    <p:extLst>
      <p:ext uri="{BB962C8B-B14F-4D97-AF65-F5344CB8AC3E}">
        <p14:creationId xmlns:p14="http://schemas.microsoft.com/office/powerpoint/2010/main" val="3855900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Problem Solving 1</a:t>
            </a:r>
          </a:p>
          <a:p>
            <a:pPr algn="ctr"/>
            <a:endParaRPr lang="en-GB" sz="2000" u="sng" dirty="0">
              <a:solidFill>
                <a:schemeClr val="tx1"/>
              </a:solidFill>
              <a:latin typeface="SassoonCRInfantMedium" panose="02000603020000020003" pitchFamily="2" charset="0"/>
            </a:endParaRPr>
          </a:p>
          <a:p>
            <a:r>
              <a:rPr lang="en-GB" sz="2800" dirty="0">
                <a:solidFill>
                  <a:schemeClr val="tx1"/>
                </a:solidFill>
                <a:latin typeface="SassoonCRInfantMedium" panose="02000603020000020003" pitchFamily="2" charset="0"/>
              </a:rPr>
              <a:t>Complete the table about the siblings’ dates of birth using the information below. </a:t>
            </a:r>
          </a:p>
          <a:p>
            <a:endParaRPr lang="en-GB" sz="2800" dirty="0">
              <a:solidFill>
                <a:schemeClr val="tx1"/>
              </a:solidFill>
              <a:latin typeface="SassoonCRInfantMedium" panose="02000603020000020003" pitchFamily="2" charset="0"/>
            </a:endParaRPr>
          </a:p>
          <a:p>
            <a:endParaRPr lang="en-GB" sz="2800" dirty="0">
              <a:solidFill>
                <a:schemeClr val="tx1"/>
              </a:solidFill>
              <a:latin typeface="SassoonCRInfantMedium" panose="02000603020000020003" pitchFamily="2" charset="0"/>
            </a:endParaRPr>
          </a:p>
          <a:p>
            <a:endParaRPr lang="en-GB" sz="2800" dirty="0">
              <a:solidFill>
                <a:schemeClr val="tx1"/>
              </a:solidFill>
              <a:latin typeface="SassoonCRInfantMedium" panose="02000603020000020003" pitchFamily="2" charset="0"/>
            </a:endParaRPr>
          </a:p>
          <a:p>
            <a:endParaRPr lang="en-GB" sz="2800" dirty="0">
              <a:solidFill>
                <a:schemeClr val="tx1"/>
              </a:solidFill>
              <a:latin typeface="SassoonCRInfantMedium" panose="02000603020000020003" pitchFamily="2" charset="0"/>
            </a:endParaRPr>
          </a:p>
          <a:p>
            <a:endParaRPr lang="en-GB" sz="2800" dirty="0">
              <a:solidFill>
                <a:schemeClr val="tx1"/>
              </a:solidFill>
              <a:latin typeface="SassoonCRInfantMedium" panose="02000603020000020003" pitchFamily="2" charset="0"/>
            </a:endParaRPr>
          </a:p>
          <a:p>
            <a:pPr marL="457200" indent="-457200">
              <a:buFont typeface="Arial" panose="020B0604020202020204" pitchFamily="34" charset="0"/>
              <a:buChar char="•"/>
            </a:pPr>
            <a:r>
              <a:rPr lang="en-GB" sz="2800" dirty="0">
                <a:solidFill>
                  <a:schemeClr val="tx1"/>
                </a:solidFill>
                <a:latin typeface="SassoonCRInfantMedium" panose="02000603020000020003" pitchFamily="2" charset="0"/>
              </a:rPr>
              <a:t>Jaxon’s birthday is just after Christmas.</a:t>
            </a:r>
          </a:p>
          <a:p>
            <a:pPr marL="457200" indent="-457200">
              <a:buFont typeface="Arial" panose="020B0604020202020204" pitchFamily="34" charset="0"/>
              <a:buChar char="•"/>
            </a:pPr>
            <a:r>
              <a:rPr lang="en-GB" sz="2800" dirty="0">
                <a:solidFill>
                  <a:schemeClr val="tx1"/>
                </a:solidFill>
                <a:latin typeface="SassoonCRInfantMedium" panose="02000603020000020003" pitchFamily="2" charset="0"/>
              </a:rPr>
              <a:t>Harvey’s birthday is in August. </a:t>
            </a:r>
          </a:p>
          <a:p>
            <a:pPr marL="457200" indent="-457200">
              <a:buFont typeface="Arial" panose="020B0604020202020204" pitchFamily="34" charset="0"/>
              <a:buChar char="•"/>
            </a:pPr>
            <a:r>
              <a:rPr lang="en-GB" sz="2800" dirty="0">
                <a:solidFill>
                  <a:schemeClr val="tx1"/>
                </a:solidFill>
                <a:latin typeface="SassoonCRInfantMedium" panose="02000603020000020003" pitchFamily="2" charset="0"/>
              </a:rPr>
              <a:t>Harvey’s birthday is on the same day of the month as Jaxon’s. </a:t>
            </a:r>
          </a:p>
          <a:p>
            <a:pPr marL="457200" indent="-457200">
              <a:buFont typeface="Arial" panose="020B0604020202020204" pitchFamily="34" charset="0"/>
              <a:buChar char="•"/>
            </a:pPr>
            <a:r>
              <a:rPr lang="en-GB" sz="2800" dirty="0">
                <a:solidFill>
                  <a:schemeClr val="tx1"/>
                </a:solidFill>
                <a:latin typeface="SassoonCRInfantMedium" panose="02000603020000020003" pitchFamily="2" charset="0"/>
              </a:rPr>
              <a:t>Delilah’s birthday is in the month before Harvey’s. </a:t>
            </a:r>
          </a:p>
          <a:p>
            <a:endParaRPr lang="en-GB" sz="2800" dirty="0">
              <a:solidFill>
                <a:schemeClr val="tx1"/>
              </a:solidFill>
              <a:latin typeface="SassoonCRInfantMedium" panose="02000603020000020003" pitchFamily="2" charset="0"/>
            </a:endParaRPr>
          </a:p>
          <a:p>
            <a:pPr algn="ctr"/>
            <a:endParaRPr lang="en-GB" sz="2000" u="sng" dirty="0">
              <a:solidFill>
                <a:schemeClr val="bg2">
                  <a:lumMod val="50000"/>
                </a:schemeClr>
              </a:solidFill>
              <a:latin typeface="SassoonCRInfantMedium" panose="02000603020000020003" pitchFamily="2" charset="0"/>
            </a:endParaRPr>
          </a:p>
          <a:p>
            <a:pPr algn="ctr"/>
            <a:endParaRPr lang="en-GB" sz="2800" dirty="0">
              <a:solidFill>
                <a:srgbClr val="FF0000"/>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C6531F3E-7F74-4CB5-A48A-50A3550B46ED}"/>
              </a:ext>
            </a:extLst>
          </p:cNvPr>
          <p:cNvGraphicFramePr>
            <a:graphicFrameLocks noGrp="1"/>
          </p:cNvGraphicFramePr>
          <p:nvPr>
            <p:extLst/>
          </p:nvPr>
        </p:nvGraphicFramePr>
        <p:xfrm>
          <a:off x="767703" y="1896170"/>
          <a:ext cx="7608594" cy="1819179"/>
        </p:xfrm>
        <a:graphic>
          <a:graphicData uri="http://schemas.openxmlformats.org/drawingml/2006/table">
            <a:tbl>
              <a:tblPr firstRow="1" bandRow="1">
                <a:tableStyleId>{5940675A-B579-460E-94D1-54222C63F5DA}</a:tableStyleId>
              </a:tblPr>
              <a:tblGrid>
                <a:gridCol w="2383800">
                  <a:extLst>
                    <a:ext uri="{9D8B030D-6E8A-4147-A177-3AD203B41FA5}">
                      <a16:colId xmlns:a16="http://schemas.microsoft.com/office/drawing/2014/main" val="20000"/>
                    </a:ext>
                  </a:extLst>
                </a:gridCol>
                <a:gridCol w="882889">
                  <a:extLst>
                    <a:ext uri="{9D8B030D-6E8A-4147-A177-3AD203B41FA5}">
                      <a16:colId xmlns:a16="http://schemas.microsoft.com/office/drawing/2014/main" val="20001"/>
                    </a:ext>
                  </a:extLst>
                </a:gridCol>
                <a:gridCol w="1059467">
                  <a:extLst>
                    <a:ext uri="{9D8B030D-6E8A-4147-A177-3AD203B41FA5}">
                      <a16:colId xmlns:a16="http://schemas.microsoft.com/office/drawing/2014/main" val="20002"/>
                    </a:ext>
                  </a:extLst>
                </a:gridCol>
                <a:gridCol w="537608">
                  <a:extLst>
                    <a:ext uri="{9D8B030D-6E8A-4147-A177-3AD203B41FA5}">
                      <a16:colId xmlns:a16="http://schemas.microsoft.com/office/drawing/2014/main" val="20003"/>
                    </a:ext>
                  </a:extLst>
                </a:gridCol>
                <a:gridCol w="1059467">
                  <a:extLst>
                    <a:ext uri="{9D8B030D-6E8A-4147-A177-3AD203B41FA5}">
                      <a16:colId xmlns:a16="http://schemas.microsoft.com/office/drawing/2014/main" val="20004"/>
                    </a:ext>
                  </a:extLst>
                </a:gridCol>
                <a:gridCol w="537608">
                  <a:extLst>
                    <a:ext uri="{9D8B030D-6E8A-4147-A177-3AD203B41FA5}">
                      <a16:colId xmlns:a16="http://schemas.microsoft.com/office/drawing/2014/main" val="20005"/>
                    </a:ext>
                  </a:extLst>
                </a:gridCol>
                <a:gridCol w="1147755">
                  <a:extLst>
                    <a:ext uri="{9D8B030D-6E8A-4147-A177-3AD203B41FA5}">
                      <a16:colId xmlns:a16="http://schemas.microsoft.com/office/drawing/2014/main" val="20006"/>
                    </a:ext>
                  </a:extLst>
                </a:gridCol>
              </a:tblGrid>
              <a:tr h="606393">
                <a:tc>
                  <a:txBody>
                    <a:bodyPr/>
                    <a:lstStyle/>
                    <a:p>
                      <a:pPr algn="ctr"/>
                      <a:r>
                        <a:rPr lang="en-GB" sz="2500" dirty="0" err="1">
                          <a:solidFill>
                            <a:srgbClr val="FF0000"/>
                          </a:solidFill>
                          <a:latin typeface="SassoonCRInfantMedium" panose="02000603020000020003" pitchFamily="2" charset="0"/>
                        </a:rPr>
                        <a:t>Jaxon</a:t>
                      </a:r>
                      <a:endParaRPr lang="en-GB" sz="2500" dirty="0">
                        <a:solidFill>
                          <a:srgbClr val="FF0000"/>
                        </a:solidFill>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27</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12</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2012</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r h="606393">
                <a:tc>
                  <a:txBody>
                    <a:bodyPr/>
                    <a:lstStyle/>
                    <a:p>
                      <a:pPr algn="ctr"/>
                      <a:r>
                        <a:rPr lang="en-GB" sz="2500" dirty="0">
                          <a:solidFill>
                            <a:srgbClr val="FF0000"/>
                          </a:solidFill>
                          <a:latin typeface="SassoonCRInfantMedium" panose="02000603020000020003" pitchFamily="2" charset="0"/>
                        </a:rPr>
                        <a:t>Harvey</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dirty="0">
                          <a:solidFill>
                            <a:srgbClr val="FF0000"/>
                          </a:solidFill>
                          <a:latin typeface="SassoonCRInfantMedium" panose="02000603020000020003" pitchFamily="2" charset="0"/>
                        </a:rPr>
                        <a:t>27</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500" dirty="0">
                          <a:solidFill>
                            <a:srgbClr val="FF0000"/>
                          </a:solidFill>
                          <a:latin typeface="SassoonCRInfantMedium" panose="02000603020000020003" pitchFamily="2" charset="0"/>
                        </a:rPr>
                        <a:t>8</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2008</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606393">
                <a:tc>
                  <a:txBody>
                    <a:bodyPr/>
                    <a:lstStyle/>
                    <a:p>
                      <a:pPr algn="ctr"/>
                      <a:r>
                        <a:rPr lang="en-GB" sz="2500" dirty="0">
                          <a:latin typeface="SassoonCRInfantMedium" panose="02000603020000020003" pitchFamily="2" charset="0"/>
                        </a:rPr>
                        <a:t>Delilah</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lang="en-GB" sz="2500" dirty="0">
                        <a:latin typeface="SassoonCRInfantMedium" panose="02000603020000020003" pitchFamily="2" charset="0"/>
                      </a:endParaRP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6</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500" dirty="0">
                          <a:solidFill>
                            <a:srgbClr val="FF0000"/>
                          </a:solidFill>
                          <a:latin typeface="SassoonCRInfantMedium" panose="02000603020000020003" pitchFamily="2" charset="0"/>
                        </a:rPr>
                        <a:t>7</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lang="en-GB" sz="2500" dirty="0">
                          <a:latin typeface="SassoonCRInfantMedium" panose="02000603020000020003" pitchFamily="2" charset="0"/>
                        </a:rPr>
                        <a:t>/</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noFill/>
                  </a:tcPr>
                </a:tc>
                <a:tc>
                  <a:txBody>
                    <a:bodyPr/>
                    <a:lstStyle/>
                    <a:p>
                      <a:pPr algn="ctr"/>
                      <a:r>
                        <a:rPr lang="en-GB" sz="2500" dirty="0">
                          <a:latin typeface="SassoonCRInfantMedium" panose="02000603020000020003" pitchFamily="2" charset="0"/>
                        </a:rPr>
                        <a:t>2004</a:t>
                      </a:r>
                    </a:p>
                  </a:txBody>
                  <a:tcPr marL="224254" marR="224254" marT="112098" marB="11209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3250257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Introduction</a:t>
            </a:r>
          </a:p>
          <a:p>
            <a:pPr algn="ctr"/>
            <a:endParaRPr lang="en-GB" sz="1400" u="sng" dirty="0">
              <a:solidFill>
                <a:schemeClr val="bg2">
                  <a:lumMod val="50000"/>
                </a:schemeClr>
              </a:solidFill>
              <a:latin typeface="SassoonCRInfantMedium" panose="02000603020000020003" pitchFamily="2" charset="0"/>
            </a:endParaRPr>
          </a:p>
          <a:p>
            <a:pPr algn="ctr"/>
            <a:r>
              <a:rPr lang="en-GB" sz="2800" dirty="0">
                <a:solidFill>
                  <a:schemeClr val="bg2">
                    <a:lumMod val="25000"/>
                  </a:schemeClr>
                </a:solidFill>
                <a:latin typeface="SassoonCRInfantMedium" panose="02000603020000020003" pitchFamily="2" charset="0"/>
              </a:rPr>
              <a:t>Decide which month should go in which season and place them in the correct order.</a:t>
            </a: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marL="88900" algn="ctr"/>
            <a:endParaRPr lang="en-GB" sz="2800" dirty="0">
              <a:solidFill>
                <a:schemeClr val="bg2">
                  <a:lumMod val="25000"/>
                </a:schemeClr>
              </a:solidFill>
              <a:latin typeface="SassoonCRInfantMedium" panose="02000603020000020003" pitchFamily="2" charset="0"/>
            </a:endParaRPr>
          </a:p>
        </p:txBody>
      </p:sp>
      <p:grpSp>
        <p:nvGrpSpPr>
          <p:cNvPr id="24" name="Group 23">
            <a:extLst>
              <a:ext uri="{FF2B5EF4-FFF2-40B4-BE49-F238E27FC236}">
                <a16:creationId xmlns:a16="http://schemas.microsoft.com/office/drawing/2014/main" id="{02375EA0-2B80-47CF-8451-33FCD6C6BE31}"/>
              </a:ext>
            </a:extLst>
          </p:cNvPr>
          <p:cNvGrpSpPr/>
          <p:nvPr/>
        </p:nvGrpSpPr>
        <p:grpSpPr>
          <a:xfrm>
            <a:off x="2303051" y="1678474"/>
            <a:ext cx="4624543" cy="4522840"/>
            <a:chOff x="2303051" y="1678474"/>
            <a:chExt cx="4624543" cy="4522840"/>
          </a:xfrm>
        </p:grpSpPr>
        <p:pic>
          <p:nvPicPr>
            <p:cNvPr id="25" name="Picture 24">
              <a:extLst>
                <a:ext uri="{FF2B5EF4-FFF2-40B4-BE49-F238E27FC236}">
                  <a16:creationId xmlns:a16="http://schemas.microsoft.com/office/drawing/2014/main" id="{EE92F453-3F5D-4493-9DD4-E0DFDABA7291}"/>
                </a:ext>
              </a:extLst>
            </p:cNvPr>
            <p:cNvPicPr>
              <a:picLocks noChangeAspect="1"/>
            </p:cNvPicPr>
            <p:nvPr/>
          </p:nvPicPr>
          <p:blipFill>
            <a:blip r:embed="rId3"/>
            <a:stretch>
              <a:fillRect/>
            </a:stretch>
          </p:blipFill>
          <p:spPr>
            <a:xfrm>
              <a:off x="2303051" y="1678475"/>
              <a:ext cx="4624543" cy="4522839"/>
            </a:xfrm>
            <a:prstGeom prst="rect">
              <a:avLst/>
            </a:prstGeom>
          </p:spPr>
        </p:pic>
        <p:sp>
          <p:nvSpPr>
            <p:cNvPr id="26" name="Oval 25">
              <a:extLst>
                <a:ext uri="{FF2B5EF4-FFF2-40B4-BE49-F238E27FC236}">
                  <a16:creationId xmlns:a16="http://schemas.microsoft.com/office/drawing/2014/main" id="{744599E6-EB2F-4A1A-A345-A908FD06493D}"/>
                </a:ext>
              </a:extLst>
            </p:cNvPr>
            <p:cNvSpPr/>
            <p:nvPr/>
          </p:nvSpPr>
          <p:spPr>
            <a:xfrm>
              <a:off x="2324172" y="1678474"/>
              <a:ext cx="4603422" cy="4522839"/>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77" name="TextBox 176">
            <a:extLst>
              <a:ext uri="{FF2B5EF4-FFF2-40B4-BE49-F238E27FC236}">
                <a16:creationId xmlns:a16="http://schemas.microsoft.com/office/drawing/2014/main" id="{02F13389-E627-46F3-9FEA-F128BE171D54}"/>
              </a:ext>
            </a:extLst>
          </p:cNvPr>
          <p:cNvSpPr txBox="1"/>
          <p:nvPr/>
        </p:nvSpPr>
        <p:spPr>
          <a:xfrm>
            <a:off x="4699546" y="2015757"/>
            <a:ext cx="1360572" cy="400110"/>
          </a:xfrm>
          <a:prstGeom prst="rect">
            <a:avLst/>
          </a:prstGeom>
          <a:noFill/>
        </p:spPr>
        <p:txBody>
          <a:bodyPr wrap="square" rtlCol="0">
            <a:spAutoFit/>
          </a:bodyPr>
          <a:lstStyle/>
          <a:p>
            <a:pPr algn="ctr"/>
            <a:r>
              <a:rPr lang="en-GB" sz="2000" u="sng" dirty="0">
                <a:solidFill>
                  <a:schemeClr val="bg2">
                    <a:lumMod val="25000"/>
                  </a:schemeClr>
                </a:solidFill>
                <a:latin typeface="SassoonCRInfantMedium" panose="02000603020000020003" pitchFamily="2" charset="0"/>
              </a:rPr>
              <a:t>Spring</a:t>
            </a:r>
            <a:endParaRPr lang="en-US" sz="2000" u="sng" dirty="0">
              <a:solidFill>
                <a:schemeClr val="bg2">
                  <a:lumMod val="25000"/>
                </a:schemeClr>
              </a:solidFill>
              <a:latin typeface="SassoonCRInfantMedium" panose="02000603020000020003" pitchFamily="2" charset="0"/>
            </a:endParaRPr>
          </a:p>
        </p:txBody>
      </p:sp>
      <p:sp>
        <p:nvSpPr>
          <p:cNvPr id="178" name="TextBox 177">
            <a:extLst>
              <a:ext uri="{FF2B5EF4-FFF2-40B4-BE49-F238E27FC236}">
                <a16:creationId xmlns:a16="http://schemas.microsoft.com/office/drawing/2014/main" id="{181E26BB-DB74-458B-8480-28D33F28E93A}"/>
              </a:ext>
            </a:extLst>
          </p:cNvPr>
          <p:cNvSpPr txBox="1"/>
          <p:nvPr/>
        </p:nvSpPr>
        <p:spPr>
          <a:xfrm>
            <a:off x="4699546" y="4038503"/>
            <a:ext cx="1360572" cy="400110"/>
          </a:xfrm>
          <a:prstGeom prst="rect">
            <a:avLst/>
          </a:prstGeom>
          <a:noFill/>
        </p:spPr>
        <p:txBody>
          <a:bodyPr wrap="square" rtlCol="0">
            <a:spAutoFit/>
          </a:bodyPr>
          <a:lstStyle/>
          <a:p>
            <a:pPr algn="ctr"/>
            <a:r>
              <a:rPr lang="en-GB" sz="2000" u="sng" dirty="0">
                <a:solidFill>
                  <a:schemeClr val="bg2">
                    <a:lumMod val="25000"/>
                  </a:schemeClr>
                </a:solidFill>
                <a:latin typeface="SassoonCRInfantMedium" panose="02000603020000020003" pitchFamily="2" charset="0"/>
              </a:rPr>
              <a:t>Summer</a:t>
            </a:r>
            <a:endParaRPr lang="en-US" sz="2000" u="sng" dirty="0">
              <a:solidFill>
                <a:schemeClr val="bg2">
                  <a:lumMod val="25000"/>
                </a:schemeClr>
              </a:solidFill>
              <a:latin typeface="SassoonCRInfantMedium" panose="02000603020000020003" pitchFamily="2" charset="0"/>
            </a:endParaRPr>
          </a:p>
        </p:txBody>
      </p:sp>
      <p:sp>
        <p:nvSpPr>
          <p:cNvPr id="179" name="TextBox 178">
            <a:extLst>
              <a:ext uri="{FF2B5EF4-FFF2-40B4-BE49-F238E27FC236}">
                <a16:creationId xmlns:a16="http://schemas.microsoft.com/office/drawing/2014/main" id="{7D567136-1107-4FAC-AD9B-85160F8E14D1}"/>
              </a:ext>
            </a:extLst>
          </p:cNvPr>
          <p:cNvSpPr txBox="1"/>
          <p:nvPr/>
        </p:nvSpPr>
        <p:spPr>
          <a:xfrm>
            <a:off x="3136954" y="4038503"/>
            <a:ext cx="1360572" cy="400110"/>
          </a:xfrm>
          <a:prstGeom prst="rect">
            <a:avLst/>
          </a:prstGeom>
          <a:noFill/>
        </p:spPr>
        <p:txBody>
          <a:bodyPr wrap="square" rtlCol="0">
            <a:spAutoFit/>
          </a:bodyPr>
          <a:lstStyle/>
          <a:p>
            <a:pPr algn="ctr"/>
            <a:r>
              <a:rPr lang="en-GB" sz="2000" u="sng" dirty="0">
                <a:solidFill>
                  <a:schemeClr val="bg2">
                    <a:lumMod val="25000"/>
                  </a:schemeClr>
                </a:solidFill>
                <a:latin typeface="SassoonCRInfantMedium" panose="02000603020000020003" pitchFamily="2" charset="0"/>
              </a:rPr>
              <a:t>Autumn</a:t>
            </a:r>
            <a:endParaRPr lang="en-US" sz="2000" u="sng" dirty="0">
              <a:solidFill>
                <a:schemeClr val="bg2">
                  <a:lumMod val="25000"/>
                </a:schemeClr>
              </a:solidFill>
              <a:latin typeface="SassoonCRInfantMedium" panose="02000603020000020003" pitchFamily="2" charset="0"/>
            </a:endParaRPr>
          </a:p>
        </p:txBody>
      </p:sp>
      <p:sp>
        <p:nvSpPr>
          <p:cNvPr id="180" name="TextBox 179">
            <a:extLst>
              <a:ext uri="{FF2B5EF4-FFF2-40B4-BE49-F238E27FC236}">
                <a16:creationId xmlns:a16="http://schemas.microsoft.com/office/drawing/2014/main" id="{0A1B4F7F-E8D6-45F4-802D-D83018E0ADF4}"/>
              </a:ext>
            </a:extLst>
          </p:cNvPr>
          <p:cNvSpPr txBox="1"/>
          <p:nvPr/>
        </p:nvSpPr>
        <p:spPr>
          <a:xfrm>
            <a:off x="3142335" y="2015757"/>
            <a:ext cx="1360572" cy="400110"/>
          </a:xfrm>
          <a:prstGeom prst="rect">
            <a:avLst/>
          </a:prstGeom>
          <a:noFill/>
        </p:spPr>
        <p:txBody>
          <a:bodyPr wrap="square" rtlCol="0">
            <a:spAutoFit/>
          </a:bodyPr>
          <a:lstStyle/>
          <a:p>
            <a:pPr algn="ctr"/>
            <a:r>
              <a:rPr lang="en-GB" sz="2000" u="sng" dirty="0">
                <a:solidFill>
                  <a:schemeClr val="bg2">
                    <a:lumMod val="25000"/>
                  </a:schemeClr>
                </a:solidFill>
                <a:latin typeface="SassoonCRInfantMedium" panose="02000603020000020003" pitchFamily="2" charset="0"/>
              </a:rPr>
              <a:t>Winter</a:t>
            </a:r>
            <a:endParaRPr lang="en-US" sz="2000" u="sng" dirty="0">
              <a:solidFill>
                <a:schemeClr val="bg2">
                  <a:lumMod val="25000"/>
                </a:schemeClr>
              </a:solidFill>
              <a:latin typeface="SassoonCRInfantMedium" panose="02000603020000020003" pitchFamily="2" charset="0"/>
            </a:endParaRPr>
          </a:p>
        </p:txBody>
      </p:sp>
      <p:sp>
        <p:nvSpPr>
          <p:cNvPr id="148" name="Rectangle: Rounded Corners 147">
            <a:extLst>
              <a:ext uri="{FF2B5EF4-FFF2-40B4-BE49-F238E27FC236}">
                <a16:creationId xmlns:a16="http://schemas.microsoft.com/office/drawing/2014/main" id="{375B3765-BAD9-4C04-8DF9-7D78C9D1301E}"/>
              </a:ext>
            </a:extLst>
          </p:cNvPr>
          <p:cNvSpPr/>
          <p:nvPr/>
        </p:nvSpPr>
        <p:spPr>
          <a:xfrm>
            <a:off x="6503029" y="5637542"/>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January</a:t>
            </a:r>
            <a:endParaRPr lang="en-US" sz="2400" dirty="0">
              <a:solidFill>
                <a:schemeClr val="bg2">
                  <a:lumMod val="25000"/>
                </a:schemeClr>
              </a:solidFill>
              <a:latin typeface="SassoonCRInfantMedium" panose="02000603020000020003" pitchFamily="2" charset="0"/>
            </a:endParaRPr>
          </a:p>
        </p:txBody>
      </p:sp>
      <p:sp>
        <p:nvSpPr>
          <p:cNvPr id="149" name="Rectangle: Rounded Corners 148">
            <a:extLst>
              <a:ext uri="{FF2B5EF4-FFF2-40B4-BE49-F238E27FC236}">
                <a16:creationId xmlns:a16="http://schemas.microsoft.com/office/drawing/2014/main" id="{344BEF86-43A6-4813-99BA-BF97A8513336}"/>
              </a:ext>
            </a:extLst>
          </p:cNvPr>
          <p:cNvSpPr/>
          <p:nvPr/>
        </p:nvSpPr>
        <p:spPr>
          <a:xfrm>
            <a:off x="1062703" y="5572232"/>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February</a:t>
            </a:r>
            <a:endParaRPr lang="en-US" sz="2400" dirty="0">
              <a:solidFill>
                <a:schemeClr val="bg2">
                  <a:lumMod val="25000"/>
                </a:schemeClr>
              </a:solidFill>
              <a:latin typeface="SassoonCRInfantMedium" panose="02000603020000020003" pitchFamily="2" charset="0"/>
            </a:endParaRPr>
          </a:p>
        </p:txBody>
      </p:sp>
      <p:sp>
        <p:nvSpPr>
          <p:cNvPr id="150" name="Rectangle: Rounded Corners 149">
            <a:extLst>
              <a:ext uri="{FF2B5EF4-FFF2-40B4-BE49-F238E27FC236}">
                <a16:creationId xmlns:a16="http://schemas.microsoft.com/office/drawing/2014/main" id="{0A2098B2-503D-4244-AD42-6CAB5CA618EB}"/>
              </a:ext>
            </a:extLst>
          </p:cNvPr>
          <p:cNvSpPr/>
          <p:nvPr/>
        </p:nvSpPr>
        <p:spPr>
          <a:xfrm>
            <a:off x="6904202" y="2702159"/>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March</a:t>
            </a:r>
            <a:endParaRPr lang="en-US" sz="2400" dirty="0">
              <a:solidFill>
                <a:schemeClr val="bg2">
                  <a:lumMod val="25000"/>
                </a:schemeClr>
              </a:solidFill>
              <a:latin typeface="SassoonCRInfantMedium" panose="02000603020000020003" pitchFamily="2" charset="0"/>
            </a:endParaRPr>
          </a:p>
        </p:txBody>
      </p:sp>
      <p:sp>
        <p:nvSpPr>
          <p:cNvPr id="151" name="Rectangle: Rounded Corners 150">
            <a:extLst>
              <a:ext uri="{FF2B5EF4-FFF2-40B4-BE49-F238E27FC236}">
                <a16:creationId xmlns:a16="http://schemas.microsoft.com/office/drawing/2014/main" id="{A9CFA5E4-5E5F-4FEE-8A69-AFCF2C60E2C4}"/>
              </a:ext>
            </a:extLst>
          </p:cNvPr>
          <p:cNvSpPr/>
          <p:nvPr/>
        </p:nvSpPr>
        <p:spPr>
          <a:xfrm>
            <a:off x="7019131" y="4075274"/>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April</a:t>
            </a:r>
            <a:endParaRPr lang="en-US" sz="2400" dirty="0">
              <a:solidFill>
                <a:schemeClr val="bg2">
                  <a:lumMod val="25000"/>
                </a:schemeClr>
              </a:solidFill>
              <a:latin typeface="SassoonCRInfantMedium" panose="02000603020000020003" pitchFamily="2" charset="0"/>
            </a:endParaRPr>
          </a:p>
        </p:txBody>
      </p:sp>
      <p:sp>
        <p:nvSpPr>
          <p:cNvPr id="152" name="Rectangle: Rounded Corners 151">
            <a:extLst>
              <a:ext uri="{FF2B5EF4-FFF2-40B4-BE49-F238E27FC236}">
                <a16:creationId xmlns:a16="http://schemas.microsoft.com/office/drawing/2014/main" id="{B0C458E8-9590-4E9E-9B84-CD8E1D4F5ED7}"/>
              </a:ext>
            </a:extLst>
          </p:cNvPr>
          <p:cNvSpPr/>
          <p:nvPr/>
        </p:nvSpPr>
        <p:spPr>
          <a:xfrm>
            <a:off x="677127" y="4814833"/>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May</a:t>
            </a:r>
            <a:endParaRPr lang="en-US" sz="2400" dirty="0">
              <a:solidFill>
                <a:schemeClr val="bg2">
                  <a:lumMod val="25000"/>
                </a:schemeClr>
              </a:solidFill>
              <a:latin typeface="SassoonCRInfantMedium" panose="02000603020000020003" pitchFamily="2" charset="0"/>
            </a:endParaRPr>
          </a:p>
        </p:txBody>
      </p:sp>
      <p:sp>
        <p:nvSpPr>
          <p:cNvPr id="153" name="Rectangle: Rounded Corners 152">
            <a:extLst>
              <a:ext uri="{FF2B5EF4-FFF2-40B4-BE49-F238E27FC236}">
                <a16:creationId xmlns:a16="http://schemas.microsoft.com/office/drawing/2014/main" id="{14B69B4A-F385-406E-A33C-94081C9880B8}"/>
              </a:ext>
            </a:extLst>
          </p:cNvPr>
          <p:cNvSpPr/>
          <p:nvPr/>
        </p:nvSpPr>
        <p:spPr>
          <a:xfrm>
            <a:off x="470536" y="4081396"/>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June</a:t>
            </a:r>
            <a:endParaRPr lang="en-US" sz="2400" dirty="0">
              <a:solidFill>
                <a:schemeClr val="bg2">
                  <a:lumMod val="25000"/>
                </a:schemeClr>
              </a:solidFill>
              <a:latin typeface="SassoonCRInfantMedium" panose="02000603020000020003" pitchFamily="2" charset="0"/>
            </a:endParaRPr>
          </a:p>
        </p:txBody>
      </p:sp>
      <p:sp>
        <p:nvSpPr>
          <p:cNvPr id="154" name="Rectangle: Rounded Corners 153">
            <a:extLst>
              <a:ext uri="{FF2B5EF4-FFF2-40B4-BE49-F238E27FC236}">
                <a16:creationId xmlns:a16="http://schemas.microsoft.com/office/drawing/2014/main" id="{1A2C1BCB-D04A-42CB-92FF-557BE3C244C7}"/>
              </a:ext>
            </a:extLst>
          </p:cNvPr>
          <p:cNvSpPr/>
          <p:nvPr/>
        </p:nvSpPr>
        <p:spPr>
          <a:xfrm>
            <a:off x="1022479" y="193706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July</a:t>
            </a:r>
            <a:endParaRPr lang="en-US" sz="2400" dirty="0">
              <a:solidFill>
                <a:schemeClr val="bg2">
                  <a:lumMod val="25000"/>
                </a:schemeClr>
              </a:solidFill>
              <a:latin typeface="SassoonCRInfantMedium" panose="02000603020000020003" pitchFamily="2" charset="0"/>
            </a:endParaRPr>
          </a:p>
        </p:txBody>
      </p:sp>
      <p:sp>
        <p:nvSpPr>
          <p:cNvPr id="155" name="Rectangle: Rounded Corners 154">
            <a:extLst>
              <a:ext uri="{FF2B5EF4-FFF2-40B4-BE49-F238E27FC236}">
                <a16:creationId xmlns:a16="http://schemas.microsoft.com/office/drawing/2014/main" id="{0B50A1F0-A9CB-4505-A672-FC1A30970070}"/>
              </a:ext>
            </a:extLst>
          </p:cNvPr>
          <p:cNvSpPr/>
          <p:nvPr/>
        </p:nvSpPr>
        <p:spPr>
          <a:xfrm>
            <a:off x="6894051" y="4932787"/>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August</a:t>
            </a:r>
            <a:endParaRPr lang="en-US" sz="2400" dirty="0">
              <a:solidFill>
                <a:schemeClr val="bg2">
                  <a:lumMod val="25000"/>
                </a:schemeClr>
              </a:solidFill>
              <a:latin typeface="SassoonCRInfantMedium" panose="02000603020000020003" pitchFamily="2" charset="0"/>
            </a:endParaRPr>
          </a:p>
        </p:txBody>
      </p:sp>
      <p:sp>
        <p:nvSpPr>
          <p:cNvPr id="156" name="Rectangle: Rounded Corners 155">
            <a:extLst>
              <a:ext uri="{FF2B5EF4-FFF2-40B4-BE49-F238E27FC236}">
                <a16:creationId xmlns:a16="http://schemas.microsoft.com/office/drawing/2014/main" id="{0E476616-8780-49B6-88A3-874C6686F1F1}"/>
              </a:ext>
            </a:extLst>
          </p:cNvPr>
          <p:cNvSpPr/>
          <p:nvPr/>
        </p:nvSpPr>
        <p:spPr>
          <a:xfrm>
            <a:off x="432153" y="2608014"/>
            <a:ext cx="1640020" cy="3474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September</a:t>
            </a:r>
            <a:endParaRPr lang="en-US" sz="2400" dirty="0">
              <a:solidFill>
                <a:schemeClr val="bg2">
                  <a:lumMod val="25000"/>
                </a:schemeClr>
              </a:solidFill>
              <a:latin typeface="SassoonCRInfantMedium" panose="02000603020000020003" pitchFamily="2" charset="0"/>
            </a:endParaRPr>
          </a:p>
        </p:txBody>
      </p:sp>
      <p:sp>
        <p:nvSpPr>
          <p:cNvPr id="157" name="Rectangle: Rounded Corners 156">
            <a:extLst>
              <a:ext uri="{FF2B5EF4-FFF2-40B4-BE49-F238E27FC236}">
                <a16:creationId xmlns:a16="http://schemas.microsoft.com/office/drawing/2014/main" id="{7239CA49-6575-47F1-A343-09BC0EE6777F}"/>
              </a:ext>
            </a:extLst>
          </p:cNvPr>
          <p:cNvSpPr/>
          <p:nvPr/>
        </p:nvSpPr>
        <p:spPr>
          <a:xfrm>
            <a:off x="537135" y="340720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October</a:t>
            </a:r>
            <a:endParaRPr lang="en-US" sz="2400" dirty="0">
              <a:solidFill>
                <a:schemeClr val="bg2">
                  <a:lumMod val="25000"/>
                </a:schemeClr>
              </a:solidFill>
              <a:latin typeface="SassoonCRInfantMedium" panose="02000603020000020003" pitchFamily="2" charset="0"/>
            </a:endParaRPr>
          </a:p>
        </p:txBody>
      </p:sp>
      <p:sp>
        <p:nvSpPr>
          <p:cNvPr id="158" name="Rectangle: Rounded Corners 157">
            <a:extLst>
              <a:ext uri="{FF2B5EF4-FFF2-40B4-BE49-F238E27FC236}">
                <a16:creationId xmlns:a16="http://schemas.microsoft.com/office/drawing/2014/main" id="{2F777C9D-1F2B-4D6E-99ED-7EBB7CB2683F}"/>
              </a:ext>
            </a:extLst>
          </p:cNvPr>
          <p:cNvSpPr/>
          <p:nvPr/>
        </p:nvSpPr>
        <p:spPr>
          <a:xfrm>
            <a:off x="6530658" y="194495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November</a:t>
            </a:r>
            <a:endParaRPr lang="en-US" sz="2400" dirty="0">
              <a:solidFill>
                <a:schemeClr val="bg2">
                  <a:lumMod val="25000"/>
                </a:schemeClr>
              </a:solidFill>
              <a:latin typeface="SassoonCRInfantMedium" panose="02000603020000020003" pitchFamily="2" charset="0"/>
            </a:endParaRPr>
          </a:p>
        </p:txBody>
      </p:sp>
      <p:sp>
        <p:nvSpPr>
          <p:cNvPr id="159" name="Rectangle: Rounded Corners 158">
            <a:extLst>
              <a:ext uri="{FF2B5EF4-FFF2-40B4-BE49-F238E27FC236}">
                <a16:creationId xmlns:a16="http://schemas.microsoft.com/office/drawing/2014/main" id="{3A27835E-9038-484F-87F0-EE1637FC68FB}"/>
              </a:ext>
            </a:extLst>
          </p:cNvPr>
          <p:cNvSpPr/>
          <p:nvPr/>
        </p:nvSpPr>
        <p:spPr>
          <a:xfrm>
            <a:off x="7247249" y="3376852"/>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chemeClr val="bg2">
                    <a:lumMod val="25000"/>
                  </a:schemeClr>
                </a:solidFill>
                <a:latin typeface="SassoonCRInfantMedium" panose="02000603020000020003" pitchFamily="2" charset="0"/>
              </a:rPr>
              <a:t>December</a:t>
            </a:r>
            <a:endParaRPr lang="en-US" sz="2400" dirty="0">
              <a:solidFill>
                <a:schemeClr val="bg2">
                  <a:lumMod val="25000"/>
                </a:schemeClr>
              </a:solidFill>
              <a:latin typeface="SassoonCRInfantMedium" panose="02000603020000020003" pitchFamily="2" charset="0"/>
            </a:endParaRPr>
          </a:p>
        </p:txBody>
      </p:sp>
    </p:spTree>
    <p:extLst>
      <p:ext uri="{BB962C8B-B14F-4D97-AF65-F5344CB8AC3E}">
        <p14:creationId xmlns:p14="http://schemas.microsoft.com/office/powerpoint/2010/main" val="1406538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Introduction</a:t>
            </a:r>
          </a:p>
          <a:p>
            <a:pPr algn="ctr"/>
            <a:endParaRPr lang="en-GB" sz="1400" u="sng" dirty="0">
              <a:solidFill>
                <a:schemeClr val="bg2">
                  <a:lumMod val="50000"/>
                </a:schemeClr>
              </a:solidFill>
              <a:latin typeface="SassoonCRInfantMedium" panose="02000603020000020003" pitchFamily="2" charset="0"/>
            </a:endParaRPr>
          </a:p>
          <a:p>
            <a:pPr algn="ctr"/>
            <a:r>
              <a:rPr lang="en-GB" sz="2800" dirty="0">
                <a:solidFill>
                  <a:schemeClr val="bg2">
                    <a:lumMod val="25000"/>
                  </a:schemeClr>
                </a:solidFill>
                <a:latin typeface="SassoonCRInfantMedium" panose="02000603020000020003" pitchFamily="2" charset="0"/>
              </a:rPr>
              <a:t>Decide which month should go in which season and place them in the correct order.</a:t>
            </a: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algn="ctr"/>
            <a:endParaRPr lang="en-GB" sz="2400" dirty="0">
              <a:solidFill>
                <a:schemeClr val="bg2">
                  <a:lumMod val="25000"/>
                </a:schemeClr>
              </a:solidFill>
              <a:latin typeface="SassoonCRInfantMedium" panose="02000603020000020003" pitchFamily="2" charset="0"/>
            </a:endParaRPr>
          </a:p>
          <a:p>
            <a:pPr marL="88900" algn="ctr"/>
            <a:endParaRPr lang="en-GB" sz="2800" dirty="0">
              <a:solidFill>
                <a:schemeClr val="bg2">
                  <a:lumMod val="25000"/>
                </a:schemeClr>
              </a:solidFill>
              <a:latin typeface="SassoonCRInfantMedium" panose="02000603020000020003" pitchFamily="2" charset="0"/>
            </a:endParaRPr>
          </a:p>
        </p:txBody>
      </p:sp>
      <p:grpSp>
        <p:nvGrpSpPr>
          <p:cNvPr id="3" name="Group 2">
            <a:extLst>
              <a:ext uri="{FF2B5EF4-FFF2-40B4-BE49-F238E27FC236}">
                <a16:creationId xmlns:a16="http://schemas.microsoft.com/office/drawing/2014/main" id="{2896C6B6-427B-4521-9A14-489F5F43E0C3}"/>
              </a:ext>
            </a:extLst>
          </p:cNvPr>
          <p:cNvGrpSpPr/>
          <p:nvPr/>
        </p:nvGrpSpPr>
        <p:grpSpPr>
          <a:xfrm>
            <a:off x="2303051" y="1678474"/>
            <a:ext cx="4624543" cy="4522840"/>
            <a:chOff x="2303051" y="1678474"/>
            <a:chExt cx="4624543" cy="4522840"/>
          </a:xfrm>
        </p:grpSpPr>
        <p:pic>
          <p:nvPicPr>
            <p:cNvPr id="176" name="Picture 175">
              <a:extLst>
                <a:ext uri="{FF2B5EF4-FFF2-40B4-BE49-F238E27FC236}">
                  <a16:creationId xmlns:a16="http://schemas.microsoft.com/office/drawing/2014/main" id="{5B253FC8-7833-4A37-B7EC-484A4E48121D}"/>
                </a:ext>
              </a:extLst>
            </p:cNvPr>
            <p:cNvPicPr>
              <a:picLocks noChangeAspect="1"/>
            </p:cNvPicPr>
            <p:nvPr/>
          </p:nvPicPr>
          <p:blipFill>
            <a:blip r:embed="rId3"/>
            <a:stretch>
              <a:fillRect/>
            </a:stretch>
          </p:blipFill>
          <p:spPr>
            <a:xfrm>
              <a:off x="2303051" y="1678475"/>
              <a:ext cx="4624543" cy="4522839"/>
            </a:xfrm>
            <a:prstGeom prst="rect">
              <a:avLst/>
            </a:prstGeom>
          </p:spPr>
        </p:pic>
        <p:sp>
          <p:nvSpPr>
            <p:cNvPr id="2" name="Oval 1">
              <a:extLst>
                <a:ext uri="{FF2B5EF4-FFF2-40B4-BE49-F238E27FC236}">
                  <a16:creationId xmlns:a16="http://schemas.microsoft.com/office/drawing/2014/main" id="{723B9D72-66CD-4317-836C-1CFE056FF8F3}"/>
                </a:ext>
              </a:extLst>
            </p:cNvPr>
            <p:cNvSpPr/>
            <p:nvPr/>
          </p:nvSpPr>
          <p:spPr>
            <a:xfrm>
              <a:off x="2324172" y="1678474"/>
              <a:ext cx="4603422" cy="4522839"/>
            </a:xfrm>
            <a:prstGeom prst="ellipse">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77" name="TextBox 176">
            <a:extLst>
              <a:ext uri="{FF2B5EF4-FFF2-40B4-BE49-F238E27FC236}">
                <a16:creationId xmlns:a16="http://schemas.microsoft.com/office/drawing/2014/main" id="{02F13389-E627-46F3-9FEA-F128BE171D54}"/>
              </a:ext>
            </a:extLst>
          </p:cNvPr>
          <p:cNvSpPr txBox="1"/>
          <p:nvPr/>
        </p:nvSpPr>
        <p:spPr>
          <a:xfrm>
            <a:off x="4699546" y="2015757"/>
            <a:ext cx="1360572" cy="400110"/>
          </a:xfrm>
          <a:prstGeom prst="rect">
            <a:avLst/>
          </a:prstGeom>
          <a:noFill/>
        </p:spPr>
        <p:txBody>
          <a:bodyPr wrap="square" rtlCol="0">
            <a:spAutoFit/>
          </a:bodyPr>
          <a:lstStyle/>
          <a:p>
            <a:pPr algn="ctr"/>
            <a:r>
              <a:rPr lang="en-GB" sz="2000" u="sng" dirty="0">
                <a:solidFill>
                  <a:schemeClr val="bg2">
                    <a:lumMod val="25000"/>
                  </a:schemeClr>
                </a:solidFill>
                <a:latin typeface="SassoonCRInfantMedium" panose="02000603020000020003" pitchFamily="2" charset="0"/>
              </a:rPr>
              <a:t>Spring</a:t>
            </a:r>
            <a:endParaRPr lang="en-US" sz="2000" u="sng" dirty="0">
              <a:solidFill>
                <a:schemeClr val="bg2">
                  <a:lumMod val="25000"/>
                </a:schemeClr>
              </a:solidFill>
              <a:latin typeface="SassoonCRInfantMedium" panose="02000603020000020003" pitchFamily="2" charset="0"/>
            </a:endParaRPr>
          </a:p>
        </p:txBody>
      </p:sp>
      <p:sp>
        <p:nvSpPr>
          <p:cNvPr id="178" name="TextBox 177">
            <a:extLst>
              <a:ext uri="{FF2B5EF4-FFF2-40B4-BE49-F238E27FC236}">
                <a16:creationId xmlns:a16="http://schemas.microsoft.com/office/drawing/2014/main" id="{181E26BB-DB74-458B-8480-28D33F28E93A}"/>
              </a:ext>
            </a:extLst>
          </p:cNvPr>
          <p:cNvSpPr txBox="1"/>
          <p:nvPr/>
        </p:nvSpPr>
        <p:spPr>
          <a:xfrm>
            <a:off x="4699546" y="4038503"/>
            <a:ext cx="1360572" cy="400110"/>
          </a:xfrm>
          <a:prstGeom prst="rect">
            <a:avLst/>
          </a:prstGeom>
          <a:noFill/>
        </p:spPr>
        <p:txBody>
          <a:bodyPr wrap="square" rtlCol="0">
            <a:spAutoFit/>
          </a:bodyPr>
          <a:lstStyle/>
          <a:p>
            <a:pPr algn="ctr"/>
            <a:r>
              <a:rPr lang="en-GB" sz="2000" u="sng" dirty="0">
                <a:solidFill>
                  <a:schemeClr val="bg2">
                    <a:lumMod val="25000"/>
                  </a:schemeClr>
                </a:solidFill>
                <a:latin typeface="SassoonCRInfantMedium" panose="02000603020000020003" pitchFamily="2" charset="0"/>
              </a:rPr>
              <a:t>Summer</a:t>
            </a:r>
            <a:endParaRPr lang="en-US" sz="2000" u="sng" dirty="0">
              <a:solidFill>
                <a:schemeClr val="bg2">
                  <a:lumMod val="25000"/>
                </a:schemeClr>
              </a:solidFill>
              <a:latin typeface="SassoonCRInfantMedium" panose="02000603020000020003" pitchFamily="2" charset="0"/>
            </a:endParaRPr>
          </a:p>
        </p:txBody>
      </p:sp>
      <p:sp>
        <p:nvSpPr>
          <p:cNvPr id="179" name="TextBox 178">
            <a:extLst>
              <a:ext uri="{FF2B5EF4-FFF2-40B4-BE49-F238E27FC236}">
                <a16:creationId xmlns:a16="http://schemas.microsoft.com/office/drawing/2014/main" id="{7D567136-1107-4FAC-AD9B-85160F8E14D1}"/>
              </a:ext>
            </a:extLst>
          </p:cNvPr>
          <p:cNvSpPr txBox="1"/>
          <p:nvPr/>
        </p:nvSpPr>
        <p:spPr>
          <a:xfrm>
            <a:off x="3136954" y="4038503"/>
            <a:ext cx="1360572" cy="400110"/>
          </a:xfrm>
          <a:prstGeom prst="rect">
            <a:avLst/>
          </a:prstGeom>
          <a:noFill/>
        </p:spPr>
        <p:txBody>
          <a:bodyPr wrap="square" rtlCol="0">
            <a:spAutoFit/>
          </a:bodyPr>
          <a:lstStyle/>
          <a:p>
            <a:pPr algn="ctr"/>
            <a:r>
              <a:rPr lang="en-GB" sz="2000" u="sng" dirty="0">
                <a:solidFill>
                  <a:schemeClr val="bg2">
                    <a:lumMod val="25000"/>
                  </a:schemeClr>
                </a:solidFill>
                <a:latin typeface="SassoonCRInfantMedium" panose="02000603020000020003" pitchFamily="2" charset="0"/>
              </a:rPr>
              <a:t>Autumn</a:t>
            </a:r>
            <a:endParaRPr lang="en-US" sz="2000" u="sng" dirty="0">
              <a:solidFill>
                <a:schemeClr val="bg2">
                  <a:lumMod val="25000"/>
                </a:schemeClr>
              </a:solidFill>
              <a:latin typeface="SassoonCRInfantMedium" panose="02000603020000020003" pitchFamily="2" charset="0"/>
            </a:endParaRPr>
          </a:p>
        </p:txBody>
      </p:sp>
      <p:sp>
        <p:nvSpPr>
          <p:cNvPr id="180" name="TextBox 179">
            <a:extLst>
              <a:ext uri="{FF2B5EF4-FFF2-40B4-BE49-F238E27FC236}">
                <a16:creationId xmlns:a16="http://schemas.microsoft.com/office/drawing/2014/main" id="{0A1B4F7F-E8D6-45F4-802D-D83018E0ADF4}"/>
              </a:ext>
            </a:extLst>
          </p:cNvPr>
          <p:cNvSpPr txBox="1"/>
          <p:nvPr/>
        </p:nvSpPr>
        <p:spPr>
          <a:xfrm>
            <a:off x="3142335" y="2015757"/>
            <a:ext cx="1360572" cy="400110"/>
          </a:xfrm>
          <a:prstGeom prst="rect">
            <a:avLst/>
          </a:prstGeom>
          <a:noFill/>
        </p:spPr>
        <p:txBody>
          <a:bodyPr wrap="square" rtlCol="0">
            <a:spAutoFit/>
          </a:bodyPr>
          <a:lstStyle/>
          <a:p>
            <a:pPr algn="ctr"/>
            <a:r>
              <a:rPr lang="en-GB" sz="2000" u="sng" dirty="0">
                <a:solidFill>
                  <a:schemeClr val="bg2">
                    <a:lumMod val="25000"/>
                  </a:schemeClr>
                </a:solidFill>
                <a:latin typeface="SassoonCRInfantMedium" panose="02000603020000020003" pitchFamily="2" charset="0"/>
              </a:rPr>
              <a:t>Winter</a:t>
            </a:r>
            <a:endParaRPr lang="en-US" sz="2000" u="sng" dirty="0">
              <a:solidFill>
                <a:schemeClr val="bg2">
                  <a:lumMod val="25000"/>
                </a:schemeClr>
              </a:solidFill>
              <a:latin typeface="SassoonCRInfantMedium" panose="02000603020000020003" pitchFamily="2" charset="0"/>
            </a:endParaRPr>
          </a:p>
        </p:txBody>
      </p:sp>
      <p:sp>
        <p:nvSpPr>
          <p:cNvPr id="148" name="Rectangle: Rounded Corners 147">
            <a:extLst>
              <a:ext uri="{FF2B5EF4-FFF2-40B4-BE49-F238E27FC236}">
                <a16:creationId xmlns:a16="http://schemas.microsoft.com/office/drawing/2014/main" id="{375B3765-BAD9-4C04-8DF9-7D78C9D1301E}"/>
              </a:ext>
            </a:extLst>
          </p:cNvPr>
          <p:cNvSpPr/>
          <p:nvPr/>
        </p:nvSpPr>
        <p:spPr>
          <a:xfrm>
            <a:off x="2962677" y="2738583"/>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January</a:t>
            </a:r>
            <a:endParaRPr lang="en-US" sz="2400" dirty="0">
              <a:solidFill>
                <a:srgbClr val="FF0000"/>
              </a:solidFill>
              <a:latin typeface="SassoonCRInfantMedium" panose="02000603020000020003" pitchFamily="2" charset="0"/>
            </a:endParaRPr>
          </a:p>
        </p:txBody>
      </p:sp>
      <p:sp>
        <p:nvSpPr>
          <p:cNvPr id="149" name="Rectangle: Rounded Corners 148">
            <a:extLst>
              <a:ext uri="{FF2B5EF4-FFF2-40B4-BE49-F238E27FC236}">
                <a16:creationId xmlns:a16="http://schemas.microsoft.com/office/drawing/2014/main" id="{344BEF86-43A6-4813-99BA-BF97A8513336}"/>
              </a:ext>
            </a:extLst>
          </p:cNvPr>
          <p:cNvSpPr/>
          <p:nvPr/>
        </p:nvSpPr>
        <p:spPr>
          <a:xfrm>
            <a:off x="2962677" y="3093893"/>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February</a:t>
            </a:r>
            <a:endParaRPr lang="en-US" sz="2400" dirty="0">
              <a:solidFill>
                <a:srgbClr val="FF0000"/>
              </a:solidFill>
              <a:latin typeface="SassoonCRInfantMedium" panose="02000603020000020003" pitchFamily="2" charset="0"/>
            </a:endParaRPr>
          </a:p>
        </p:txBody>
      </p:sp>
      <p:sp>
        <p:nvSpPr>
          <p:cNvPr id="150" name="Rectangle: Rounded Corners 149">
            <a:extLst>
              <a:ext uri="{FF2B5EF4-FFF2-40B4-BE49-F238E27FC236}">
                <a16:creationId xmlns:a16="http://schemas.microsoft.com/office/drawing/2014/main" id="{0A2098B2-503D-4244-AD42-6CAB5CA618EB}"/>
              </a:ext>
            </a:extLst>
          </p:cNvPr>
          <p:cNvSpPr/>
          <p:nvPr/>
        </p:nvSpPr>
        <p:spPr>
          <a:xfrm>
            <a:off x="4572000" y="2410366"/>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March</a:t>
            </a:r>
            <a:endParaRPr lang="en-US" sz="2400" dirty="0">
              <a:solidFill>
                <a:srgbClr val="FF0000"/>
              </a:solidFill>
              <a:latin typeface="SassoonCRInfantMedium" panose="02000603020000020003" pitchFamily="2" charset="0"/>
            </a:endParaRPr>
          </a:p>
        </p:txBody>
      </p:sp>
      <p:sp>
        <p:nvSpPr>
          <p:cNvPr id="151" name="Rectangle: Rounded Corners 150">
            <a:extLst>
              <a:ext uri="{FF2B5EF4-FFF2-40B4-BE49-F238E27FC236}">
                <a16:creationId xmlns:a16="http://schemas.microsoft.com/office/drawing/2014/main" id="{A9CFA5E4-5E5F-4FEE-8A69-AFCF2C60E2C4}"/>
              </a:ext>
            </a:extLst>
          </p:cNvPr>
          <p:cNvSpPr/>
          <p:nvPr/>
        </p:nvSpPr>
        <p:spPr>
          <a:xfrm>
            <a:off x="4549916" y="2749610"/>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April</a:t>
            </a:r>
            <a:endParaRPr lang="en-US" sz="2400" dirty="0">
              <a:solidFill>
                <a:srgbClr val="FF0000"/>
              </a:solidFill>
              <a:latin typeface="SassoonCRInfantMedium" panose="02000603020000020003" pitchFamily="2" charset="0"/>
            </a:endParaRPr>
          </a:p>
        </p:txBody>
      </p:sp>
      <p:sp>
        <p:nvSpPr>
          <p:cNvPr id="152" name="Rectangle: Rounded Corners 151">
            <a:extLst>
              <a:ext uri="{FF2B5EF4-FFF2-40B4-BE49-F238E27FC236}">
                <a16:creationId xmlns:a16="http://schemas.microsoft.com/office/drawing/2014/main" id="{B0C458E8-9590-4E9E-9B84-CD8E1D4F5ED7}"/>
              </a:ext>
            </a:extLst>
          </p:cNvPr>
          <p:cNvSpPr/>
          <p:nvPr/>
        </p:nvSpPr>
        <p:spPr>
          <a:xfrm>
            <a:off x="4594195" y="313084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May</a:t>
            </a:r>
            <a:endParaRPr lang="en-US" sz="2400" dirty="0">
              <a:solidFill>
                <a:srgbClr val="FF0000"/>
              </a:solidFill>
              <a:latin typeface="SassoonCRInfantMedium" panose="02000603020000020003" pitchFamily="2" charset="0"/>
            </a:endParaRPr>
          </a:p>
        </p:txBody>
      </p:sp>
      <p:sp>
        <p:nvSpPr>
          <p:cNvPr id="153" name="Rectangle: Rounded Corners 152">
            <a:extLst>
              <a:ext uri="{FF2B5EF4-FFF2-40B4-BE49-F238E27FC236}">
                <a16:creationId xmlns:a16="http://schemas.microsoft.com/office/drawing/2014/main" id="{14B69B4A-F385-406E-A33C-94081C9880B8}"/>
              </a:ext>
            </a:extLst>
          </p:cNvPr>
          <p:cNvSpPr/>
          <p:nvPr/>
        </p:nvSpPr>
        <p:spPr>
          <a:xfrm>
            <a:off x="4561190" y="4438613"/>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June</a:t>
            </a:r>
            <a:endParaRPr lang="en-US" sz="2400" dirty="0">
              <a:solidFill>
                <a:srgbClr val="FF0000"/>
              </a:solidFill>
              <a:latin typeface="SassoonCRInfantMedium" panose="02000603020000020003" pitchFamily="2" charset="0"/>
            </a:endParaRPr>
          </a:p>
        </p:txBody>
      </p:sp>
      <p:sp>
        <p:nvSpPr>
          <p:cNvPr id="154" name="Rectangle: Rounded Corners 153">
            <a:extLst>
              <a:ext uri="{FF2B5EF4-FFF2-40B4-BE49-F238E27FC236}">
                <a16:creationId xmlns:a16="http://schemas.microsoft.com/office/drawing/2014/main" id="{1A2C1BCB-D04A-42CB-92FF-557BE3C244C7}"/>
              </a:ext>
            </a:extLst>
          </p:cNvPr>
          <p:cNvSpPr/>
          <p:nvPr/>
        </p:nvSpPr>
        <p:spPr>
          <a:xfrm>
            <a:off x="4559940" y="4813254"/>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July</a:t>
            </a:r>
            <a:endParaRPr lang="en-US" sz="2400" dirty="0">
              <a:solidFill>
                <a:srgbClr val="FF0000"/>
              </a:solidFill>
              <a:latin typeface="SassoonCRInfantMedium" panose="02000603020000020003" pitchFamily="2" charset="0"/>
            </a:endParaRPr>
          </a:p>
        </p:txBody>
      </p:sp>
      <p:sp>
        <p:nvSpPr>
          <p:cNvPr id="155" name="Rectangle: Rounded Corners 154">
            <a:extLst>
              <a:ext uri="{FF2B5EF4-FFF2-40B4-BE49-F238E27FC236}">
                <a16:creationId xmlns:a16="http://schemas.microsoft.com/office/drawing/2014/main" id="{0B50A1F0-A9CB-4505-A672-FC1A30970070}"/>
              </a:ext>
            </a:extLst>
          </p:cNvPr>
          <p:cNvSpPr/>
          <p:nvPr/>
        </p:nvSpPr>
        <p:spPr>
          <a:xfrm>
            <a:off x="4589706" y="5186165"/>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August</a:t>
            </a:r>
            <a:endParaRPr lang="en-US" sz="2400" dirty="0">
              <a:solidFill>
                <a:srgbClr val="FF0000"/>
              </a:solidFill>
              <a:latin typeface="SassoonCRInfantMedium" panose="02000603020000020003" pitchFamily="2" charset="0"/>
            </a:endParaRPr>
          </a:p>
        </p:txBody>
      </p:sp>
      <p:sp>
        <p:nvSpPr>
          <p:cNvPr id="156" name="Rectangle: Rounded Corners 155">
            <a:extLst>
              <a:ext uri="{FF2B5EF4-FFF2-40B4-BE49-F238E27FC236}">
                <a16:creationId xmlns:a16="http://schemas.microsoft.com/office/drawing/2014/main" id="{0E476616-8780-49B6-88A3-874C6686F1F1}"/>
              </a:ext>
            </a:extLst>
          </p:cNvPr>
          <p:cNvSpPr/>
          <p:nvPr/>
        </p:nvSpPr>
        <p:spPr>
          <a:xfrm>
            <a:off x="3003630" y="4437479"/>
            <a:ext cx="1640020" cy="34747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September</a:t>
            </a:r>
            <a:endParaRPr lang="en-US" sz="2400" dirty="0">
              <a:solidFill>
                <a:srgbClr val="FF0000"/>
              </a:solidFill>
              <a:latin typeface="SassoonCRInfantMedium" panose="02000603020000020003" pitchFamily="2" charset="0"/>
            </a:endParaRPr>
          </a:p>
        </p:txBody>
      </p:sp>
      <p:sp>
        <p:nvSpPr>
          <p:cNvPr id="157" name="Rectangle: Rounded Corners 156">
            <a:extLst>
              <a:ext uri="{FF2B5EF4-FFF2-40B4-BE49-F238E27FC236}">
                <a16:creationId xmlns:a16="http://schemas.microsoft.com/office/drawing/2014/main" id="{7239CA49-6575-47F1-A343-09BC0EE6777F}"/>
              </a:ext>
            </a:extLst>
          </p:cNvPr>
          <p:cNvSpPr/>
          <p:nvPr/>
        </p:nvSpPr>
        <p:spPr>
          <a:xfrm>
            <a:off x="2978038" y="4798675"/>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October</a:t>
            </a:r>
            <a:endParaRPr lang="en-US" sz="2400" dirty="0">
              <a:solidFill>
                <a:srgbClr val="FF0000"/>
              </a:solidFill>
              <a:latin typeface="SassoonCRInfantMedium" panose="02000603020000020003" pitchFamily="2" charset="0"/>
            </a:endParaRPr>
          </a:p>
        </p:txBody>
      </p:sp>
      <p:sp>
        <p:nvSpPr>
          <p:cNvPr id="158" name="Rectangle: Rounded Corners 157">
            <a:extLst>
              <a:ext uri="{FF2B5EF4-FFF2-40B4-BE49-F238E27FC236}">
                <a16:creationId xmlns:a16="http://schemas.microsoft.com/office/drawing/2014/main" id="{2F777C9D-1F2B-4D6E-99ED-7EBB7CB2683F}"/>
              </a:ext>
            </a:extLst>
          </p:cNvPr>
          <p:cNvSpPr/>
          <p:nvPr/>
        </p:nvSpPr>
        <p:spPr>
          <a:xfrm>
            <a:off x="3040694" y="5159842"/>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November</a:t>
            </a:r>
            <a:endParaRPr lang="en-US" sz="2400" dirty="0">
              <a:solidFill>
                <a:srgbClr val="FF0000"/>
              </a:solidFill>
              <a:latin typeface="SassoonCRInfantMedium" panose="02000603020000020003" pitchFamily="2" charset="0"/>
            </a:endParaRPr>
          </a:p>
        </p:txBody>
      </p:sp>
      <p:sp>
        <p:nvSpPr>
          <p:cNvPr id="159" name="Rectangle: Rounded Corners 158">
            <a:extLst>
              <a:ext uri="{FF2B5EF4-FFF2-40B4-BE49-F238E27FC236}">
                <a16:creationId xmlns:a16="http://schemas.microsoft.com/office/drawing/2014/main" id="{3A27835E-9038-484F-87F0-EE1637FC68FB}"/>
              </a:ext>
            </a:extLst>
          </p:cNvPr>
          <p:cNvSpPr/>
          <p:nvPr/>
        </p:nvSpPr>
        <p:spPr>
          <a:xfrm>
            <a:off x="2994518" y="2402278"/>
            <a:ext cx="1637284" cy="347442"/>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a:solidFill>
                  <a:srgbClr val="FF0000"/>
                </a:solidFill>
                <a:latin typeface="SassoonCRInfantMedium" panose="02000603020000020003" pitchFamily="2" charset="0"/>
              </a:rPr>
              <a:t>December</a:t>
            </a:r>
            <a:endParaRPr lang="en-US" sz="2400" dirty="0">
              <a:solidFill>
                <a:srgbClr val="FF0000"/>
              </a:solidFill>
              <a:latin typeface="SassoonCRInfantMedium" panose="02000603020000020003" pitchFamily="2" charset="0"/>
            </a:endParaRPr>
          </a:p>
        </p:txBody>
      </p:sp>
    </p:spTree>
    <p:extLst>
      <p:ext uri="{BB962C8B-B14F-4D97-AF65-F5344CB8AC3E}">
        <p14:creationId xmlns:p14="http://schemas.microsoft.com/office/powerpoint/2010/main" val="18443447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Varied Fluency 1</a:t>
            </a:r>
          </a:p>
          <a:p>
            <a:pPr algn="ctr"/>
            <a:endParaRPr lang="en-GB" sz="2000" u="sng" dirty="0">
              <a:solidFill>
                <a:schemeClr val="bg2">
                  <a:lumMod val="50000"/>
                </a:schemeClr>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Circle the month or months that do not have 30 days</a:t>
            </a:r>
            <a:endParaRPr lang="en-GB" sz="2800" u="sng" dirty="0">
              <a:solidFill>
                <a:schemeClr val="bg2">
                  <a:lumMod val="50000"/>
                </a:scheme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51025CFF-E775-43F3-8DA7-CECE05C6F77E}"/>
              </a:ext>
            </a:extLst>
          </p:cNvPr>
          <p:cNvGraphicFramePr>
            <a:graphicFrameLocks noGrp="1"/>
          </p:cNvGraphicFramePr>
          <p:nvPr>
            <p:extLst>
              <p:ext uri="{D42A27DB-BD31-4B8C-83A1-F6EECF244321}">
                <p14:modId xmlns:p14="http://schemas.microsoft.com/office/powerpoint/2010/main" val="1323817169"/>
              </p:ext>
            </p:extLst>
          </p:nvPr>
        </p:nvGraphicFramePr>
        <p:xfrm>
          <a:off x="1103306" y="1813145"/>
          <a:ext cx="6937389" cy="2257407"/>
        </p:xfrm>
        <a:graphic>
          <a:graphicData uri="http://schemas.openxmlformats.org/drawingml/2006/table">
            <a:tbl>
              <a:tblPr firstRow="1" bandRow="1">
                <a:tableStyleId>{5940675A-B579-460E-94D1-54222C63F5DA}</a:tableStyleId>
              </a:tblPr>
              <a:tblGrid>
                <a:gridCol w="2312463">
                  <a:extLst>
                    <a:ext uri="{9D8B030D-6E8A-4147-A177-3AD203B41FA5}">
                      <a16:colId xmlns:a16="http://schemas.microsoft.com/office/drawing/2014/main" val="20000"/>
                    </a:ext>
                  </a:extLst>
                </a:gridCol>
                <a:gridCol w="2312463">
                  <a:extLst>
                    <a:ext uri="{9D8B030D-6E8A-4147-A177-3AD203B41FA5}">
                      <a16:colId xmlns:a16="http://schemas.microsoft.com/office/drawing/2014/main" val="20001"/>
                    </a:ext>
                  </a:extLst>
                </a:gridCol>
                <a:gridCol w="2312463">
                  <a:extLst>
                    <a:ext uri="{9D8B030D-6E8A-4147-A177-3AD203B41FA5}">
                      <a16:colId xmlns:a16="http://schemas.microsoft.com/office/drawing/2014/main" val="20002"/>
                    </a:ext>
                  </a:extLst>
                </a:gridCol>
              </a:tblGrid>
              <a:tr h="22574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dirty="0">
                          <a:latin typeface="SassoonCRInfantMedium"/>
                        </a:rPr>
                        <a:t>The eighth month of the year</a:t>
                      </a: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dirty="0">
                          <a:latin typeface="SassoonCRInfantMedium"/>
                        </a:rPr>
                        <a:t>April</a:t>
                      </a: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GB" sz="3200" dirty="0">
                          <a:latin typeface="SassoonCRInfantMedium"/>
                        </a:rPr>
                        <a:t>The month</a:t>
                      </a:r>
                      <a:r>
                        <a:rPr lang="en-GB" sz="3200" baseline="0" dirty="0">
                          <a:latin typeface="SassoonCRInfantMedium"/>
                        </a:rPr>
                        <a:t> before March</a:t>
                      </a:r>
                      <a:endParaRPr lang="en-GB" sz="3200" dirty="0">
                        <a:latin typeface="SassoonCRInfantMedium"/>
                      </a:endParaRP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6917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Varied Fluency 1</a:t>
            </a:r>
          </a:p>
          <a:p>
            <a:pPr algn="ctr"/>
            <a:endParaRPr lang="en-GB" sz="2000" u="sng" dirty="0">
              <a:solidFill>
                <a:schemeClr val="bg2">
                  <a:lumMod val="50000"/>
                </a:schemeClr>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Circle the month or months that do not have 30 days</a:t>
            </a:r>
            <a:endParaRPr lang="en-GB" sz="2800" u="sng" dirty="0">
              <a:solidFill>
                <a:schemeClr val="bg2">
                  <a:lumMod val="50000"/>
                </a:scheme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51025CFF-E775-43F3-8DA7-CECE05C6F77E}"/>
              </a:ext>
            </a:extLst>
          </p:cNvPr>
          <p:cNvGraphicFramePr>
            <a:graphicFrameLocks noGrp="1"/>
          </p:cNvGraphicFramePr>
          <p:nvPr>
            <p:extLst/>
          </p:nvPr>
        </p:nvGraphicFramePr>
        <p:xfrm>
          <a:off x="1103306" y="1813145"/>
          <a:ext cx="6937389" cy="2257407"/>
        </p:xfrm>
        <a:graphic>
          <a:graphicData uri="http://schemas.openxmlformats.org/drawingml/2006/table">
            <a:tbl>
              <a:tblPr firstRow="1" bandRow="1">
                <a:tableStyleId>{5940675A-B579-460E-94D1-54222C63F5DA}</a:tableStyleId>
              </a:tblPr>
              <a:tblGrid>
                <a:gridCol w="2312463">
                  <a:extLst>
                    <a:ext uri="{9D8B030D-6E8A-4147-A177-3AD203B41FA5}">
                      <a16:colId xmlns:a16="http://schemas.microsoft.com/office/drawing/2014/main" val="20000"/>
                    </a:ext>
                  </a:extLst>
                </a:gridCol>
                <a:gridCol w="2312463">
                  <a:extLst>
                    <a:ext uri="{9D8B030D-6E8A-4147-A177-3AD203B41FA5}">
                      <a16:colId xmlns:a16="http://schemas.microsoft.com/office/drawing/2014/main" val="20001"/>
                    </a:ext>
                  </a:extLst>
                </a:gridCol>
                <a:gridCol w="2312463">
                  <a:extLst>
                    <a:ext uri="{9D8B030D-6E8A-4147-A177-3AD203B41FA5}">
                      <a16:colId xmlns:a16="http://schemas.microsoft.com/office/drawing/2014/main" val="20002"/>
                    </a:ext>
                  </a:extLst>
                </a:gridCol>
              </a:tblGrid>
              <a:tr h="225740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3200" dirty="0">
                          <a:latin typeface="SassoonCRInfantMedium"/>
                        </a:rPr>
                        <a:t>The eighth month of the year</a:t>
                      </a: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n-GB" sz="3200" dirty="0">
                          <a:latin typeface="SassoonCRInfantMedium"/>
                        </a:rPr>
                        <a:t>April</a:t>
                      </a: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marL="0" marR="0" indent="0" algn="ctr" defTabSz="685800" rtl="0" eaLnBrk="1" fontAlgn="auto" latinLnBrk="0" hangingPunct="1">
                        <a:lnSpc>
                          <a:spcPct val="100000"/>
                        </a:lnSpc>
                        <a:spcBef>
                          <a:spcPts val="0"/>
                        </a:spcBef>
                        <a:spcAft>
                          <a:spcPts val="0"/>
                        </a:spcAft>
                        <a:buClrTx/>
                        <a:buSzTx/>
                        <a:buFontTx/>
                        <a:buNone/>
                        <a:tabLst/>
                        <a:defRPr/>
                      </a:pPr>
                      <a:r>
                        <a:rPr lang="en-GB" sz="3200" dirty="0">
                          <a:latin typeface="SassoonCRInfantMedium"/>
                        </a:rPr>
                        <a:t>The month</a:t>
                      </a:r>
                      <a:r>
                        <a:rPr lang="en-GB" sz="3200" baseline="0" dirty="0">
                          <a:latin typeface="SassoonCRInfantMedium"/>
                        </a:rPr>
                        <a:t> before March</a:t>
                      </a:r>
                      <a:endParaRPr lang="en-GB" sz="3200" dirty="0">
                        <a:latin typeface="SassoonCRInfantMedium"/>
                      </a:endParaRPr>
                    </a:p>
                  </a:txBody>
                  <a:tcPr marL="214836" marR="214836" marT="138605" marB="138605"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10000"/>
                  </a:ext>
                </a:extLst>
              </a:tr>
            </a:tbl>
          </a:graphicData>
        </a:graphic>
      </p:graphicFrame>
      <p:sp>
        <p:nvSpPr>
          <p:cNvPr id="11" name="Oval 10">
            <a:extLst>
              <a:ext uri="{FF2B5EF4-FFF2-40B4-BE49-F238E27FC236}">
                <a16:creationId xmlns:a16="http://schemas.microsoft.com/office/drawing/2014/main" id="{4EF4BD5E-7CFA-4CE6-B220-8813D3FD08B2}"/>
              </a:ext>
            </a:extLst>
          </p:cNvPr>
          <p:cNvSpPr/>
          <p:nvPr/>
        </p:nvSpPr>
        <p:spPr>
          <a:xfrm>
            <a:off x="1038888" y="1666312"/>
            <a:ext cx="2412000" cy="2412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 name="Oval 11">
            <a:extLst>
              <a:ext uri="{FF2B5EF4-FFF2-40B4-BE49-F238E27FC236}">
                <a16:creationId xmlns:a16="http://schemas.microsoft.com/office/drawing/2014/main" id="{70D67A57-C485-4526-A802-8D5D0935C1E2}"/>
              </a:ext>
            </a:extLst>
          </p:cNvPr>
          <p:cNvSpPr/>
          <p:nvPr/>
        </p:nvSpPr>
        <p:spPr>
          <a:xfrm>
            <a:off x="5677857" y="1666312"/>
            <a:ext cx="2412000" cy="2412000"/>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Tree>
    <p:extLst>
      <p:ext uri="{BB962C8B-B14F-4D97-AF65-F5344CB8AC3E}">
        <p14:creationId xmlns:p14="http://schemas.microsoft.com/office/powerpoint/2010/main" val="24435686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Varied Fluency 2</a:t>
            </a:r>
          </a:p>
          <a:p>
            <a:pPr algn="ctr"/>
            <a:endParaRPr lang="en-GB" sz="2000" u="sng" dirty="0">
              <a:solidFill>
                <a:schemeClr val="bg2">
                  <a:lumMod val="50000"/>
                </a:schemeClr>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Write the date a week later.</a:t>
            </a:r>
          </a:p>
          <a:p>
            <a:pPr algn="ctr"/>
            <a:endParaRPr lang="en-GB" sz="2000" u="sng" dirty="0">
              <a:solidFill>
                <a:schemeClr val="bg2">
                  <a:lumMod val="50000"/>
                </a:schemeClr>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F8518A21-F747-4F3C-B3C0-207E45AFE1C4}"/>
              </a:ext>
            </a:extLst>
          </p:cNvPr>
          <p:cNvGraphicFramePr>
            <a:graphicFrameLocks noGrp="1"/>
          </p:cNvGraphicFramePr>
          <p:nvPr>
            <p:extLst>
              <p:ext uri="{D42A27DB-BD31-4B8C-83A1-F6EECF244321}">
                <p14:modId xmlns:p14="http://schemas.microsoft.com/office/powerpoint/2010/main" val="2016141725"/>
              </p:ext>
            </p:extLst>
          </p:nvPr>
        </p:nvGraphicFramePr>
        <p:xfrm>
          <a:off x="1130669" y="1970427"/>
          <a:ext cx="6882661" cy="2130568"/>
        </p:xfrm>
        <a:graphic>
          <a:graphicData uri="http://schemas.openxmlformats.org/drawingml/2006/table">
            <a:tbl>
              <a:tblPr firstRow="1" bandRow="1">
                <a:tableStyleId>{5940675A-B579-460E-94D1-54222C63F5DA}</a:tableStyleId>
              </a:tblPr>
              <a:tblGrid>
                <a:gridCol w="4659133">
                  <a:extLst>
                    <a:ext uri="{9D8B030D-6E8A-4147-A177-3AD203B41FA5}">
                      <a16:colId xmlns:a16="http://schemas.microsoft.com/office/drawing/2014/main" val="20000"/>
                    </a:ext>
                  </a:extLst>
                </a:gridCol>
                <a:gridCol w="2223528">
                  <a:extLst>
                    <a:ext uri="{9D8B030D-6E8A-4147-A177-3AD203B41FA5}">
                      <a16:colId xmlns:a16="http://schemas.microsoft.com/office/drawing/2014/main" val="20001"/>
                    </a:ext>
                  </a:extLst>
                </a:gridCol>
              </a:tblGrid>
              <a:tr h="1065838">
                <a:tc>
                  <a:txBody>
                    <a:bodyPr/>
                    <a:lstStyle/>
                    <a:p>
                      <a:pPr algn="ctr"/>
                      <a:r>
                        <a:rPr lang="en-GB" sz="2800" dirty="0">
                          <a:latin typeface="SassoonCRInfantMedium"/>
                        </a:rPr>
                        <a:t>28</a:t>
                      </a:r>
                      <a:r>
                        <a:rPr lang="en-GB" sz="2800" baseline="30000" dirty="0">
                          <a:latin typeface="SassoonCRInfantMedium"/>
                        </a:rPr>
                        <a:t>th</a:t>
                      </a:r>
                      <a:r>
                        <a:rPr lang="en-GB" sz="2800" dirty="0">
                          <a:latin typeface="SassoonCRInfantMedium"/>
                        </a:rPr>
                        <a:t> February</a:t>
                      </a:r>
                      <a:r>
                        <a:rPr lang="en-GB" sz="2800" baseline="0" dirty="0">
                          <a:latin typeface="SassoonCRInfantMedium"/>
                        </a:rPr>
                        <a:t> (non-leap year)</a:t>
                      </a:r>
                      <a:endParaRPr lang="en-GB" sz="2800" dirty="0">
                        <a:latin typeface="SassoonCRInfantMedium"/>
                      </a:endParaRPr>
                    </a:p>
                  </a:txBody>
                  <a:tcPr marL="213140" marR="213140" marT="106638" marB="106638" anchor="ctr">
                    <a:solidFill>
                      <a:schemeClr val="bg1"/>
                    </a:solidFill>
                  </a:tcPr>
                </a:tc>
                <a:tc>
                  <a:txBody>
                    <a:bodyPr/>
                    <a:lstStyle/>
                    <a:p>
                      <a:pPr algn="ctr"/>
                      <a:endParaRPr lang="en-GB" sz="2800" dirty="0">
                        <a:solidFill>
                          <a:srgbClr val="FF0000"/>
                        </a:solidFill>
                        <a:latin typeface="SassoonCRInfantMedium"/>
                      </a:endParaRPr>
                    </a:p>
                  </a:txBody>
                  <a:tcPr marL="213140" marR="213140" marT="106638" marB="106638" anchor="ctr">
                    <a:solidFill>
                      <a:schemeClr val="bg1"/>
                    </a:solidFill>
                  </a:tcPr>
                </a:tc>
                <a:extLst>
                  <a:ext uri="{0D108BD9-81ED-4DB2-BD59-A6C34878D82A}">
                    <a16:rowId xmlns:a16="http://schemas.microsoft.com/office/drawing/2014/main" val="10000"/>
                  </a:ext>
                </a:extLst>
              </a:tr>
              <a:tr h="1063852">
                <a:tc>
                  <a:txBody>
                    <a:bodyPr/>
                    <a:lstStyle/>
                    <a:p>
                      <a:pPr algn="ctr"/>
                      <a:r>
                        <a:rPr lang="en-GB" sz="2800" baseline="0" dirty="0">
                          <a:latin typeface="SassoonCRInfantMedium"/>
                        </a:rPr>
                        <a:t>30</a:t>
                      </a:r>
                      <a:r>
                        <a:rPr lang="en-GB" sz="2800" baseline="30000" dirty="0">
                          <a:latin typeface="SassoonCRInfantMedium"/>
                        </a:rPr>
                        <a:t>th</a:t>
                      </a:r>
                      <a:r>
                        <a:rPr lang="en-GB" sz="2800" dirty="0">
                          <a:latin typeface="SassoonCRInfantMedium"/>
                        </a:rPr>
                        <a:t> December</a:t>
                      </a:r>
                    </a:p>
                  </a:txBody>
                  <a:tcPr marL="213140" marR="213140" marT="106638" marB="106638" anchor="ctr">
                    <a:solidFill>
                      <a:schemeClr val="bg1"/>
                    </a:solidFill>
                  </a:tcPr>
                </a:tc>
                <a:tc>
                  <a:txBody>
                    <a:bodyPr/>
                    <a:lstStyle/>
                    <a:p>
                      <a:pPr algn="ctr"/>
                      <a:endParaRPr lang="en-GB" sz="2800" dirty="0">
                        <a:solidFill>
                          <a:srgbClr val="FF0000"/>
                        </a:solidFill>
                        <a:latin typeface="SassoonCRInfantMedium"/>
                      </a:endParaRPr>
                    </a:p>
                  </a:txBody>
                  <a:tcPr marL="213140" marR="213140" marT="106638" marB="106638" anchor="ctr">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636014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Varied Fluency 2</a:t>
            </a:r>
          </a:p>
          <a:p>
            <a:pPr algn="ctr"/>
            <a:endParaRPr lang="en-GB" sz="2000" u="sng" dirty="0">
              <a:solidFill>
                <a:schemeClr val="bg2">
                  <a:lumMod val="50000"/>
                </a:schemeClr>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Write the date a week later.</a:t>
            </a:r>
          </a:p>
          <a:p>
            <a:pPr algn="ctr"/>
            <a:endParaRPr lang="en-GB" sz="2000" u="sng" dirty="0">
              <a:solidFill>
                <a:schemeClr val="bg2">
                  <a:lumMod val="50000"/>
                </a:schemeClr>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graphicFrame>
        <p:nvGraphicFramePr>
          <p:cNvPr id="7" name="Table 6">
            <a:extLst>
              <a:ext uri="{FF2B5EF4-FFF2-40B4-BE49-F238E27FC236}">
                <a16:creationId xmlns:a16="http://schemas.microsoft.com/office/drawing/2014/main" id="{F8518A21-F747-4F3C-B3C0-207E45AFE1C4}"/>
              </a:ext>
            </a:extLst>
          </p:cNvPr>
          <p:cNvGraphicFramePr>
            <a:graphicFrameLocks noGrp="1"/>
          </p:cNvGraphicFramePr>
          <p:nvPr>
            <p:extLst/>
          </p:nvPr>
        </p:nvGraphicFramePr>
        <p:xfrm>
          <a:off x="1130669" y="1970427"/>
          <a:ext cx="6882661" cy="2130568"/>
        </p:xfrm>
        <a:graphic>
          <a:graphicData uri="http://schemas.openxmlformats.org/drawingml/2006/table">
            <a:tbl>
              <a:tblPr firstRow="1" bandRow="1">
                <a:tableStyleId>{5940675A-B579-460E-94D1-54222C63F5DA}</a:tableStyleId>
              </a:tblPr>
              <a:tblGrid>
                <a:gridCol w="4659133">
                  <a:extLst>
                    <a:ext uri="{9D8B030D-6E8A-4147-A177-3AD203B41FA5}">
                      <a16:colId xmlns:a16="http://schemas.microsoft.com/office/drawing/2014/main" val="20000"/>
                    </a:ext>
                  </a:extLst>
                </a:gridCol>
                <a:gridCol w="2223528">
                  <a:extLst>
                    <a:ext uri="{9D8B030D-6E8A-4147-A177-3AD203B41FA5}">
                      <a16:colId xmlns:a16="http://schemas.microsoft.com/office/drawing/2014/main" val="20001"/>
                    </a:ext>
                  </a:extLst>
                </a:gridCol>
              </a:tblGrid>
              <a:tr h="1065838">
                <a:tc>
                  <a:txBody>
                    <a:bodyPr/>
                    <a:lstStyle/>
                    <a:p>
                      <a:pPr algn="ctr"/>
                      <a:r>
                        <a:rPr lang="en-GB" sz="2800" dirty="0">
                          <a:latin typeface="SassoonCRInfantMedium"/>
                        </a:rPr>
                        <a:t>28</a:t>
                      </a:r>
                      <a:r>
                        <a:rPr lang="en-GB" sz="2800" baseline="30000" dirty="0">
                          <a:latin typeface="SassoonCRInfantMedium"/>
                        </a:rPr>
                        <a:t>th</a:t>
                      </a:r>
                      <a:r>
                        <a:rPr lang="en-GB" sz="2800" dirty="0">
                          <a:latin typeface="SassoonCRInfantMedium"/>
                        </a:rPr>
                        <a:t> February</a:t>
                      </a:r>
                      <a:r>
                        <a:rPr lang="en-GB" sz="2800" baseline="0" dirty="0">
                          <a:latin typeface="SassoonCRInfantMedium"/>
                        </a:rPr>
                        <a:t> (non-leap year)</a:t>
                      </a:r>
                      <a:endParaRPr lang="en-GB" sz="2800" dirty="0">
                        <a:latin typeface="SassoonCRInfantMedium"/>
                      </a:endParaRPr>
                    </a:p>
                  </a:txBody>
                  <a:tcPr marL="213140" marR="213140" marT="106638" marB="106638" anchor="ctr">
                    <a:solidFill>
                      <a:schemeClr val="bg1"/>
                    </a:solidFill>
                  </a:tcPr>
                </a:tc>
                <a:tc>
                  <a:txBody>
                    <a:bodyPr/>
                    <a:lstStyle/>
                    <a:p>
                      <a:pPr algn="ctr"/>
                      <a:r>
                        <a:rPr lang="en-GB" sz="2800" dirty="0">
                          <a:solidFill>
                            <a:srgbClr val="FF0000"/>
                          </a:solidFill>
                          <a:latin typeface="SassoonCRInfantMedium"/>
                        </a:rPr>
                        <a:t>7</a:t>
                      </a:r>
                      <a:r>
                        <a:rPr lang="en-GB" sz="2800" baseline="30000" dirty="0">
                          <a:solidFill>
                            <a:srgbClr val="FF0000"/>
                          </a:solidFill>
                          <a:latin typeface="SassoonCRInfantMedium"/>
                        </a:rPr>
                        <a:t>th</a:t>
                      </a:r>
                      <a:r>
                        <a:rPr lang="en-GB" sz="2800" baseline="0" dirty="0">
                          <a:solidFill>
                            <a:srgbClr val="FF0000"/>
                          </a:solidFill>
                          <a:latin typeface="SassoonCRInfantMedium"/>
                        </a:rPr>
                        <a:t> March</a:t>
                      </a:r>
                      <a:endParaRPr lang="en-GB" sz="2800" dirty="0">
                        <a:solidFill>
                          <a:srgbClr val="FF0000"/>
                        </a:solidFill>
                        <a:latin typeface="SassoonCRInfantMedium"/>
                      </a:endParaRPr>
                    </a:p>
                  </a:txBody>
                  <a:tcPr marL="213140" marR="213140" marT="106638" marB="106638" anchor="ctr">
                    <a:solidFill>
                      <a:schemeClr val="bg1"/>
                    </a:solidFill>
                  </a:tcPr>
                </a:tc>
                <a:extLst>
                  <a:ext uri="{0D108BD9-81ED-4DB2-BD59-A6C34878D82A}">
                    <a16:rowId xmlns:a16="http://schemas.microsoft.com/office/drawing/2014/main" val="10000"/>
                  </a:ext>
                </a:extLst>
              </a:tr>
              <a:tr h="1063852">
                <a:tc>
                  <a:txBody>
                    <a:bodyPr/>
                    <a:lstStyle/>
                    <a:p>
                      <a:pPr algn="ctr"/>
                      <a:r>
                        <a:rPr lang="en-GB" sz="2800" baseline="0" dirty="0">
                          <a:latin typeface="SassoonCRInfantMedium"/>
                        </a:rPr>
                        <a:t>30</a:t>
                      </a:r>
                      <a:r>
                        <a:rPr lang="en-GB" sz="2800" baseline="30000" dirty="0">
                          <a:latin typeface="SassoonCRInfantMedium"/>
                        </a:rPr>
                        <a:t>th</a:t>
                      </a:r>
                      <a:r>
                        <a:rPr lang="en-GB" sz="2800" dirty="0">
                          <a:latin typeface="SassoonCRInfantMedium"/>
                        </a:rPr>
                        <a:t> December</a:t>
                      </a:r>
                    </a:p>
                  </a:txBody>
                  <a:tcPr marL="213140" marR="213140" marT="106638" marB="106638" anchor="ctr">
                    <a:solidFill>
                      <a:schemeClr val="bg1"/>
                    </a:solidFill>
                  </a:tcPr>
                </a:tc>
                <a:tc>
                  <a:txBody>
                    <a:bodyPr/>
                    <a:lstStyle/>
                    <a:p>
                      <a:pPr algn="ctr"/>
                      <a:r>
                        <a:rPr lang="en-GB" sz="2800" dirty="0">
                          <a:solidFill>
                            <a:srgbClr val="FF0000"/>
                          </a:solidFill>
                          <a:latin typeface="SassoonCRInfantMedium"/>
                        </a:rPr>
                        <a:t>6</a:t>
                      </a:r>
                      <a:r>
                        <a:rPr lang="en-GB" sz="2800" baseline="30000" dirty="0">
                          <a:solidFill>
                            <a:srgbClr val="FF0000"/>
                          </a:solidFill>
                          <a:latin typeface="SassoonCRInfantMedium"/>
                        </a:rPr>
                        <a:t>th</a:t>
                      </a:r>
                      <a:r>
                        <a:rPr lang="en-GB" sz="2800" dirty="0">
                          <a:solidFill>
                            <a:srgbClr val="FF0000"/>
                          </a:solidFill>
                          <a:latin typeface="SassoonCRInfantMedium"/>
                        </a:rPr>
                        <a:t> January</a:t>
                      </a:r>
                    </a:p>
                  </a:txBody>
                  <a:tcPr marL="213140" marR="213140" marT="106638" marB="106638" anchor="ctr">
                    <a:solidFill>
                      <a:schemeClr val="bg1"/>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7564774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D9426B6B-94AA-4D9B-BC63-8F0BC9ED51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grpSp>
        <p:nvGrpSpPr>
          <p:cNvPr id="16" name="Group 15">
            <a:extLst>
              <a:ext uri="{FF2B5EF4-FFF2-40B4-BE49-F238E27FC236}">
                <a16:creationId xmlns:a16="http://schemas.microsoft.com/office/drawing/2014/main" id="{B31300A9-E3C5-4701-8EF1-45ED088A04DD}"/>
              </a:ext>
            </a:extLst>
          </p:cNvPr>
          <p:cNvGrpSpPr/>
          <p:nvPr/>
        </p:nvGrpSpPr>
        <p:grpSpPr>
          <a:xfrm>
            <a:off x="71151" y="6454317"/>
            <a:ext cx="1188000" cy="403587"/>
            <a:chOff x="79697" y="6454317"/>
            <a:chExt cx="1188000" cy="403587"/>
          </a:xfrm>
        </p:grpSpPr>
        <p:sp>
          <p:nvSpPr>
            <p:cNvPr id="17" name="TextBox 8">
              <a:extLst>
                <a:ext uri="{FF2B5EF4-FFF2-40B4-BE49-F238E27FC236}">
                  <a16:creationId xmlns:a16="http://schemas.microsoft.com/office/drawing/2014/main" id="{0F18B4CD-798D-4EA5-92CF-7A4BB6DD9812}"/>
                </a:ext>
              </a:extLst>
            </p:cNvPr>
            <p:cNvSpPr txBox="1"/>
            <p:nvPr/>
          </p:nvSpPr>
          <p:spPr>
            <a:xfrm>
              <a:off x="79697" y="6688627"/>
              <a:ext cx="1188000" cy="169277"/>
            </a:xfrm>
            <a:prstGeom prst="rect">
              <a:avLst/>
            </a:prstGeom>
            <a:noFill/>
          </p:spPr>
          <p:txBody>
            <a:bodyPr wrap="square" rtlCol="0">
              <a:spAutoFit/>
            </a:bodyPr>
            <a:ls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a:lstStyle>
            <a:p>
              <a:r>
                <a:rPr lang="en-GB" sz="500" dirty="0">
                  <a:latin typeface="Arial" panose="020B0604020202020204" pitchFamily="34" charset="0"/>
                  <a:cs typeface="Arial" panose="020B0604020202020204" pitchFamily="34" charset="0"/>
                </a:rPr>
                <a:t>© Classroom Secrets Limited 2018</a:t>
              </a:r>
            </a:p>
          </p:txBody>
        </p:sp>
        <p:pic>
          <p:nvPicPr>
            <p:cNvPr id="18" name="Picture 17" descr="A close up of a sign&#10;&#10;Description generated with high confidence">
              <a:extLst>
                <a:ext uri="{FF2B5EF4-FFF2-40B4-BE49-F238E27FC236}">
                  <a16:creationId xmlns:a16="http://schemas.microsoft.com/office/drawing/2014/main" id="{AF62330C-AB9B-43BE-82E4-98A7F5B9D6D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685" y="6454317"/>
              <a:ext cx="1174025" cy="278902"/>
            </a:xfrm>
            <a:prstGeom prst="rect">
              <a:avLst/>
            </a:prstGeom>
          </p:spPr>
        </p:pic>
      </p:grpSp>
      <p:sp>
        <p:nvSpPr>
          <p:cNvPr id="19" name="Rectangle 18">
            <a:extLst>
              <a:ext uri="{FF2B5EF4-FFF2-40B4-BE49-F238E27FC236}">
                <a16:creationId xmlns:a16="http://schemas.microsoft.com/office/drawing/2014/main" id="{5252A847-DE45-4FA3-A1F8-EEBEB845FF8E}"/>
              </a:ext>
            </a:extLst>
          </p:cNvPr>
          <p:cNvSpPr/>
          <p:nvPr/>
        </p:nvSpPr>
        <p:spPr>
          <a:xfrm>
            <a:off x="275304" y="272387"/>
            <a:ext cx="8593393" cy="6057245"/>
          </a:xfrm>
          <a:prstGeom prst="rect">
            <a:avLst/>
          </a:prstGeom>
          <a:solidFill>
            <a:schemeClr val="bg1">
              <a:alpha val="82000"/>
            </a:schemeClr>
          </a:solidFill>
          <a:ln>
            <a:solidFill>
              <a:schemeClr val="bg1">
                <a:lumMod val="50000"/>
              </a:schemeClr>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2000" u="sng" dirty="0">
                <a:solidFill>
                  <a:schemeClr val="bg2">
                    <a:lumMod val="50000"/>
                  </a:schemeClr>
                </a:solidFill>
                <a:latin typeface="SassoonCRInfantMedium" panose="02000603020000020003" pitchFamily="2" charset="0"/>
              </a:rPr>
              <a:t>Varied Fluency 3</a:t>
            </a:r>
          </a:p>
          <a:p>
            <a:pPr algn="ctr"/>
            <a:endParaRPr lang="en-GB" sz="2000" u="sng" dirty="0">
              <a:solidFill>
                <a:schemeClr val="bg2">
                  <a:lumMod val="50000"/>
                </a:schemeClr>
              </a:solidFill>
              <a:latin typeface="SassoonCRInfantMedium" panose="02000603020000020003" pitchFamily="2" charset="0"/>
            </a:endParaRPr>
          </a:p>
          <a:p>
            <a:pPr algn="ctr"/>
            <a:r>
              <a:rPr lang="en-GB" sz="2800" dirty="0">
                <a:solidFill>
                  <a:schemeClr val="tx1"/>
                </a:solidFill>
                <a:latin typeface="SassoonCRInfantMedium" panose="02000603020000020003" pitchFamily="2" charset="0"/>
              </a:rPr>
              <a:t>Complete the table.</a:t>
            </a:r>
          </a:p>
          <a:p>
            <a:pPr algn="ctr"/>
            <a:endParaRPr lang="en-GB" sz="2000" u="sng" dirty="0">
              <a:solidFill>
                <a:schemeClr val="bg2">
                  <a:lumMod val="50000"/>
                </a:schemeClr>
              </a:solidFill>
              <a:latin typeface="SassoonCRInfantMedium" panose="02000603020000020003" pitchFamily="2" charset="0"/>
            </a:endParaRPr>
          </a:p>
          <a:p>
            <a:pPr lvl="0"/>
            <a:endParaRPr lang="en-GB" sz="2800" dirty="0">
              <a:solidFill>
                <a:srgbClr val="E7E6E6">
                  <a:lumMod val="25000"/>
                </a:srgbClr>
              </a:solidFill>
              <a:latin typeface="SassoonCRInfantMedium" panose="02000603020000020003" pitchFamily="2" charset="0"/>
            </a:endParaRPr>
          </a:p>
        </p:txBody>
      </p:sp>
      <p:graphicFrame>
        <p:nvGraphicFramePr>
          <p:cNvPr id="9" name="Table 8">
            <a:extLst>
              <a:ext uri="{FF2B5EF4-FFF2-40B4-BE49-F238E27FC236}">
                <a16:creationId xmlns:a16="http://schemas.microsoft.com/office/drawing/2014/main" id="{A751C22F-DC78-44B5-BF7A-E673A996300C}"/>
              </a:ext>
            </a:extLst>
          </p:cNvPr>
          <p:cNvGraphicFramePr>
            <a:graphicFrameLocks noGrp="1"/>
          </p:cNvGraphicFramePr>
          <p:nvPr>
            <p:extLst/>
          </p:nvPr>
        </p:nvGraphicFramePr>
        <p:xfrm>
          <a:off x="1857872" y="1799303"/>
          <a:ext cx="5428257" cy="2911229"/>
        </p:xfrm>
        <a:graphic>
          <a:graphicData uri="http://schemas.openxmlformats.org/drawingml/2006/table">
            <a:tbl>
              <a:tblPr firstRow="1" bandRow="1">
                <a:tableStyleId>{5940675A-B579-460E-94D1-54222C63F5DA}</a:tableStyleId>
              </a:tblPr>
              <a:tblGrid>
                <a:gridCol w="4020930">
                  <a:extLst>
                    <a:ext uri="{9D8B030D-6E8A-4147-A177-3AD203B41FA5}">
                      <a16:colId xmlns:a16="http://schemas.microsoft.com/office/drawing/2014/main" val="20000"/>
                    </a:ext>
                  </a:extLst>
                </a:gridCol>
                <a:gridCol w="1407327">
                  <a:extLst>
                    <a:ext uri="{9D8B030D-6E8A-4147-A177-3AD203B41FA5}">
                      <a16:colId xmlns:a16="http://schemas.microsoft.com/office/drawing/2014/main" val="20001"/>
                    </a:ext>
                  </a:extLst>
                </a:gridCol>
              </a:tblGrid>
              <a:tr h="1063512">
                <a:tc>
                  <a:txBody>
                    <a:bodyPr/>
                    <a:lstStyle/>
                    <a:p>
                      <a:r>
                        <a:rPr lang="en-GB" sz="2400" dirty="0">
                          <a:latin typeface="SassoonCRInfantMedium"/>
                        </a:rPr>
                        <a:t>Number</a:t>
                      </a:r>
                      <a:r>
                        <a:rPr lang="en-GB" sz="2400" baseline="0" dirty="0">
                          <a:latin typeface="SassoonCRInfantMedium"/>
                        </a:rPr>
                        <a:t> of days in the fifth month of the year</a:t>
                      </a:r>
                      <a:endParaRPr lang="en-GB" sz="2400" dirty="0">
                        <a:latin typeface="SassoonCRInfantMedium"/>
                      </a:endParaRPr>
                    </a:p>
                  </a:txBody>
                  <a:tcPr marL="168191" marR="168191" marT="84075" marB="84075" anchor="ctr">
                    <a:solidFill>
                      <a:schemeClr val="bg1"/>
                    </a:solidFill>
                  </a:tcPr>
                </a:tc>
                <a:tc>
                  <a:txBody>
                    <a:bodyPr/>
                    <a:lstStyle/>
                    <a:p>
                      <a:pPr algn="ctr"/>
                      <a:endParaRPr lang="en-GB" sz="2400" dirty="0">
                        <a:solidFill>
                          <a:srgbClr val="FF0000"/>
                        </a:solidFill>
                        <a:latin typeface="SassoonCRInfantMedium"/>
                      </a:endParaRPr>
                    </a:p>
                  </a:txBody>
                  <a:tcPr marL="168191" marR="168191" marT="84075" marB="84075" anchor="ctr">
                    <a:solidFill>
                      <a:schemeClr val="bg1"/>
                    </a:solidFill>
                  </a:tcPr>
                </a:tc>
                <a:extLst>
                  <a:ext uri="{0D108BD9-81ED-4DB2-BD59-A6C34878D82A}">
                    <a16:rowId xmlns:a16="http://schemas.microsoft.com/office/drawing/2014/main" val="10000"/>
                  </a:ext>
                </a:extLst>
              </a:tr>
              <a:tr h="784205">
                <a:tc>
                  <a:txBody>
                    <a:bodyPr/>
                    <a:lstStyle/>
                    <a:p>
                      <a:r>
                        <a:rPr lang="en-GB" sz="2400" dirty="0">
                          <a:latin typeface="SassoonCRInfantMedium"/>
                        </a:rPr>
                        <a:t>Number</a:t>
                      </a:r>
                      <a:r>
                        <a:rPr lang="en-GB" sz="2400" baseline="0" dirty="0">
                          <a:latin typeface="SassoonCRInfantMedium"/>
                        </a:rPr>
                        <a:t> of days in 2010</a:t>
                      </a:r>
                      <a:endParaRPr lang="en-GB" sz="2400" dirty="0">
                        <a:latin typeface="SassoonCRInfantMedium"/>
                      </a:endParaRPr>
                    </a:p>
                  </a:txBody>
                  <a:tcPr marL="168191" marR="168191" marT="84075" marB="84075" anchor="ctr">
                    <a:solidFill>
                      <a:schemeClr val="bg1"/>
                    </a:solidFill>
                  </a:tcPr>
                </a:tc>
                <a:tc>
                  <a:txBody>
                    <a:bodyPr/>
                    <a:lstStyle/>
                    <a:p>
                      <a:pPr algn="ctr"/>
                      <a:endParaRPr lang="en-GB" sz="2400" dirty="0">
                        <a:solidFill>
                          <a:srgbClr val="FF0000"/>
                        </a:solidFill>
                        <a:latin typeface="SassoonCRInfantMedium"/>
                      </a:endParaRPr>
                    </a:p>
                  </a:txBody>
                  <a:tcPr marL="168191" marR="168191" marT="84075" marB="84075" anchor="ctr">
                    <a:solidFill>
                      <a:schemeClr val="bg1"/>
                    </a:solidFill>
                  </a:tcPr>
                </a:tc>
                <a:extLst>
                  <a:ext uri="{0D108BD9-81ED-4DB2-BD59-A6C34878D82A}">
                    <a16:rowId xmlns:a16="http://schemas.microsoft.com/office/drawing/2014/main" val="10001"/>
                  </a:ext>
                </a:extLst>
              </a:tr>
              <a:tr h="1063512">
                <a:tc>
                  <a:txBody>
                    <a:bodyPr/>
                    <a:lstStyle/>
                    <a:p>
                      <a:r>
                        <a:rPr lang="en-GB" sz="2400" dirty="0">
                          <a:latin typeface="SassoonCRInfantMedium"/>
                        </a:rPr>
                        <a:t>Number of days in</a:t>
                      </a:r>
                      <a:r>
                        <a:rPr lang="en-GB" sz="2400" baseline="0" dirty="0">
                          <a:latin typeface="SassoonCRInfantMedium"/>
                        </a:rPr>
                        <a:t> February in a </a:t>
                      </a:r>
                      <a:r>
                        <a:rPr lang="en-GB" sz="2400" spc="-300" baseline="0" dirty="0">
                          <a:latin typeface="SassoonCRInfantMedium"/>
                        </a:rPr>
                        <a:t>_________</a:t>
                      </a:r>
                      <a:r>
                        <a:rPr lang="en-GB" sz="2400" spc="0" baseline="0" dirty="0">
                          <a:latin typeface="SassoonCRInfantMedium"/>
                        </a:rPr>
                        <a:t>  </a:t>
                      </a:r>
                      <a:r>
                        <a:rPr lang="en-GB" sz="2400" baseline="0" dirty="0">
                          <a:latin typeface="SassoonCRInfantMedium"/>
                        </a:rPr>
                        <a:t>year</a:t>
                      </a:r>
                      <a:endParaRPr lang="en-GB" sz="2400" dirty="0">
                        <a:latin typeface="SassoonCRInfantMedium"/>
                      </a:endParaRPr>
                    </a:p>
                  </a:txBody>
                  <a:tcPr marL="168191" marR="168191" marT="84075" marB="84075" anchor="ctr">
                    <a:solidFill>
                      <a:schemeClr val="bg1"/>
                    </a:solidFill>
                  </a:tcPr>
                </a:tc>
                <a:tc>
                  <a:txBody>
                    <a:bodyPr/>
                    <a:lstStyle/>
                    <a:p>
                      <a:pPr algn="ctr"/>
                      <a:r>
                        <a:rPr lang="en-GB" sz="2400" dirty="0">
                          <a:latin typeface="SassoonCRInfantMedium"/>
                        </a:rPr>
                        <a:t>29</a:t>
                      </a:r>
                    </a:p>
                  </a:txBody>
                  <a:tcPr marL="168191" marR="168191" marT="84075" marB="84075" anchor="ctr">
                    <a:solidFill>
                      <a:schemeClr val="bg1"/>
                    </a:solidFill>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160095081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2E2B28500E97074E9232E002F87A0DA8" ma:contentTypeVersion="6" ma:contentTypeDescription="Create a new document." ma:contentTypeScope="" ma:versionID="232a3161d8cdc1753e67d98af04160a5">
  <xsd:schema xmlns:xsd="http://www.w3.org/2001/XMLSchema" xmlns:xs="http://www.w3.org/2001/XMLSchema" xmlns:p="http://schemas.microsoft.com/office/2006/metadata/properties" xmlns:ns2="86144f90-c7b6-48d0-aae5-f5e9e48cc3df" xmlns:ns3="5c7a0828-c5e4-45f8-a074-18a8fdc88ec6" targetNamespace="http://schemas.microsoft.com/office/2006/metadata/properties" ma:root="true" ma:fieldsID="cd8d44c83432fc13a39548b2e53d683a" ns2:_="" ns3:_="">
    <xsd:import namespace="86144f90-c7b6-48d0-aae5-f5e9e48cc3df"/>
    <xsd:import namespace="5c7a0828-c5e4-45f8-a074-18a8fdc88ec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6144f90-c7b6-48d0-aae5-f5e9e48cc3df"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c7a0828-c5e4-45f8-a074-18a8fdc88ec6"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EF8F11D-A449-4684-B8E0-461263A2E192}">
  <ds:schemaRefs>
    <ds:schemaRef ds:uri="http://purl.org/dc/terms/"/>
    <ds:schemaRef ds:uri="http://schemas.openxmlformats.org/package/2006/metadata/core-properties"/>
    <ds:schemaRef ds:uri="http://purl.org/dc/dcmitype/"/>
    <ds:schemaRef ds:uri="http://schemas.microsoft.com/office/infopath/2007/PartnerControls"/>
    <ds:schemaRef ds:uri="86144f90-c7b6-48d0-aae5-f5e9e48cc3df"/>
    <ds:schemaRef ds:uri="http://purl.org/dc/elements/1.1/"/>
    <ds:schemaRef ds:uri="http://schemas.microsoft.com/office/2006/metadata/properties"/>
    <ds:schemaRef ds:uri="http://schemas.microsoft.com/office/2006/documentManagement/types"/>
    <ds:schemaRef ds:uri="5c7a0828-c5e4-45f8-a074-18a8fdc88ec6"/>
    <ds:schemaRef ds:uri="http://www.w3.org/XML/1998/namespace"/>
  </ds:schemaRefs>
</ds:datastoreItem>
</file>

<file path=customXml/itemProps2.xml><?xml version="1.0" encoding="utf-8"?>
<ds:datastoreItem xmlns:ds="http://schemas.openxmlformats.org/officeDocument/2006/customXml" ds:itemID="{8BE7001C-4FE1-4FF1-8D32-419BDEA7C0F6}">
  <ds:schemaRefs>
    <ds:schemaRef ds:uri="http://schemas.microsoft.com/sharepoint/v3/contenttype/forms"/>
  </ds:schemaRefs>
</ds:datastoreItem>
</file>

<file path=customXml/itemProps3.xml><?xml version="1.0" encoding="utf-8"?>
<ds:datastoreItem xmlns:ds="http://schemas.openxmlformats.org/officeDocument/2006/customXml" ds:itemID="{51C84384-197A-4BC7-B2D4-54EE1655CE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6144f90-c7b6-48d0-aae5-f5e9e48cc3df"/>
    <ds:schemaRef ds:uri="5c7a0828-c5e4-45f8-a074-18a8fdc88e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1258</TotalTime>
  <Words>822</Words>
  <Application>Microsoft Office PowerPoint</Application>
  <PresentationFormat>On-screen Show (4:3)</PresentationFormat>
  <Paragraphs>280</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Calibri Light</vt:lpstr>
      <vt:lpstr>SassoonCRInfantMedium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Sobol</dc:creator>
  <cp:lastModifiedBy>Eleanor Simpson</cp:lastModifiedBy>
  <cp:revision>87</cp:revision>
  <dcterms:created xsi:type="dcterms:W3CDTF">2018-03-17T10:08:43Z</dcterms:created>
  <dcterms:modified xsi:type="dcterms:W3CDTF">2019-01-08T11:02:27Z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0x0101002E2B28500E97074E9232E002F87A0DA8</vt:lpwstr>
  </property>
  <property fmtid="{D5CDD505-2E9C-101B-9397-08002B2CF9AE}" pid="3" name="TaxKeyword">
    <vt:lpwstr/>
  </property>
</Properties>
</file>