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AEF4-1641-45A0-898C-B2A4056A315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3325-1BE8-4888-8930-577C1C613C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41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AEF4-1641-45A0-898C-B2A4056A315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3325-1BE8-4888-8930-577C1C613C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69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AEF4-1641-45A0-898C-B2A4056A315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3325-1BE8-4888-8930-577C1C613C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231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AEF4-1641-45A0-898C-B2A4056A315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3325-1BE8-4888-8930-577C1C613C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570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AEF4-1641-45A0-898C-B2A4056A315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3325-1BE8-4888-8930-577C1C613C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865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AEF4-1641-45A0-898C-B2A4056A315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3325-1BE8-4888-8930-577C1C613C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553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AEF4-1641-45A0-898C-B2A4056A315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3325-1BE8-4888-8930-577C1C613C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58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AEF4-1641-45A0-898C-B2A4056A315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3325-1BE8-4888-8930-577C1C613C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22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AEF4-1641-45A0-898C-B2A4056A315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3325-1BE8-4888-8930-577C1C613C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440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AEF4-1641-45A0-898C-B2A4056A315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3325-1BE8-4888-8930-577C1C613C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64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AEF4-1641-45A0-898C-B2A4056A315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3325-1BE8-4888-8930-577C1C613C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5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AEF4-1641-45A0-898C-B2A4056A315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3325-1BE8-4888-8930-577C1C613C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75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AEF4-1641-45A0-898C-B2A4056A315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3325-1BE8-4888-8930-577C1C613C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87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144AEF4-1641-45A0-898C-B2A4056A315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3BA23325-1BE8-4888-8930-577C1C613C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697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144AEF4-1641-45A0-898C-B2A4056A315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3BA23325-1BE8-4888-8930-577C1C613C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5162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9FA6E-C40E-4B17-96A1-DCC1BB77E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592" y="626512"/>
            <a:ext cx="6713290" cy="974581"/>
          </a:xfrm>
        </p:spPr>
        <p:txBody>
          <a:bodyPr/>
          <a:lstStyle/>
          <a:p>
            <a:r>
              <a:rPr lang="en-GB" dirty="0">
                <a:latin typeface="Bahnschrift SemiLight Condensed" panose="020B0502040204020203" pitchFamily="34" charset="0"/>
              </a:rPr>
              <a:t>Germany in WW2</a:t>
            </a:r>
          </a:p>
        </p:txBody>
      </p:sp>
      <p:pic>
        <p:nvPicPr>
          <p:cNvPr id="1026" name="Picture 2" descr="Map of Germany | RailPass.com">
            <a:extLst>
              <a:ext uri="{FF2B5EF4-FFF2-40B4-BE49-F238E27FC236}">
                <a16:creationId xmlns:a16="http://schemas.microsoft.com/office/drawing/2014/main" id="{49FC09AD-57F3-4AA0-88C1-A55CB2D20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428" y="307857"/>
            <a:ext cx="2554864" cy="346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dolf Hitler (Dictator of Nazi Germany) - On This Day">
            <a:extLst>
              <a:ext uri="{FF2B5EF4-FFF2-40B4-BE49-F238E27FC236}">
                <a16:creationId xmlns:a16="http://schemas.microsoft.com/office/drawing/2014/main" id="{58C1DD8A-6310-407A-A761-25E61747B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716" y="1601093"/>
            <a:ext cx="2554864" cy="319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at Started WW2? A Look At The Causes - History">
            <a:extLst>
              <a:ext uri="{FF2B5EF4-FFF2-40B4-BE49-F238E27FC236}">
                <a16:creationId xmlns:a16="http://schemas.microsoft.com/office/drawing/2014/main" id="{7964A42D-AC80-45AD-BD7D-6E1CCD4E0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92" y="2944497"/>
            <a:ext cx="5245276" cy="295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458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E5A81-55D2-482F-80A6-A8FF91259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33DDF9-E964-4C12-8203-E2E21A74A269}"/>
              </a:ext>
            </a:extLst>
          </p:cNvPr>
          <p:cNvSpPr txBox="1"/>
          <p:nvPr/>
        </p:nvSpPr>
        <p:spPr>
          <a:xfrm>
            <a:off x="810000" y="2531165"/>
            <a:ext cx="105719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Write a short diary entry from the point of view of a German child. Try to include as much of the information that you have read from the </a:t>
            </a:r>
            <a:r>
              <a:rPr lang="en-GB" dirty="0" err="1"/>
              <a:t>Powerpoint</a:t>
            </a:r>
            <a:r>
              <a:rPr lang="en-GB" dirty="0"/>
              <a:t>. You can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Thoughts on Adolf Hitler.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your opinions are on German invading all of the countries.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Rationing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Bombing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Refugees who are populating the cities.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Your Mum, Dad or siblings having to go to work or fight.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Include a date for your diary, thoughts feelings and emotions and key vocabulary. </a:t>
            </a:r>
          </a:p>
          <a:p>
            <a:r>
              <a:rPr lang="en-GB" dirty="0"/>
              <a:t>Also think about the person you are writing in (i.e. first person) and what language you need to use. </a:t>
            </a:r>
          </a:p>
        </p:txBody>
      </p:sp>
    </p:spTree>
    <p:extLst>
      <p:ext uri="{BB962C8B-B14F-4D97-AF65-F5344CB8AC3E}">
        <p14:creationId xmlns:p14="http://schemas.microsoft.com/office/powerpoint/2010/main" val="2499191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C0749-95F5-4689-B98C-500BC9304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was in charge?</a:t>
            </a:r>
          </a:p>
        </p:txBody>
      </p:sp>
      <p:pic>
        <p:nvPicPr>
          <p:cNvPr id="2050" name="Picture 2" descr="https://www.historyforkids.net/wp-content/uploads/2019/07/Adolf-Hitler.jpg">
            <a:extLst>
              <a:ext uri="{FF2B5EF4-FFF2-40B4-BE49-F238E27FC236}">
                <a16:creationId xmlns:a16="http://schemas.microsoft.com/office/drawing/2014/main" id="{7A44F062-11C4-4D69-AB6F-3CD3918F8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301" y="1909330"/>
            <a:ext cx="28289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1D446B-FD22-448F-B1B6-281F8A741695}"/>
              </a:ext>
            </a:extLst>
          </p:cNvPr>
          <p:cNvSpPr txBox="1"/>
          <p:nvPr/>
        </p:nvSpPr>
        <p:spPr>
          <a:xfrm>
            <a:off x="265043" y="1949086"/>
            <a:ext cx="872525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Adolf Hitler</a:t>
            </a:r>
          </a:p>
          <a:p>
            <a:endParaRPr lang="en-GB" dirty="0"/>
          </a:p>
          <a:p>
            <a:r>
              <a:rPr lang="en-GB" dirty="0"/>
              <a:t>Born in April 20, 1889 in Austria. He originally wanted to be an Artist. </a:t>
            </a:r>
          </a:p>
          <a:p>
            <a:endParaRPr lang="en-GB" dirty="0"/>
          </a:p>
          <a:p>
            <a:r>
              <a:rPr lang="en-GB" dirty="0"/>
              <a:t>Left Vienna in Austria because he didn’t want to fight in the Austrian army. He moved to Munich in Germany.</a:t>
            </a:r>
          </a:p>
          <a:p>
            <a:endParaRPr lang="en-GB" dirty="0"/>
          </a:p>
          <a:p>
            <a:r>
              <a:rPr lang="en-GB" dirty="0"/>
              <a:t>He joined the Bavarian army and fought in WW1. HE got injured in the Battle of the Somme and was sent to a hospital in </a:t>
            </a:r>
            <a:r>
              <a:rPr lang="en-GB" dirty="0" err="1"/>
              <a:t>Beelitz</a:t>
            </a:r>
            <a:r>
              <a:rPr lang="en-GB" dirty="0"/>
              <a:t> were morale of the troops and citizens was low. He blamed the Jews for this as he felt the Jews were avoiding the fighting.  </a:t>
            </a:r>
          </a:p>
          <a:p>
            <a:endParaRPr lang="en-GB" dirty="0"/>
          </a:p>
          <a:p>
            <a:r>
              <a:rPr lang="en-GB" dirty="0"/>
              <a:t>Hitler joined a political party called the ‘German Workers’ Party’ and became the head in 1921. This party is now known as the Nazi party.</a:t>
            </a:r>
          </a:p>
          <a:p>
            <a:endParaRPr lang="en-GB" dirty="0"/>
          </a:p>
          <a:p>
            <a:r>
              <a:rPr lang="en-GB" dirty="0"/>
              <a:t>Hitler eventually became the president and chancellor of the party and therefore dictator of Germany.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430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C0749-95F5-4689-B98C-500BC9304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did he invade?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1D446B-FD22-448F-B1B6-281F8A741695}"/>
              </a:ext>
            </a:extLst>
          </p:cNvPr>
          <p:cNvSpPr txBox="1"/>
          <p:nvPr/>
        </p:nvSpPr>
        <p:spPr>
          <a:xfrm>
            <a:off x="2656740" y="2782669"/>
            <a:ext cx="8725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3074" name="Picture 2" descr="World War II Map">
            <a:extLst>
              <a:ext uri="{FF2B5EF4-FFF2-40B4-BE49-F238E27FC236}">
                <a16:creationId xmlns:a16="http://schemas.microsoft.com/office/drawing/2014/main" id="{E3015493-4A46-4348-A85D-ED93A2609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1970491"/>
            <a:ext cx="6001371" cy="444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90C4CD-CCEA-4CC9-96EF-125889D14932}"/>
              </a:ext>
            </a:extLst>
          </p:cNvPr>
          <p:cNvSpPr txBox="1"/>
          <p:nvPr/>
        </p:nvSpPr>
        <p:spPr>
          <a:xfrm>
            <a:off x="304800" y="2226365"/>
            <a:ext cx="54333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Before the war even started Hitler took control of the army and Austria and part of Czechoslovakia.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On September 1939, Hitler invaded Poland.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Once he had conquered Poland and killed thousands of Poles, he turned his attention to Denmark and Norway.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Quickly after Denmark and Norway, he invaded Belgium, the Netherlands and Luxemburg.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Then he set to work on Northern France and within five weeks he had conquered the country.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He fought the Soviet Union (now Russia) but couldn’t take it over.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He also sent axis forces to North Africa.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455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60666-3B91-484E-8CFC-D02728CFE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did he invade?</a:t>
            </a:r>
          </a:p>
        </p:txBody>
      </p:sp>
      <p:pic>
        <p:nvPicPr>
          <p:cNvPr id="4" name="Picture 2" descr="World War II Map">
            <a:extLst>
              <a:ext uri="{FF2B5EF4-FFF2-40B4-BE49-F238E27FC236}">
                <a16:creationId xmlns:a16="http://schemas.microsoft.com/office/drawing/2014/main" id="{81ED9AB1-FBC8-4335-8B51-E0D66865E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577" y="2063256"/>
            <a:ext cx="6001371" cy="444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96F9A3-C364-484B-96B7-A25266445215}"/>
              </a:ext>
            </a:extLst>
          </p:cNvPr>
          <p:cNvSpPr txBox="1"/>
          <p:nvPr/>
        </p:nvSpPr>
        <p:spPr>
          <a:xfrm>
            <a:off x="145774" y="2385391"/>
            <a:ext cx="57268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Looking at the map you can see just how much of Europe Hitler tried to invade. The diagonal stripes represent the land the Axis controlled in 1941. </a:t>
            </a:r>
          </a:p>
          <a:p>
            <a:endParaRPr lang="en-GB" sz="2800" dirty="0"/>
          </a:p>
          <a:p>
            <a:r>
              <a:rPr lang="en-GB" sz="2800" dirty="0"/>
              <a:t>One man dictated and achieved this invasion on a massive scale.</a:t>
            </a:r>
          </a:p>
        </p:txBody>
      </p:sp>
    </p:spTree>
    <p:extLst>
      <p:ext uri="{BB962C8B-B14F-4D97-AF65-F5344CB8AC3E}">
        <p14:creationId xmlns:p14="http://schemas.microsoft.com/office/powerpoint/2010/main" val="2517459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44C92-7DFE-456F-8B2A-BDC98640C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was Germany like in the war?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DFE2BD-B19A-44E1-B70C-2C1B9122DBDA}"/>
              </a:ext>
            </a:extLst>
          </p:cNvPr>
          <p:cNvSpPr txBox="1"/>
          <p:nvPr/>
        </p:nvSpPr>
        <p:spPr>
          <a:xfrm>
            <a:off x="544147" y="2363209"/>
            <a:ext cx="11103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Germany was quite similar to Britain during the war. They rationing food and clothes, and had to survive bombing from British forces. There was a huge number of refugees in Germany as well as issues with employment as most of the men had to fight!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09CD5-8A0C-47F9-B5F2-313F97FE8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661" y="3571462"/>
            <a:ext cx="768667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58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0B21C-C778-4FB2-BAA3-DD6CF382F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Rationing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44FE14-D0F0-4C03-BC73-C3A1105680B4}"/>
              </a:ext>
            </a:extLst>
          </p:cNvPr>
          <p:cNvSpPr txBox="1"/>
          <p:nvPr/>
        </p:nvSpPr>
        <p:spPr>
          <a:xfrm>
            <a:off x="575309" y="2937773"/>
            <a:ext cx="110413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Initially, everyday life wasn’t affected too much for the Germans. Rationing was kept to a minimum but became stricter in 1939. Big shortages came in 1944 for the Germans, They ate monotonous food with lots of bread, potatoes and preserves. </a:t>
            </a:r>
          </a:p>
          <a:p>
            <a:endParaRPr lang="en-GB" dirty="0"/>
          </a:p>
          <a:p>
            <a:r>
              <a:rPr lang="en-GB" dirty="0"/>
              <a:t>Extra ration were given to people who were considered important to the war effort like workers in heavy industries. They also gave extra food to pregnant women and blood donors.  </a:t>
            </a:r>
          </a:p>
          <a:p>
            <a:endParaRPr lang="en-GB" dirty="0"/>
          </a:p>
          <a:p>
            <a:r>
              <a:rPr lang="en-GB" dirty="0"/>
              <a:t>Jewish people had the worst food entitlements. </a:t>
            </a:r>
          </a:p>
          <a:p>
            <a:endParaRPr lang="en-GB" dirty="0"/>
          </a:p>
          <a:p>
            <a:r>
              <a:rPr lang="en-GB" dirty="0"/>
              <a:t>Clothing was also rationed from 1939, and Nazi officials even raided houses to search for surplus clothes and shoes. </a:t>
            </a:r>
          </a:p>
        </p:txBody>
      </p:sp>
      <p:pic>
        <p:nvPicPr>
          <p:cNvPr id="4098" name="Picture 2" descr="Halbieserne Portion">
            <a:extLst>
              <a:ext uri="{FF2B5EF4-FFF2-40B4-BE49-F238E27FC236}">
                <a16:creationId xmlns:a16="http://schemas.microsoft.com/office/drawing/2014/main" id="{15FC6FA8-3AAC-42DB-B140-8E8D0E170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0" y="183688"/>
            <a:ext cx="4117079" cy="277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304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018F6-C35A-4BCC-8FF9-098CE2539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Bombing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A50099-49AD-412D-8F37-F4CFC31470AA}"/>
              </a:ext>
            </a:extLst>
          </p:cNvPr>
          <p:cNvSpPr txBox="1"/>
          <p:nvPr/>
        </p:nvSpPr>
        <p:spPr>
          <a:xfrm>
            <a:off x="594360" y="2514600"/>
            <a:ext cx="46634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Britain targeted their bombing raids to industrial and military targets at first and then switched to treating large industries; cities which included military and civilian targets. </a:t>
            </a:r>
          </a:p>
          <a:p>
            <a:endParaRPr lang="en-GB" dirty="0"/>
          </a:p>
          <a:p>
            <a:r>
              <a:rPr lang="en-GB" dirty="0"/>
              <a:t>Unlike the British Blitz, German children weren’t evacuated to the countryside.</a:t>
            </a:r>
          </a:p>
          <a:p>
            <a:endParaRPr lang="en-GB" dirty="0"/>
          </a:p>
          <a:p>
            <a:r>
              <a:rPr lang="en-GB" dirty="0"/>
              <a:t>The raids didn’t have a bog effect on the morale of the German’s as Nazi propaganda downplayed the destruction and number of deaths.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4B04F8-8ABC-403A-BFA6-D1F86D7D2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011" y="348148"/>
            <a:ext cx="6369634" cy="606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49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F8084-8F69-4A76-9919-599F0AD75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Refugees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8B553A-2D1A-4BC2-86B7-543D8F0FFD96}"/>
              </a:ext>
            </a:extLst>
          </p:cNvPr>
          <p:cNvSpPr txBox="1"/>
          <p:nvPr/>
        </p:nvSpPr>
        <p:spPr>
          <a:xfrm>
            <a:off x="3703320" y="2354580"/>
            <a:ext cx="7863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Lots of Germans were displaced during the war especially when Britain started bombing cities. Houses and buildings were flattened or burnt down leaving many people homeless.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146" name="Picture 2" descr="UNHCR - 50 years on in Germany, Eastern Europe's displaced still ...">
            <a:extLst>
              <a:ext uri="{FF2B5EF4-FFF2-40B4-BE49-F238E27FC236}">
                <a16:creationId xmlns:a16="http://schemas.microsoft.com/office/drawing/2014/main" id="{404ABCBC-995B-4FDA-9AB2-6C46AE5A6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4" y="2391728"/>
            <a:ext cx="3387566" cy="225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erman evacuation from Central and Eastern Europe - Wikipedia">
            <a:extLst>
              <a:ext uri="{FF2B5EF4-FFF2-40B4-BE49-F238E27FC236}">
                <a16:creationId xmlns:a16="http://schemas.microsoft.com/office/drawing/2014/main" id="{B81BADF6-10FD-42F4-8D19-62C9549AC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231" y="3531279"/>
            <a:ext cx="4350015" cy="299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The First Bomb Dropped by The Allies on Berlin Didn't Harm Anyone ...">
            <a:extLst>
              <a:ext uri="{FF2B5EF4-FFF2-40B4-BE49-F238E27FC236}">
                <a16:creationId xmlns:a16="http://schemas.microsoft.com/office/drawing/2014/main" id="{9D212C47-736B-49B5-9182-2C7AE416B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036" y="3831908"/>
            <a:ext cx="4065850" cy="268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859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501B6-21B8-4364-8C6B-E4F5856F9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Employment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06DAD9-C7B6-4B95-89E0-69569641DB58}"/>
              </a:ext>
            </a:extLst>
          </p:cNvPr>
          <p:cNvSpPr txBox="1"/>
          <p:nvPr/>
        </p:nvSpPr>
        <p:spPr>
          <a:xfrm>
            <a:off x="194000" y="2138571"/>
            <a:ext cx="57335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13.7 million German men served in the army during the war, which created a huge storage of workers on the home front. </a:t>
            </a:r>
          </a:p>
          <a:p>
            <a:endParaRPr lang="en-GB" dirty="0"/>
          </a:p>
          <a:p>
            <a:r>
              <a:rPr lang="en-GB" dirty="0"/>
              <a:t>Just like in Britain, women played a huge role by working in the military and weapons factories and as medics. </a:t>
            </a:r>
          </a:p>
          <a:p>
            <a:endParaRPr lang="en-GB" dirty="0"/>
          </a:p>
          <a:p>
            <a:r>
              <a:rPr lang="en-GB" dirty="0"/>
              <a:t>In 1943 women from 17-45 were forced to work. </a:t>
            </a:r>
          </a:p>
          <a:p>
            <a:endParaRPr lang="en-GB" dirty="0"/>
          </a:p>
        </p:txBody>
      </p:sp>
      <p:pic>
        <p:nvPicPr>
          <p:cNvPr id="7170" name="Picture 2" descr="World War II German military organization Organization Todt">
            <a:extLst>
              <a:ext uri="{FF2B5EF4-FFF2-40B4-BE49-F238E27FC236}">
                <a16:creationId xmlns:a16="http://schemas.microsoft.com/office/drawing/2014/main" id="{9C835664-26AB-4E7A-98ED-18882C76E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321" y="286163"/>
            <a:ext cx="4585253" cy="298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erman girls in WWII. - WW2 Gravestone">
            <a:extLst>
              <a:ext uri="{FF2B5EF4-FFF2-40B4-BE49-F238E27FC236}">
                <a16:creationId xmlns:a16="http://schemas.microsoft.com/office/drawing/2014/main" id="{593657D3-71ED-473D-9BD2-71F4DEFAC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98" y="4719429"/>
            <a:ext cx="3343067" cy="198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100 Best History - WWII German Women images | German women, Wwii ...">
            <a:extLst>
              <a:ext uri="{FF2B5EF4-FFF2-40B4-BE49-F238E27FC236}">
                <a16:creationId xmlns:a16="http://schemas.microsoft.com/office/drawing/2014/main" id="{AE866DF0-2C7D-421E-9F7B-8921B67B3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503" y="3918586"/>
            <a:ext cx="21621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First Battle of the Marne - Wikipedia">
            <a:extLst>
              <a:ext uri="{FF2B5EF4-FFF2-40B4-BE49-F238E27FC236}">
                <a16:creationId xmlns:a16="http://schemas.microsoft.com/office/drawing/2014/main" id="{F35E50AD-2595-462D-AA09-C18A6A28B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991" y="3427602"/>
            <a:ext cx="2972007" cy="324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767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331</TotalTime>
  <Words>735</Words>
  <Application>Microsoft Office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Bahnschrift SemiLight Condensed</vt:lpstr>
      <vt:lpstr>Century Gothic</vt:lpstr>
      <vt:lpstr>Wingdings 2</vt:lpstr>
      <vt:lpstr>Quotable</vt:lpstr>
      <vt:lpstr>Germany in WW2</vt:lpstr>
      <vt:lpstr>Who was in charge?</vt:lpstr>
      <vt:lpstr>Where did he invade?</vt:lpstr>
      <vt:lpstr>Where did he invade?</vt:lpstr>
      <vt:lpstr>What was Germany like in the war?</vt:lpstr>
      <vt:lpstr>Rationing </vt:lpstr>
      <vt:lpstr>Bombing</vt:lpstr>
      <vt:lpstr>Refugees</vt:lpstr>
      <vt:lpstr>Employment</vt:lpstr>
      <vt:lpstr>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Germany in WW2</dc:title>
  <dc:creator>Jessica Flisher</dc:creator>
  <cp:lastModifiedBy>Jessica Flisher</cp:lastModifiedBy>
  <cp:revision>12</cp:revision>
  <dcterms:created xsi:type="dcterms:W3CDTF">2020-06-18T11:09:20Z</dcterms:created>
  <dcterms:modified xsi:type="dcterms:W3CDTF">2020-06-18T16:40:44Z</dcterms:modified>
</cp:coreProperties>
</file>