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94A0-C3F1-48CA-8A44-A7453A1C669D}" type="datetimeFigureOut">
              <a:rPr lang="en-GB" smtClean="0"/>
              <a:t>28/06/2020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04084CB2-0A16-44AD-A965-7A2850F2A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607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94A0-C3F1-48CA-8A44-A7453A1C669D}" type="datetimeFigureOut">
              <a:rPr lang="en-GB" smtClean="0"/>
              <a:t>28/06/2020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4CB2-0A16-44AD-A965-7A2850F2A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569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94A0-C3F1-48CA-8A44-A7453A1C669D}" type="datetimeFigureOut">
              <a:rPr lang="en-GB" smtClean="0"/>
              <a:t>28/06/2020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4CB2-0A16-44AD-A965-7A2850F2A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32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94A0-C3F1-48CA-8A44-A7453A1C669D}" type="datetimeFigureOut">
              <a:rPr lang="en-GB" smtClean="0"/>
              <a:t>28/06/2020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4CB2-0A16-44AD-A965-7A2850F2A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055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BB1194A0-C3F1-48CA-8A44-A7453A1C669D}" type="datetimeFigureOut">
              <a:rPr lang="en-GB" smtClean="0"/>
              <a:t>28/06/2020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04084CB2-0A16-44AD-A965-7A2850F2A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041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94A0-C3F1-48CA-8A44-A7453A1C669D}" type="datetimeFigureOut">
              <a:rPr lang="en-GB" smtClean="0"/>
              <a:t>28/06/2020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4CB2-0A16-44AD-A965-7A2850F2A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834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94A0-C3F1-48CA-8A44-A7453A1C669D}" type="datetimeFigureOut">
              <a:rPr lang="en-GB" smtClean="0"/>
              <a:t>28/06/2020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4CB2-0A16-44AD-A965-7A2850F2A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828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94A0-C3F1-48CA-8A44-A7453A1C669D}" type="datetimeFigureOut">
              <a:rPr lang="en-GB" smtClean="0"/>
              <a:t>28/06/2020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4CB2-0A16-44AD-A965-7A2850F2A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459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94A0-C3F1-48CA-8A44-A7453A1C669D}" type="datetimeFigureOut">
              <a:rPr lang="en-GB" smtClean="0"/>
              <a:t>28/06/2020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4CB2-0A16-44AD-A965-7A2850F2A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455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94A0-C3F1-48CA-8A44-A7453A1C669D}" type="datetimeFigureOut">
              <a:rPr lang="en-GB" smtClean="0"/>
              <a:t>28/06/2020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4CB2-0A16-44AD-A965-7A2850F2A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206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94A0-C3F1-48CA-8A44-A7453A1C669D}" type="datetimeFigureOut">
              <a:rPr lang="en-GB" smtClean="0"/>
              <a:t>28/06/2020</a:t>
            </a:fld>
            <a:endParaRPr lang="en-GB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4CB2-0A16-44AD-A965-7A2850F2A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588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BB1194A0-C3F1-48CA-8A44-A7453A1C669D}" type="datetimeFigureOut">
              <a:rPr lang="en-GB" smtClean="0"/>
              <a:t>28/06/2020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04084CB2-0A16-44AD-A965-7A2850F2A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99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6B6FA-4984-4E58-9B22-FA495E246F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USA and japan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6CC654-9867-4DF0-8CF7-949E8779DC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Second World War</a:t>
            </a:r>
          </a:p>
        </p:txBody>
      </p:sp>
    </p:spTree>
    <p:extLst>
      <p:ext uri="{BB962C8B-B14F-4D97-AF65-F5344CB8AC3E}">
        <p14:creationId xmlns:p14="http://schemas.microsoft.com/office/powerpoint/2010/main" val="105935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BAD4C-7673-4084-94B1-35A56883D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575" y="37828"/>
            <a:ext cx="10058400" cy="1609344"/>
          </a:xfrm>
        </p:spPr>
        <p:txBody>
          <a:bodyPr/>
          <a:lstStyle/>
          <a:p>
            <a:r>
              <a:rPr lang="en-GB" dirty="0"/>
              <a:t>USA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B57911-4A65-415C-8714-A32DCC604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382" y="1228984"/>
            <a:ext cx="3726873" cy="4050792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USA didn’t join the fight until 1941, when their base, Pearl Harbour in Hawaii was attacked. </a:t>
            </a:r>
          </a:p>
          <a:p>
            <a:pPr marL="0" indent="0">
              <a:buNone/>
            </a:pPr>
            <a:r>
              <a:rPr lang="en-GB" dirty="0"/>
              <a:t>When they joined they were an Allie, fighting against Germany.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TASK:</a:t>
            </a:r>
          </a:p>
          <a:p>
            <a:pPr marL="0" indent="0">
              <a:buNone/>
            </a:pPr>
            <a:r>
              <a:rPr lang="en-GB" dirty="0"/>
              <a:t> - Find USA on the map.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8" name="Picture 4" descr="World Maps | Maps of all countries, cities and regions of The World">
            <a:extLst>
              <a:ext uri="{FF2B5EF4-FFF2-40B4-BE49-F238E27FC236}">
                <a16:creationId xmlns:a16="http://schemas.microsoft.com/office/drawing/2014/main" id="{4A4598E6-0E78-4BF1-BDD9-C4CDB62AC8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518" y="990677"/>
            <a:ext cx="7928907" cy="452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2861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96A3B-EE52-4F99-A861-042CCA4F7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058400" cy="1609344"/>
          </a:xfrm>
        </p:spPr>
        <p:txBody>
          <a:bodyPr/>
          <a:lstStyle/>
          <a:p>
            <a:r>
              <a:rPr lang="en-GB" dirty="0" err="1"/>
              <a:t>JApan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BC5DF-E4F7-4199-91D8-76A786ECD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609344"/>
            <a:ext cx="2601496" cy="4050792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Japan was already at war with China, fighting for the Axis when they attacked the USA at Pearl Harbour in 1941.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TASK:</a:t>
            </a:r>
          </a:p>
          <a:p>
            <a:pPr marL="0" indent="0">
              <a:buNone/>
            </a:pPr>
            <a:r>
              <a:rPr lang="en-GB" dirty="0"/>
              <a:t>- Find Japan on the map.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050" name="Picture 2" descr="World Maps | Maps of all countries, cities and regions of The World">
            <a:extLst>
              <a:ext uri="{FF2B5EF4-FFF2-40B4-BE49-F238E27FC236}">
                <a16:creationId xmlns:a16="http://schemas.microsoft.com/office/drawing/2014/main" id="{5A5A670A-0E78-46C6-ADD2-68FCA2404A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1497" y="1025236"/>
            <a:ext cx="9479666" cy="5412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9281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3759E-56EF-47C9-9161-BC0E5DE97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012" y="-166254"/>
            <a:ext cx="10058400" cy="1609344"/>
          </a:xfrm>
        </p:spPr>
        <p:txBody>
          <a:bodyPr/>
          <a:lstStyle/>
          <a:p>
            <a:r>
              <a:rPr lang="en-GB" dirty="0"/>
              <a:t>Pearl Harbour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66AD9-D581-4057-A49F-E90D413EA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012" y="1220863"/>
            <a:ext cx="11634770" cy="1425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Japan flew planes from Japan to Hawaii to destroy Pearl Harbour where US fighter planes were stored.</a:t>
            </a:r>
          </a:p>
          <a:p>
            <a:pPr marL="0" indent="0">
              <a:buNone/>
            </a:pPr>
            <a:r>
              <a:rPr lang="en-GB" dirty="0"/>
              <a:t>TASK: Find Japan and Hawaii on the map to see where the Japanese planes flew too. HINT: Hawaii is HI and isn’t on mainland America.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587431-2BBB-487D-AB0B-6D7AFF658A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" y="2633610"/>
            <a:ext cx="1207770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326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F1B33-AA70-42E0-9451-B40F3E0BE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A6B0-8D54-437D-B112-4F03FA4D3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Complete the reading comprehension on the History page (choose the difficulty of you feel comfortable with) and then answer this question. 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How do the different people involved feel about attack on Pearl Harbour? Draw a spider diagram of emotions for each and a sentence for why. Think about the aftermath as well when answering.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                     </a:t>
            </a:r>
          </a:p>
          <a:p>
            <a:pPr marL="0" indent="0">
              <a:buNone/>
            </a:pPr>
            <a:r>
              <a:rPr lang="en-GB" dirty="0"/>
              <a:t>                        Japanese                                USA                                Germany</a:t>
            </a:r>
          </a:p>
          <a:p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A88EFF4-49E8-494B-B5E4-C06C74D3E399}"/>
              </a:ext>
            </a:extLst>
          </p:cNvPr>
          <p:cNvSpPr/>
          <p:nvPr/>
        </p:nvSpPr>
        <p:spPr>
          <a:xfrm>
            <a:off x="2479964" y="4904786"/>
            <a:ext cx="1440872" cy="762000"/>
          </a:xfrm>
          <a:prstGeom prst="ellipse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A092A1C-2A84-49A6-A1A8-9442B41773AD}"/>
              </a:ext>
            </a:extLst>
          </p:cNvPr>
          <p:cNvSpPr/>
          <p:nvPr/>
        </p:nvSpPr>
        <p:spPr>
          <a:xfrm>
            <a:off x="5307815" y="4904786"/>
            <a:ext cx="1440872" cy="762000"/>
          </a:xfrm>
          <a:prstGeom prst="ellipse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9CA5200-D505-471B-AE8E-F1D731E8361A}"/>
              </a:ext>
            </a:extLst>
          </p:cNvPr>
          <p:cNvSpPr/>
          <p:nvPr/>
        </p:nvSpPr>
        <p:spPr>
          <a:xfrm>
            <a:off x="8135666" y="4925845"/>
            <a:ext cx="1440872" cy="762000"/>
          </a:xfrm>
          <a:prstGeom prst="ellipse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0744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42</TotalTime>
  <Words>196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Rockwell</vt:lpstr>
      <vt:lpstr>Rockwell Condensed</vt:lpstr>
      <vt:lpstr>Wingdings</vt:lpstr>
      <vt:lpstr>Wood Type</vt:lpstr>
      <vt:lpstr>USA and japan</vt:lpstr>
      <vt:lpstr>USA </vt:lpstr>
      <vt:lpstr>JApan</vt:lpstr>
      <vt:lpstr>Pearl Harbour</vt:lpstr>
      <vt:lpstr>TASK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USA and japan</dc:title>
  <dc:creator>Jessica Flisher</dc:creator>
  <cp:lastModifiedBy>Jessica Flisher</cp:lastModifiedBy>
  <cp:revision>5</cp:revision>
  <dcterms:created xsi:type="dcterms:W3CDTF">2020-06-28T17:47:27Z</dcterms:created>
  <dcterms:modified xsi:type="dcterms:W3CDTF">2020-06-28T18:29:34Z</dcterms:modified>
</cp:coreProperties>
</file>