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428" r:id="rId8"/>
    <p:sldId id="429" r:id="rId9"/>
    <p:sldId id="382" r:id="rId10"/>
    <p:sldId id="444" r:id="rId11"/>
    <p:sldId id="430" r:id="rId12"/>
    <p:sldId id="431" r:id="rId13"/>
    <p:sldId id="432" r:id="rId14"/>
    <p:sldId id="433" r:id="rId15"/>
    <p:sldId id="434" r:id="rId16"/>
    <p:sldId id="435" r:id="rId17"/>
    <p:sldId id="436" r:id="rId18"/>
    <p:sldId id="438" r:id="rId19"/>
    <p:sldId id="437" r:id="rId20"/>
    <p:sldId id="439" r:id="rId21"/>
    <p:sldId id="440" r:id="rId22"/>
    <p:sldId id="441" r:id="rId23"/>
    <p:sldId id="442" r:id="rId24"/>
    <p:sldId id="44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20b558725e10394" providerId="LiveId" clId="{EA7428C8-D603-4E2E-8AA8-91AB17D6E3C4}"/>
    <pc:docChg chg="undo redo custSel addSld delSld modSld sldOrd">
      <pc:chgData name="Helen Woodhead" userId="a20b558725e10394" providerId="LiveId" clId="{EA7428C8-D603-4E2E-8AA8-91AB17D6E3C4}" dt="2020-01-27T10:03:15.771" v="400" actId="6549"/>
      <pc:docMkLst>
        <pc:docMk/>
      </pc:docMkLst>
      <pc:sldChg chg="delSp modSp del">
        <pc:chgData name="Helen Woodhead" userId="a20b558725e10394" providerId="LiveId" clId="{EA7428C8-D603-4E2E-8AA8-91AB17D6E3C4}" dt="2020-01-27T09:55:00.752" v="97" actId="47"/>
        <pc:sldMkLst>
          <pc:docMk/>
          <pc:sldMk cId="3950478699" sldId="368"/>
        </pc:sldMkLst>
        <pc:spChg chg="del">
          <ac:chgData name="Helen Woodhead" userId="a20b558725e10394" providerId="LiveId" clId="{EA7428C8-D603-4E2E-8AA8-91AB17D6E3C4}" dt="2020-01-27T09:54:37.581" v="92" actId="478"/>
          <ac:spMkLst>
            <pc:docMk/>
            <pc:sldMk cId="3950478699" sldId="368"/>
            <ac:spMk id="14" creationId="{689A2AE9-EA02-4961-A242-25F0B1F169A4}"/>
          </ac:spMkLst>
        </pc:spChg>
        <pc:spChg chg="del">
          <ac:chgData name="Helen Woodhead" userId="a20b558725e10394" providerId="LiveId" clId="{EA7428C8-D603-4E2E-8AA8-91AB17D6E3C4}" dt="2020-01-27T09:54:37.581" v="92" actId="478"/>
          <ac:spMkLst>
            <pc:docMk/>
            <pc:sldMk cId="3950478699" sldId="368"/>
            <ac:spMk id="15" creationId="{B745B61A-A920-4BEA-B766-6097BB40E8D8}"/>
          </ac:spMkLst>
        </pc:spChg>
        <pc:spChg chg="del mod">
          <ac:chgData name="Helen Woodhead" userId="a20b558725e10394" providerId="LiveId" clId="{EA7428C8-D603-4E2E-8AA8-91AB17D6E3C4}" dt="2020-01-27T09:54:56.398" v="95" actId="21"/>
          <ac:spMkLst>
            <pc:docMk/>
            <pc:sldMk cId="3950478699" sldId="368"/>
            <ac:spMk id="19" creationId="{5252A847-DE45-4FA3-A1F8-EEBEB845FF8E}"/>
          </ac:spMkLst>
        </pc:spChg>
        <pc:graphicFrameChg chg="del">
          <ac:chgData name="Helen Woodhead" userId="a20b558725e10394" providerId="LiveId" clId="{EA7428C8-D603-4E2E-8AA8-91AB17D6E3C4}" dt="2020-01-27T09:54:56.398" v="95" actId="21"/>
          <ac:graphicFrameMkLst>
            <pc:docMk/>
            <pc:sldMk cId="3950478699" sldId="368"/>
            <ac:graphicFrameMk id="11" creationId="{9E13A7D9-04AC-49E1-A505-9D6370E54090}"/>
          </ac:graphicFrameMkLst>
        </pc:graphicFrameChg>
        <pc:graphicFrameChg chg="del">
          <ac:chgData name="Helen Woodhead" userId="a20b558725e10394" providerId="LiveId" clId="{EA7428C8-D603-4E2E-8AA8-91AB17D6E3C4}" dt="2020-01-27T09:54:56.398" v="95" actId="21"/>
          <ac:graphicFrameMkLst>
            <pc:docMk/>
            <pc:sldMk cId="3950478699" sldId="368"/>
            <ac:graphicFrameMk id="16" creationId="{D5115A91-0BA5-48CD-A38B-4F341BB3662E}"/>
          </ac:graphicFrameMkLst>
        </pc:graphicFrameChg>
        <pc:picChg chg="del">
          <ac:chgData name="Helen Woodhead" userId="a20b558725e10394" providerId="LiveId" clId="{EA7428C8-D603-4E2E-8AA8-91AB17D6E3C4}" dt="2020-01-27T09:54:35.991" v="91" actId="478"/>
          <ac:picMkLst>
            <pc:docMk/>
            <pc:sldMk cId="3950478699" sldId="368"/>
            <ac:picMk id="20" creationId="{A8DE8AB0-B5DD-4D5C-A03D-D0C8449F7F6C}"/>
          </ac:picMkLst>
        </pc:picChg>
        <pc:picChg chg="del">
          <ac:chgData name="Helen Woodhead" userId="a20b558725e10394" providerId="LiveId" clId="{EA7428C8-D603-4E2E-8AA8-91AB17D6E3C4}" dt="2020-01-27T09:54:35.991" v="91" actId="478"/>
          <ac:picMkLst>
            <pc:docMk/>
            <pc:sldMk cId="3950478699" sldId="368"/>
            <ac:picMk id="22" creationId="{86626E3A-596B-408E-A478-76C6A95540E4}"/>
          </ac:picMkLst>
        </pc:picChg>
        <pc:cxnChg chg="del">
          <ac:chgData name="Helen Woodhead" userId="a20b558725e10394" providerId="LiveId" clId="{EA7428C8-D603-4E2E-8AA8-91AB17D6E3C4}" dt="2020-01-27T09:54:56.398" v="95" actId="21"/>
          <ac:cxnSpMkLst>
            <pc:docMk/>
            <pc:sldMk cId="3950478699" sldId="368"/>
            <ac:cxnSpMk id="12" creationId="{FF6C05B1-6DEA-4A63-8EF4-96A750E4C7C0}"/>
          </ac:cxnSpMkLst>
        </pc:cxnChg>
        <pc:cxnChg chg="del">
          <ac:chgData name="Helen Woodhead" userId="a20b558725e10394" providerId="LiveId" clId="{EA7428C8-D603-4E2E-8AA8-91AB17D6E3C4}" dt="2020-01-27T09:54:56.398" v="95" actId="21"/>
          <ac:cxnSpMkLst>
            <pc:docMk/>
            <pc:sldMk cId="3950478699" sldId="368"/>
            <ac:cxnSpMk id="13" creationId="{2F9BA4D1-83B7-4B50-9EF0-EF8C44AE74E3}"/>
          </ac:cxnSpMkLst>
        </pc:cxnChg>
      </pc:sldChg>
      <pc:sldChg chg="delSp modSp del">
        <pc:chgData name="Helen Woodhead" userId="a20b558725e10394" providerId="LiveId" clId="{EA7428C8-D603-4E2E-8AA8-91AB17D6E3C4}" dt="2020-01-27T09:56:06.560" v="142" actId="47"/>
        <pc:sldMkLst>
          <pc:docMk/>
          <pc:sldMk cId="804310871" sldId="372"/>
        </pc:sldMkLst>
        <pc:spChg chg="del mod">
          <ac:chgData name="Helen Woodhead" userId="a20b558725e10394" providerId="LiveId" clId="{EA7428C8-D603-4E2E-8AA8-91AB17D6E3C4}" dt="2020-01-27T09:56:04.202" v="140" actId="21"/>
          <ac:spMkLst>
            <pc:docMk/>
            <pc:sldMk cId="804310871" sldId="372"/>
            <ac:spMk id="19" creationId="{5252A847-DE45-4FA3-A1F8-EEBEB845FF8E}"/>
          </ac:spMkLst>
        </pc:spChg>
        <pc:spChg chg="del">
          <ac:chgData name="Helen Woodhead" userId="a20b558725e10394" providerId="LiveId" clId="{EA7428C8-D603-4E2E-8AA8-91AB17D6E3C4}" dt="2020-01-27T09:56:04.202" v="140" actId="21"/>
          <ac:spMkLst>
            <pc:docMk/>
            <pc:sldMk cId="804310871" sldId="372"/>
            <ac:spMk id="35" creationId="{8518CAC7-4C0E-40D3-8FF6-0456D63A33D7}"/>
          </ac:spMkLst>
        </pc:spChg>
        <pc:spChg chg="del">
          <ac:chgData name="Helen Woodhead" userId="a20b558725e10394" providerId="LiveId" clId="{EA7428C8-D603-4E2E-8AA8-91AB17D6E3C4}" dt="2020-01-27T09:56:04.202" v="140" actId="21"/>
          <ac:spMkLst>
            <pc:docMk/>
            <pc:sldMk cId="804310871" sldId="372"/>
            <ac:spMk id="38" creationId="{82BE0A5A-FA6B-4F9C-842F-2906BA932073}"/>
          </ac:spMkLst>
        </pc:spChg>
        <pc:graphicFrameChg chg="del">
          <ac:chgData name="Helen Woodhead" userId="a20b558725e10394" providerId="LiveId" clId="{EA7428C8-D603-4E2E-8AA8-91AB17D6E3C4}" dt="2020-01-27T09:55:58.417" v="137" actId="478"/>
          <ac:graphicFrameMkLst>
            <pc:docMk/>
            <pc:sldMk cId="804310871" sldId="372"/>
            <ac:graphicFrameMk id="30" creationId="{8564A7F4-2EA9-4614-9657-6FB4820E33B9}"/>
          </ac:graphicFrameMkLst>
        </pc:graphicFrameChg>
        <pc:picChg chg="del">
          <ac:chgData name="Helen Woodhead" userId="a20b558725e10394" providerId="LiveId" clId="{EA7428C8-D603-4E2E-8AA8-91AB17D6E3C4}" dt="2020-01-27T09:55:55.476" v="133" actId="478"/>
          <ac:picMkLst>
            <pc:docMk/>
            <pc:sldMk cId="804310871" sldId="372"/>
            <ac:picMk id="31" creationId="{5B361785-D845-46BE-A546-CB36CCD03CFB}"/>
          </ac:picMkLst>
        </pc:picChg>
        <pc:picChg chg="del">
          <ac:chgData name="Helen Woodhead" userId="a20b558725e10394" providerId="LiveId" clId="{EA7428C8-D603-4E2E-8AA8-91AB17D6E3C4}" dt="2020-01-27T09:55:55.942" v="134" actId="478"/>
          <ac:picMkLst>
            <pc:docMk/>
            <pc:sldMk cId="804310871" sldId="372"/>
            <ac:picMk id="32" creationId="{D800C18B-423E-4E2A-AC82-E5D0B072C0C5}"/>
          </ac:picMkLst>
        </pc:picChg>
        <pc:picChg chg="del">
          <ac:chgData name="Helen Woodhead" userId="a20b558725e10394" providerId="LiveId" clId="{EA7428C8-D603-4E2E-8AA8-91AB17D6E3C4}" dt="2020-01-27T09:55:56.363" v="135" actId="478"/>
          <ac:picMkLst>
            <pc:docMk/>
            <pc:sldMk cId="804310871" sldId="372"/>
            <ac:picMk id="33" creationId="{4E072BED-CBE6-4543-BA8A-F74D9B30EBC9}"/>
          </ac:picMkLst>
        </pc:picChg>
        <pc:picChg chg="del">
          <ac:chgData name="Helen Woodhead" userId="a20b558725e10394" providerId="LiveId" clId="{EA7428C8-D603-4E2E-8AA8-91AB17D6E3C4}" dt="2020-01-27T09:55:56.812" v="136" actId="478"/>
          <ac:picMkLst>
            <pc:docMk/>
            <pc:sldMk cId="804310871" sldId="372"/>
            <ac:picMk id="34" creationId="{1ACA5E52-D11B-4C40-957F-0EB70106DAFA}"/>
          </ac:picMkLst>
        </pc:picChg>
      </pc:sldChg>
      <pc:sldChg chg="delSp modSp del">
        <pc:chgData name="Helen Woodhead" userId="a20b558725e10394" providerId="LiveId" clId="{EA7428C8-D603-4E2E-8AA8-91AB17D6E3C4}" dt="2020-01-27T09:53:29.624" v="47" actId="47"/>
        <pc:sldMkLst>
          <pc:docMk/>
          <pc:sldMk cId="180918432" sldId="412"/>
        </pc:sldMkLst>
        <pc:spChg chg="del mod">
          <ac:chgData name="Helen Woodhead" userId="a20b558725e10394" providerId="LiveId" clId="{EA7428C8-D603-4E2E-8AA8-91AB17D6E3C4}" dt="2020-01-27T09:53:27.166" v="45" actId="21"/>
          <ac:spMkLst>
            <pc:docMk/>
            <pc:sldMk cId="180918432" sldId="412"/>
            <ac:spMk id="19" creationId="{5252A847-DE45-4FA3-A1F8-EEBEB845FF8E}"/>
          </ac:spMkLst>
        </pc:spChg>
        <pc:spChg chg="del topLvl">
          <ac:chgData name="Helen Woodhead" userId="a20b558725e10394" providerId="LiveId" clId="{EA7428C8-D603-4E2E-8AA8-91AB17D6E3C4}" dt="2020-01-27T09:53:27.166" v="45" actId="21"/>
          <ac:spMkLst>
            <pc:docMk/>
            <pc:sldMk cId="180918432" sldId="412"/>
            <ac:spMk id="35" creationId="{AF57862B-5B99-4834-8513-3A085D1254F0}"/>
          </ac:spMkLst>
        </pc:spChg>
        <pc:spChg chg="del topLvl">
          <ac:chgData name="Helen Woodhead" userId="a20b558725e10394" providerId="LiveId" clId="{EA7428C8-D603-4E2E-8AA8-91AB17D6E3C4}" dt="2020-01-27T09:53:19.111" v="40" actId="478"/>
          <ac:spMkLst>
            <pc:docMk/>
            <pc:sldMk cId="180918432" sldId="412"/>
            <ac:spMk id="36" creationId="{C34ACA74-E69B-4901-BC68-BC0D6D1E3609}"/>
          </ac:spMkLst>
        </pc:spChg>
        <pc:spChg chg="del">
          <ac:chgData name="Helen Woodhead" userId="a20b558725e10394" providerId="LiveId" clId="{EA7428C8-D603-4E2E-8AA8-91AB17D6E3C4}" dt="2020-01-27T09:53:17.116" v="39" actId="478"/>
          <ac:spMkLst>
            <pc:docMk/>
            <pc:sldMk cId="180918432" sldId="412"/>
            <ac:spMk id="37" creationId="{63D794FA-3B4C-4155-9FEF-8079CBC86AB3}"/>
          </ac:spMkLst>
        </pc:spChg>
        <pc:spChg chg="del">
          <ac:chgData name="Helen Woodhead" userId="a20b558725e10394" providerId="LiveId" clId="{EA7428C8-D603-4E2E-8AA8-91AB17D6E3C4}" dt="2020-01-27T09:53:20.934" v="42" actId="478"/>
          <ac:spMkLst>
            <pc:docMk/>
            <pc:sldMk cId="180918432" sldId="412"/>
            <ac:spMk id="38" creationId="{93CB1349-903C-4E89-B3F6-2213A5147A41}"/>
          </ac:spMkLst>
        </pc:spChg>
        <pc:grpChg chg="del">
          <ac:chgData name="Helen Woodhead" userId="a20b558725e10394" providerId="LiveId" clId="{EA7428C8-D603-4E2E-8AA8-91AB17D6E3C4}" dt="2020-01-27T09:53:15.495" v="38" actId="478"/>
          <ac:grpSpMkLst>
            <pc:docMk/>
            <pc:sldMk cId="180918432" sldId="412"/>
            <ac:grpSpMk id="31" creationId="{CDDACF5D-EE87-4320-82D8-A7D932E4E8EF}"/>
          </ac:grpSpMkLst>
        </pc:grpChg>
        <pc:grpChg chg="del topLvl">
          <ac:chgData name="Helen Woodhead" userId="a20b558725e10394" providerId="LiveId" clId="{EA7428C8-D603-4E2E-8AA8-91AB17D6E3C4}" dt="2020-01-27T09:53:19.111" v="40" actId="478"/>
          <ac:grpSpMkLst>
            <pc:docMk/>
            <pc:sldMk cId="180918432" sldId="412"/>
            <ac:grpSpMk id="33" creationId="{A86D3261-9187-4BA3-A7A3-3F7D0CBA1692}"/>
          </ac:grpSpMkLst>
        </pc:grpChg>
        <pc:grpChg chg="del">
          <ac:chgData name="Helen Woodhead" userId="a20b558725e10394" providerId="LiveId" clId="{EA7428C8-D603-4E2E-8AA8-91AB17D6E3C4}" dt="2020-01-27T09:53:17.116" v="39" actId="478"/>
          <ac:grpSpMkLst>
            <pc:docMk/>
            <pc:sldMk cId="180918432" sldId="412"/>
            <ac:grpSpMk id="34" creationId="{EEBE1512-43E2-4A30-B249-D16ED15D769C}"/>
          </ac:grpSpMkLst>
        </pc:grpChg>
        <pc:grpChg chg="del">
          <ac:chgData name="Helen Woodhead" userId="a20b558725e10394" providerId="LiveId" clId="{EA7428C8-D603-4E2E-8AA8-91AB17D6E3C4}" dt="2020-01-27T09:53:20.278" v="41" actId="478"/>
          <ac:grpSpMkLst>
            <pc:docMk/>
            <pc:sldMk cId="180918432" sldId="412"/>
            <ac:grpSpMk id="39" creationId="{A7D83C64-035C-441E-91D0-87BA724BA04C}"/>
          </ac:grpSpMkLst>
        </pc:grpChg>
        <pc:picChg chg="del topLvl">
          <ac:chgData name="Helen Woodhead" userId="a20b558725e10394" providerId="LiveId" clId="{EA7428C8-D603-4E2E-8AA8-91AB17D6E3C4}" dt="2020-01-27T09:53:15.495" v="38" actId="478"/>
          <ac:picMkLst>
            <pc:docMk/>
            <pc:sldMk cId="180918432" sldId="412"/>
            <ac:picMk id="32" creationId="{F87774A2-0B26-488F-8AEF-E63597581EED}"/>
          </ac:picMkLst>
        </pc:picChg>
      </pc:sldChg>
      <pc:sldChg chg="modSp del">
        <pc:chgData name="Helen Woodhead" userId="a20b558725e10394" providerId="LiveId" clId="{EA7428C8-D603-4E2E-8AA8-91AB17D6E3C4}" dt="2020-01-27T09:53:48.515" v="53" actId="47"/>
        <pc:sldMkLst>
          <pc:docMk/>
          <pc:sldMk cId="3656850360" sldId="413"/>
        </pc:sldMkLst>
        <pc:spChg chg="mod">
          <ac:chgData name="Helen Woodhead" userId="a20b558725e10394" providerId="LiveId" clId="{EA7428C8-D603-4E2E-8AA8-91AB17D6E3C4}" dt="2020-01-27T09:53:37.444" v="49" actId="21"/>
          <ac:spMkLst>
            <pc:docMk/>
            <pc:sldMk cId="3656850360" sldId="413"/>
            <ac:spMk id="19" creationId="{5252A847-DE45-4FA3-A1F8-EEBEB845FF8E}"/>
          </ac:spMkLst>
        </pc:spChg>
      </pc:sldChg>
      <pc:sldChg chg="del">
        <pc:chgData name="Helen Woodhead" userId="a20b558725e10394" providerId="LiveId" clId="{EA7428C8-D603-4E2E-8AA8-91AB17D6E3C4}" dt="2020-01-27T09:55:14.850" v="100" actId="47"/>
        <pc:sldMkLst>
          <pc:docMk/>
          <pc:sldMk cId="2638809747" sldId="415"/>
        </pc:sldMkLst>
      </pc:sldChg>
      <pc:sldChg chg="delSp modSp del">
        <pc:chgData name="Helen Woodhead" userId="a20b558725e10394" providerId="LiveId" clId="{EA7428C8-D603-4E2E-8AA8-91AB17D6E3C4}" dt="2020-01-27T09:56:59.772" v="179" actId="47"/>
        <pc:sldMkLst>
          <pc:docMk/>
          <pc:sldMk cId="718429753" sldId="416"/>
        </pc:sldMkLst>
        <pc:spChg chg="del">
          <ac:chgData name="Helen Woodhead" userId="a20b558725e10394" providerId="LiveId" clId="{EA7428C8-D603-4E2E-8AA8-91AB17D6E3C4}" dt="2020-01-27T09:56:56.806" v="177" actId="21"/>
          <ac:spMkLst>
            <pc:docMk/>
            <pc:sldMk cId="718429753" sldId="416"/>
            <ac:spMk id="2" creationId="{DC6A075A-DBCB-42C0-97A9-9181EAF614B5}"/>
          </ac:spMkLst>
        </pc:spChg>
        <pc:spChg chg="del">
          <ac:chgData name="Helen Woodhead" userId="a20b558725e10394" providerId="LiveId" clId="{EA7428C8-D603-4E2E-8AA8-91AB17D6E3C4}" dt="2020-01-27T09:56:56.806" v="177" actId="21"/>
          <ac:spMkLst>
            <pc:docMk/>
            <pc:sldMk cId="718429753" sldId="416"/>
            <ac:spMk id="3" creationId="{28A91CEF-5C08-43F8-B561-9A521BC5640D}"/>
          </ac:spMkLst>
        </pc:spChg>
        <pc:spChg chg="del mod">
          <ac:chgData name="Helen Woodhead" userId="a20b558725e10394" providerId="LiveId" clId="{EA7428C8-D603-4E2E-8AA8-91AB17D6E3C4}" dt="2020-01-27T09:56:56.806" v="177" actId="21"/>
          <ac:spMkLst>
            <pc:docMk/>
            <pc:sldMk cId="718429753" sldId="416"/>
            <ac:spMk id="19" creationId="{5252A847-DE45-4FA3-A1F8-EEBEB845FF8E}"/>
          </ac:spMkLst>
        </pc:spChg>
        <pc:spChg chg="del">
          <ac:chgData name="Helen Woodhead" userId="a20b558725e10394" providerId="LiveId" clId="{EA7428C8-D603-4E2E-8AA8-91AB17D6E3C4}" dt="2020-01-27T09:56:56.806" v="177" actId="21"/>
          <ac:spMkLst>
            <pc:docMk/>
            <pc:sldMk cId="718429753" sldId="416"/>
            <ac:spMk id="34" creationId="{3D00EC03-A65A-4A84-9A06-51A4EC50A8DB}"/>
          </ac:spMkLst>
        </pc:spChg>
        <pc:spChg chg="del">
          <ac:chgData name="Helen Woodhead" userId="a20b558725e10394" providerId="LiveId" clId="{EA7428C8-D603-4E2E-8AA8-91AB17D6E3C4}" dt="2020-01-27T09:56:56.806" v="177" actId="21"/>
          <ac:spMkLst>
            <pc:docMk/>
            <pc:sldMk cId="718429753" sldId="416"/>
            <ac:spMk id="35" creationId="{2294EB5F-6851-4813-8107-081577E321AF}"/>
          </ac:spMkLst>
        </pc:spChg>
        <pc:spChg chg="del">
          <ac:chgData name="Helen Woodhead" userId="a20b558725e10394" providerId="LiveId" clId="{EA7428C8-D603-4E2E-8AA8-91AB17D6E3C4}" dt="2020-01-27T09:56:56.806" v="177" actId="21"/>
          <ac:spMkLst>
            <pc:docMk/>
            <pc:sldMk cId="718429753" sldId="416"/>
            <ac:spMk id="36" creationId="{7AD58704-0B7B-4D70-A098-72D678E9C993}"/>
          </ac:spMkLst>
        </pc:spChg>
        <pc:spChg chg="del">
          <ac:chgData name="Helen Woodhead" userId="a20b558725e10394" providerId="LiveId" clId="{EA7428C8-D603-4E2E-8AA8-91AB17D6E3C4}" dt="2020-01-27T09:56:56.806" v="177" actId="21"/>
          <ac:spMkLst>
            <pc:docMk/>
            <pc:sldMk cId="718429753" sldId="416"/>
            <ac:spMk id="37" creationId="{80895BE8-3D63-4D40-BAC7-3C78CF346EAE}"/>
          </ac:spMkLst>
        </pc:spChg>
        <pc:graphicFrameChg chg="del">
          <ac:chgData name="Helen Woodhead" userId="a20b558725e10394" providerId="LiveId" clId="{EA7428C8-D603-4E2E-8AA8-91AB17D6E3C4}" dt="2020-01-27T09:56:47.996" v="174" actId="478"/>
          <ac:graphicFrameMkLst>
            <pc:docMk/>
            <pc:sldMk cId="718429753" sldId="416"/>
            <ac:graphicFrameMk id="14" creationId="{7744D342-1DFB-497F-B0FC-7B9089AB9CE6}"/>
          </ac:graphicFrameMkLst>
        </pc:graphicFrameChg>
        <pc:picChg chg="del">
          <ac:chgData name="Helen Woodhead" userId="a20b558725e10394" providerId="LiveId" clId="{EA7428C8-D603-4E2E-8AA8-91AB17D6E3C4}" dt="2020-01-27T09:56:47.996" v="174" actId="478"/>
          <ac:picMkLst>
            <pc:docMk/>
            <pc:sldMk cId="718429753" sldId="416"/>
            <ac:picMk id="12" creationId="{5404818D-F4CF-4A07-80C9-9BA12A070F01}"/>
          </ac:picMkLst>
        </pc:picChg>
        <pc:picChg chg="del">
          <ac:chgData name="Helen Woodhead" userId="a20b558725e10394" providerId="LiveId" clId="{EA7428C8-D603-4E2E-8AA8-91AB17D6E3C4}" dt="2020-01-27T09:56:47.996" v="174" actId="478"/>
          <ac:picMkLst>
            <pc:docMk/>
            <pc:sldMk cId="718429753" sldId="416"/>
            <ac:picMk id="13" creationId="{57C9FFB7-91C9-4708-9441-6C7CAFA37CDB}"/>
          </ac:picMkLst>
        </pc:picChg>
        <pc:picChg chg="del">
          <ac:chgData name="Helen Woodhead" userId="a20b558725e10394" providerId="LiveId" clId="{EA7428C8-D603-4E2E-8AA8-91AB17D6E3C4}" dt="2020-01-27T09:56:47.996" v="174" actId="478"/>
          <ac:picMkLst>
            <pc:docMk/>
            <pc:sldMk cId="718429753" sldId="416"/>
            <ac:picMk id="15" creationId="{B25E752C-E3D5-4192-8975-687CD6C74845}"/>
          </ac:picMkLst>
        </pc:picChg>
        <pc:picChg chg="del">
          <ac:chgData name="Helen Woodhead" userId="a20b558725e10394" providerId="LiveId" clId="{EA7428C8-D603-4E2E-8AA8-91AB17D6E3C4}" dt="2020-01-27T09:56:47.996" v="174" actId="478"/>
          <ac:picMkLst>
            <pc:docMk/>
            <pc:sldMk cId="718429753" sldId="416"/>
            <ac:picMk id="16" creationId="{68778C14-BFE3-4822-8FDD-A819C6C4AB44}"/>
          </ac:picMkLst>
        </pc:picChg>
        <pc:picChg chg="del">
          <ac:chgData name="Helen Woodhead" userId="a20b558725e10394" providerId="LiveId" clId="{EA7428C8-D603-4E2E-8AA8-91AB17D6E3C4}" dt="2020-01-27T09:56:47.996" v="174" actId="478"/>
          <ac:picMkLst>
            <pc:docMk/>
            <pc:sldMk cId="718429753" sldId="416"/>
            <ac:picMk id="20" creationId="{FD4231EB-A565-41EA-8D7D-213BE8AE3D5E}"/>
          </ac:picMkLst>
        </pc:picChg>
        <pc:picChg chg="del">
          <ac:chgData name="Helen Woodhead" userId="a20b558725e10394" providerId="LiveId" clId="{EA7428C8-D603-4E2E-8AA8-91AB17D6E3C4}" dt="2020-01-27T09:56:47.996" v="174" actId="478"/>
          <ac:picMkLst>
            <pc:docMk/>
            <pc:sldMk cId="718429753" sldId="416"/>
            <ac:picMk id="21" creationId="{8AEC74CD-EAC5-4AD5-8E04-35B29DD75703}"/>
          </ac:picMkLst>
        </pc:picChg>
        <pc:picChg chg="del">
          <ac:chgData name="Helen Woodhead" userId="a20b558725e10394" providerId="LiveId" clId="{EA7428C8-D603-4E2E-8AA8-91AB17D6E3C4}" dt="2020-01-27T09:56:47.996" v="174" actId="478"/>
          <ac:picMkLst>
            <pc:docMk/>
            <pc:sldMk cId="718429753" sldId="416"/>
            <ac:picMk id="22" creationId="{1B9CF644-3070-44D3-9FC1-7C2EEF441816}"/>
          </ac:picMkLst>
        </pc:picChg>
        <pc:picChg chg="del">
          <ac:chgData name="Helen Woodhead" userId="a20b558725e10394" providerId="LiveId" clId="{EA7428C8-D603-4E2E-8AA8-91AB17D6E3C4}" dt="2020-01-27T09:56:47.996" v="174" actId="478"/>
          <ac:picMkLst>
            <pc:docMk/>
            <pc:sldMk cId="718429753" sldId="416"/>
            <ac:picMk id="23" creationId="{0C148F5D-9D05-44D5-8AF8-A20AA59BBB78}"/>
          </ac:picMkLst>
        </pc:picChg>
        <pc:picChg chg="del">
          <ac:chgData name="Helen Woodhead" userId="a20b558725e10394" providerId="LiveId" clId="{EA7428C8-D603-4E2E-8AA8-91AB17D6E3C4}" dt="2020-01-27T09:56:47.996" v="174" actId="478"/>
          <ac:picMkLst>
            <pc:docMk/>
            <pc:sldMk cId="718429753" sldId="416"/>
            <ac:picMk id="24" creationId="{A6C79B76-533C-47F5-A48B-0700A5187C5A}"/>
          </ac:picMkLst>
        </pc:picChg>
        <pc:picChg chg="del">
          <ac:chgData name="Helen Woodhead" userId="a20b558725e10394" providerId="LiveId" clId="{EA7428C8-D603-4E2E-8AA8-91AB17D6E3C4}" dt="2020-01-27T09:56:47.996" v="174" actId="478"/>
          <ac:picMkLst>
            <pc:docMk/>
            <pc:sldMk cId="718429753" sldId="416"/>
            <ac:picMk id="25" creationId="{441B4C8C-ADB4-4957-8D0C-AA8DDA19FA60}"/>
          </ac:picMkLst>
        </pc:picChg>
        <pc:picChg chg="del">
          <ac:chgData name="Helen Woodhead" userId="a20b558725e10394" providerId="LiveId" clId="{EA7428C8-D603-4E2E-8AA8-91AB17D6E3C4}" dt="2020-01-27T09:56:47.996" v="174" actId="478"/>
          <ac:picMkLst>
            <pc:docMk/>
            <pc:sldMk cId="718429753" sldId="416"/>
            <ac:picMk id="26" creationId="{9931272B-AB75-4797-89F8-2748A9C820DC}"/>
          </ac:picMkLst>
        </pc:picChg>
        <pc:picChg chg="del">
          <ac:chgData name="Helen Woodhead" userId="a20b558725e10394" providerId="LiveId" clId="{EA7428C8-D603-4E2E-8AA8-91AB17D6E3C4}" dt="2020-01-27T09:56:47.996" v="174" actId="478"/>
          <ac:picMkLst>
            <pc:docMk/>
            <pc:sldMk cId="718429753" sldId="416"/>
            <ac:picMk id="28" creationId="{44FCDA31-70B5-4DC2-8BCE-2879FA2ECA1E}"/>
          </ac:picMkLst>
        </pc:picChg>
        <pc:picChg chg="del">
          <ac:chgData name="Helen Woodhead" userId="a20b558725e10394" providerId="LiveId" clId="{EA7428C8-D603-4E2E-8AA8-91AB17D6E3C4}" dt="2020-01-27T09:56:47.996" v="174" actId="478"/>
          <ac:picMkLst>
            <pc:docMk/>
            <pc:sldMk cId="718429753" sldId="416"/>
            <ac:picMk id="30" creationId="{B8E860D3-EB42-4B8C-B87A-17CB81F51E5B}"/>
          </ac:picMkLst>
        </pc:picChg>
        <pc:picChg chg="del">
          <ac:chgData name="Helen Woodhead" userId="a20b558725e10394" providerId="LiveId" clId="{EA7428C8-D603-4E2E-8AA8-91AB17D6E3C4}" dt="2020-01-27T09:56:47.996" v="174" actId="478"/>
          <ac:picMkLst>
            <pc:docMk/>
            <pc:sldMk cId="718429753" sldId="416"/>
            <ac:picMk id="31" creationId="{35EE37E0-3494-4893-BFA3-C6C892F18B65}"/>
          </ac:picMkLst>
        </pc:picChg>
        <pc:picChg chg="del">
          <ac:chgData name="Helen Woodhead" userId="a20b558725e10394" providerId="LiveId" clId="{EA7428C8-D603-4E2E-8AA8-91AB17D6E3C4}" dt="2020-01-27T09:56:47.996" v="174" actId="478"/>
          <ac:picMkLst>
            <pc:docMk/>
            <pc:sldMk cId="718429753" sldId="416"/>
            <ac:picMk id="33" creationId="{692E45D7-5771-4114-A0FC-56666EED7B63}"/>
          </ac:picMkLst>
        </pc:picChg>
        <pc:picChg chg="del">
          <ac:chgData name="Helen Woodhead" userId="a20b558725e10394" providerId="LiveId" clId="{EA7428C8-D603-4E2E-8AA8-91AB17D6E3C4}" dt="2020-01-27T09:56:47.996" v="174" actId="478"/>
          <ac:picMkLst>
            <pc:docMk/>
            <pc:sldMk cId="718429753" sldId="416"/>
            <ac:picMk id="38" creationId="{CC157F30-A4CD-49C0-885B-8278794E1850}"/>
          </ac:picMkLst>
        </pc:picChg>
      </pc:sldChg>
      <pc:sldChg chg="delSp modSp del">
        <pc:chgData name="Helen Woodhead" userId="a20b558725e10394" providerId="LiveId" clId="{EA7428C8-D603-4E2E-8AA8-91AB17D6E3C4}" dt="2020-01-27T09:58:01.269" v="215" actId="47"/>
        <pc:sldMkLst>
          <pc:docMk/>
          <pc:sldMk cId="3672164760" sldId="417"/>
        </pc:sldMkLst>
        <pc:spChg chg="del mod">
          <ac:chgData name="Helen Woodhead" userId="a20b558725e10394" providerId="LiveId" clId="{EA7428C8-D603-4E2E-8AA8-91AB17D6E3C4}" dt="2020-01-27T09:57:58.829" v="213" actId="21"/>
          <ac:spMkLst>
            <pc:docMk/>
            <pc:sldMk cId="3672164760" sldId="417"/>
            <ac:spMk id="19" creationId="{5252A847-DE45-4FA3-A1F8-EEBEB845FF8E}"/>
          </ac:spMkLst>
        </pc:spChg>
        <pc:graphicFrameChg chg="del">
          <ac:chgData name="Helen Woodhead" userId="a20b558725e10394" providerId="LiveId" clId="{EA7428C8-D603-4E2E-8AA8-91AB17D6E3C4}" dt="2020-01-27T09:57:55.767" v="210" actId="478"/>
          <ac:graphicFrameMkLst>
            <pc:docMk/>
            <pc:sldMk cId="3672164760" sldId="417"/>
            <ac:graphicFrameMk id="46" creationId="{CD86BEFD-A8A7-41BE-AB36-73034CB58BEF}"/>
          </ac:graphicFrameMkLst>
        </pc:graphicFrameChg>
        <pc:picChg chg="del">
          <ac:chgData name="Helen Woodhead" userId="a20b558725e10394" providerId="LiveId" clId="{EA7428C8-D603-4E2E-8AA8-91AB17D6E3C4}" dt="2020-01-27T09:57:55.767" v="210" actId="478"/>
          <ac:picMkLst>
            <pc:docMk/>
            <pc:sldMk cId="3672164760" sldId="417"/>
            <ac:picMk id="47" creationId="{A05FFDC4-D751-4189-80E7-61D9B498B1B5}"/>
          </ac:picMkLst>
        </pc:picChg>
        <pc:picChg chg="del">
          <ac:chgData name="Helen Woodhead" userId="a20b558725e10394" providerId="LiveId" clId="{EA7428C8-D603-4E2E-8AA8-91AB17D6E3C4}" dt="2020-01-27T09:57:55.767" v="210" actId="478"/>
          <ac:picMkLst>
            <pc:docMk/>
            <pc:sldMk cId="3672164760" sldId="417"/>
            <ac:picMk id="48" creationId="{88D9E6DD-BB5B-4C47-BE7B-8A0D1B9FCAFD}"/>
          </ac:picMkLst>
        </pc:picChg>
        <pc:picChg chg="del">
          <ac:chgData name="Helen Woodhead" userId="a20b558725e10394" providerId="LiveId" clId="{EA7428C8-D603-4E2E-8AA8-91AB17D6E3C4}" dt="2020-01-27T09:57:55.767" v="210" actId="478"/>
          <ac:picMkLst>
            <pc:docMk/>
            <pc:sldMk cId="3672164760" sldId="417"/>
            <ac:picMk id="49" creationId="{75D5A72B-E0EE-4D1F-AAFE-951B94BB8128}"/>
          </ac:picMkLst>
        </pc:picChg>
        <pc:picChg chg="del">
          <ac:chgData name="Helen Woodhead" userId="a20b558725e10394" providerId="LiveId" clId="{EA7428C8-D603-4E2E-8AA8-91AB17D6E3C4}" dt="2020-01-27T09:57:55.767" v="210" actId="478"/>
          <ac:picMkLst>
            <pc:docMk/>
            <pc:sldMk cId="3672164760" sldId="417"/>
            <ac:picMk id="50" creationId="{1621A5A4-D82B-4E19-A78A-F32E92EF10D9}"/>
          </ac:picMkLst>
        </pc:picChg>
        <pc:picChg chg="del">
          <ac:chgData name="Helen Woodhead" userId="a20b558725e10394" providerId="LiveId" clId="{EA7428C8-D603-4E2E-8AA8-91AB17D6E3C4}" dt="2020-01-27T09:57:55.767" v="210" actId="478"/>
          <ac:picMkLst>
            <pc:docMk/>
            <pc:sldMk cId="3672164760" sldId="417"/>
            <ac:picMk id="51" creationId="{35A10644-DE60-4EF1-9754-9E1DF1385494}"/>
          </ac:picMkLst>
        </pc:picChg>
      </pc:sldChg>
      <pc:sldChg chg="del">
        <pc:chgData name="Helen Woodhead" userId="a20b558725e10394" providerId="LiveId" clId="{EA7428C8-D603-4E2E-8AA8-91AB17D6E3C4}" dt="2020-01-27T09:58:27.369" v="238" actId="47"/>
        <pc:sldMkLst>
          <pc:docMk/>
          <pc:sldMk cId="3218567" sldId="418"/>
        </pc:sldMkLst>
      </pc:sldChg>
      <pc:sldChg chg="delSp modSp del">
        <pc:chgData name="Helen Woodhead" userId="a20b558725e10394" providerId="LiveId" clId="{EA7428C8-D603-4E2E-8AA8-91AB17D6E3C4}" dt="2020-01-27T09:59:05.820" v="276" actId="47"/>
        <pc:sldMkLst>
          <pc:docMk/>
          <pc:sldMk cId="2937657096" sldId="419"/>
        </pc:sldMkLst>
        <pc:spChg chg="del">
          <ac:chgData name="Helen Woodhead" userId="a20b558725e10394" providerId="LiveId" clId="{EA7428C8-D603-4E2E-8AA8-91AB17D6E3C4}" dt="2020-01-27T09:59:02.893" v="274" actId="21"/>
          <ac:spMkLst>
            <pc:docMk/>
            <pc:sldMk cId="2937657096" sldId="419"/>
            <ac:spMk id="15" creationId="{A83A869B-268C-461F-AD11-95BE2CD1D9BC}"/>
          </ac:spMkLst>
        </pc:spChg>
        <pc:spChg chg="del">
          <ac:chgData name="Helen Woodhead" userId="a20b558725e10394" providerId="LiveId" clId="{EA7428C8-D603-4E2E-8AA8-91AB17D6E3C4}" dt="2020-01-27T09:59:02.893" v="274" actId="21"/>
          <ac:spMkLst>
            <pc:docMk/>
            <pc:sldMk cId="2937657096" sldId="419"/>
            <ac:spMk id="16" creationId="{FF3162FF-A54F-4693-A450-4E9268F91D4D}"/>
          </ac:spMkLst>
        </pc:spChg>
        <pc:spChg chg="del">
          <ac:chgData name="Helen Woodhead" userId="a20b558725e10394" providerId="LiveId" clId="{EA7428C8-D603-4E2E-8AA8-91AB17D6E3C4}" dt="2020-01-27T09:59:02.893" v="274" actId="21"/>
          <ac:spMkLst>
            <pc:docMk/>
            <pc:sldMk cId="2937657096" sldId="419"/>
            <ac:spMk id="17" creationId="{28905E07-2BF5-4662-827F-3A7A2FE8D70F}"/>
          </ac:spMkLst>
        </pc:spChg>
        <pc:spChg chg="del mod">
          <ac:chgData name="Helen Woodhead" userId="a20b558725e10394" providerId="LiveId" clId="{EA7428C8-D603-4E2E-8AA8-91AB17D6E3C4}" dt="2020-01-27T09:59:02.893" v="274" actId="21"/>
          <ac:spMkLst>
            <pc:docMk/>
            <pc:sldMk cId="2937657096" sldId="419"/>
            <ac:spMk id="19" creationId="{5252A847-DE45-4FA3-A1F8-EEBEB845FF8E}"/>
          </ac:spMkLst>
        </pc:spChg>
        <pc:spChg chg="del">
          <ac:chgData name="Helen Woodhead" userId="a20b558725e10394" providerId="LiveId" clId="{EA7428C8-D603-4E2E-8AA8-91AB17D6E3C4}" dt="2020-01-27T09:59:02.893" v="274" actId="21"/>
          <ac:spMkLst>
            <pc:docMk/>
            <pc:sldMk cId="2937657096" sldId="419"/>
            <ac:spMk id="20" creationId="{8463853F-81F0-4C35-B7F2-DBF56CC11351}"/>
          </ac:spMkLst>
        </pc:spChg>
        <pc:picChg chg="del">
          <ac:chgData name="Helen Woodhead" userId="a20b558725e10394" providerId="LiveId" clId="{EA7428C8-D603-4E2E-8AA8-91AB17D6E3C4}" dt="2020-01-27T09:58:57.378" v="271" actId="478"/>
          <ac:picMkLst>
            <pc:docMk/>
            <pc:sldMk cId="2937657096" sldId="419"/>
            <ac:picMk id="23" creationId="{C3ADB30D-C8FF-4522-8924-8A30595BD3E8}"/>
          </ac:picMkLst>
        </pc:picChg>
        <pc:picChg chg="del">
          <ac:chgData name="Helen Woodhead" userId="a20b558725e10394" providerId="LiveId" clId="{EA7428C8-D603-4E2E-8AA8-91AB17D6E3C4}" dt="2020-01-27T09:58:57.378" v="271" actId="478"/>
          <ac:picMkLst>
            <pc:docMk/>
            <pc:sldMk cId="2937657096" sldId="419"/>
            <ac:picMk id="25" creationId="{D43713D1-5FA0-4775-8F7E-27FC659FDA9F}"/>
          </ac:picMkLst>
        </pc:picChg>
      </pc:sldChg>
      <pc:sldChg chg="del">
        <pc:chgData name="Helen Woodhead" userId="a20b558725e10394" providerId="LiveId" clId="{EA7428C8-D603-4E2E-8AA8-91AB17D6E3C4}" dt="2020-01-27T09:59:43.827" v="289" actId="47"/>
        <pc:sldMkLst>
          <pc:docMk/>
          <pc:sldMk cId="2687763075" sldId="420"/>
        </pc:sldMkLst>
      </pc:sldChg>
      <pc:sldChg chg="modSp del">
        <pc:chgData name="Helen Woodhead" userId="a20b558725e10394" providerId="LiveId" clId="{EA7428C8-D603-4E2E-8AA8-91AB17D6E3C4}" dt="2020-01-27T09:59:46.051" v="290" actId="47"/>
        <pc:sldMkLst>
          <pc:docMk/>
          <pc:sldMk cId="3316120403" sldId="421"/>
        </pc:sldMkLst>
        <pc:spChg chg="mod">
          <ac:chgData name="Helen Woodhead" userId="a20b558725e10394" providerId="LiveId" clId="{EA7428C8-D603-4E2E-8AA8-91AB17D6E3C4}" dt="2020-01-27T09:59:12.370" v="278" actId="21"/>
          <ac:spMkLst>
            <pc:docMk/>
            <pc:sldMk cId="3316120403" sldId="421"/>
            <ac:spMk id="19" creationId="{5252A847-DE45-4FA3-A1F8-EEBEB845FF8E}"/>
          </ac:spMkLst>
        </pc:spChg>
      </pc:sldChg>
      <pc:sldChg chg="delSp modSp del">
        <pc:chgData name="Helen Woodhead" userId="a20b558725e10394" providerId="LiveId" clId="{EA7428C8-D603-4E2E-8AA8-91AB17D6E3C4}" dt="2020-01-27T10:00:34.378" v="329" actId="47"/>
        <pc:sldMkLst>
          <pc:docMk/>
          <pc:sldMk cId="2263411850" sldId="422"/>
        </pc:sldMkLst>
        <pc:spChg chg="del">
          <ac:chgData name="Helen Woodhead" userId="a20b558725e10394" providerId="LiveId" clId="{EA7428C8-D603-4E2E-8AA8-91AB17D6E3C4}" dt="2020-01-27T10:00:32.104" v="327" actId="21"/>
          <ac:spMkLst>
            <pc:docMk/>
            <pc:sldMk cId="2263411850" sldId="422"/>
            <ac:spMk id="10" creationId="{D10072F0-926F-4BB8-AAB6-D911AD25CA3B}"/>
          </ac:spMkLst>
        </pc:spChg>
        <pc:spChg chg="del">
          <ac:chgData name="Helen Woodhead" userId="a20b558725e10394" providerId="LiveId" clId="{EA7428C8-D603-4E2E-8AA8-91AB17D6E3C4}" dt="2020-01-27T10:00:32.104" v="327" actId="21"/>
          <ac:spMkLst>
            <pc:docMk/>
            <pc:sldMk cId="2263411850" sldId="422"/>
            <ac:spMk id="12" creationId="{71958036-9077-4FDA-BC17-3D82471C8686}"/>
          </ac:spMkLst>
        </pc:spChg>
        <pc:spChg chg="del">
          <ac:chgData name="Helen Woodhead" userId="a20b558725e10394" providerId="LiveId" clId="{EA7428C8-D603-4E2E-8AA8-91AB17D6E3C4}" dt="2020-01-27T10:00:32.104" v="327" actId="21"/>
          <ac:spMkLst>
            <pc:docMk/>
            <pc:sldMk cId="2263411850" sldId="422"/>
            <ac:spMk id="13" creationId="{35A66FD7-1A0A-42EA-B0D1-D50BBDE0024C}"/>
          </ac:spMkLst>
        </pc:spChg>
        <pc:spChg chg="del">
          <ac:chgData name="Helen Woodhead" userId="a20b558725e10394" providerId="LiveId" clId="{EA7428C8-D603-4E2E-8AA8-91AB17D6E3C4}" dt="2020-01-27T10:00:32.104" v="327" actId="21"/>
          <ac:spMkLst>
            <pc:docMk/>
            <pc:sldMk cId="2263411850" sldId="422"/>
            <ac:spMk id="14" creationId="{0AD61437-BA16-4CE6-BD76-9BCAB33AACAE}"/>
          </ac:spMkLst>
        </pc:spChg>
        <pc:spChg chg="del">
          <ac:chgData name="Helen Woodhead" userId="a20b558725e10394" providerId="LiveId" clId="{EA7428C8-D603-4E2E-8AA8-91AB17D6E3C4}" dt="2020-01-27T10:00:32.104" v="327" actId="21"/>
          <ac:spMkLst>
            <pc:docMk/>
            <pc:sldMk cId="2263411850" sldId="422"/>
            <ac:spMk id="15" creationId="{CDFA2BE6-B87B-4B87-A2CE-62D0D255599E}"/>
          </ac:spMkLst>
        </pc:spChg>
        <pc:spChg chg="del">
          <ac:chgData name="Helen Woodhead" userId="a20b558725e10394" providerId="LiveId" clId="{EA7428C8-D603-4E2E-8AA8-91AB17D6E3C4}" dt="2020-01-27T10:00:32.104" v="327" actId="21"/>
          <ac:spMkLst>
            <pc:docMk/>
            <pc:sldMk cId="2263411850" sldId="422"/>
            <ac:spMk id="16" creationId="{DC826912-B366-43F0-B617-137951347141}"/>
          </ac:spMkLst>
        </pc:spChg>
        <pc:spChg chg="del">
          <ac:chgData name="Helen Woodhead" userId="a20b558725e10394" providerId="LiveId" clId="{EA7428C8-D603-4E2E-8AA8-91AB17D6E3C4}" dt="2020-01-27T10:00:32.104" v="327" actId="21"/>
          <ac:spMkLst>
            <pc:docMk/>
            <pc:sldMk cId="2263411850" sldId="422"/>
            <ac:spMk id="17" creationId="{C7D62A36-73B9-431D-B756-BE06EDA11818}"/>
          </ac:spMkLst>
        </pc:spChg>
        <pc:spChg chg="del mod">
          <ac:chgData name="Helen Woodhead" userId="a20b558725e10394" providerId="LiveId" clId="{EA7428C8-D603-4E2E-8AA8-91AB17D6E3C4}" dt="2020-01-27T10:00:32.104" v="327" actId="21"/>
          <ac:spMkLst>
            <pc:docMk/>
            <pc:sldMk cId="2263411850" sldId="422"/>
            <ac:spMk id="19" creationId="{5252A847-DE45-4FA3-A1F8-EEBEB845FF8E}"/>
          </ac:spMkLst>
        </pc:spChg>
        <pc:spChg chg="del">
          <ac:chgData name="Helen Woodhead" userId="a20b558725e10394" providerId="LiveId" clId="{EA7428C8-D603-4E2E-8AA8-91AB17D6E3C4}" dt="2020-01-27T10:00:32.104" v="327" actId="21"/>
          <ac:spMkLst>
            <pc:docMk/>
            <pc:sldMk cId="2263411850" sldId="422"/>
            <ac:spMk id="20" creationId="{9F6DF02A-9340-4B3C-B7E3-2A30415F9FC7}"/>
          </ac:spMkLst>
        </pc:spChg>
        <pc:spChg chg="del">
          <ac:chgData name="Helen Woodhead" userId="a20b558725e10394" providerId="LiveId" clId="{EA7428C8-D603-4E2E-8AA8-91AB17D6E3C4}" dt="2020-01-27T10:00:32.104" v="327" actId="21"/>
          <ac:spMkLst>
            <pc:docMk/>
            <pc:sldMk cId="2263411850" sldId="422"/>
            <ac:spMk id="21" creationId="{CB7B3B9E-144B-4951-9A0F-5D5FBB19010E}"/>
          </ac:spMkLst>
        </pc:spChg>
        <pc:spChg chg="del">
          <ac:chgData name="Helen Woodhead" userId="a20b558725e10394" providerId="LiveId" clId="{EA7428C8-D603-4E2E-8AA8-91AB17D6E3C4}" dt="2020-01-27T10:00:32.104" v="327" actId="21"/>
          <ac:spMkLst>
            <pc:docMk/>
            <pc:sldMk cId="2263411850" sldId="422"/>
            <ac:spMk id="22" creationId="{DFC85CA6-F855-4CAD-917E-BF15018C68CE}"/>
          </ac:spMkLst>
        </pc:spChg>
        <pc:spChg chg="del">
          <ac:chgData name="Helen Woodhead" userId="a20b558725e10394" providerId="LiveId" clId="{EA7428C8-D603-4E2E-8AA8-91AB17D6E3C4}" dt="2020-01-27T10:00:32.104" v="327" actId="21"/>
          <ac:spMkLst>
            <pc:docMk/>
            <pc:sldMk cId="2263411850" sldId="422"/>
            <ac:spMk id="23" creationId="{9DCC0F09-F731-4F93-B543-21FB6FD35FB8}"/>
          </ac:spMkLst>
        </pc:spChg>
        <pc:graphicFrameChg chg="del">
          <ac:chgData name="Helen Woodhead" userId="a20b558725e10394" providerId="LiveId" clId="{EA7428C8-D603-4E2E-8AA8-91AB17D6E3C4}" dt="2020-01-27T10:00:32.104" v="327" actId="21"/>
          <ac:graphicFrameMkLst>
            <pc:docMk/>
            <pc:sldMk cId="2263411850" sldId="422"/>
            <ac:graphicFrameMk id="11" creationId="{4AC06D2A-EF14-4F6C-87DA-32A79E6531E5}"/>
          </ac:graphicFrameMkLst>
        </pc:graphicFrameChg>
        <pc:picChg chg="del">
          <ac:chgData name="Helen Woodhead" userId="a20b558725e10394" providerId="LiveId" clId="{EA7428C8-D603-4E2E-8AA8-91AB17D6E3C4}" dt="2020-01-27T10:00:24.110" v="324" actId="478"/>
          <ac:picMkLst>
            <pc:docMk/>
            <pc:sldMk cId="2263411850" sldId="422"/>
            <ac:picMk id="9" creationId="{AD512D58-1FA8-4DFE-B2EF-CBCA7A433733}"/>
          </ac:picMkLst>
        </pc:picChg>
      </pc:sldChg>
      <pc:sldChg chg="modSp del">
        <pc:chgData name="Helen Woodhead" userId="a20b558725e10394" providerId="LiveId" clId="{EA7428C8-D603-4E2E-8AA8-91AB17D6E3C4}" dt="2020-01-27T10:00:52.548" v="335" actId="47"/>
        <pc:sldMkLst>
          <pc:docMk/>
          <pc:sldMk cId="4161560598" sldId="423"/>
        </pc:sldMkLst>
        <pc:spChg chg="mod">
          <ac:chgData name="Helen Woodhead" userId="a20b558725e10394" providerId="LiveId" clId="{EA7428C8-D603-4E2E-8AA8-91AB17D6E3C4}" dt="2020-01-27T10:00:42.320" v="331" actId="21"/>
          <ac:spMkLst>
            <pc:docMk/>
            <pc:sldMk cId="4161560598" sldId="423"/>
            <ac:spMk id="19" creationId="{5252A847-DE45-4FA3-A1F8-EEBEB845FF8E}"/>
          </ac:spMkLst>
        </pc:spChg>
      </pc:sldChg>
      <pc:sldChg chg="modSp del">
        <pc:chgData name="Helen Woodhead" userId="a20b558725e10394" providerId="LiveId" clId="{EA7428C8-D603-4E2E-8AA8-91AB17D6E3C4}" dt="2020-01-27T10:01:04.547" v="339" actId="47"/>
        <pc:sldMkLst>
          <pc:docMk/>
          <pc:sldMk cId="596572573" sldId="424"/>
        </pc:sldMkLst>
        <pc:spChg chg="mod">
          <ac:chgData name="Helen Woodhead" userId="a20b558725e10394" providerId="LiveId" clId="{EA7428C8-D603-4E2E-8AA8-91AB17D6E3C4}" dt="2020-01-27T10:00:59.187" v="337" actId="21"/>
          <ac:spMkLst>
            <pc:docMk/>
            <pc:sldMk cId="596572573" sldId="424"/>
            <ac:spMk id="19" creationId="{5252A847-DE45-4FA3-A1F8-EEBEB845FF8E}"/>
          </ac:spMkLst>
        </pc:spChg>
      </pc:sldChg>
      <pc:sldChg chg="delSp modSp del">
        <pc:chgData name="Helen Woodhead" userId="a20b558725e10394" providerId="LiveId" clId="{EA7428C8-D603-4E2E-8AA8-91AB17D6E3C4}" dt="2020-01-27T10:01:56.309" v="377" actId="47"/>
        <pc:sldMkLst>
          <pc:docMk/>
          <pc:sldMk cId="2767755804" sldId="426"/>
        </pc:sldMkLst>
        <pc:spChg chg="del mod">
          <ac:chgData name="Helen Woodhead" userId="a20b558725e10394" providerId="LiveId" clId="{EA7428C8-D603-4E2E-8AA8-91AB17D6E3C4}" dt="2020-01-27T10:01:49.772" v="375" actId="21"/>
          <ac:spMkLst>
            <pc:docMk/>
            <pc:sldMk cId="2767755804" sldId="426"/>
            <ac:spMk id="19" creationId="{5252A847-DE45-4FA3-A1F8-EEBEB845FF8E}"/>
          </ac:spMkLst>
        </pc:spChg>
        <pc:spChg chg="del">
          <ac:chgData name="Helen Woodhead" userId="a20b558725e10394" providerId="LiveId" clId="{EA7428C8-D603-4E2E-8AA8-91AB17D6E3C4}" dt="2020-01-27T10:01:49.772" v="375" actId="21"/>
          <ac:spMkLst>
            <pc:docMk/>
            <pc:sldMk cId="2767755804" sldId="426"/>
            <ac:spMk id="20" creationId="{C89CA494-E04D-47B9-84EC-5B2D1AB148CE}"/>
          </ac:spMkLst>
        </pc:spChg>
        <pc:spChg chg="del">
          <ac:chgData name="Helen Woodhead" userId="a20b558725e10394" providerId="LiveId" clId="{EA7428C8-D603-4E2E-8AA8-91AB17D6E3C4}" dt="2020-01-27T10:01:49.772" v="375" actId="21"/>
          <ac:spMkLst>
            <pc:docMk/>
            <pc:sldMk cId="2767755804" sldId="426"/>
            <ac:spMk id="21" creationId="{BE9B4035-2FAE-4DED-B7CB-B04CF5533E87}"/>
          </ac:spMkLst>
        </pc:spChg>
        <pc:spChg chg="del">
          <ac:chgData name="Helen Woodhead" userId="a20b558725e10394" providerId="LiveId" clId="{EA7428C8-D603-4E2E-8AA8-91AB17D6E3C4}" dt="2020-01-27T10:01:49.772" v="375" actId="21"/>
          <ac:spMkLst>
            <pc:docMk/>
            <pc:sldMk cId="2767755804" sldId="426"/>
            <ac:spMk id="22" creationId="{C3B27FAA-BF4D-4428-B5FD-F7386D6F717F}"/>
          </ac:spMkLst>
        </pc:spChg>
        <pc:spChg chg="del">
          <ac:chgData name="Helen Woodhead" userId="a20b558725e10394" providerId="LiveId" clId="{EA7428C8-D603-4E2E-8AA8-91AB17D6E3C4}" dt="2020-01-27T10:01:49.772" v="375" actId="21"/>
          <ac:spMkLst>
            <pc:docMk/>
            <pc:sldMk cId="2767755804" sldId="426"/>
            <ac:spMk id="39" creationId="{E79B92AF-E160-474F-B2AB-BE002BDB2893}"/>
          </ac:spMkLst>
        </pc:spChg>
        <pc:spChg chg="del">
          <ac:chgData name="Helen Woodhead" userId="a20b558725e10394" providerId="LiveId" clId="{EA7428C8-D603-4E2E-8AA8-91AB17D6E3C4}" dt="2020-01-27T10:01:49.772" v="375" actId="21"/>
          <ac:spMkLst>
            <pc:docMk/>
            <pc:sldMk cId="2767755804" sldId="426"/>
            <ac:spMk id="40" creationId="{23B18D54-A53C-4642-AF88-310EABD0865B}"/>
          </ac:spMkLst>
        </pc:spChg>
        <pc:spChg chg="del">
          <ac:chgData name="Helen Woodhead" userId="a20b558725e10394" providerId="LiveId" clId="{EA7428C8-D603-4E2E-8AA8-91AB17D6E3C4}" dt="2020-01-27T10:01:49.772" v="375" actId="21"/>
          <ac:spMkLst>
            <pc:docMk/>
            <pc:sldMk cId="2767755804" sldId="426"/>
            <ac:spMk id="42" creationId="{1E453584-2F8F-4D8C-AD90-D8892D6F212E}"/>
          </ac:spMkLst>
        </pc:spChg>
        <pc:spChg chg="del">
          <ac:chgData name="Helen Woodhead" userId="a20b558725e10394" providerId="LiveId" clId="{EA7428C8-D603-4E2E-8AA8-91AB17D6E3C4}" dt="2020-01-27T10:01:49.772" v="375" actId="21"/>
          <ac:spMkLst>
            <pc:docMk/>
            <pc:sldMk cId="2767755804" sldId="426"/>
            <ac:spMk id="43" creationId="{5D694210-0BB6-4752-8055-C192C5AF4A38}"/>
          </ac:spMkLst>
        </pc:spChg>
        <pc:grpChg chg="del">
          <ac:chgData name="Helen Woodhead" userId="a20b558725e10394" providerId="LiveId" clId="{EA7428C8-D603-4E2E-8AA8-91AB17D6E3C4}" dt="2020-01-27T10:01:33.627" v="372" actId="478"/>
          <ac:grpSpMkLst>
            <pc:docMk/>
            <pc:sldMk cId="2767755804" sldId="426"/>
            <ac:grpSpMk id="44" creationId="{A1BD0795-36CB-400C-ACD2-A900101F5CAB}"/>
          </ac:grpSpMkLst>
        </pc:grpChg>
        <pc:grpChg chg="del">
          <ac:chgData name="Helen Woodhead" userId="a20b558725e10394" providerId="LiveId" clId="{EA7428C8-D603-4E2E-8AA8-91AB17D6E3C4}" dt="2020-01-27T10:01:33.627" v="372" actId="478"/>
          <ac:grpSpMkLst>
            <pc:docMk/>
            <pc:sldMk cId="2767755804" sldId="426"/>
            <ac:grpSpMk id="47" creationId="{CF2C6277-E4F1-4C49-8040-3D7AA77833EC}"/>
          </ac:grpSpMkLst>
        </pc:grpChg>
        <pc:grpChg chg="del">
          <ac:chgData name="Helen Woodhead" userId="a20b558725e10394" providerId="LiveId" clId="{EA7428C8-D603-4E2E-8AA8-91AB17D6E3C4}" dt="2020-01-27T10:01:33.627" v="372" actId="478"/>
          <ac:grpSpMkLst>
            <pc:docMk/>
            <pc:sldMk cId="2767755804" sldId="426"/>
            <ac:grpSpMk id="50" creationId="{E673D700-C480-4B6F-93CC-A55E4A9180F8}"/>
          </ac:grpSpMkLst>
        </pc:grpChg>
        <pc:graphicFrameChg chg="del">
          <ac:chgData name="Helen Woodhead" userId="a20b558725e10394" providerId="LiveId" clId="{EA7428C8-D603-4E2E-8AA8-91AB17D6E3C4}" dt="2020-01-27T10:01:49.772" v="375" actId="21"/>
          <ac:graphicFrameMkLst>
            <pc:docMk/>
            <pc:sldMk cId="2767755804" sldId="426"/>
            <ac:graphicFrameMk id="23" creationId="{169299B2-AA37-48FF-BD1D-EADE1FDB673E}"/>
          </ac:graphicFrameMkLst>
        </pc:graphicFrameChg>
        <pc:graphicFrameChg chg="del">
          <ac:chgData name="Helen Woodhead" userId="a20b558725e10394" providerId="LiveId" clId="{EA7428C8-D603-4E2E-8AA8-91AB17D6E3C4}" dt="2020-01-27T10:01:49.772" v="375" actId="21"/>
          <ac:graphicFrameMkLst>
            <pc:docMk/>
            <pc:sldMk cId="2767755804" sldId="426"/>
            <ac:graphicFrameMk id="41" creationId="{2A20AD7A-655D-4219-9F42-0088772BE0DC}"/>
          </ac:graphicFrameMkLst>
        </pc:graphicFrameChg>
      </pc:sldChg>
      <pc:sldChg chg="delSp modSp del">
        <pc:chgData name="Helen Woodhead" userId="a20b558725e10394" providerId="LiveId" clId="{EA7428C8-D603-4E2E-8AA8-91AB17D6E3C4}" dt="2020-01-27T10:02:19.204" v="386" actId="47"/>
        <pc:sldMkLst>
          <pc:docMk/>
          <pc:sldMk cId="2972958182" sldId="427"/>
        </pc:sldMkLst>
        <pc:spChg chg="mod">
          <ac:chgData name="Helen Woodhead" userId="a20b558725e10394" providerId="LiveId" clId="{EA7428C8-D603-4E2E-8AA8-91AB17D6E3C4}" dt="2020-01-27T10:02:12.740" v="382" actId="21"/>
          <ac:spMkLst>
            <pc:docMk/>
            <pc:sldMk cId="2972958182" sldId="427"/>
            <ac:spMk id="19" creationId="{5252A847-DE45-4FA3-A1F8-EEBEB845FF8E}"/>
          </ac:spMkLst>
        </pc:spChg>
        <pc:graphicFrameChg chg="del">
          <ac:chgData name="Helen Woodhead" userId="a20b558725e10394" providerId="LiveId" clId="{EA7428C8-D603-4E2E-8AA8-91AB17D6E3C4}" dt="2020-01-27T10:02:06.312" v="379" actId="21"/>
          <ac:graphicFrameMkLst>
            <pc:docMk/>
            <pc:sldMk cId="2972958182" sldId="427"/>
            <ac:graphicFrameMk id="26" creationId="{ED216126-2AF6-4471-8F53-8BFB69DF5D94}"/>
          </ac:graphicFrameMkLst>
        </pc:graphicFrameChg>
        <pc:graphicFrameChg chg="del">
          <ac:chgData name="Helen Woodhead" userId="a20b558725e10394" providerId="LiveId" clId="{EA7428C8-D603-4E2E-8AA8-91AB17D6E3C4}" dt="2020-01-27T10:02:06.312" v="379" actId="21"/>
          <ac:graphicFrameMkLst>
            <pc:docMk/>
            <pc:sldMk cId="2972958182" sldId="427"/>
            <ac:graphicFrameMk id="29" creationId="{FE61406F-68E4-4064-B17E-2D3AEAFB3211}"/>
          </ac:graphicFrameMkLst>
        </pc:graphicFrameChg>
      </pc:sldChg>
      <pc:sldChg chg="addSp delSp modSp add">
        <pc:chgData name="Helen Woodhead" userId="a20b558725e10394" providerId="LiveId" clId="{EA7428C8-D603-4E2E-8AA8-91AB17D6E3C4}" dt="2020-01-27T09:53:28.439" v="46"/>
        <pc:sldMkLst>
          <pc:docMk/>
          <pc:sldMk cId="115842122" sldId="428"/>
        </pc:sldMkLst>
        <pc:spChg chg="del mod">
          <ac:chgData name="Helen Woodhead" userId="a20b558725e10394" providerId="LiveId" clId="{EA7428C8-D603-4E2E-8AA8-91AB17D6E3C4}" dt="2020-01-27T09:53:10.138" v="36" actId="478"/>
          <ac:spMkLst>
            <pc:docMk/>
            <pc:sldMk cId="115842122" sldId="428"/>
            <ac:spMk id="19" creationId="{5252A847-DE45-4FA3-A1F8-EEBEB845FF8E}"/>
          </ac:spMkLst>
        </pc:spChg>
        <pc:spChg chg="add">
          <ac:chgData name="Helen Woodhead" userId="a20b558725e10394" providerId="LiveId" clId="{EA7428C8-D603-4E2E-8AA8-91AB17D6E3C4}" dt="2020-01-27T09:53:28.439" v="46"/>
          <ac:spMkLst>
            <pc:docMk/>
            <pc:sldMk cId="115842122" sldId="428"/>
            <ac:spMk id="21" creationId="{EBEEB991-16F8-4A54-8A09-3A48978456E3}"/>
          </ac:spMkLst>
        </pc:spChg>
        <pc:spChg chg="add">
          <ac:chgData name="Helen Woodhead" userId="a20b558725e10394" providerId="LiveId" clId="{EA7428C8-D603-4E2E-8AA8-91AB17D6E3C4}" dt="2020-01-27T09:53:28.439" v="46"/>
          <ac:spMkLst>
            <pc:docMk/>
            <pc:sldMk cId="115842122" sldId="428"/>
            <ac:spMk id="22" creationId="{B70F8189-75E2-46A4-9D27-452CE5EB77AC}"/>
          </ac:spMkLst>
        </pc:spChg>
        <pc:spChg chg="del">
          <ac:chgData name="Helen Woodhead" userId="a20b558725e10394" providerId="LiveId" clId="{EA7428C8-D603-4E2E-8AA8-91AB17D6E3C4}" dt="2020-01-27T09:52:36.829" v="1" actId="478"/>
          <ac:spMkLst>
            <pc:docMk/>
            <pc:sldMk cId="115842122" sldId="428"/>
            <ac:spMk id="35" creationId="{AF57862B-5B99-4834-8513-3A085D1254F0}"/>
          </ac:spMkLst>
        </pc:spChg>
        <pc:spChg chg="add del mod">
          <ac:chgData name="Helen Woodhead" userId="a20b558725e10394" providerId="LiveId" clId="{EA7428C8-D603-4E2E-8AA8-91AB17D6E3C4}" dt="2020-01-27T09:52:47.720" v="4" actId="478"/>
          <ac:spMkLst>
            <pc:docMk/>
            <pc:sldMk cId="115842122" sldId="428"/>
            <ac:spMk id="36" creationId="{C34ACA74-E69B-4901-BC68-BC0D6D1E3609}"/>
          </ac:spMkLst>
        </pc:spChg>
        <pc:spChg chg="mod">
          <ac:chgData name="Helen Woodhead" userId="a20b558725e10394" providerId="LiveId" clId="{EA7428C8-D603-4E2E-8AA8-91AB17D6E3C4}" dt="2020-01-27T09:52:47.720" v="4" actId="478"/>
          <ac:spMkLst>
            <pc:docMk/>
            <pc:sldMk cId="115842122" sldId="428"/>
            <ac:spMk id="37" creationId="{63D794FA-3B4C-4155-9FEF-8079CBC86AB3}"/>
          </ac:spMkLst>
        </pc:spChg>
        <pc:spChg chg="del">
          <ac:chgData name="Helen Woodhead" userId="a20b558725e10394" providerId="LiveId" clId="{EA7428C8-D603-4E2E-8AA8-91AB17D6E3C4}" dt="2020-01-27T09:53:09.584" v="35" actId="478"/>
          <ac:spMkLst>
            <pc:docMk/>
            <pc:sldMk cId="115842122" sldId="428"/>
            <ac:spMk id="38" creationId="{93CB1349-903C-4E89-B3F6-2213A5147A41}"/>
          </ac:spMkLst>
        </pc:spChg>
        <pc:grpChg chg="del">
          <ac:chgData name="Helen Woodhead" userId="a20b558725e10394" providerId="LiveId" clId="{EA7428C8-D603-4E2E-8AA8-91AB17D6E3C4}" dt="2020-01-27T09:53:09.584" v="35" actId="478"/>
          <ac:grpSpMkLst>
            <pc:docMk/>
            <pc:sldMk cId="115842122" sldId="428"/>
            <ac:grpSpMk id="31" creationId="{CDDACF5D-EE87-4320-82D8-A7D932E4E8EF}"/>
          </ac:grpSpMkLst>
        </pc:grpChg>
        <pc:grpChg chg="del">
          <ac:chgData name="Helen Woodhead" userId="a20b558725e10394" providerId="LiveId" clId="{EA7428C8-D603-4E2E-8AA8-91AB17D6E3C4}" dt="2020-01-27T09:52:36.829" v="1" actId="478"/>
          <ac:grpSpMkLst>
            <pc:docMk/>
            <pc:sldMk cId="115842122" sldId="428"/>
            <ac:grpSpMk id="33" creationId="{A86D3261-9187-4BA3-A7A3-3F7D0CBA1692}"/>
          </ac:grpSpMkLst>
        </pc:grpChg>
        <pc:grpChg chg="add del">
          <ac:chgData name="Helen Woodhead" userId="a20b558725e10394" providerId="LiveId" clId="{EA7428C8-D603-4E2E-8AA8-91AB17D6E3C4}" dt="2020-01-27T09:52:47.720" v="4" actId="478"/>
          <ac:grpSpMkLst>
            <pc:docMk/>
            <pc:sldMk cId="115842122" sldId="428"/>
            <ac:grpSpMk id="34" creationId="{EEBE1512-43E2-4A30-B249-D16ED15D769C}"/>
          </ac:grpSpMkLst>
        </pc:grpChg>
        <pc:grpChg chg="del">
          <ac:chgData name="Helen Woodhead" userId="a20b558725e10394" providerId="LiveId" clId="{EA7428C8-D603-4E2E-8AA8-91AB17D6E3C4}" dt="2020-01-27T09:53:09.584" v="35" actId="478"/>
          <ac:grpSpMkLst>
            <pc:docMk/>
            <pc:sldMk cId="115842122" sldId="428"/>
            <ac:grpSpMk id="39" creationId="{A7D83C64-035C-441E-91D0-87BA724BA04C}"/>
          </ac:grpSpMkLst>
        </pc:grpChg>
        <pc:picChg chg="add del mod">
          <ac:chgData name="Helen Woodhead" userId="a20b558725e10394" providerId="LiveId" clId="{EA7428C8-D603-4E2E-8AA8-91AB17D6E3C4}" dt="2020-01-27T09:53:07.276" v="34" actId="21"/>
          <ac:picMkLst>
            <pc:docMk/>
            <pc:sldMk cId="115842122" sldId="428"/>
            <ac:picMk id="2" creationId="{B6D733FC-69FB-482A-9405-66818879A679}"/>
          </ac:picMkLst>
        </pc:picChg>
        <pc:picChg chg="add">
          <ac:chgData name="Helen Woodhead" userId="a20b558725e10394" providerId="LiveId" clId="{EA7428C8-D603-4E2E-8AA8-91AB17D6E3C4}" dt="2020-01-27T09:53:11.122" v="37"/>
          <ac:picMkLst>
            <pc:docMk/>
            <pc:sldMk cId="115842122" sldId="428"/>
            <ac:picMk id="20" creationId="{104382A9-286A-472F-B533-7A874C7EBC73}"/>
          </ac:picMkLst>
        </pc:picChg>
      </pc:sldChg>
      <pc:sldChg chg="modSp add">
        <pc:chgData name="Helen Woodhead" userId="a20b558725e10394" providerId="LiveId" clId="{EA7428C8-D603-4E2E-8AA8-91AB17D6E3C4}" dt="2020-01-27T09:53:45.854" v="52" actId="255"/>
        <pc:sldMkLst>
          <pc:docMk/>
          <pc:sldMk cId="2802891530" sldId="429"/>
        </pc:sldMkLst>
        <pc:spChg chg="mod">
          <ac:chgData name="Helen Woodhead" userId="a20b558725e10394" providerId="LiveId" clId="{EA7428C8-D603-4E2E-8AA8-91AB17D6E3C4}" dt="2020-01-27T09:53:45.854" v="52" actId="255"/>
          <ac:spMkLst>
            <pc:docMk/>
            <pc:sldMk cId="2802891530" sldId="429"/>
            <ac:spMk id="21" creationId="{EBEEB991-16F8-4A54-8A09-3A48978456E3}"/>
          </ac:spMkLst>
        </pc:spChg>
      </pc:sldChg>
      <pc:sldChg chg="addSp delSp modSp add">
        <pc:chgData name="Helen Woodhead" userId="a20b558725e10394" providerId="LiveId" clId="{EA7428C8-D603-4E2E-8AA8-91AB17D6E3C4}" dt="2020-01-27T09:54:58.317" v="96"/>
        <pc:sldMkLst>
          <pc:docMk/>
          <pc:sldMk cId="3131995471" sldId="430"/>
        </pc:sldMkLst>
        <pc:spChg chg="del">
          <ac:chgData name="Helen Woodhead" userId="a20b558725e10394" providerId="LiveId" clId="{EA7428C8-D603-4E2E-8AA8-91AB17D6E3C4}" dt="2020-01-27T09:54:32.895" v="89" actId="478"/>
          <ac:spMkLst>
            <pc:docMk/>
            <pc:sldMk cId="3131995471" sldId="430"/>
            <ac:spMk id="14" creationId="{689A2AE9-EA02-4961-A242-25F0B1F169A4}"/>
          </ac:spMkLst>
        </pc:spChg>
        <pc:spChg chg="del">
          <ac:chgData name="Helen Woodhead" userId="a20b558725e10394" providerId="LiveId" clId="{EA7428C8-D603-4E2E-8AA8-91AB17D6E3C4}" dt="2020-01-27T09:54:32.895" v="89" actId="478"/>
          <ac:spMkLst>
            <pc:docMk/>
            <pc:sldMk cId="3131995471" sldId="430"/>
            <ac:spMk id="15" creationId="{B745B61A-A920-4BEA-B766-6097BB40E8D8}"/>
          </ac:spMkLst>
        </pc:spChg>
        <pc:spChg chg="del mod">
          <ac:chgData name="Helen Woodhead" userId="a20b558725e10394" providerId="LiveId" clId="{EA7428C8-D603-4E2E-8AA8-91AB17D6E3C4}" dt="2020-01-27T09:54:32.895" v="89" actId="478"/>
          <ac:spMkLst>
            <pc:docMk/>
            <pc:sldMk cId="3131995471" sldId="430"/>
            <ac:spMk id="19" creationId="{5252A847-DE45-4FA3-A1F8-EEBEB845FF8E}"/>
          </ac:spMkLst>
        </pc:spChg>
        <pc:spChg chg="add">
          <ac:chgData name="Helen Woodhead" userId="a20b558725e10394" providerId="LiveId" clId="{EA7428C8-D603-4E2E-8AA8-91AB17D6E3C4}" dt="2020-01-27T09:54:58.317" v="96"/>
          <ac:spMkLst>
            <pc:docMk/>
            <pc:sldMk cId="3131995471" sldId="430"/>
            <ac:spMk id="21" creationId="{386E1E6A-3B6E-4CB5-B867-8E8625B7F806}"/>
          </ac:spMkLst>
        </pc:spChg>
        <pc:graphicFrameChg chg="del modGraphic">
          <ac:chgData name="Helen Woodhead" userId="a20b558725e10394" providerId="LiveId" clId="{EA7428C8-D603-4E2E-8AA8-91AB17D6E3C4}" dt="2020-01-27T09:54:08.576" v="57" actId="478"/>
          <ac:graphicFrameMkLst>
            <pc:docMk/>
            <pc:sldMk cId="3131995471" sldId="430"/>
            <ac:graphicFrameMk id="11" creationId="{9E13A7D9-04AC-49E1-A505-9D6370E54090}"/>
          </ac:graphicFrameMkLst>
        </pc:graphicFrameChg>
        <pc:graphicFrameChg chg="del modGraphic">
          <ac:chgData name="Helen Woodhead" userId="a20b558725e10394" providerId="LiveId" clId="{EA7428C8-D603-4E2E-8AA8-91AB17D6E3C4}" dt="2020-01-27T09:54:11.476" v="59" actId="478"/>
          <ac:graphicFrameMkLst>
            <pc:docMk/>
            <pc:sldMk cId="3131995471" sldId="430"/>
            <ac:graphicFrameMk id="16" creationId="{D5115A91-0BA5-48CD-A38B-4F341BB3662E}"/>
          </ac:graphicFrameMkLst>
        </pc:graphicFrameChg>
        <pc:graphicFrameChg chg="add">
          <ac:chgData name="Helen Woodhead" userId="a20b558725e10394" providerId="LiveId" clId="{EA7428C8-D603-4E2E-8AA8-91AB17D6E3C4}" dt="2020-01-27T09:54:58.317" v="96"/>
          <ac:graphicFrameMkLst>
            <pc:docMk/>
            <pc:sldMk cId="3131995471" sldId="430"/>
            <ac:graphicFrameMk id="23" creationId="{3FC8BACE-95D5-4C46-8103-209F5313C607}"/>
          </ac:graphicFrameMkLst>
        </pc:graphicFrameChg>
        <pc:graphicFrameChg chg="add">
          <ac:chgData name="Helen Woodhead" userId="a20b558725e10394" providerId="LiveId" clId="{EA7428C8-D603-4E2E-8AA8-91AB17D6E3C4}" dt="2020-01-27T09:54:58.317" v="96"/>
          <ac:graphicFrameMkLst>
            <pc:docMk/>
            <pc:sldMk cId="3131995471" sldId="430"/>
            <ac:graphicFrameMk id="26" creationId="{410FEB45-7C45-4A1C-92CA-62A2194A5678}"/>
          </ac:graphicFrameMkLst>
        </pc:graphicFrameChg>
        <pc:picChg chg="add del mod">
          <ac:chgData name="Helen Woodhead" userId="a20b558725e10394" providerId="LiveId" clId="{EA7428C8-D603-4E2E-8AA8-91AB17D6E3C4}" dt="2020-01-27T09:54:29.147" v="88" actId="21"/>
          <ac:picMkLst>
            <pc:docMk/>
            <pc:sldMk cId="3131995471" sldId="430"/>
            <ac:picMk id="2" creationId="{670BCEB7-DECD-4CEC-A32B-A71927C9C511}"/>
          </ac:picMkLst>
        </pc:picChg>
        <pc:picChg chg="add">
          <ac:chgData name="Helen Woodhead" userId="a20b558725e10394" providerId="LiveId" clId="{EA7428C8-D603-4E2E-8AA8-91AB17D6E3C4}" dt="2020-01-27T09:54:33.254" v="90"/>
          <ac:picMkLst>
            <pc:docMk/>
            <pc:sldMk cId="3131995471" sldId="430"/>
            <ac:picMk id="17" creationId="{C7C5E5C6-25EC-4CD5-A67A-D34B758BD9BA}"/>
          </ac:picMkLst>
        </pc:picChg>
        <pc:picChg chg="del">
          <ac:chgData name="Helen Woodhead" userId="a20b558725e10394" providerId="LiveId" clId="{EA7428C8-D603-4E2E-8AA8-91AB17D6E3C4}" dt="2020-01-27T09:54:32.895" v="89" actId="478"/>
          <ac:picMkLst>
            <pc:docMk/>
            <pc:sldMk cId="3131995471" sldId="430"/>
            <ac:picMk id="20" creationId="{A8DE8AB0-B5DD-4D5C-A03D-D0C8449F7F6C}"/>
          </ac:picMkLst>
        </pc:picChg>
        <pc:picChg chg="del">
          <ac:chgData name="Helen Woodhead" userId="a20b558725e10394" providerId="LiveId" clId="{EA7428C8-D603-4E2E-8AA8-91AB17D6E3C4}" dt="2020-01-27T09:54:32.895" v="89" actId="478"/>
          <ac:picMkLst>
            <pc:docMk/>
            <pc:sldMk cId="3131995471" sldId="430"/>
            <ac:picMk id="22" creationId="{86626E3A-596B-408E-A478-76C6A95540E4}"/>
          </ac:picMkLst>
        </pc:picChg>
        <pc:cxnChg chg="del">
          <ac:chgData name="Helen Woodhead" userId="a20b558725e10394" providerId="LiveId" clId="{EA7428C8-D603-4E2E-8AA8-91AB17D6E3C4}" dt="2020-01-27T09:54:13.633" v="61" actId="478"/>
          <ac:cxnSpMkLst>
            <pc:docMk/>
            <pc:sldMk cId="3131995471" sldId="430"/>
            <ac:cxnSpMk id="12" creationId="{FF6C05B1-6DEA-4A63-8EF4-96A750E4C7C0}"/>
          </ac:cxnSpMkLst>
        </pc:cxnChg>
        <pc:cxnChg chg="del">
          <ac:chgData name="Helen Woodhead" userId="a20b558725e10394" providerId="LiveId" clId="{EA7428C8-D603-4E2E-8AA8-91AB17D6E3C4}" dt="2020-01-27T09:54:12.397" v="60" actId="478"/>
          <ac:cxnSpMkLst>
            <pc:docMk/>
            <pc:sldMk cId="3131995471" sldId="430"/>
            <ac:cxnSpMk id="13" creationId="{2F9BA4D1-83B7-4B50-9EF0-EF8C44AE74E3}"/>
          </ac:cxnSpMkLst>
        </pc:cxnChg>
        <pc:cxnChg chg="add">
          <ac:chgData name="Helen Woodhead" userId="a20b558725e10394" providerId="LiveId" clId="{EA7428C8-D603-4E2E-8AA8-91AB17D6E3C4}" dt="2020-01-27T09:54:58.317" v="96"/>
          <ac:cxnSpMkLst>
            <pc:docMk/>
            <pc:sldMk cId="3131995471" sldId="430"/>
            <ac:cxnSpMk id="24" creationId="{88A28709-495E-4EB7-BE6B-05D9B884DF30}"/>
          </ac:cxnSpMkLst>
        </pc:cxnChg>
        <pc:cxnChg chg="add">
          <ac:chgData name="Helen Woodhead" userId="a20b558725e10394" providerId="LiveId" clId="{EA7428C8-D603-4E2E-8AA8-91AB17D6E3C4}" dt="2020-01-27T09:54:58.317" v="96"/>
          <ac:cxnSpMkLst>
            <pc:docMk/>
            <pc:sldMk cId="3131995471" sldId="430"/>
            <ac:cxnSpMk id="25" creationId="{4E1339DE-7987-4FB9-AC90-5862B121A632}"/>
          </ac:cxnSpMkLst>
        </pc:cxnChg>
      </pc:sldChg>
      <pc:sldChg chg="modSp add">
        <pc:chgData name="Helen Woodhead" userId="a20b558725e10394" providerId="LiveId" clId="{EA7428C8-D603-4E2E-8AA8-91AB17D6E3C4}" dt="2020-01-27T09:55:12.727" v="99"/>
        <pc:sldMkLst>
          <pc:docMk/>
          <pc:sldMk cId="2393148792" sldId="431"/>
        </pc:sldMkLst>
        <pc:spChg chg="mod">
          <ac:chgData name="Helen Woodhead" userId="a20b558725e10394" providerId="LiveId" clId="{EA7428C8-D603-4E2E-8AA8-91AB17D6E3C4}" dt="2020-01-27T09:55:12.727" v="99"/>
          <ac:spMkLst>
            <pc:docMk/>
            <pc:sldMk cId="2393148792" sldId="431"/>
            <ac:spMk id="21" creationId="{386E1E6A-3B6E-4CB5-B867-8E8625B7F806}"/>
          </ac:spMkLst>
        </pc:spChg>
      </pc:sldChg>
      <pc:sldChg chg="addSp delSp modSp add">
        <pc:chgData name="Helen Woodhead" userId="a20b558725e10394" providerId="LiveId" clId="{EA7428C8-D603-4E2E-8AA8-91AB17D6E3C4}" dt="2020-01-27T09:56:05.642" v="141"/>
        <pc:sldMkLst>
          <pc:docMk/>
          <pc:sldMk cId="2388954472" sldId="432"/>
        </pc:sldMkLst>
        <pc:spChg chg="add">
          <ac:chgData name="Helen Woodhead" userId="a20b558725e10394" providerId="LiveId" clId="{EA7428C8-D603-4E2E-8AA8-91AB17D6E3C4}" dt="2020-01-27T09:56:05.642" v="141"/>
          <ac:spMkLst>
            <pc:docMk/>
            <pc:sldMk cId="2388954472" sldId="432"/>
            <ac:spMk id="15" creationId="{888F412C-23DB-460A-84F9-9679776CBB98}"/>
          </ac:spMkLst>
        </pc:spChg>
        <pc:spChg chg="add">
          <ac:chgData name="Helen Woodhead" userId="a20b558725e10394" providerId="LiveId" clId="{EA7428C8-D603-4E2E-8AA8-91AB17D6E3C4}" dt="2020-01-27T09:56:05.642" v="141"/>
          <ac:spMkLst>
            <pc:docMk/>
            <pc:sldMk cId="2388954472" sldId="432"/>
            <ac:spMk id="16" creationId="{F6409432-202A-48CB-939F-80A25ED44C88}"/>
          </ac:spMkLst>
        </pc:spChg>
        <pc:spChg chg="add">
          <ac:chgData name="Helen Woodhead" userId="a20b558725e10394" providerId="LiveId" clId="{EA7428C8-D603-4E2E-8AA8-91AB17D6E3C4}" dt="2020-01-27T09:56:05.642" v="141"/>
          <ac:spMkLst>
            <pc:docMk/>
            <pc:sldMk cId="2388954472" sldId="432"/>
            <ac:spMk id="17" creationId="{5F4E2EB3-63BE-4F1C-A537-0E8DC0BC5FAC}"/>
          </ac:spMkLst>
        </pc:spChg>
        <pc:spChg chg="del mod">
          <ac:chgData name="Helen Woodhead" userId="a20b558725e10394" providerId="LiveId" clId="{EA7428C8-D603-4E2E-8AA8-91AB17D6E3C4}" dt="2020-01-27T09:55:51.928" v="131" actId="478"/>
          <ac:spMkLst>
            <pc:docMk/>
            <pc:sldMk cId="2388954472" sldId="432"/>
            <ac:spMk id="19" creationId="{5252A847-DE45-4FA3-A1F8-EEBEB845FF8E}"/>
          </ac:spMkLst>
        </pc:spChg>
        <pc:spChg chg="del">
          <ac:chgData name="Helen Woodhead" userId="a20b558725e10394" providerId="LiveId" clId="{EA7428C8-D603-4E2E-8AA8-91AB17D6E3C4}" dt="2020-01-27T09:55:35.832" v="102" actId="478"/>
          <ac:spMkLst>
            <pc:docMk/>
            <pc:sldMk cId="2388954472" sldId="432"/>
            <ac:spMk id="35" creationId="{8518CAC7-4C0E-40D3-8FF6-0456D63A33D7}"/>
          </ac:spMkLst>
        </pc:spChg>
        <pc:spChg chg="del">
          <ac:chgData name="Helen Woodhead" userId="a20b558725e10394" providerId="LiveId" clId="{EA7428C8-D603-4E2E-8AA8-91AB17D6E3C4}" dt="2020-01-27T09:55:35.832" v="102" actId="478"/>
          <ac:spMkLst>
            <pc:docMk/>
            <pc:sldMk cId="2388954472" sldId="432"/>
            <ac:spMk id="38" creationId="{82BE0A5A-FA6B-4F9C-842F-2906BA932073}"/>
          </ac:spMkLst>
        </pc:spChg>
        <pc:graphicFrameChg chg="del">
          <ac:chgData name="Helen Woodhead" userId="a20b558725e10394" providerId="LiveId" clId="{EA7428C8-D603-4E2E-8AA8-91AB17D6E3C4}" dt="2020-01-27T09:55:51.491" v="130" actId="478"/>
          <ac:graphicFrameMkLst>
            <pc:docMk/>
            <pc:sldMk cId="2388954472" sldId="432"/>
            <ac:graphicFrameMk id="30" creationId="{8564A7F4-2EA9-4614-9657-6FB4820E33B9}"/>
          </ac:graphicFrameMkLst>
        </pc:graphicFrameChg>
        <pc:picChg chg="add del mod">
          <ac:chgData name="Helen Woodhead" userId="a20b558725e10394" providerId="LiveId" clId="{EA7428C8-D603-4E2E-8AA8-91AB17D6E3C4}" dt="2020-01-27T09:55:49.470" v="129" actId="21"/>
          <ac:picMkLst>
            <pc:docMk/>
            <pc:sldMk cId="2388954472" sldId="432"/>
            <ac:picMk id="2" creationId="{9FC09833-26A6-499B-A99E-A3C8810AC52F}"/>
          </ac:picMkLst>
        </pc:picChg>
        <pc:picChg chg="add">
          <ac:chgData name="Helen Woodhead" userId="a20b558725e10394" providerId="LiveId" clId="{EA7428C8-D603-4E2E-8AA8-91AB17D6E3C4}" dt="2020-01-27T09:55:53.052" v="132"/>
          <ac:picMkLst>
            <pc:docMk/>
            <pc:sldMk cId="2388954472" sldId="432"/>
            <ac:picMk id="14" creationId="{FCFDF7D4-9DEE-4AE6-8493-6CCE9CCB45E8}"/>
          </ac:picMkLst>
        </pc:picChg>
        <pc:picChg chg="del">
          <ac:chgData name="Helen Woodhead" userId="a20b558725e10394" providerId="LiveId" clId="{EA7428C8-D603-4E2E-8AA8-91AB17D6E3C4}" dt="2020-01-27T09:55:51.491" v="130" actId="478"/>
          <ac:picMkLst>
            <pc:docMk/>
            <pc:sldMk cId="2388954472" sldId="432"/>
            <ac:picMk id="31" creationId="{5B361785-D845-46BE-A546-CB36CCD03CFB}"/>
          </ac:picMkLst>
        </pc:picChg>
        <pc:picChg chg="del">
          <ac:chgData name="Helen Woodhead" userId="a20b558725e10394" providerId="LiveId" clId="{EA7428C8-D603-4E2E-8AA8-91AB17D6E3C4}" dt="2020-01-27T09:55:51.491" v="130" actId="478"/>
          <ac:picMkLst>
            <pc:docMk/>
            <pc:sldMk cId="2388954472" sldId="432"/>
            <ac:picMk id="32" creationId="{D800C18B-423E-4E2A-AC82-E5D0B072C0C5}"/>
          </ac:picMkLst>
        </pc:picChg>
        <pc:picChg chg="del">
          <ac:chgData name="Helen Woodhead" userId="a20b558725e10394" providerId="LiveId" clId="{EA7428C8-D603-4E2E-8AA8-91AB17D6E3C4}" dt="2020-01-27T09:55:51.491" v="130" actId="478"/>
          <ac:picMkLst>
            <pc:docMk/>
            <pc:sldMk cId="2388954472" sldId="432"/>
            <ac:picMk id="33" creationId="{4E072BED-CBE6-4543-BA8A-F74D9B30EBC9}"/>
          </ac:picMkLst>
        </pc:picChg>
        <pc:picChg chg="del">
          <ac:chgData name="Helen Woodhead" userId="a20b558725e10394" providerId="LiveId" clId="{EA7428C8-D603-4E2E-8AA8-91AB17D6E3C4}" dt="2020-01-27T09:55:51.491" v="130" actId="478"/>
          <ac:picMkLst>
            <pc:docMk/>
            <pc:sldMk cId="2388954472" sldId="432"/>
            <ac:picMk id="34" creationId="{1ACA5E52-D11B-4C40-957F-0EB70106DAFA}"/>
          </ac:picMkLst>
        </pc:picChg>
      </pc:sldChg>
      <pc:sldChg chg="addSp delSp modSp add">
        <pc:chgData name="Helen Woodhead" userId="a20b558725e10394" providerId="LiveId" clId="{EA7428C8-D603-4E2E-8AA8-91AB17D6E3C4}" dt="2020-01-27T09:56:58.197" v="178"/>
        <pc:sldMkLst>
          <pc:docMk/>
          <pc:sldMk cId="2754198289" sldId="433"/>
        </pc:sldMkLst>
        <pc:spChg chg="del">
          <ac:chgData name="Helen Woodhead" userId="a20b558725e10394" providerId="LiveId" clId="{EA7428C8-D603-4E2E-8AA8-91AB17D6E3C4}" dt="2020-01-27T09:56:20.257" v="145" actId="478"/>
          <ac:spMkLst>
            <pc:docMk/>
            <pc:sldMk cId="2754198289" sldId="433"/>
            <ac:spMk id="2" creationId="{DC6A075A-DBCB-42C0-97A9-9181EAF614B5}"/>
          </ac:spMkLst>
        </pc:spChg>
        <pc:spChg chg="del">
          <ac:chgData name="Helen Woodhead" userId="a20b558725e10394" providerId="LiveId" clId="{EA7428C8-D603-4E2E-8AA8-91AB17D6E3C4}" dt="2020-01-27T09:56:20.257" v="145" actId="478"/>
          <ac:spMkLst>
            <pc:docMk/>
            <pc:sldMk cId="2754198289" sldId="433"/>
            <ac:spMk id="3" creationId="{28A91CEF-5C08-43F8-B561-9A521BC5640D}"/>
          </ac:spMkLst>
        </pc:spChg>
        <pc:spChg chg="del mod">
          <ac:chgData name="Helen Woodhead" userId="a20b558725e10394" providerId="LiveId" clId="{EA7428C8-D603-4E2E-8AA8-91AB17D6E3C4}" dt="2020-01-27T09:56:33.705" v="172" actId="478"/>
          <ac:spMkLst>
            <pc:docMk/>
            <pc:sldMk cId="2754198289" sldId="433"/>
            <ac:spMk id="19" creationId="{5252A847-DE45-4FA3-A1F8-EEBEB845FF8E}"/>
          </ac:spMkLst>
        </pc:spChg>
        <pc:spChg chg="del">
          <ac:chgData name="Helen Woodhead" userId="a20b558725e10394" providerId="LiveId" clId="{EA7428C8-D603-4E2E-8AA8-91AB17D6E3C4}" dt="2020-01-27T09:56:20.257" v="145" actId="478"/>
          <ac:spMkLst>
            <pc:docMk/>
            <pc:sldMk cId="2754198289" sldId="433"/>
            <ac:spMk id="34" creationId="{3D00EC03-A65A-4A84-9A06-51A4EC50A8DB}"/>
          </ac:spMkLst>
        </pc:spChg>
        <pc:spChg chg="del">
          <ac:chgData name="Helen Woodhead" userId="a20b558725e10394" providerId="LiveId" clId="{EA7428C8-D603-4E2E-8AA8-91AB17D6E3C4}" dt="2020-01-27T09:56:20.257" v="145" actId="478"/>
          <ac:spMkLst>
            <pc:docMk/>
            <pc:sldMk cId="2754198289" sldId="433"/>
            <ac:spMk id="35" creationId="{2294EB5F-6851-4813-8107-081577E321AF}"/>
          </ac:spMkLst>
        </pc:spChg>
        <pc:spChg chg="del">
          <ac:chgData name="Helen Woodhead" userId="a20b558725e10394" providerId="LiveId" clId="{EA7428C8-D603-4E2E-8AA8-91AB17D6E3C4}" dt="2020-01-27T09:56:20.257" v="145" actId="478"/>
          <ac:spMkLst>
            <pc:docMk/>
            <pc:sldMk cId="2754198289" sldId="433"/>
            <ac:spMk id="36" creationId="{7AD58704-0B7B-4D70-A098-72D678E9C993}"/>
          </ac:spMkLst>
        </pc:spChg>
        <pc:spChg chg="del">
          <ac:chgData name="Helen Woodhead" userId="a20b558725e10394" providerId="LiveId" clId="{EA7428C8-D603-4E2E-8AA8-91AB17D6E3C4}" dt="2020-01-27T09:56:20.257" v="145" actId="478"/>
          <ac:spMkLst>
            <pc:docMk/>
            <pc:sldMk cId="2754198289" sldId="433"/>
            <ac:spMk id="37" creationId="{80895BE8-3D63-4D40-BAC7-3C78CF346EAE}"/>
          </ac:spMkLst>
        </pc:spChg>
        <pc:spChg chg="add">
          <ac:chgData name="Helen Woodhead" userId="a20b558725e10394" providerId="LiveId" clId="{EA7428C8-D603-4E2E-8AA8-91AB17D6E3C4}" dt="2020-01-27T09:56:58.197" v="178"/>
          <ac:spMkLst>
            <pc:docMk/>
            <pc:sldMk cId="2754198289" sldId="433"/>
            <ac:spMk id="39" creationId="{5D5C616C-AAAF-47B3-A181-A25BFFC594C2}"/>
          </ac:spMkLst>
        </pc:spChg>
        <pc:spChg chg="add">
          <ac:chgData name="Helen Woodhead" userId="a20b558725e10394" providerId="LiveId" clId="{EA7428C8-D603-4E2E-8AA8-91AB17D6E3C4}" dt="2020-01-27T09:56:58.197" v="178"/>
          <ac:spMkLst>
            <pc:docMk/>
            <pc:sldMk cId="2754198289" sldId="433"/>
            <ac:spMk id="40" creationId="{D4D5A6E3-0F76-4B42-9757-E77E1F60893F}"/>
          </ac:spMkLst>
        </pc:spChg>
        <pc:spChg chg="add">
          <ac:chgData name="Helen Woodhead" userId="a20b558725e10394" providerId="LiveId" clId="{EA7428C8-D603-4E2E-8AA8-91AB17D6E3C4}" dt="2020-01-27T09:56:58.197" v="178"/>
          <ac:spMkLst>
            <pc:docMk/>
            <pc:sldMk cId="2754198289" sldId="433"/>
            <ac:spMk id="41" creationId="{26739F0F-3188-4A2A-96F1-CF2ED074E56D}"/>
          </ac:spMkLst>
        </pc:spChg>
        <pc:spChg chg="add">
          <ac:chgData name="Helen Woodhead" userId="a20b558725e10394" providerId="LiveId" clId="{EA7428C8-D603-4E2E-8AA8-91AB17D6E3C4}" dt="2020-01-27T09:56:58.197" v="178"/>
          <ac:spMkLst>
            <pc:docMk/>
            <pc:sldMk cId="2754198289" sldId="433"/>
            <ac:spMk id="42" creationId="{DB06B92B-A69D-4052-A5AD-68B182E16D09}"/>
          </ac:spMkLst>
        </pc:spChg>
        <pc:spChg chg="add">
          <ac:chgData name="Helen Woodhead" userId="a20b558725e10394" providerId="LiveId" clId="{EA7428C8-D603-4E2E-8AA8-91AB17D6E3C4}" dt="2020-01-27T09:56:58.197" v="178"/>
          <ac:spMkLst>
            <pc:docMk/>
            <pc:sldMk cId="2754198289" sldId="433"/>
            <ac:spMk id="43" creationId="{F8140871-8D8A-4FA4-A160-11F2A88B99B9}"/>
          </ac:spMkLst>
        </pc:spChg>
        <pc:spChg chg="add">
          <ac:chgData name="Helen Woodhead" userId="a20b558725e10394" providerId="LiveId" clId="{EA7428C8-D603-4E2E-8AA8-91AB17D6E3C4}" dt="2020-01-27T09:56:58.197" v="178"/>
          <ac:spMkLst>
            <pc:docMk/>
            <pc:sldMk cId="2754198289" sldId="433"/>
            <ac:spMk id="44" creationId="{A44A2FAF-56A7-437D-AD93-C3517F0B46B1}"/>
          </ac:spMkLst>
        </pc:spChg>
        <pc:spChg chg="add">
          <ac:chgData name="Helen Woodhead" userId="a20b558725e10394" providerId="LiveId" clId="{EA7428C8-D603-4E2E-8AA8-91AB17D6E3C4}" dt="2020-01-27T09:56:58.197" v="178"/>
          <ac:spMkLst>
            <pc:docMk/>
            <pc:sldMk cId="2754198289" sldId="433"/>
            <ac:spMk id="45" creationId="{017D7B95-80EB-4813-A239-C030CB61D229}"/>
          </ac:spMkLst>
        </pc:spChg>
        <pc:graphicFrameChg chg="del">
          <ac:chgData name="Helen Woodhead" userId="a20b558725e10394" providerId="LiveId" clId="{EA7428C8-D603-4E2E-8AA8-91AB17D6E3C4}" dt="2020-01-27T09:56:33.705" v="172" actId="478"/>
          <ac:graphicFrameMkLst>
            <pc:docMk/>
            <pc:sldMk cId="2754198289" sldId="433"/>
            <ac:graphicFrameMk id="14" creationId="{7744D342-1DFB-497F-B0FC-7B9089AB9CE6}"/>
          </ac:graphicFrameMkLst>
        </pc:graphicFrameChg>
        <pc:picChg chg="add del mod">
          <ac:chgData name="Helen Woodhead" userId="a20b558725e10394" providerId="LiveId" clId="{EA7428C8-D603-4E2E-8AA8-91AB17D6E3C4}" dt="2020-01-27T09:56:31.166" v="171" actId="21"/>
          <ac:picMkLst>
            <pc:docMk/>
            <pc:sldMk cId="2754198289" sldId="433"/>
            <ac:picMk id="4" creationId="{EE6F1DFC-7890-491E-82B2-043B2AE2D42A}"/>
          </ac:picMkLst>
        </pc:picChg>
        <pc:picChg chg="del">
          <ac:chgData name="Helen Woodhead" userId="a20b558725e10394" providerId="LiveId" clId="{EA7428C8-D603-4E2E-8AA8-91AB17D6E3C4}" dt="2020-01-27T09:56:33.705" v="172" actId="478"/>
          <ac:picMkLst>
            <pc:docMk/>
            <pc:sldMk cId="2754198289" sldId="433"/>
            <ac:picMk id="12" creationId="{5404818D-F4CF-4A07-80C9-9BA12A070F01}"/>
          </ac:picMkLst>
        </pc:picChg>
        <pc:picChg chg="del">
          <ac:chgData name="Helen Woodhead" userId="a20b558725e10394" providerId="LiveId" clId="{EA7428C8-D603-4E2E-8AA8-91AB17D6E3C4}" dt="2020-01-27T09:56:33.705" v="172" actId="478"/>
          <ac:picMkLst>
            <pc:docMk/>
            <pc:sldMk cId="2754198289" sldId="433"/>
            <ac:picMk id="13" creationId="{57C9FFB7-91C9-4708-9441-6C7CAFA37CDB}"/>
          </ac:picMkLst>
        </pc:picChg>
        <pc:picChg chg="del">
          <ac:chgData name="Helen Woodhead" userId="a20b558725e10394" providerId="LiveId" clId="{EA7428C8-D603-4E2E-8AA8-91AB17D6E3C4}" dt="2020-01-27T09:56:33.705" v="172" actId="478"/>
          <ac:picMkLst>
            <pc:docMk/>
            <pc:sldMk cId="2754198289" sldId="433"/>
            <ac:picMk id="15" creationId="{B25E752C-E3D5-4192-8975-687CD6C74845}"/>
          </ac:picMkLst>
        </pc:picChg>
        <pc:picChg chg="del">
          <ac:chgData name="Helen Woodhead" userId="a20b558725e10394" providerId="LiveId" clId="{EA7428C8-D603-4E2E-8AA8-91AB17D6E3C4}" dt="2020-01-27T09:56:33.705" v="172" actId="478"/>
          <ac:picMkLst>
            <pc:docMk/>
            <pc:sldMk cId="2754198289" sldId="433"/>
            <ac:picMk id="16" creationId="{68778C14-BFE3-4822-8FDD-A819C6C4AB44}"/>
          </ac:picMkLst>
        </pc:picChg>
        <pc:picChg chg="del">
          <ac:chgData name="Helen Woodhead" userId="a20b558725e10394" providerId="LiveId" clId="{EA7428C8-D603-4E2E-8AA8-91AB17D6E3C4}" dt="2020-01-27T09:56:33.705" v="172" actId="478"/>
          <ac:picMkLst>
            <pc:docMk/>
            <pc:sldMk cId="2754198289" sldId="433"/>
            <ac:picMk id="20" creationId="{FD4231EB-A565-41EA-8D7D-213BE8AE3D5E}"/>
          </ac:picMkLst>
        </pc:picChg>
        <pc:picChg chg="del">
          <ac:chgData name="Helen Woodhead" userId="a20b558725e10394" providerId="LiveId" clId="{EA7428C8-D603-4E2E-8AA8-91AB17D6E3C4}" dt="2020-01-27T09:56:33.705" v="172" actId="478"/>
          <ac:picMkLst>
            <pc:docMk/>
            <pc:sldMk cId="2754198289" sldId="433"/>
            <ac:picMk id="21" creationId="{8AEC74CD-EAC5-4AD5-8E04-35B29DD75703}"/>
          </ac:picMkLst>
        </pc:picChg>
        <pc:picChg chg="del">
          <ac:chgData name="Helen Woodhead" userId="a20b558725e10394" providerId="LiveId" clId="{EA7428C8-D603-4E2E-8AA8-91AB17D6E3C4}" dt="2020-01-27T09:56:33.705" v="172" actId="478"/>
          <ac:picMkLst>
            <pc:docMk/>
            <pc:sldMk cId="2754198289" sldId="433"/>
            <ac:picMk id="22" creationId="{1B9CF644-3070-44D3-9FC1-7C2EEF441816}"/>
          </ac:picMkLst>
        </pc:picChg>
        <pc:picChg chg="del">
          <ac:chgData name="Helen Woodhead" userId="a20b558725e10394" providerId="LiveId" clId="{EA7428C8-D603-4E2E-8AA8-91AB17D6E3C4}" dt="2020-01-27T09:56:33.705" v="172" actId="478"/>
          <ac:picMkLst>
            <pc:docMk/>
            <pc:sldMk cId="2754198289" sldId="433"/>
            <ac:picMk id="23" creationId="{0C148F5D-9D05-44D5-8AF8-A20AA59BBB78}"/>
          </ac:picMkLst>
        </pc:picChg>
        <pc:picChg chg="del">
          <ac:chgData name="Helen Woodhead" userId="a20b558725e10394" providerId="LiveId" clId="{EA7428C8-D603-4E2E-8AA8-91AB17D6E3C4}" dt="2020-01-27T09:56:33.705" v="172" actId="478"/>
          <ac:picMkLst>
            <pc:docMk/>
            <pc:sldMk cId="2754198289" sldId="433"/>
            <ac:picMk id="24" creationId="{A6C79B76-533C-47F5-A48B-0700A5187C5A}"/>
          </ac:picMkLst>
        </pc:picChg>
        <pc:picChg chg="del">
          <ac:chgData name="Helen Woodhead" userId="a20b558725e10394" providerId="LiveId" clId="{EA7428C8-D603-4E2E-8AA8-91AB17D6E3C4}" dt="2020-01-27T09:56:33.705" v="172" actId="478"/>
          <ac:picMkLst>
            <pc:docMk/>
            <pc:sldMk cId="2754198289" sldId="433"/>
            <ac:picMk id="25" creationId="{441B4C8C-ADB4-4957-8D0C-AA8DDA19FA60}"/>
          </ac:picMkLst>
        </pc:picChg>
        <pc:picChg chg="del">
          <ac:chgData name="Helen Woodhead" userId="a20b558725e10394" providerId="LiveId" clId="{EA7428C8-D603-4E2E-8AA8-91AB17D6E3C4}" dt="2020-01-27T09:56:33.705" v="172" actId="478"/>
          <ac:picMkLst>
            <pc:docMk/>
            <pc:sldMk cId="2754198289" sldId="433"/>
            <ac:picMk id="26" creationId="{9931272B-AB75-4797-89F8-2748A9C820DC}"/>
          </ac:picMkLst>
        </pc:picChg>
        <pc:picChg chg="del">
          <ac:chgData name="Helen Woodhead" userId="a20b558725e10394" providerId="LiveId" clId="{EA7428C8-D603-4E2E-8AA8-91AB17D6E3C4}" dt="2020-01-27T09:56:33.705" v="172" actId="478"/>
          <ac:picMkLst>
            <pc:docMk/>
            <pc:sldMk cId="2754198289" sldId="433"/>
            <ac:picMk id="28" creationId="{44FCDA31-70B5-4DC2-8BCE-2879FA2ECA1E}"/>
          </ac:picMkLst>
        </pc:picChg>
        <pc:picChg chg="del">
          <ac:chgData name="Helen Woodhead" userId="a20b558725e10394" providerId="LiveId" clId="{EA7428C8-D603-4E2E-8AA8-91AB17D6E3C4}" dt="2020-01-27T09:56:33.705" v="172" actId="478"/>
          <ac:picMkLst>
            <pc:docMk/>
            <pc:sldMk cId="2754198289" sldId="433"/>
            <ac:picMk id="30" creationId="{B8E860D3-EB42-4B8C-B87A-17CB81F51E5B}"/>
          </ac:picMkLst>
        </pc:picChg>
        <pc:picChg chg="del">
          <ac:chgData name="Helen Woodhead" userId="a20b558725e10394" providerId="LiveId" clId="{EA7428C8-D603-4E2E-8AA8-91AB17D6E3C4}" dt="2020-01-27T09:56:33.705" v="172" actId="478"/>
          <ac:picMkLst>
            <pc:docMk/>
            <pc:sldMk cId="2754198289" sldId="433"/>
            <ac:picMk id="31" creationId="{35EE37E0-3494-4893-BFA3-C6C892F18B65}"/>
          </ac:picMkLst>
        </pc:picChg>
        <pc:picChg chg="add">
          <ac:chgData name="Helen Woodhead" userId="a20b558725e10394" providerId="LiveId" clId="{EA7428C8-D603-4E2E-8AA8-91AB17D6E3C4}" dt="2020-01-27T09:56:34.090" v="173"/>
          <ac:picMkLst>
            <pc:docMk/>
            <pc:sldMk cId="2754198289" sldId="433"/>
            <ac:picMk id="32" creationId="{A43EAAE0-B906-4D02-A13C-6023F5FED00A}"/>
          </ac:picMkLst>
        </pc:picChg>
        <pc:picChg chg="del">
          <ac:chgData name="Helen Woodhead" userId="a20b558725e10394" providerId="LiveId" clId="{EA7428C8-D603-4E2E-8AA8-91AB17D6E3C4}" dt="2020-01-27T09:56:33.705" v="172" actId="478"/>
          <ac:picMkLst>
            <pc:docMk/>
            <pc:sldMk cId="2754198289" sldId="433"/>
            <ac:picMk id="33" creationId="{692E45D7-5771-4114-A0FC-56666EED7B63}"/>
          </ac:picMkLst>
        </pc:picChg>
        <pc:picChg chg="del">
          <ac:chgData name="Helen Woodhead" userId="a20b558725e10394" providerId="LiveId" clId="{EA7428C8-D603-4E2E-8AA8-91AB17D6E3C4}" dt="2020-01-27T09:56:33.705" v="172" actId="478"/>
          <ac:picMkLst>
            <pc:docMk/>
            <pc:sldMk cId="2754198289" sldId="433"/>
            <ac:picMk id="38" creationId="{CC157F30-A4CD-49C0-885B-8278794E1850}"/>
          </ac:picMkLst>
        </pc:picChg>
      </pc:sldChg>
      <pc:sldChg chg="addSp delSp modSp add">
        <pc:chgData name="Helen Woodhead" userId="a20b558725e10394" providerId="LiveId" clId="{EA7428C8-D603-4E2E-8AA8-91AB17D6E3C4}" dt="2020-01-27T09:57:59.813" v="214"/>
        <pc:sldMkLst>
          <pc:docMk/>
          <pc:sldMk cId="3586690073" sldId="434"/>
        </pc:sldMkLst>
        <pc:spChg chg="add">
          <ac:chgData name="Helen Woodhead" userId="a20b558725e10394" providerId="LiveId" clId="{EA7428C8-D603-4E2E-8AA8-91AB17D6E3C4}" dt="2020-01-27T09:57:59.813" v="214"/>
          <ac:spMkLst>
            <pc:docMk/>
            <pc:sldMk cId="3586690073" sldId="434"/>
            <ac:spMk id="14" creationId="{10F18C73-E1BD-4A0C-A063-9F84D46453FC}"/>
          </ac:spMkLst>
        </pc:spChg>
        <pc:spChg chg="del mod">
          <ac:chgData name="Helen Woodhead" userId="a20b558725e10394" providerId="LiveId" clId="{EA7428C8-D603-4E2E-8AA8-91AB17D6E3C4}" dt="2020-01-27T09:57:52.359" v="208" actId="478"/>
          <ac:spMkLst>
            <pc:docMk/>
            <pc:sldMk cId="3586690073" sldId="434"/>
            <ac:spMk id="19" creationId="{5252A847-DE45-4FA3-A1F8-EEBEB845FF8E}"/>
          </ac:spMkLst>
        </pc:spChg>
        <pc:graphicFrameChg chg="del">
          <ac:chgData name="Helen Woodhead" userId="a20b558725e10394" providerId="LiveId" clId="{EA7428C8-D603-4E2E-8AA8-91AB17D6E3C4}" dt="2020-01-27T09:57:52.359" v="208" actId="478"/>
          <ac:graphicFrameMkLst>
            <pc:docMk/>
            <pc:sldMk cId="3586690073" sldId="434"/>
            <ac:graphicFrameMk id="46" creationId="{CD86BEFD-A8A7-41BE-AB36-73034CB58BEF}"/>
          </ac:graphicFrameMkLst>
        </pc:graphicFrameChg>
        <pc:picChg chg="add del mod">
          <ac:chgData name="Helen Woodhead" userId="a20b558725e10394" providerId="LiveId" clId="{EA7428C8-D603-4E2E-8AA8-91AB17D6E3C4}" dt="2020-01-27T09:57:48.031" v="207" actId="21"/>
          <ac:picMkLst>
            <pc:docMk/>
            <pc:sldMk cId="3586690073" sldId="434"/>
            <ac:picMk id="2" creationId="{1B0BAAD9-A170-4F84-A166-56DCC9424385}"/>
          </ac:picMkLst>
        </pc:picChg>
        <pc:picChg chg="add">
          <ac:chgData name="Helen Woodhead" userId="a20b558725e10394" providerId="LiveId" clId="{EA7428C8-D603-4E2E-8AA8-91AB17D6E3C4}" dt="2020-01-27T09:57:52.704" v="209"/>
          <ac:picMkLst>
            <pc:docMk/>
            <pc:sldMk cId="3586690073" sldId="434"/>
            <ac:picMk id="13" creationId="{7803A7B6-0627-451B-AC77-DB338A801376}"/>
          </ac:picMkLst>
        </pc:picChg>
        <pc:picChg chg="del">
          <ac:chgData name="Helen Woodhead" userId="a20b558725e10394" providerId="LiveId" clId="{EA7428C8-D603-4E2E-8AA8-91AB17D6E3C4}" dt="2020-01-27T09:57:52.359" v="208" actId="478"/>
          <ac:picMkLst>
            <pc:docMk/>
            <pc:sldMk cId="3586690073" sldId="434"/>
            <ac:picMk id="47" creationId="{A05FFDC4-D751-4189-80E7-61D9B498B1B5}"/>
          </ac:picMkLst>
        </pc:picChg>
        <pc:picChg chg="del">
          <ac:chgData name="Helen Woodhead" userId="a20b558725e10394" providerId="LiveId" clId="{EA7428C8-D603-4E2E-8AA8-91AB17D6E3C4}" dt="2020-01-27T09:57:52.359" v="208" actId="478"/>
          <ac:picMkLst>
            <pc:docMk/>
            <pc:sldMk cId="3586690073" sldId="434"/>
            <ac:picMk id="48" creationId="{88D9E6DD-BB5B-4C47-BE7B-8A0D1B9FCAFD}"/>
          </ac:picMkLst>
        </pc:picChg>
        <pc:picChg chg="del">
          <ac:chgData name="Helen Woodhead" userId="a20b558725e10394" providerId="LiveId" clId="{EA7428C8-D603-4E2E-8AA8-91AB17D6E3C4}" dt="2020-01-27T09:57:52.359" v="208" actId="478"/>
          <ac:picMkLst>
            <pc:docMk/>
            <pc:sldMk cId="3586690073" sldId="434"/>
            <ac:picMk id="49" creationId="{75D5A72B-E0EE-4D1F-AAFE-951B94BB8128}"/>
          </ac:picMkLst>
        </pc:picChg>
        <pc:picChg chg="del">
          <ac:chgData name="Helen Woodhead" userId="a20b558725e10394" providerId="LiveId" clId="{EA7428C8-D603-4E2E-8AA8-91AB17D6E3C4}" dt="2020-01-27T09:57:52.359" v="208" actId="478"/>
          <ac:picMkLst>
            <pc:docMk/>
            <pc:sldMk cId="3586690073" sldId="434"/>
            <ac:picMk id="50" creationId="{1621A5A4-D82B-4E19-A78A-F32E92EF10D9}"/>
          </ac:picMkLst>
        </pc:picChg>
        <pc:picChg chg="del">
          <ac:chgData name="Helen Woodhead" userId="a20b558725e10394" providerId="LiveId" clId="{EA7428C8-D603-4E2E-8AA8-91AB17D6E3C4}" dt="2020-01-27T09:57:52.359" v="208" actId="478"/>
          <ac:picMkLst>
            <pc:docMk/>
            <pc:sldMk cId="3586690073" sldId="434"/>
            <ac:picMk id="51" creationId="{35A10644-DE60-4EF1-9754-9E1DF1385494}"/>
          </ac:picMkLst>
        </pc:picChg>
      </pc:sldChg>
      <pc:sldChg chg="modSp add">
        <pc:chgData name="Helen Woodhead" userId="a20b558725e10394" providerId="LiveId" clId="{EA7428C8-D603-4E2E-8AA8-91AB17D6E3C4}" dt="2020-01-27T09:58:25.202" v="237" actId="20577"/>
        <pc:sldMkLst>
          <pc:docMk/>
          <pc:sldMk cId="2993166901" sldId="435"/>
        </pc:sldMkLst>
        <pc:spChg chg="mod">
          <ac:chgData name="Helen Woodhead" userId="a20b558725e10394" providerId="LiveId" clId="{EA7428C8-D603-4E2E-8AA8-91AB17D6E3C4}" dt="2020-01-27T09:58:25.202" v="237" actId="20577"/>
          <ac:spMkLst>
            <pc:docMk/>
            <pc:sldMk cId="2993166901" sldId="435"/>
            <ac:spMk id="14" creationId="{10F18C73-E1BD-4A0C-A063-9F84D46453FC}"/>
          </ac:spMkLst>
        </pc:spChg>
      </pc:sldChg>
      <pc:sldChg chg="addSp delSp modSp add">
        <pc:chgData name="Helen Woodhead" userId="a20b558725e10394" providerId="LiveId" clId="{EA7428C8-D603-4E2E-8AA8-91AB17D6E3C4}" dt="2020-01-27T09:59:04.049" v="275"/>
        <pc:sldMkLst>
          <pc:docMk/>
          <pc:sldMk cId="798217340" sldId="436"/>
        </pc:sldMkLst>
        <pc:spChg chg="add">
          <ac:chgData name="Helen Woodhead" userId="a20b558725e10394" providerId="LiveId" clId="{EA7428C8-D603-4E2E-8AA8-91AB17D6E3C4}" dt="2020-01-27T09:59:04.049" v="275"/>
          <ac:spMkLst>
            <pc:docMk/>
            <pc:sldMk cId="798217340" sldId="436"/>
            <ac:spMk id="14" creationId="{18724FA8-BD40-4891-9D9E-2970ADAC2775}"/>
          </ac:spMkLst>
        </pc:spChg>
        <pc:spChg chg="del">
          <ac:chgData name="Helen Woodhead" userId="a20b558725e10394" providerId="LiveId" clId="{EA7428C8-D603-4E2E-8AA8-91AB17D6E3C4}" dt="2020-01-27T09:58:37.278" v="241" actId="478"/>
          <ac:spMkLst>
            <pc:docMk/>
            <pc:sldMk cId="798217340" sldId="436"/>
            <ac:spMk id="15" creationId="{A83A869B-268C-461F-AD11-95BE2CD1D9BC}"/>
          </ac:spMkLst>
        </pc:spChg>
        <pc:spChg chg="del">
          <ac:chgData name="Helen Woodhead" userId="a20b558725e10394" providerId="LiveId" clId="{EA7428C8-D603-4E2E-8AA8-91AB17D6E3C4}" dt="2020-01-27T09:58:41.464" v="242" actId="478"/>
          <ac:spMkLst>
            <pc:docMk/>
            <pc:sldMk cId="798217340" sldId="436"/>
            <ac:spMk id="16" creationId="{FF3162FF-A54F-4693-A450-4E9268F91D4D}"/>
          </ac:spMkLst>
        </pc:spChg>
        <pc:spChg chg="del">
          <ac:chgData name="Helen Woodhead" userId="a20b558725e10394" providerId="LiveId" clId="{EA7428C8-D603-4E2E-8AA8-91AB17D6E3C4}" dt="2020-01-27T09:58:41.464" v="242" actId="478"/>
          <ac:spMkLst>
            <pc:docMk/>
            <pc:sldMk cId="798217340" sldId="436"/>
            <ac:spMk id="17" creationId="{28905E07-2BF5-4662-827F-3A7A2FE8D70F}"/>
          </ac:spMkLst>
        </pc:spChg>
        <pc:spChg chg="del mod">
          <ac:chgData name="Helen Woodhead" userId="a20b558725e10394" providerId="LiveId" clId="{EA7428C8-D603-4E2E-8AA8-91AB17D6E3C4}" dt="2020-01-27T09:58:54.147" v="269" actId="478"/>
          <ac:spMkLst>
            <pc:docMk/>
            <pc:sldMk cId="798217340" sldId="436"/>
            <ac:spMk id="19" creationId="{5252A847-DE45-4FA3-A1F8-EEBEB845FF8E}"/>
          </ac:spMkLst>
        </pc:spChg>
        <pc:spChg chg="del">
          <ac:chgData name="Helen Woodhead" userId="a20b558725e10394" providerId="LiveId" clId="{EA7428C8-D603-4E2E-8AA8-91AB17D6E3C4}" dt="2020-01-27T09:58:37.278" v="241" actId="478"/>
          <ac:spMkLst>
            <pc:docMk/>
            <pc:sldMk cId="798217340" sldId="436"/>
            <ac:spMk id="20" creationId="{8463853F-81F0-4C35-B7F2-DBF56CC11351}"/>
          </ac:spMkLst>
        </pc:spChg>
        <pc:spChg chg="add">
          <ac:chgData name="Helen Woodhead" userId="a20b558725e10394" providerId="LiveId" clId="{EA7428C8-D603-4E2E-8AA8-91AB17D6E3C4}" dt="2020-01-27T09:59:04.049" v="275"/>
          <ac:spMkLst>
            <pc:docMk/>
            <pc:sldMk cId="798217340" sldId="436"/>
            <ac:spMk id="21" creationId="{042AC555-12FB-4B31-BF36-420A0C879052}"/>
          </ac:spMkLst>
        </pc:spChg>
        <pc:spChg chg="add">
          <ac:chgData name="Helen Woodhead" userId="a20b558725e10394" providerId="LiveId" clId="{EA7428C8-D603-4E2E-8AA8-91AB17D6E3C4}" dt="2020-01-27T09:59:04.049" v="275"/>
          <ac:spMkLst>
            <pc:docMk/>
            <pc:sldMk cId="798217340" sldId="436"/>
            <ac:spMk id="22" creationId="{2A26718C-AFAB-436B-8557-B6BF42AB2872}"/>
          </ac:spMkLst>
        </pc:spChg>
        <pc:spChg chg="add">
          <ac:chgData name="Helen Woodhead" userId="a20b558725e10394" providerId="LiveId" clId="{EA7428C8-D603-4E2E-8AA8-91AB17D6E3C4}" dt="2020-01-27T09:59:04.049" v="275"/>
          <ac:spMkLst>
            <pc:docMk/>
            <pc:sldMk cId="798217340" sldId="436"/>
            <ac:spMk id="24" creationId="{8B92B8FA-5D2F-4F21-A5FB-6790FE1685D0}"/>
          </ac:spMkLst>
        </pc:spChg>
        <pc:spChg chg="add">
          <ac:chgData name="Helen Woodhead" userId="a20b558725e10394" providerId="LiveId" clId="{EA7428C8-D603-4E2E-8AA8-91AB17D6E3C4}" dt="2020-01-27T09:59:04.049" v="275"/>
          <ac:spMkLst>
            <pc:docMk/>
            <pc:sldMk cId="798217340" sldId="436"/>
            <ac:spMk id="26" creationId="{E8445832-A38B-4B4C-AED4-85203F55EC80}"/>
          </ac:spMkLst>
        </pc:spChg>
        <pc:picChg chg="add del mod">
          <ac:chgData name="Helen Woodhead" userId="a20b558725e10394" providerId="LiveId" clId="{EA7428C8-D603-4E2E-8AA8-91AB17D6E3C4}" dt="2020-01-27T09:58:51.939" v="268" actId="21"/>
          <ac:picMkLst>
            <pc:docMk/>
            <pc:sldMk cId="798217340" sldId="436"/>
            <ac:picMk id="2" creationId="{9A693A62-FB60-41FC-BAFB-ADB418A013A6}"/>
          </ac:picMkLst>
        </pc:picChg>
        <pc:picChg chg="add">
          <ac:chgData name="Helen Woodhead" userId="a20b558725e10394" providerId="LiveId" clId="{EA7428C8-D603-4E2E-8AA8-91AB17D6E3C4}" dt="2020-01-27T09:58:54.579" v="270"/>
          <ac:picMkLst>
            <pc:docMk/>
            <pc:sldMk cId="798217340" sldId="436"/>
            <ac:picMk id="13" creationId="{4190DECB-26CC-4482-830A-A56EDF3C0DFC}"/>
          </ac:picMkLst>
        </pc:picChg>
        <pc:picChg chg="del">
          <ac:chgData name="Helen Woodhead" userId="a20b558725e10394" providerId="LiveId" clId="{EA7428C8-D603-4E2E-8AA8-91AB17D6E3C4}" dt="2020-01-27T09:58:54.147" v="269" actId="478"/>
          <ac:picMkLst>
            <pc:docMk/>
            <pc:sldMk cId="798217340" sldId="436"/>
            <ac:picMk id="23" creationId="{C3ADB30D-C8FF-4522-8924-8A30595BD3E8}"/>
          </ac:picMkLst>
        </pc:picChg>
        <pc:picChg chg="del">
          <ac:chgData name="Helen Woodhead" userId="a20b558725e10394" providerId="LiveId" clId="{EA7428C8-D603-4E2E-8AA8-91AB17D6E3C4}" dt="2020-01-27T09:58:54.147" v="269" actId="478"/>
          <ac:picMkLst>
            <pc:docMk/>
            <pc:sldMk cId="798217340" sldId="436"/>
            <ac:picMk id="25" creationId="{D43713D1-5FA0-4775-8F7E-27FC659FDA9F}"/>
          </ac:picMkLst>
        </pc:picChg>
      </pc:sldChg>
      <pc:sldChg chg="modSp add">
        <pc:chgData name="Helen Woodhead" userId="a20b558725e10394" providerId="LiveId" clId="{EA7428C8-D603-4E2E-8AA8-91AB17D6E3C4}" dt="2020-01-27T09:59:20.623" v="280" actId="120"/>
        <pc:sldMkLst>
          <pc:docMk/>
          <pc:sldMk cId="1843986739" sldId="437"/>
        </pc:sldMkLst>
        <pc:spChg chg="mod">
          <ac:chgData name="Helen Woodhead" userId="a20b558725e10394" providerId="LiveId" clId="{EA7428C8-D603-4E2E-8AA8-91AB17D6E3C4}" dt="2020-01-27T09:59:20.623" v="280" actId="120"/>
          <ac:spMkLst>
            <pc:docMk/>
            <pc:sldMk cId="1843986739" sldId="437"/>
            <ac:spMk id="14" creationId="{18724FA8-BD40-4891-9D9E-2970ADAC2775}"/>
          </ac:spMkLst>
        </pc:spChg>
      </pc:sldChg>
      <pc:sldChg chg="modSp add ord">
        <pc:chgData name="Helen Woodhead" userId="a20b558725e10394" providerId="LiveId" clId="{EA7428C8-D603-4E2E-8AA8-91AB17D6E3C4}" dt="2020-01-27T09:59:42.570" v="288"/>
        <pc:sldMkLst>
          <pc:docMk/>
          <pc:sldMk cId="1291837412" sldId="438"/>
        </pc:sldMkLst>
        <pc:spChg chg="mod">
          <ac:chgData name="Helen Woodhead" userId="a20b558725e10394" providerId="LiveId" clId="{EA7428C8-D603-4E2E-8AA8-91AB17D6E3C4}" dt="2020-01-27T09:59:40.302" v="286" actId="207"/>
          <ac:spMkLst>
            <pc:docMk/>
            <pc:sldMk cId="1291837412" sldId="438"/>
            <ac:spMk id="14" creationId="{18724FA8-BD40-4891-9D9E-2970ADAC2775}"/>
          </ac:spMkLst>
        </pc:spChg>
      </pc:sldChg>
      <pc:sldChg chg="addSp delSp modSp add">
        <pc:chgData name="Helen Woodhead" userId="a20b558725e10394" providerId="LiveId" clId="{EA7428C8-D603-4E2E-8AA8-91AB17D6E3C4}" dt="2020-01-27T10:00:33.408" v="328"/>
        <pc:sldMkLst>
          <pc:docMk/>
          <pc:sldMk cId="4097978547" sldId="439"/>
        </pc:sldMkLst>
        <pc:spChg chg="del">
          <ac:chgData name="Helen Woodhead" userId="a20b558725e10394" providerId="LiveId" clId="{EA7428C8-D603-4E2E-8AA8-91AB17D6E3C4}" dt="2020-01-27T10:00:02.767" v="293" actId="478"/>
          <ac:spMkLst>
            <pc:docMk/>
            <pc:sldMk cId="4097978547" sldId="439"/>
            <ac:spMk id="10" creationId="{D10072F0-926F-4BB8-AAB6-D911AD25CA3B}"/>
          </ac:spMkLst>
        </pc:spChg>
        <pc:spChg chg="del">
          <ac:chgData name="Helen Woodhead" userId="a20b558725e10394" providerId="LiveId" clId="{EA7428C8-D603-4E2E-8AA8-91AB17D6E3C4}" dt="2020-01-27T10:00:00.830" v="292" actId="478"/>
          <ac:spMkLst>
            <pc:docMk/>
            <pc:sldMk cId="4097978547" sldId="439"/>
            <ac:spMk id="12" creationId="{71958036-9077-4FDA-BC17-3D82471C8686}"/>
          </ac:spMkLst>
        </pc:spChg>
        <pc:spChg chg="del">
          <ac:chgData name="Helen Woodhead" userId="a20b558725e10394" providerId="LiveId" clId="{EA7428C8-D603-4E2E-8AA8-91AB17D6E3C4}" dt="2020-01-27T10:00:00.830" v="292" actId="478"/>
          <ac:spMkLst>
            <pc:docMk/>
            <pc:sldMk cId="4097978547" sldId="439"/>
            <ac:spMk id="13" creationId="{35A66FD7-1A0A-42EA-B0D1-D50BBDE0024C}"/>
          </ac:spMkLst>
        </pc:spChg>
        <pc:spChg chg="del">
          <ac:chgData name="Helen Woodhead" userId="a20b558725e10394" providerId="LiveId" clId="{EA7428C8-D603-4E2E-8AA8-91AB17D6E3C4}" dt="2020-01-27T10:00:00.830" v="292" actId="478"/>
          <ac:spMkLst>
            <pc:docMk/>
            <pc:sldMk cId="4097978547" sldId="439"/>
            <ac:spMk id="14" creationId="{0AD61437-BA16-4CE6-BD76-9BCAB33AACAE}"/>
          </ac:spMkLst>
        </pc:spChg>
        <pc:spChg chg="del">
          <ac:chgData name="Helen Woodhead" userId="a20b558725e10394" providerId="LiveId" clId="{EA7428C8-D603-4E2E-8AA8-91AB17D6E3C4}" dt="2020-01-27T10:00:00.830" v="292" actId="478"/>
          <ac:spMkLst>
            <pc:docMk/>
            <pc:sldMk cId="4097978547" sldId="439"/>
            <ac:spMk id="15" creationId="{CDFA2BE6-B87B-4B87-A2CE-62D0D255599E}"/>
          </ac:spMkLst>
        </pc:spChg>
        <pc:spChg chg="del">
          <ac:chgData name="Helen Woodhead" userId="a20b558725e10394" providerId="LiveId" clId="{EA7428C8-D603-4E2E-8AA8-91AB17D6E3C4}" dt="2020-01-27T10:00:00.830" v="292" actId="478"/>
          <ac:spMkLst>
            <pc:docMk/>
            <pc:sldMk cId="4097978547" sldId="439"/>
            <ac:spMk id="16" creationId="{DC826912-B366-43F0-B617-137951347141}"/>
          </ac:spMkLst>
        </pc:spChg>
        <pc:spChg chg="del">
          <ac:chgData name="Helen Woodhead" userId="a20b558725e10394" providerId="LiveId" clId="{EA7428C8-D603-4E2E-8AA8-91AB17D6E3C4}" dt="2020-01-27T10:00:00.830" v="292" actId="478"/>
          <ac:spMkLst>
            <pc:docMk/>
            <pc:sldMk cId="4097978547" sldId="439"/>
            <ac:spMk id="17" creationId="{C7D62A36-73B9-431D-B756-BE06EDA11818}"/>
          </ac:spMkLst>
        </pc:spChg>
        <pc:spChg chg="del mod">
          <ac:chgData name="Helen Woodhead" userId="a20b558725e10394" providerId="LiveId" clId="{EA7428C8-D603-4E2E-8AA8-91AB17D6E3C4}" dt="2020-01-27T10:00:20.754" v="322" actId="478"/>
          <ac:spMkLst>
            <pc:docMk/>
            <pc:sldMk cId="4097978547" sldId="439"/>
            <ac:spMk id="19" creationId="{5252A847-DE45-4FA3-A1F8-EEBEB845FF8E}"/>
          </ac:spMkLst>
        </pc:spChg>
        <pc:spChg chg="del">
          <ac:chgData name="Helen Woodhead" userId="a20b558725e10394" providerId="LiveId" clId="{EA7428C8-D603-4E2E-8AA8-91AB17D6E3C4}" dt="2020-01-27T10:00:00.830" v="292" actId="478"/>
          <ac:spMkLst>
            <pc:docMk/>
            <pc:sldMk cId="4097978547" sldId="439"/>
            <ac:spMk id="20" creationId="{9F6DF02A-9340-4B3C-B7E3-2A30415F9FC7}"/>
          </ac:spMkLst>
        </pc:spChg>
        <pc:spChg chg="del">
          <ac:chgData name="Helen Woodhead" userId="a20b558725e10394" providerId="LiveId" clId="{EA7428C8-D603-4E2E-8AA8-91AB17D6E3C4}" dt="2020-01-27T10:00:00.830" v="292" actId="478"/>
          <ac:spMkLst>
            <pc:docMk/>
            <pc:sldMk cId="4097978547" sldId="439"/>
            <ac:spMk id="21" creationId="{CB7B3B9E-144B-4951-9A0F-5D5FBB19010E}"/>
          </ac:spMkLst>
        </pc:spChg>
        <pc:spChg chg="del">
          <ac:chgData name="Helen Woodhead" userId="a20b558725e10394" providerId="LiveId" clId="{EA7428C8-D603-4E2E-8AA8-91AB17D6E3C4}" dt="2020-01-27T10:00:00.830" v="292" actId="478"/>
          <ac:spMkLst>
            <pc:docMk/>
            <pc:sldMk cId="4097978547" sldId="439"/>
            <ac:spMk id="22" creationId="{DFC85CA6-F855-4CAD-917E-BF15018C68CE}"/>
          </ac:spMkLst>
        </pc:spChg>
        <pc:spChg chg="del">
          <ac:chgData name="Helen Woodhead" userId="a20b558725e10394" providerId="LiveId" clId="{EA7428C8-D603-4E2E-8AA8-91AB17D6E3C4}" dt="2020-01-27T10:00:00.830" v="292" actId="478"/>
          <ac:spMkLst>
            <pc:docMk/>
            <pc:sldMk cId="4097978547" sldId="439"/>
            <ac:spMk id="23" creationId="{9DCC0F09-F731-4F93-B543-21FB6FD35FB8}"/>
          </ac:spMkLst>
        </pc:spChg>
        <pc:spChg chg="add">
          <ac:chgData name="Helen Woodhead" userId="a20b558725e10394" providerId="LiveId" clId="{EA7428C8-D603-4E2E-8AA8-91AB17D6E3C4}" dt="2020-01-27T10:00:33.408" v="328"/>
          <ac:spMkLst>
            <pc:docMk/>
            <pc:sldMk cId="4097978547" sldId="439"/>
            <ac:spMk id="25" creationId="{74886BE1-43EF-44F0-A44D-05B242EE674F}"/>
          </ac:spMkLst>
        </pc:spChg>
        <pc:spChg chg="add">
          <ac:chgData name="Helen Woodhead" userId="a20b558725e10394" providerId="LiveId" clId="{EA7428C8-D603-4E2E-8AA8-91AB17D6E3C4}" dt="2020-01-27T10:00:33.408" v="328"/>
          <ac:spMkLst>
            <pc:docMk/>
            <pc:sldMk cId="4097978547" sldId="439"/>
            <ac:spMk id="26" creationId="{180DB3C0-3105-4F7D-B2A3-A594E6C7E054}"/>
          </ac:spMkLst>
        </pc:spChg>
        <pc:spChg chg="add">
          <ac:chgData name="Helen Woodhead" userId="a20b558725e10394" providerId="LiveId" clId="{EA7428C8-D603-4E2E-8AA8-91AB17D6E3C4}" dt="2020-01-27T10:00:33.408" v="328"/>
          <ac:spMkLst>
            <pc:docMk/>
            <pc:sldMk cId="4097978547" sldId="439"/>
            <ac:spMk id="28" creationId="{B80C0753-8407-4E50-9884-A8A31E66E41E}"/>
          </ac:spMkLst>
        </pc:spChg>
        <pc:spChg chg="add">
          <ac:chgData name="Helen Woodhead" userId="a20b558725e10394" providerId="LiveId" clId="{EA7428C8-D603-4E2E-8AA8-91AB17D6E3C4}" dt="2020-01-27T10:00:33.408" v="328"/>
          <ac:spMkLst>
            <pc:docMk/>
            <pc:sldMk cId="4097978547" sldId="439"/>
            <ac:spMk id="29" creationId="{91FEC369-B08B-47D3-9232-39D33D4DCA8D}"/>
          </ac:spMkLst>
        </pc:spChg>
        <pc:spChg chg="add">
          <ac:chgData name="Helen Woodhead" userId="a20b558725e10394" providerId="LiveId" clId="{EA7428C8-D603-4E2E-8AA8-91AB17D6E3C4}" dt="2020-01-27T10:00:33.408" v="328"/>
          <ac:spMkLst>
            <pc:docMk/>
            <pc:sldMk cId="4097978547" sldId="439"/>
            <ac:spMk id="30" creationId="{85EDF81C-2907-4AE4-B44B-8EA1B3D09C87}"/>
          </ac:spMkLst>
        </pc:spChg>
        <pc:spChg chg="add">
          <ac:chgData name="Helen Woodhead" userId="a20b558725e10394" providerId="LiveId" clId="{EA7428C8-D603-4E2E-8AA8-91AB17D6E3C4}" dt="2020-01-27T10:00:33.408" v="328"/>
          <ac:spMkLst>
            <pc:docMk/>
            <pc:sldMk cId="4097978547" sldId="439"/>
            <ac:spMk id="31" creationId="{06843318-BCE0-425A-8844-717E3F91A671}"/>
          </ac:spMkLst>
        </pc:spChg>
        <pc:spChg chg="add">
          <ac:chgData name="Helen Woodhead" userId="a20b558725e10394" providerId="LiveId" clId="{EA7428C8-D603-4E2E-8AA8-91AB17D6E3C4}" dt="2020-01-27T10:00:33.408" v="328"/>
          <ac:spMkLst>
            <pc:docMk/>
            <pc:sldMk cId="4097978547" sldId="439"/>
            <ac:spMk id="32" creationId="{79760C15-2D23-440D-95C9-D60559B9BC26}"/>
          </ac:spMkLst>
        </pc:spChg>
        <pc:spChg chg="add">
          <ac:chgData name="Helen Woodhead" userId="a20b558725e10394" providerId="LiveId" clId="{EA7428C8-D603-4E2E-8AA8-91AB17D6E3C4}" dt="2020-01-27T10:00:33.408" v="328"/>
          <ac:spMkLst>
            <pc:docMk/>
            <pc:sldMk cId="4097978547" sldId="439"/>
            <ac:spMk id="33" creationId="{368FA642-8265-457A-B660-694750066EA7}"/>
          </ac:spMkLst>
        </pc:spChg>
        <pc:spChg chg="add">
          <ac:chgData name="Helen Woodhead" userId="a20b558725e10394" providerId="LiveId" clId="{EA7428C8-D603-4E2E-8AA8-91AB17D6E3C4}" dt="2020-01-27T10:00:33.408" v="328"/>
          <ac:spMkLst>
            <pc:docMk/>
            <pc:sldMk cId="4097978547" sldId="439"/>
            <ac:spMk id="34" creationId="{A6DBC6CB-BC57-4BC3-BC6C-D479C94FCEBB}"/>
          </ac:spMkLst>
        </pc:spChg>
        <pc:spChg chg="add">
          <ac:chgData name="Helen Woodhead" userId="a20b558725e10394" providerId="LiveId" clId="{EA7428C8-D603-4E2E-8AA8-91AB17D6E3C4}" dt="2020-01-27T10:00:33.408" v="328"/>
          <ac:spMkLst>
            <pc:docMk/>
            <pc:sldMk cId="4097978547" sldId="439"/>
            <ac:spMk id="35" creationId="{E6CE7F69-E5C8-4D34-9550-ECB523D29EC4}"/>
          </ac:spMkLst>
        </pc:spChg>
        <pc:spChg chg="add">
          <ac:chgData name="Helen Woodhead" userId="a20b558725e10394" providerId="LiveId" clId="{EA7428C8-D603-4E2E-8AA8-91AB17D6E3C4}" dt="2020-01-27T10:00:33.408" v="328"/>
          <ac:spMkLst>
            <pc:docMk/>
            <pc:sldMk cId="4097978547" sldId="439"/>
            <ac:spMk id="36" creationId="{7AD991F8-A5B5-4B80-97B2-F059653CDD39}"/>
          </ac:spMkLst>
        </pc:spChg>
        <pc:spChg chg="add">
          <ac:chgData name="Helen Woodhead" userId="a20b558725e10394" providerId="LiveId" clId="{EA7428C8-D603-4E2E-8AA8-91AB17D6E3C4}" dt="2020-01-27T10:00:33.408" v="328"/>
          <ac:spMkLst>
            <pc:docMk/>
            <pc:sldMk cId="4097978547" sldId="439"/>
            <ac:spMk id="37" creationId="{6A3E65CA-1AEA-4D32-B20E-DB151CCA775C}"/>
          </ac:spMkLst>
        </pc:spChg>
        <pc:graphicFrameChg chg="del">
          <ac:chgData name="Helen Woodhead" userId="a20b558725e10394" providerId="LiveId" clId="{EA7428C8-D603-4E2E-8AA8-91AB17D6E3C4}" dt="2020-01-27T10:00:00.830" v="292" actId="478"/>
          <ac:graphicFrameMkLst>
            <pc:docMk/>
            <pc:sldMk cId="4097978547" sldId="439"/>
            <ac:graphicFrameMk id="11" creationId="{4AC06D2A-EF14-4F6C-87DA-32A79E6531E5}"/>
          </ac:graphicFrameMkLst>
        </pc:graphicFrameChg>
        <pc:graphicFrameChg chg="add">
          <ac:chgData name="Helen Woodhead" userId="a20b558725e10394" providerId="LiveId" clId="{EA7428C8-D603-4E2E-8AA8-91AB17D6E3C4}" dt="2020-01-27T10:00:33.408" v="328"/>
          <ac:graphicFrameMkLst>
            <pc:docMk/>
            <pc:sldMk cId="4097978547" sldId="439"/>
            <ac:graphicFrameMk id="27" creationId="{19C98122-44D3-4DDC-9CCA-731F46997CF6}"/>
          </ac:graphicFrameMkLst>
        </pc:graphicFrameChg>
        <pc:picChg chg="add del mod">
          <ac:chgData name="Helen Woodhead" userId="a20b558725e10394" providerId="LiveId" clId="{EA7428C8-D603-4E2E-8AA8-91AB17D6E3C4}" dt="2020-01-27T10:00:18.430" v="321" actId="21"/>
          <ac:picMkLst>
            <pc:docMk/>
            <pc:sldMk cId="4097978547" sldId="439"/>
            <ac:picMk id="2" creationId="{088EFE91-DDCF-4A46-BBC6-BB58B260568F}"/>
          </ac:picMkLst>
        </pc:picChg>
        <pc:picChg chg="del">
          <ac:chgData name="Helen Woodhead" userId="a20b558725e10394" providerId="LiveId" clId="{EA7428C8-D603-4E2E-8AA8-91AB17D6E3C4}" dt="2020-01-27T10:00:20.754" v="322" actId="478"/>
          <ac:picMkLst>
            <pc:docMk/>
            <pc:sldMk cId="4097978547" sldId="439"/>
            <ac:picMk id="9" creationId="{AD512D58-1FA8-4DFE-B2EF-CBCA7A433733}"/>
          </ac:picMkLst>
        </pc:picChg>
        <pc:picChg chg="add">
          <ac:chgData name="Helen Woodhead" userId="a20b558725e10394" providerId="LiveId" clId="{EA7428C8-D603-4E2E-8AA8-91AB17D6E3C4}" dt="2020-01-27T10:00:21.139" v="323"/>
          <ac:picMkLst>
            <pc:docMk/>
            <pc:sldMk cId="4097978547" sldId="439"/>
            <ac:picMk id="24" creationId="{18CFE260-5530-4B21-A0F8-A2B438FEFF38}"/>
          </ac:picMkLst>
        </pc:picChg>
      </pc:sldChg>
      <pc:sldChg chg="modSp add">
        <pc:chgData name="Helen Woodhead" userId="a20b558725e10394" providerId="LiveId" clId="{EA7428C8-D603-4E2E-8AA8-91AB17D6E3C4}" dt="2020-01-27T10:00:50.100" v="334" actId="255"/>
        <pc:sldMkLst>
          <pc:docMk/>
          <pc:sldMk cId="4065788532" sldId="440"/>
        </pc:sldMkLst>
        <pc:spChg chg="mod">
          <ac:chgData name="Helen Woodhead" userId="a20b558725e10394" providerId="LiveId" clId="{EA7428C8-D603-4E2E-8AA8-91AB17D6E3C4}" dt="2020-01-27T10:00:50.100" v="334" actId="255"/>
          <ac:spMkLst>
            <pc:docMk/>
            <pc:sldMk cId="4065788532" sldId="440"/>
            <ac:spMk id="25" creationId="{74886BE1-43EF-44F0-A44D-05B242EE674F}"/>
          </ac:spMkLst>
        </pc:spChg>
      </pc:sldChg>
      <pc:sldChg chg="modSp add">
        <pc:chgData name="Helen Woodhead" userId="a20b558725e10394" providerId="LiveId" clId="{EA7428C8-D603-4E2E-8AA8-91AB17D6E3C4}" dt="2020-01-27T10:01:02.595" v="338"/>
        <pc:sldMkLst>
          <pc:docMk/>
          <pc:sldMk cId="3653266564" sldId="441"/>
        </pc:sldMkLst>
        <pc:spChg chg="mod">
          <ac:chgData name="Helen Woodhead" userId="a20b558725e10394" providerId="LiveId" clId="{EA7428C8-D603-4E2E-8AA8-91AB17D6E3C4}" dt="2020-01-27T10:01:02.595" v="338"/>
          <ac:spMkLst>
            <pc:docMk/>
            <pc:sldMk cId="3653266564" sldId="441"/>
            <ac:spMk id="25" creationId="{74886BE1-43EF-44F0-A44D-05B242EE674F}"/>
          </ac:spMkLst>
        </pc:spChg>
      </pc:sldChg>
      <pc:sldChg chg="addSp delSp modSp add">
        <pc:chgData name="Helen Woodhead" userId="a20b558725e10394" providerId="LiveId" clId="{EA7428C8-D603-4E2E-8AA8-91AB17D6E3C4}" dt="2020-01-27T10:03:15.771" v="400" actId="6549"/>
        <pc:sldMkLst>
          <pc:docMk/>
          <pc:sldMk cId="1759228069" sldId="442"/>
        </pc:sldMkLst>
        <pc:spChg chg="del mod">
          <ac:chgData name="Helen Woodhead" userId="a20b558725e10394" providerId="LiveId" clId="{EA7428C8-D603-4E2E-8AA8-91AB17D6E3C4}" dt="2020-01-27T10:01:29.361" v="370" actId="478"/>
          <ac:spMkLst>
            <pc:docMk/>
            <pc:sldMk cId="1759228069" sldId="442"/>
            <ac:spMk id="19" creationId="{5252A847-DE45-4FA3-A1F8-EEBEB845FF8E}"/>
          </ac:spMkLst>
        </pc:spChg>
        <pc:spChg chg="del">
          <ac:chgData name="Helen Woodhead" userId="a20b558725e10394" providerId="LiveId" clId="{EA7428C8-D603-4E2E-8AA8-91AB17D6E3C4}" dt="2020-01-27T10:01:12.985" v="342" actId="478"/>
          <ac:spMkLst>
            <pc:docMk/>
            <pc:sldMk cId="1759228069" sldId="442"/>
            <ac:spMk id="20" creationId="{C89CA494-E04D-47B9-84EC-5B2D1AB148CE}"/>
          </ac:spMkLst>
        </pc:spChg>
        <pc:spChg chg="del">
          <ac:chgData name="Helen Woodhead" userId="a20b558725e10394" providerId="LiveId" clId="{EA7428C8-D603-4E2E-8AA8-91AB17D6E3C4}" dt="2020-01-27T10:01:12.985" v="342" actId="478"/>
          <ac:spMkLst>
            <pc:docMk/>
            <pc:sldMk cId="1759228069" sldId="442"/>
            <ac:spMk id="21" creationId="{BE9B4035-2FAE-4DED-B7CB-B04CF5533E87}"/>
          </ac:spMkLst>
        </pc:spChg>
        <pc:spChg chg="del">
          <ac:chgData name="Helen Woodhead" userId="a20b558725e10394" providerId="LiveId" clId="{EA7428C8-D603-4E2E-8AA8-91AB17D6E3C4}" dt="2020-01-27T10:01:12.985" v="342" actId="478"/>
          <ac:spMkLst>
            <pc:docMk/>
            <pc:sldMk cId="1759228069" sldId="442"/>
            <ac:spMk id="22" creationId="{C3B27FAA-BF4D-4428-B5FD-F7386D6F717F}"/>
          </ac:spMkLst>
        </pc:spChg>
        <pc:spChg chg="add">
          <ac:chgData name="Helen Woodhead" userId="a20b558725e10394" providerId="LiveId" clId="{EA7428C8-D603-4E2E-8AA8-91AB17D6E3C4}" dt="2020-01-27T10:01:52.198" v="376"/>
          <ac:spMkLst>
            <pc:docMk/>
            <pc:sldMk cId="1759228069" sldId="442"/>
            <ac:spMk id="28" creationId="{7623C3DD-977E-4608-822A-ECE60F018EB9}"/>
          </ac:spMkLst>
        </pc:spChg>
        <pc:spChg chg="add">
          <ac:chgData name="Helen Woodhead" userId="a20b558725e10394" providerId="LiveId" clId="{EA7428C8-D603-4E2E-8AA8-91AB17D6E3C4}" dt="2020-01-27T10:01:52.198" v="376"/>
          <ac:spMkLst>
            <pc:docMk/>
            <pc:sldMk cId="1759228069" sldId="442"/>
            <ac:spMk id="29" creationId="{E8E87A0F-6DD6-4B41-90EF-DB1A542DDC12}"/>
          </ac:spMkLst>
        </pc:spChg>
        <pc:spChg chg="add">
          <ac:chgData name="Helen Woodhead" userId="a20b558725e10394" providerId="LiveId" clId="{EA7428C8-D603-4E2E-8AA8-91AB17D6E3C4}" dt="2020-01-27T10:01:52.198" v="376"/>
          <ac:spMkLst>
            <pc:docMk/>
            <pc:sldMk cId="1759228069" sldId="442"/>
            <ac:spMk id="30" creationId="{136642D4-BF8F-44F2-B9A0-7ED5EBA5F8BB}"/>
          </ac:spMkLst>
        </pc:spChg>
        <pc:spChg chg="add">
          <ac:chgData name="Helen Woodhead" userId="a20b558725e10394" providerId="LiveId" clId="{EA7428C8-D603-4E2E-8AA8-91AB17D6E3C4}" dt="2020-01-27T10:01:52.198" v="376"/>
          <ac:spMkLst>
            <pc:docMk/>
            <pc:sldMk cId="1759228069" sldId="442"/>
            <ac:spMk id="31" creationId="{7F057BC2-9630-4878-AC40-8F8F7A8F9B97}"/>
          </ac:spMkLst>
        </pc:spChg>
        <pc:spChg chg="add">
          <ac:chgData name="Helen Woodhead" userId="a20b558725e10394" providerId="LiveId" clId="{EA7428C8-D603-4E2E-8AA8-91AB17D6E3C4}" dt="2020-01-27T10:01:52.198" v="376"/>
          <ac:spMkLst>
            <pc:docMk/>
            <pc:sldMk cId="1759228069" sldId="442"/>
            <ac:spMk id="33" creationId="{5676D856-604A-4DB4-8993-A0A15D1977B3}"/>
          </ac:spMkLst>
        </pc:spChg>
        <pc:spChg chg="add">
          <ac:chgData name="Helen Woodhead" userId="a20b558725e10394" providerId="LiveId" clId="{EA7428C8-D603-4E2E-8AA8-91AB17D6E3C4}" dt="2020-01-27T10:01:52.198" v="376"/>
          <ac:spMkLst>
            <pc:docMk/>
            <pc:sldMk cId="1759228069" sldId="442"/>
            <ac:spMk id="34" creationId="{37A547A4-E7A1-4950-B282-9EC4AC217A3A}"/>
          </ac:spMkLst>
        </pc:spChg>
        <pc:spChg chg="add">
          <ac:chgData name="Helen Woodhead" userId="a20b558725e10394" providerId="LiveId" clId="{EA7428C8-D603-4E2E-8AA8-91AB17D6E3C4}" dt="2020-01-27T10:01:52.198" v="376"/>
          <ac:spMkLst>
            <pc:docMk/>
            <pc:sldMk cId="1759228069" sldId="442"/>
            <ac:spMk id="36" creationId="{002B1CB8-699A-43D3-AE0F-7B2C88AB9BB5}"/>
          </ac:spMkLst>
        </pc:spChg>
        <pc:spChg chg="del">
          <ac:chgData name="Helen Woodhead" userId="a20b558725e10394" providerId="LiveId" clId="{EA7428C8-D603-4E2E-8AA8-91AB17D6E3C4}" dt="2020-01-27T10:01:09.337" v="341" actId="478"/>
          <ac:spMkLst>
            <pc:docMk/>
            <pc:sldMk cId="1759228069" sldId="442"/>
            <ac:spMk id="37" creationId="{E20886A8-9FFC-4A3C-ACDA-1785D94AC515}"/>
          </ac:spMkLst>
        </pc:spChg>
        <pc:spChg chg="del">
          <ac:chgData name="Helen Woodhead" userId="a20b558725e10394" providerId="LiveId" clId="{EA7428C8-D603-4E2E-8AA8-91AB17D6E3C4}" dt="2020-01-27T10:01:09.337" v="341" actId="478"/>
          <ac:spMkLst>
            <pc:docMk/>
            <pc:sldMk cId="1759228069" sldId="442"/>
            <ac:spMk id="38" creationId="{887C3488-AB1D-4C7A-A0AE-ED654FF2AB76}"/>
          </ac:spMkLst>
        </pc:spChg>
        <pc:spChg chg="del">
          <ac:chgData name="Helen Woodhead" userId="a20b558725e10394" providerId="LiveId" clId="{EA7428C8-D603-4E2E-8AA8-91AB17D6E3C4}" dt="2020-01-27T10:01:09.337" v="341" actId="478"/>
          <ac:spMkLst>
            <pc:docMk/>
            <pc:sldMk cId="1759228069" sldId="442"/>
            <ac:spMk id="39" creationId="{E79B92AF-E160-474F-B2AB-BE002BDB2893}"/>
          </ac:spMkLst>
        </pc:spChg>
        <pc:spChg chg="del">
          <ac:chgData name="Helen Woodhead" userId="a20b558725e10394" providerId="LiveId" clId="{EA7428C8-D603-4E2E-8AA8-91AB17D6E3C4}" dt="2020-01-27T10:01:09.337" v="341" actId="478"/>
          <ac:spMkLst>
            <pc:docMk/>
            <pc:sldMk cId="1759228069" sldId="442"/>
            <ac:spMk id="40" creationId="{23B18D54-A53C-4642-AF88-310EABD0865B}"/>
          </ac:spMkLst>
        </pc:spChg>
        <pc:spChg chg="del">
          <ac:chgData name="Helen Woodhead" userId="a20b558725e10394" providerId="LiveId" clId="{EA7428C8-D603-4E2E-8AA8-91AB17D6E3C4}" dt="2020-01-27T10:01:09.337" v="341" actId="478"/>
          <ac:spMkLst>
            <pc:docMk/>
            <pc:sldMk cId="1759228069" sldId="442"/>
            <ac:spMk id="42" creationId="{1E453584-2F8F-4D8C-AD90-D8892D6F212E}"/>
          </ac:spMkLst>
        </pc:spChg>
        <pc:spChg chg="del">
          <ac:chgData name="Helen Woodhead" userId="a20b558725e10394" providerId="LiveId" clId="{EA7428C8-D603-4E2E-8AA8-91AB17D6E3C4}" dt="2020-01-27T10:01:09.337" v="341" actId="478"/>
          <ac:spMkLst>
            <pc:docMk/>
            <pc:sldMk cId="1759228069" sldId="442"/>
            <ac:spMk id="43" creationId="{5D694210-0BB6-4752-8055-C192C5AF4A38}"/>
          </ac:spMkLst>
        </pc:spChg>
        <pc:spChg chg="add">
          <ac:chgData name="Helen Woodhead" userId="a20b558725e10394" providerId="LiveId" clId="{EA7428C8-D603-4E2E-8AA8-91AB17D6E3C4}" dt="2020-01-27T10:01:52.198" v="376"/>
          <ac:spMkLst>
            <pc:docMk/>
            <pc:sldMk cId="1759228069" sldId="442"/>
            <ac:spMk id="53" creationId="{4981543D-3902-4E58-9038-A0C1EAF440EF}"/>
          </ac:spMkLst>
        </pc:spChg>
        <pc:grpChg chg="del">
          <ac:chgData name="Helen Woodhead" userId="a20b558725e10394" providerId="LiveId" clId="{EA7428C8-D603-4E2E-8AA8-91AB17D6E3C4}" dt="2020-01-27T10:01:29.361" v="370" actId="478"/>
          <ac:grpSpMkLst>
            <pc:docMk/>
            <pc:sldMk cId="1759228069" sldId="442"/>
            <ac:grpSpMk id="44" creationId="{A1BD0795-36CB-400C-ACD2-A900101F5CAB}"/>
          </ac:grpSpMkLst>
        </pc:grpChg>
        <pc:grpChg chg="del">
          <ac:chgData name="Helen Woodhead" userId="a20b558725e10394" providerId="LiveId" clId="{EA7428C8-D603-4E2E-8AA8-91AB17D6E3C4}" dt="2020-01-27T10:01:29.361" v="370" actId="478"/>
          <ac:grpSpMkLst>
            <pc:docMk/>
            <pc:sldMk cId="1759228069" sldId="442"/>
            <ac:grpSpMk id="47" creationId="{CF2C6277-E4F1-4C49-8040-3D7AA77833EC}"/>
          </ac:grpSpMkLst>
        </pc:grpChg>
        <pc:grpChg chg="del">
          <ac:chgData name="Helen Woodhead" userId="a20b558725e10394" providerId="LiveId" clId="{EA7428C8-D603-4E2E-8AA8-91AB17D6E3C4}" dt="2020-01-27T10:01:29.361" v="370" actId="478"/>
          <ac:grpSpMkLst>
            <pc:docMk/>
            <pc:sldMk cId="1759228069" sldId="442"/>
            <ac:grpSpMk id="50" creationId="{E673D700-C480-4B6F-93CC-A55E4A9180F8}"/>
          </ac:grpSpMkLst>
        </pc:grpChg>
        <pc:graphicFrameChg chg="del">
          <ac:chgData name="Helen Woodhead" userId="a20b558725e10394" providerId="LiveId" clId="{EA7428C8-D603-4E2E-8AA8-91AB17D6E3C4}" dt="2020-01-27T10:01:09.337" v="341" actId="478"/>
          <ac:graphicFrameMkLst>
            <pc:docMk/>
            <pc:sldMk cId="1759228069" sldId="442"/>
            <ac:graphicFrameMk id="23" creationId="{169299B2-AA37-48FF-BD1D-EADE1FDB673E}"/>
          </ac:graphicFrameMkLst>
        </pc:graphicFrameChg>
        <pc:graphicFrameChg chg="add del modGraphic">
          <ac:chgData name="Helen Woodhead" userId="a20b558725e10394" providerId="LiveId" clId="{EA7428C8-D603-4E2E-8AA8-91AB17D6E3C4}" dt="2020-01-27T10:03:09.265" v="395" actId="478"/>
          <ac:graphicFrameMkLst>
            <pc:docMk/>
            <pc:sldMk cId="1759228069" sldId="442"/>
            <ac:graphicFrameMk id="32" creationId="{A914FA3B-D8A0-4052-B059-133B3DA2B207}"/>
          </ac:graphicFrameMkLst>
        </pc:graphicFrameChg>
        <pc:graphicFrameChg chg="add">
          <ac:chgData name="Helen Woodhead" userId="a20b558725e10394" providerId="LiveId" clId="{EA7428C8-D603-4E2E-8AA8-91AB17D6E3C4}" dt="2020-01-27T10:01:52.198" v="376"/>
          <ac:graphicFrameMkLst>
            <pc:docMk/>
            <pc:sldMk cId="1759228069" sldId="442"/>
            <ac:graphicFrameMk id="35" creationId="{EC7B08AD-1752-4C52-A14A-17DD14065864}"/>
          </ac:graphicFrameMkLst>
        </pc:graphicFrameChg>
        <pc:graphicFrameChg chg="del">
          <ac:chgData name="Helen Woodhead" userId="a20b558725e10394" providerId="LiveId" clId="{EA7428C8-D603-4E2E-8AA8-91AB17D6E3C4}" dt="2020-01-27T10:01:09.337" v="341" actId="478"/>
          <ac:graphicFrameMkLst>
            <pc:docMk/>
            <pc:sldMk cId="1759228069" sldId="442"/>
            <ac:graphicFrameMk id="41" creationId="{2A20AD7A-655D-4219-9F42-0088772BE0DC}"/>
          </ac:graphicFrameMkLst>
        </pc:graphicFrameChg>
        <pc:graphicFrameChg chg="add modGraphic">
          <ac:chgData name="Helen Woodhead" userId="a20b558725e10394" providerId="LiveId" clId="{EA7428C8-D603-4E2E-8AA8-91AB17D6E3C4}" dt="2020-01-27T10:03:15.771" v="400" actId="6549"/>
          <ac:graphicFrameMkLst>
            <pc:docMk/>
            <pc:sldMk cId="1759228069" sldId="442"/>
            <ac:graphicFrameMk id="54" creationId="{E1B33E74-EFA6-4386-A130-A8A7468F3D86}"/>
          </ac:graphicFrameMkLst>
        </pc:graphicFrameChg>
        <pc:picChg chg="add del mod">
          <ac:chgData name="Helen Woodhead" userId="a20b558725e10394" providerId="LiveId" clId="{EA7428C8-D603-4E2E-8AA8-91AB17D6E3C4}" dt="2020-01-27T10:01:26.723" v="369" actId="21"/>
          <ac:picMkLst>
            <pc:docMk/>
            <pc:sldMk cId="1759228069" sldId="442"/>
            <ac:picMk id="2" creationId="{56BAD594-35BF-4667-96F5-EA0EB35FAACA}"/>
          </ac:picMkLst>
        </pc:picChg>
        <pc:picChg chg="add">
          <ac:chgData name="Helen Woodhead" userId="a20b558725e10394" providerId="LiveId" clId="{EA7428C8-D603-4E2E-8AA8-91AB17D6E3C4}" dt="2020-01-27T10:01:29.762" v="371"/>
          <ac:picMkLst>
            <pc:docMk/>
            <pc:sldMk cId="1759228069" sldId="442"/>
            <ac:picMk id="27" creationId="{B04A9CD1-1B40-475E-9A0E-23F7CDA99D94}"/>
          </ac:picMkLst>
        </pc:picChg>
      </pc:sldChg>
      <pc:sldChg chg="addSp delSp modSp add">
        <pc:chgData name="Helen Woodhead" userId="a20b558725e10394" providerId="LiveId" clId="{EA7428C8-D603-4E2E-8AA8-91AB17D6E3C4}" dt="2020-01-27T10:03:06.244" v="394" actId="21"/>
        <pc:sldMkLst>
          <pc:docMk/>
          <pc:sldMk cId="1639992920" sldId="443"/>
        </pc:sldMkLst>
        <pc:spChg chg="mod">
          <ac:chgData name="Helen Woodhead" userId="a20b558725e10394" providerId="LiveId" clId="{EA7428C8-D603-4E2E-8AA8-91AB17D6E3C4}" dt="2020-01-27T10:02:17.800" v="385" actId="403"/>
          <ac:spMkLst>
            <pc:docMk/>
            <pc:sldMk cId="1639992920" sldId="443"/>
            <ac:spMk id="28" creationId="{7623C3DD-977E-4608-822A-ECE60F018EB9}"/>
          </ac:spMkLst>
        </pc:spChg>
        <pc:graphicFrameChg chg="add del">
          <ac:chgData name="Helen Woodhead" userId="a20b558725e10394" providerId="LiveId" clId="{EA7428C8-D603-4E2E-8AA8-91AB17D6E3C4}" dt="2020-01-27T10:03:06.244" v="394" actId="21"/>
          <ac:graphicFrameMkLst>
            <pc:docMk/>
            <pc:sldMk cId="1639992920" sldId="443"/>
            <ac:graphicFrameMk id="16" creationId="{31C37280-6FCC-4A04-9092-844803CC50A2}"/>
          </ac:graphicFrameMkLst>
        </pc:graphicFrameChg>
        <pc:graphicFrameChg chg="add">
          <ac:chgData name="Helen Woodhead" userId="a20b558725e10394" providerId="LiveId" clId="{EA7428C8-D603-4E2E-8AA8-91AB17D6E3C4}" dt="2020-01-27T10:02:09.710" v="381"/>
          <ac:graphicFrameMkLst>
            <pc:docMk/>
            <pc:sldMk cId="1639992920" sldId="443"/>
            <ac:graphicFrameMk id="17" creationId="{EF9CB3FA-A60F-40C7-99B0-0BE03EFBACFE}"/>
          </ac:graphicFrameMkLst>
        </pc:graphicFrameChg>
        <pc:graphicFrameChg chg="del">
          <ac:chgData name="Helen Woodhead" userId="a20b558725e10394" providerId="LiveId" clId="{EA7428C8-D603-4E2E-8AA8-91AB17D6E3C4}" dt="2020-01-27T10:02:09.355" v="380" actId="478"/>
          <ac:graphicFrameMkLst>
            <pc:docMk/>
            <pc:sldMk cId="1639992920" sldId="443"/>
            <ac:graphicFrameMk id="32" creationId="{A914FA3B-D8A0-4052-B059-133B3DA2B207}"/>
          </ac:graphicFrameMkLst>
        </pc:graphicFrameChg>
        <pc:graphicFrameChg chg="del">
          <ac:chgData name="Helen Woodhead" userId="a20b558725e10394" providerId="LiveId" clId="{EA7428C8-D603-4E2E-8AA8-91AB17D6E3C4}" dt="2020-01-27T10:02:09.355" v="380" actId="478"/>
          <ac:graphicFrameMkLst>
            <pc:docMk/>
            <pc:sldMk cId="1639992920" sldId="443"/>
            <ac:graphicFrameMk id="35" creationId="{EC7B08AD-1752-4C52-A14A-17DD14065864}"/>
          </ac:graphicFrameMkLst>
        </pc:graphicFrameChg>
      </pc:sldChg>
    </pc:docChg>
  </pc:docChgLst>
  <pc:docChgLst>
    <pc:chgData name="Helen Woodhead" userId="a20b558725e10394" providerId="LiveId" clId="{E5FD2D52-E1D3-4E14-BCC3-3D57E7EF9FC4}"/>
    <pc:docChg chg="modSld">
      <pc:chgData name="Helen Woodhead" userId="a20b558725e10394" providerId="LiveId" clId="{E5FD2D52-E1D3-4E14-BCC3-3D57E7EF9FC4}" dt="2021-01-29T10:11:45.091" v="2" actId="20577"/>
      <pc:docMkLst>
        <pc:docMk/>
      </pc:docMkLst>
      <pc:sldChg chg="modSp mod">
        <pc:chgData name="Helen Woodhead" userId="a20b558725e10394" providerId="LiveId" clId="{E5FD2D52-E1D3-4E14-BCC3-3D57E7EF9FC4}" dt="2021-01-29T10:11:45.091" v="2" actId="20577"/>
        <pc:sldMkLst>
          <pc:docMk/>
          <pc:sldMk cId="3653266564" sldId="441"/>
        </pc:sldMkLst>
        <pc:spChg chg="mod">
          <ac:chgData name="Helen Woodhead" userId="a20b558725e10394" providerId="LiveId" clId="{E5FD2D52-E1D3-4E14-BCC3-3D57E7EF9FC4}" dt="2021-01-29T10:11:45.091" v="2" actId="20577"/>
          <ac:spMkLst>
            <pc:docMk/>
            <pc:sldMk cId="3653266564" sldId="441"/>
            <ac:spMk id="25" creationId="{74886BE1-43EF-44F0-A44D-05B242EE674F}"/>
          </ac:spMkLst>
        </pc:spChg>
      </pc:sldChg>
    </pc:docChg>
  </pc:docChgLst>
  <pc:docChgLst>
    <pc:chgData name="Helen Woodhead" userId="ad3a4230-80d7-443d-8a9e-007713cf765f" providerId="ADAL" clId="{4B835ABB-F7A0-4305-92A8-E82F75D3B308}"/>
    <pc:docChg chg="undo custSel addSld delSld modSld">
      <pc:chgData name="Helen Woodhead" userId="ad3a4230-80d7-443d-8a9e-007713cf765f" providerId="ADAL" clId="{4B835ABB-F7A0-4305-92A8-E82F75D3B308}" dt="2020-01-27T09:35:58.314" v="342" actId="20577"/>
      <pc:docMkLst>
        <pc:docMk/>
      </pc:docMkLst>
      <pc:sldChg chg="delSp modSp">
        <pc:chgData name="Helen Woodhead" userId="ad3a4230-80d7-443d-8a9e-007713cf765f" providerId="ADAL" clId="{4B835ABB-F7A0-4305-92A8-E82F75D3B308}" dt="2020-01-27T09:17:41.075" v="2" actId="207"/>
        <pc:sldMkLst>
          <pc:docMk/>
          <pc:sldMk cId="2637481266" sldId="256"/>
        </pc:sldMkLst>
        <pc:spChg chg="del">
          <ac:chgData name="Helen Woodhead" userId="ad3a4230-80d7-443d-8a9e-007713cf765f" providerId="ADAL" clId="{4B835ABB-F7A0-4305-92A8-E82F75D3B308}" dt="2020-01-27T09:17:11.038" v="0" actId="478"/>
          <ac:spMkLst>
            <pc:docMk/>
            <pc:sldMk cId="2637481266" sldId="256"/>
            <ac:spMk id="3" creationId="{358E7BD8-E7DE-4746-A829-8F5B78FD060B}"/>
          </ac:spMkLst>
        </pc:spChg>
        <pc:spChg chg="mod">
          <ac:chgData name="Helen Woodhead" userId="ad3a4230-80d7-443d-8a9e-007713cf765f" providerId="ADAL" clId="{4B835ABB-F7A0-4305-92A8-E82F75D3B308}" dt="2020-01-27T09:17:41.075" v="2" actId="207"/>
          <ac:spMkLst>
            <pc:docMk/>
            <pc:sldMk cId="2637481266" sldId="256"/>
            <ac:spMk id="19" creationId="{5252A847-DE45-4FA3-A1F8-EEBEB845FF8E}"/>
          </ac:spMkLst>
        </pc:spChg>
      </pc:sldChg>
      <pc:sldChg chg="del">
        <pc:chgData name="Helen Woodhead" userId="ad3a4230-80d7-443d-8a9e-007713cf765f" providerId="ADAL" clId="{4B835ABB-F7A0-4305-92A8-E82F75D3B308}" dt="2020-01-27T09:33:42.969" v="327" actId="47"/>
        <pc:sldMkLst>
          <pc:docMk/>
          <pc:sldMk cId="2784016620" sldId="378"/>
        </pc:sldMkLst>
      </pc:sldChg>
      <pc:sldChg chg="modSp">
        <pc:chgData name="Helen Woodhead" userId="ad3a4230-80d7-443d-8a9e-007713cf765f" providerId="ADAL" clId="{4B835ABB-F7A0-4305-92A8-E82F75D3B308}" dt="2020-01-27T09:21:34.192" v="54" actId="403"/>
        <pc:sldMkLst>
          <pc:docMk/>
          <pc:sldMk cId="4257173490" sldId="382"/>
        </pc:sldMkLst>
        <pc:spChg chg="mod">
          <ac:chgData name="Helen Woodhead" userId="ad3a4230-80d7-443d-8a9e-007713cf765f" providerId="ADAL" clId="{4B835ABB-F7A0-4305-92A8-E82F75D3B308}" dt="2020-01-27T09:21:29.601" v="53" actId="403"/>
          <ac:spMkLst>
            <pc:docMk/>
            <pc:sldMk cId="4257173490" sldId="382"/>
            <ac:spMk id="20" creationId="{82D8010E-9BB2-4C08-8162-92EB5815A77B}"/>
          </ac:spMkLst>
        </pc:spChg>
        <pc:spChg chg="mod">
          <ac:chgData name="Helen Woodhead" userId="ad3a4230-80d7-443d-8a9e-007713cf765f" providerId="ADAL" clId="{4B835ABB-F7A0-4305-92A8-E82F75D3B308}" dt="2020-01-27T09:20:05.602" v="13" actId="14100"/>
          <ac:spMkLst>
            <pc:docMk/>
            <pc:sldMk cId="4257173490" sldId="382"/>
            <ac:spMk id="21" creationId="{47A60174-E8F2-4885-AB8D-2B5E994A47B9}"/>
          </ac:spMkLst>
        </pc:spChg>
        <pc:spChg chg="mod">
          <ac:chgData name="Helen Woodhead" userId="ad3a4230-80d7-443d-8a9e-007713cf765f" providerId="ADAL" clId="{4B835ABB-F7A0-4305-92A8-E82F75D3B308}" dt="2020-01-27T09:20:12.697" v="15" actId="14100"/>
          <ac:spMkLst>
            <pc:docMk/>
            <pc:sldMk cId="4257173490" sldId="382"/>
            <ac:spMk id="22" creationId="{D5E965CA-26EA-46FB-B1C9-46DA4A7F07DD}"/>
          </ac:spMkLst>
        </pc:spChg>
        <pc:spChg chg="mod">
          <ac:chgData name="Helen Woodhead" userId="ad3a4230-80d7-443d-8a9e-007713cf765f" providerId="ADAL" clId="{4B835ABB-F7A0-4305-92A8-E82F75D3B308}" dt="2020-01-27T09:21:29.601" v="53" actId="403"/>
          <ac:spMkLst>
            <pc:docMk/>
            <pc:sldMk cId="4257173490" sldId="382"/>
            <ac:spMk id="23" creationId="{96D8DB11-0E0E-47EE-BA5C-2970F26DDE97}"/>
          </ac:spMkLst>
        </pc:spChg>
        <pc:spChg chg="mod">
          <ac:chgData name="Helen Woodhead" userId="ad3a4230-80d7-443d-8a9e-007713cf765f" providerId="ADAL" clId="{4B835ABB-F7A0-4305-92A8-E82F75D3B308}" dt="2020-01-27T09:21:34.192" v="54" actId="403"/>
          <ac:spMkLst>
            <pc:docMk/>
            <pc:sldMk cId="4257173490" sldId="382"/>
            <ac:spMk id="29" creationId="{A47F4A5C-22E8-4771-8271-49FBE4564559}"/>
          </ac:spMkLst>
        </pc:spChg>
        <pc:spChg chg="mod">
          <ac:chgData name="Helen Woodhead" userId="ad3a4230-80d7-443d-8a9e-007713cf765f" providerId="ADAL" clId="{4B835ABB-F7A0-4305-92A8-E82F75D3B308}" dt="2020-01-27T09:21:34.192" v="54" actId="403"/>
          <ac:spMkLst>
            <pc:docMk/>
            <pc:sldMk cId="4257173490" sldId="382"/>
            <ac:spMk id="30" creationId="{8920F416-6269-45AA-97F3-704B90B6D13C}"/>
          </ac:spMkLst>
        </pc:spChg>
        <pc:spChg chg="mod">
          <ac:chgData name="Helen Woodhead" userId="ad3a4230-80d7-443d-8a9e-007713cf765f" providerId="ADAL" clId="{4B835ABB-F7A0-4305-92A8-E82F75D3B308}" dt="2020-01-27T09:21:34.192" v="54" actId="403"/>
          <ac:spMkLst>
            <pc:docMk/>
            <pc:sldMk cId="4257173490" sldId="382"/>
            <ac:spMk id="31" creationId="{0C5580E4-9312-481D-BB8D-3F12E0DAA067}"/>
          </ac:spMkLst>
        </pc:spChg>
        <pc:graphicFrameChg chg="modGraphic">
          <ac:chgData name="Helen Woodhead" userId="ad3a4230-80d7-443d-8a9e-007713cf765f" providerId="ADAL" clId="{4B835ABB-F7A0-4305-92A8-E82F75D3B308}" dt="2020-01-27T09:20:27.847" v="19" actId="14734"/>
          <ac:graphicFrameMkLst>
            <pc:docMk/>
            <pc:sldMk cId="4257173490" sldId="382"/>
            <ac:graphicFrameMk id="17" creationId="{F0962291-15D1-43F8-BDE3-FF9A51BEE174}"/>
          </ac:graphicFrameMkLst>
        </pc:graphicFrameChg>
      </pc:sldChg>
      <pc:sldChg chg="modSp">
        <pc:chgData name="Helen Woodhead" userId="ad3a4230-80d7-443d-8a9e-007713cf765f" providerId="ADAL" clId="{4B835ABB-F7A0-4305-92A8-E82F75D3B308}" dt="2020-01-27T09:19:44.449" v="9" actId="255"/>
        <pc:sldMkLst>
          <pc:docMk/>
          <pc:sldMk cId="180918432" sldId="412"/>
        </pc:sldMkLst>
        <pc:spChg chg="mod">
          <ac:chgData name="Helen Woodhead" userId="ad3a4230-80d7-443d-8a9e-007713cf765f" providerId="ADAL" clId="{4B835ABB-F7A0-4305-92A8-E82F75D3B308}" dt="2020-01-27T09:19:44.449" v="9" actId="255"/>
          <ac:spMkLst>
            <pc:docMk/>
            <pc:sldMk cId="180918432" sldId="412"/>
            <ac:spMk id="19" creationId="{5252A847-DE45-4FA3-A1F8-EEBEB845FF8E}"/>
          </ac:spMkLst>
        </pc:spChg>
      </pc:sldChg>
      <pc:sldChg chg="modSp">
        <pc:chgData name="Helen Woodhead" userId="ad3a4230-80d7-443d-8a9e-007713cf765f" providerId="ADAL" clId="{4B835ABB-F7A0-4305-92A8-E82F75D3B308}" dt="2020-01-27T09:19:37.705" v="7" actId="255"/>
        <pc:sldMkLst>
          <pc:docMk/>
          <pc:sldMk cId="3656850360" sldId="413"/>
        </pc:sldMkLst>
        <pc:spChg chg="mod">
          <ac:chgData name="Helen Woodhead" userId="ad3a4230-80d7-443d-8a9e-007713cf765f" providerId="ADAL" clId="{4B835ABB-F7A0-4305-92A8-E82F75D3B308}" dt="2020-01-27T09:19:37.705" v="7" actId="255"/>
          <ac:spMkLst>
            <pc:docMk/>
            <pc:sldMk cId="3656850360" sldId="413"/>
            <ac:spMk id="19" creationId="{5252A847-DE45-4FA3-A1F8-EEBEB845FF8E}"/>
          </ac:spMkLst>
        </pc:spChg>
      </pc:sldChg>
      <pc:sldChg chg="addSp delSp modSp">
        <pc:chgData name="Helen Woodhead" userId="ad3a4230-80d7-443d-8a9e-007713cf765f" providerId="ADAL" clId="{4B835ABB-F7A0-4305-92A8-E82F75D3B308}" dt="2020-01-27T09:22:36.603" v="79" actId="478"/>
        <pc:sldMkLst>
          <pc:docMk/>
          <pc:sldMk cId="1284553222" sldId="414"/>
        </pc:sldMkLst>
        <pc:spChg chg="add mod">
          <ac:chgData name="Helen Woodhead" userId="ad3a4230-80d7-443d-8a9e-007713cf765f" providerId="ADAL" clId="{4B835ABB-F7A0-4305-92A8-E82F75D3B308}" dt="2020-01-27T09:22:24.267" v="73" actId="115"/>
          <ac:spMkLst>
            <pc:docMk/>
            <pc:sldMk cId="1284553222" sldId="414"/>
            <ac:spMk id="15" creationId="{108108A0-F75E-4EFC-A31F-928E1DD13EAA}"/>
          </ac:spMkLst>
        </pc:spChg>
        <pc:spChg chg="add">
          <ac:chgData name="Helen Woodhead" userId="ad3a4230-80d7-443d-8a9e-007713cf765f" providerId="ADAL" clId="{4B835ABB-F7A0-4305-92A8-E82F75D3B308}" dt="2020-01-27T09:21:47.683" v="58"/>
          <ac:spMkLst>
            <pc:docMk/>
            <pc:sldMk cId="1284553222" sldId="414"/>
            <ac:spMk id="16" creationId="{CEDD3A60-0889-4A52-9DA7-50D5DB4B1666}"/>
          </ac:spMkLst>
        </pc:spChg>
        <pc:spChg chg="mod">
          <ac:chgData name="Helen Woodhead" userId="ad3a4230-80d7-443d-8a9e-007713cf765f" providerId="ADAL" clId="{4B835ABB-F7A0-4305-92A8-E82F75D3B308}" dt="2020-01-27T09:21:42.822" v="56" actId="1076"/>
          <ac:spMkLst>
            <pc:docMk/>
            <pc:sldMk cId="1284553222" sldId="414"/>
            <ac:spMk id="19" creationId="{5252A847-DE45-4FA3-A1F8-EEBEB845FF8E}"/>
          </ac:spMkLst>
        </pc:spChg>
        <pc:spChg chg="del mod">
          <ac:chgData name="Helen Woodhead" userId="ad3a4230-80d7-443d-8a9e-007713cf765f" providerId="ADAL" clId="{4B835ABB-F7A0-4305-92A8-E82F75D3B308}" dt="2020-01-27T09:22:36.603" v="79" actId="478"/>
          <ac:spMkLst>
            <pc:docMk/>
            <pc:sldMk cId="1284553222" sldId="414"/>
            <ac:spMk id="20" creationId="{82D8010E-9BB2-4C08-8162-92EB5815A77B}"/>
          </ac:spMkLst>
        </pc:spChg>
        <pc:spChg chg="del mod">
          <ac:chgData name="Helen Woodhead" userId="ad3a4230-80d7-443d-8a9e-007713cf765f" providerId="ADAL" clId="{4B835ABB-F7A0-4305-92A8-E82F75D3B308}" dt="2020-01-27T09:22:36.603" v="79" actId="478"/>
          <ac:spMkLst>
            <pc:docMk/>
            <pc:sldMk cId="1284553222" sldId="414"/>
            <ac:spMk id="21" creationId="{47A60174-E8F2-4885-AB8D-2B5E994A47B9}"/>
          </ac:spMkLst>
        </pc:spChg>
        <pc:spChg chg="del mod">
          <ac:chgData name="Helen Woodhead" userId="ad3a4230-80d7-443d-8a9e-007713cf765f" providerId="ADAL" clId="{4B835ABB-F7A0-4305-92A8-E82F75D3B308}" dt="2020-01-27T09:22:36.603" v="79" actId="478"/>
          <ac:spMkLst>
            <pc:docMk/>
            <pc:sldMk cId="1284553222" sldId="414"/>
            <ac:spMk id="22" creationId="{D5E965CA-26EA-46FB-B1C9-46DA4A7F07DD}"/>
          </ac:spMkLst>
        </pc:spChg>
        <pc:spChg chg="del mod">
          <ac:chgData name="Helen Woodhead" userId="ad3a4230-80d7-443d-8a9e-007713cf765f" providerId="ADAL" clId="{4B835ABB-F7A0-4305-92A8-E82F75D3B308}" dt="2020-01-27T09:22:36.603" v="79" actId="478"/>
          <ac:spMkLst>
            <pc:docMk/>
            <pc:sldMk cId="1284553222" sldId="414"/>
            <ac:spMk id="23" creationId="{96D8DB11-0E0E-47EE-BA5C-2970F26DDE97}"/>
          </ac:spMkLst>
        </pc:spChg>
        <pc:spChg chg="add">
          <ac:chgData name="Helen Woodhead" userId="ad3a4230-80d7-443d-8a9e-007713cf765f" providerId="ADAL" clId="{4B835ABB-F7A0-4305-92A8-E82F75D3B308}" dt="2020-01-27T09:21:47.683" v="58"/>
          <ac:spMkLst>
            <pc:docMk/>
            <pc:sldMk cId="1284553222" sldId="414"/>
            <ac:spMk id="24" creationId="{EBEAA04A-D8F3-43DC-9588-5A0F4EF084C8}"/>
          </ac:spMkLst>
        </pc:spChg>
        <pc:spChg chg="add mod">
          <ac:chgData name="Helen Woodhead" userId="ad3a4230-80d7-443d-8a9e-007713cf765f" providerId="ADAL" clId="{4B835ABB-F7A0-4305-92A8-E82F75D3B308}" dt="2020-01-27T09:22:08.420" v="63" actId="207"/>
          <ac:spMkLst>
            <pc:docMk/>
            <pc:sldMk cId="1284553222" sldId="414"/>
            <ac:spMk id="25" creationId="{FAC6A515-A6C4-4FCA-A527-55491BDBD93F}"/>
          </ac:spMkLst>
        </pc:spChg>
        <pc:spChg chg="add">
          <ac:chgData name="Helen Woodhead" userId="ad3a4230-80d7-443d-8a9e-007713cf765f" providerId="ADAL" clId="{4B835ABB-F7A0-4305-92A8-E82F75D3B308}" dt="2020-01-27T09:21:47.683" v="58"/>
          <ac:spMkLst>
            <pc:docMk/>
            <pc:sldMk cId="1284553222" sldId="414"/>
            <ac:spMk id="26" creationId="{65FF6912-9890-4B3C-BF4A-7285C20D15A5}"/>
          </ac:spMkLst>
        </pc:spChg>
        <pc:spChg chg="add mod">
          <ac:chgData name="Helen Woodhead" userId="ad3a4230-80d7-443d-8a9e-007713cf765f" providerId="ADAL" clId="{4B835ABB-F7A0-4305-92A8-E82F75D3B308}" dt="2020-01-27T09:22:33.275" v="78" actId="115"/>
          <ac:spMkLst>
            <pc:docMk/>
            <pc:sldMk cId="1284553222" sldId="414"/>
            <ac:spMk id="27" creationId="{8E5C5F78-7405-465D-847C-592504E97C33}"/>
          </ac:spMkLst>
        </pc:spChg>
        <pc:spChg chg="add">
          <ac:chgData name="Helen Woodhead" userId="ad3a4230-80d7-443d-8a9e-007713cf765f" providerId="ADAL" clId="{4B835ABB-F7A0-4305-92A8-E82F75D3B308}" dt="2020-01-27T09:21:47.683" v="58"/>
          <ac:spMkLst>
            <pc:docMk/>
            <pc:sldMk cId="1284553222" sldId="414"/>
            <ac:spMk id="28" creationId="{B042AE32-C118-4AA9-A8C0-7E0848569DC4}"/>
          </ac:spMkLst>
        </pc:spChg>
        <pc:spChg chg="del mod">
          <ac:chgData name="Helen Woodhead" userId="ad3a4230-80d7-443d-8a9e-007713cf765f" providerId="ADAL" clId="{4B835ABB-F7A0-4305-92A8-E82F75D3B308}" dt="2020-01-27T09:22:36.603" v="79" actId="478"/>
          <ac:spMkLst>
            <pc:docMk/>
            <pc:sldMk cId="1284553222" sldId="414"/>
            <ac:spMk id="29" creationId="{A47F4A5C-22E8-4771-8271-49FBE4564559}"/>
          </ac:spMkLst>
        </pc:spChg>
        <pc:spChg chg="del mod">
          <ac:chgData name="Helen Woodhead" userId="ad3a4230-80d7-443d-8a9e-007713cf765f" providerId="ADAL" clId="{4B835ABB-F7A0-4305-92A8-E82F75D3B308}" dt="2020-01-27T09:22:36.603" v="79" actId="478"/>
          <ac:spMkLst>
            <pc:docMk/>
            <pc:sldMk cId="1284553222" sldId="414"/>
            <ac:spMk id="30" creationId="{8920F416-6269-45AA-97F3-704B90B6D13C}"/>
          </ac:spMkLst>
        </pc:spChg>
        <pc:spChg chg="del mod">
          <ac:chgData name="Helen Woodhead" userId="ad3a4230-80d7-443d-8a9e-007713cf765f" providerId="ADAL" clId="{4B835ABB-F7A0-4305-92A8-E82F75D3B308}" dt="2020-01-27T09:22:36.603" v="79" actId="478"/>
          <ac:spMkLst>
            <pc:docMk/>
            <pc:sldMk cId="1284553222" sldId="414"/>
            <ac:spMk id="31" creationId="{0C5580E4-9312-481D-BB8D-3F12E0DAA067}"/>
          </ac:spMkLst>
        </pc:spChg>
        <pc:graphicFrameChg chg="add">
          <ac:chgData name="Helen Woodhead" userId="ad3a4230-80d7-443d-8a9e-007713cf765f" providerId="ADAL" clId="{4B835ABB-F7A0-4305-92A8-E82F75D3B308}" dt="2020-01-27T09:21:47.683" v="58"/>
          <ac:graphicFrameMkLst>
            <pc:docMk/>
            <pc:sldMk cId="1284553222" sldId="414"/>
            <ac:graphicFrameMk id="14" creationId="{C0B34C41-14C4-45C4-92F1-6AC2BD9EFA2A}"/>
          </ac:graphicFrameMkLst>
        </pc:graphicFrameChg>
        <pc:graphicFrameChg chg="del mod">
          <ac:chgData name="Helen Woodhead" userId="ad3a4230-80d7-443d-8a9e-007713cf765f" providerId="ADAL" clId="{4B835ABB-F7A0-4305-92A8-E82F75D3B308}" dt="2020-01-27T09:22:36.603" v="79" actId="478"/>
          <ac:graphicFrameMkLst>
            <pc:docMk/>
            <pc:sldMk cId="1284553222" sldId="414"/>
            <ac:graphicFrameMk id="17" creationId="{F0962291-15D1-43F8-BDE3-FF9A51BEE174}"/>
          </ac:graphicFrameMkLst>
        </pc:graphicFrameChg>
      </pc:sldChg>
      <pc:sldChg chg="addSp delSp modSp">
        <pc:chgData name="Helen Woodhead" userId="ad3a4230-80d7-443d-8a9e-007713cf765f" providerId="ADAL" clId="{4B835ABB-F7A0-4305-92A8-E82F75D3B308}" dt="2020-01-27T09:25:30.681" v="99"/>
        <pc:sldMkLst>
          <pc:docMk/>
          <pc:sldMk cId="718429753" sldId="416"/>
        </pc:sldMkLst>
        <pc:picChg chg="add del mod modCrop">
          <ac:chgData name="Helen Woodhead" userId="ad3a4230-80d7-443d-8a9e-007713cf765f" providerId="ADAL" clId="{4B835ABB-F7A0-4305-92A8-E82F75D3B308}" dt="2020-01-27T09:25:20.317" v="91" actId="21"/>
          <ac:picMkLst>
            <pc:docMk/>
            <pc:sldMk cId="718429753" sldId="416"/>
            <ac:picMk id="5" creationId="{769DDF37-CAF6-44EF-97EA-4D37EF89B138}"/>
          </ac:picMkLst>
        </pc:picChg>
        <pc:picChg chg="del">
          <ac:chgData name="Helen Woodhead" userId="ad3a4230-80d7-443d-8a9e-007713cf765f" providerId="ADAL" clId="{4B835ABB-F7A0-4305-92A8-E82F75D3B308}" dt="2020-01-27T09:25:21.378" v="92" actId="478"/>
          <ac:picMkLst>
            <pc:docMk/>
            <pc:sldMk cId="718429753" sldId="416"/>
            <ac:picMk id="11" creationId="{309AC78D-586B-46AA-9CA3-96BEEE06B54F}"/>
          </ac:picMkLst>
        </pc:picChg>
        <pc:picChg chg="del">
          <ac:chgData name="Helen Woodhead" userId="ad3a4230-80d7-443d-8a9e-007713cf765f" providerId="ADAL" clId="{4B835ABB-F7A0-4305-92A8-E82F75D3B308}" dt="2020-01-27T09:25:30.396" v="98" actId="478"/>
          <ac:picMkLst>
            <pc:docMk/>
            <pc:sldMk cId="718429753" sldId="416"/>
            <ac:picMk id="27" creationId="{71B764F8-D0C7-4496-927A-7DDC89AB0553}"/>
          </ac:picMkLst>
        </pc:picChg>
        <pc:picChg chg="add">
          <ac:chgData name="Helen Woodhead" userId="ad3a4230-80d7-443d-8a9e-007713cf765f" providerId="ADAL" clId="{4B835ABB-F7A0-4305-92A8-E82F75D3B308}" dt="2020-01-27T09:25:21.794" v="93"/>
          <ac:picMkLst>
            <pc:docMk/>
            <pc:sldMk cId="718429753" sldId="416"/>
            <ac:picMk id="31" creationId="{35EE37E0-3494-4893-BFA3-C6C892F18B65}"/>
          </ac:picMkLst>
        </pc:picChg>
        <pc:picChg chg="add del mod">
          <ac:chgData name="Helen Woodhead" userId="ad3a4230-80d7-443d-8a9e-007713cf765f" providerId="ADAL" clId="{4B835ABB-F7A0-4305-92A8-E82F75D3B308}" dt="2020-01-27T09:25:29.488" v="97" actId="21"/>
          <ac:picMkLst>
            <pc:docMk/>
            <pc:sldMk cId="718429753" sldId="416"/>
            <ac:picMk id="32" creationId="{A5F1CACF-FFF6-4D9B-9759-B15CBC75E62C}"/>
          </ac:picMkLst>
        </pc:picChg>
        <pc:picChg chg="add">
          <ac:chgData name="Helen Woodhead" userId="ad3a4230-80d7-443d-8a9e-007713cf765f" providerId="ADAL" clId="{4B835ABB-F7A0-4305-92A8-E82F75D3B308}" dt="2020-01-27T09:25:30.681" v="99"/>
          <ac:picMkLst>
            <pc:docMk/>
            <pc:sldMk cId="718429753" sldId="416"/>
            <ac:picMk id="38" creationId="{CC157F30-A4CD-49C0-885B-8278794E1850}"/>
          </ac:picMkLst>
        </pc:picChg>
      </pc:sldChg>
      <pc:sldChg chg="modSp">
        <pc:chgData name="Helen Woodhead" userId="ad3a4230-80d7-443d-8a9e-007713cf765f" providerId="ADAL" clId="{4B835ABB-F7A0-4305-92A8-E82F75D3B308}" dt="2020-01-27T09:25:56.157" v="105" actId="207"/>
        <pc:sldMkLst>
          <pc:docMk/>
          <pc:sldMk cId="3672164760" sldId="417"/>
        </pc:sldMkLst>
        <pc:graphicFrameChg chg="modGraphic">
          <ac:chgData name="Helen Woodhead" userId="ad3a4230-80d7-443d-8a9e-007713cf765f" providerId="ADAL" clId="{4B835ABB-F7A0-4305-92A8-E82F75D3B308}" dt="2020-01-27T09:25:56.157" v="105" actId="207"/>
          <ac:graphicFrameMkLst>
            <pc:docMk/>
            <pc:sldMk cId="3672164760" sldId="417"/>
            <ac:graphicFrameMk id="46" creationId="{CD86BEFD-A8A7-41BE-AB36-73034CB58BEF}"/>
          </ac:graphicFrameMkLst>
        </pc:graphicFrameChg>
      </pc:sldChg>
      <pc:sldChg chg="modSp">
        <pc:chgData name="Helen Woodhead" userId="ad3a4230-80d7-443d-8a9e-007713cf765f" providerId="ADAL" clId="{4B835ABB-F7A0-4305-92A8-E82F75D3B308}" dt="2020-01-27T09:26:12.556" v="112" actId="20577"/>
        <pc:sldMkLst>
          <pc:docMk/>
          <pc:sldMk cId="3218567" sldId="418"/>
        </pc:sldMkLst>
        <pc:graphicFrameChg chg="modGraphic">
          <ac:chgData name="Helen Woodhead" userId="ad3a4230-80d7-443d-8a9e-007713cf765f" providerId="ADAL" clId="{4B835ABB-F7A0-4305-92A8-E82F75D3B308}" dt="2020-01-27T09:26:12.556" v="112" actId="20577"/>
          <ac:graphicFrameMkLst>
            <pc:docMk/>
            <pc:sldMk cId="3218567" sldId="418"/>
            <ac:graphicFrameMk id="31" creationId="{1C7083A3-D1C1-48D6-8877-87B6B345330B}"/>
          </ac:graphicFrameMkLst>
        </pc:graphicFrameChg>
      </pc:sldChg>
      <pc:sldChg chg="modSp">
        <pc:chgData name="Helen Woodhead" userId="ad3a4230-80d7-443d-8a9e-007713cf765f" providerId="ADAL" clId="{4B835ABB-F7A0-4305-92A8-E82F75D3B308}" dt="2020-01-27T09:27:04.870" v="126" actId="120"/>
        <pc:sldMkLst>
          <pc:docMk/>
          <pc:sldMk cId="2937657096" sldId="419"/>
        </pc:sldMkLst>
        <pc:spChg chg="mod">
          <ac:chgData name="Helen Woodhead" userId="ad3a4230-80d7-443d-8a9e-007713cf765f" providerId="ADAL" clId="{4B835ABB-F7A0-4305-92A8-E82F75D3B308}" dt="2020-01-27T09:26:31.261" v="121" actId="403"/>
          <ac:spMkLst>
            <pc:docMk/>
            <pc:sldMk cId="2937657096" sldId="419"/>
            <ac:spMk id="15" creationId="{A83A869B-268C-461F-AD11-95BE2CD1D9BC}"/>
          </ac:spMkLst>
        </pc:spChg>
        <pc:spChg chg="mod">
          <ac:chgData name="Helen Woodhead" userId="ad3a4230-80d7-443d-8a9e-007713cf765f" providerId="ADAL" clId="{4B835ABB-F7A0-4305-92A8-E82F75D3B308}" dt="2020-01-27T09:27:04.870" v="126" actId="120"/>
          <ac:spMkLst>
            <pc:docMk/>
            <pc:sldMk cId="2937657096" sldId="419"/>
            <ac:spMk id="19" creationId="{5252A847-DE45-4FA3-A1F8-EEBEB845FF8E}"/>
          </ac:spMkLst>
        </pc:spChg>
        <pc:spChg chg="mod">
          <ac:chgData name="Helen Woodhead" userId="ad3a4230-80d7-443d-8a9e-007713cf765f" providerId="ADAL" clId="{4B835ABB-F7A0-4305-92A8-E82F75D3B308}" dt="2020-01-27T09:26:31.261" v="121" actId="403"/>
          <ac:spMkLst>
            <pc:docMk/>
            <pc:sldMk cId="2937657096" sldId="419"/>
            <ac:spMk id="20" creationId="{8463853F-81F0-4C35-B7F2-DBF56CC11351}"/>
          </ac:spMkLst>
        </pc:spChg>
      </pc:sldChg>
      <pc:sldChg chg="modSp">
        <pc:chgData name="Helen Woodhead" userId="ad3a4230-80d7-443d-8a9e-007713cf765f" providerId="ADAL" clId="{4B835ABB-F7A0-4305-92A8-E82F75D3B308}" dt="2020-01-27T09:27:09.106" v="127" actId="120"/>
        <pc:sldMkLst>
          <pc:docMk/>
          <pc:sldMk cId="2687763075" sldId="420"/>
        </pc:sldMkLst>
        <pc:spChg chg="mod">
          <ac:chgData name="Helen Woodhead" userId="ad3a4230-80d7-443d-8a9e-007713cf765f" providerId="ADAL" clId="{4B835ABB-F7A0-4305-92A8-E82F75D3B308}" dt="2020-01-27T09:26:36.254" v="122" actId="403"/>
          <ac:spMkLst>
            <pc:docMk/>
            <pc:sldMk cId="2687763075" sldId="420"/>
            <ac:spMk id="15" creationId="{A83A869B-268C-461F-AD11-95BE2CD1D9BC}"/>
          </ac:spMkLst>
        </pc:spChg>
        <pc:spChg chg="mod">
          <ac:chgData name="Helen Woodhead" userId="ad3a4230-80d7-443d-8a9e-007713cf765f" providerId="ADAL" clId="{4B835ABB-F7A0-4305-92A8-E82F75D3B308}" dt="2020-01-27T09:27:09.106" v="127" actId="120"/>
          <ac:spMkLst>
            <pc:docMk/>
            <pc:sldMk cId="2687763075" sldId="420"/>
            <ac:spMk id="19" creationId="{5252A847-DE45-4FA3-A1F8-EEBEB845FF8E}"/>
          </ac:spMkLst>
        </pc:spChg>
        <pc:spChg chg="mod">
          <ac:chgData name="Helen Woodhead" userId="ad3a4230-80d7-443d-8a9e-007713cf765f" providerId="ADAL" clId="{4B835ABB-F7A0-4305-92A8-E82F75D3B308}" dt="2020-01-27T09:26:36.254" v="122" actId="403"/>
          <ac:spMkLst>
            <pc:docMk/>
            <pc:sldMk cId="2687763075" sldId="420"/>
            <ac:spMk id="20" creationId="{8463853F-81F0-4C35-B7F2-DBF56CC11351}"/>
          </ac:spMkLst>
        </pc:spChg>
      </pc:sldChg>
      <pc:sldChg chg="modSp">
        <pc:chgData name="Helen Woodhead" userId="ad3a4230-80d7-443d-8a9e-007713cf765f" providerId="ADAL" clId="{4B835ABB-F7A0-4305-92A8-E82F75D3B308}" dt="2020-01-27T09:27:24.567" v="129" actId="6549"/>
        <pc:sldMkLst>
          <pc:docMk/>
          <pc:sldMk cId="3316120403" sldId="421"/>
        </pc:sldMkLst>
        <pc:spChg chg="mod">
          <ac:chgData name="Helen Woodhead" userId="ad3a4230-80d7-443d-8a9e-007713cf765f" providerId="ADAL" clId="{4B835ABB-F7A0-4305-92A8-E82F75D3B308}" dt="2020-01-27T09:26:39.908" v="123" actId="403"/>
          <ac:spMkLst>
            <pc:docMk/>
            <pc:sldMk cId="3316120403" sldId="421"/>
            <ac:spMk id="15" creationId="{A83A869B-268C-461F-AD11-95BE2CD1D9BC}"/>
          </ac:spMkLst>
        </pc:spChg>
        <pc:spChg chg="mod">
          <ac:chgData name="Helen Woodhead" userId="ad3a4230-80d7-443d-8a9e-007713cf765f" providerId="ADAL" clId="{4B835ABB-F7A0-4305-92A8-E82F75D3B308}" dt="2020-01-27T09:27:24.567" v="129" actId="6549"/>
          <ac:spMkLst>
            <pc:docMk/>
            <pc:sldMk cId="3316120403" sldId="421"/>
            <ac:spMk id="19" creationId="{5252A847-DE45-4FA3-A1F8-EEBEB845FF8E}"/>
          </ac:spMkLst>
        </pc:spChg>
        <pc:spChg chg="mod">
          <ac:chgData name="Helen Woodhead" userId="ad3a4230-80d7-443d-8a9e-007713cf765f" providerId="ADAL" clId="{4B835ABB-F7A0-4305-92A8-E82F75D3B308}" dt="2020-01-27T09:26:39.908" v="123" actId="403"/>
          <ac:spMkLst>
            <pc:docMk/>
            <pc:sldMk cId="3316120403" sldId="421"/>
            <ac:spMk id="20" creationId="{8463853F-81F0-4C35-B7F2-DBF56CC11351}"/>
          </ac:spMkLst>
        </pc:spChg>
      </pc:sldChg>
      <pc:sldChg chg="modSp">
        <pc:chgData name="Helen Woodhead" userId="ad3a4230-80d7-443d-8a9e-007713cf765f" providerId="ADAL" clId="{4B835ABB-F7A0-4305-92A8-E82F75D3B308}" dt="2020-01-27T09:31:49.615" v="264" actId="120"/>
        <pc:sldMkLst>
          <pc:docMk/>
          <pc:sldMk cId="2263411850" sldId="422"/>
        </pc:sldMkLst>
        <pc:spChg chg="mod">
          <ac:chgData name="Helen Woodhead" userId="ad3a4230-80d7-443d-8a9e-007713cf765f" providerId="ADAL" clId="{4B835ABB-F7A0-4305-92A8-E82F75D3B308}" dt="2020-01-27T09:27:43.734" v="130" actId="403"/>
          <ac:spMkLst>
            <pc:docMk/>
            <pc:sldMk cId="2263411850" sldId="422"/>
            <ac:spMk id="10" creationId="{D10072F0-926F-4BB8-AAB6-D911AD25CA3B}"/>
          </ac:spMkLst>
        </pc:spChg>
        <pc:spChg chg="mod">
          <ac:chgData name="Helen Woodhead" userId="ad3a4230-80d7-443d-8a9e-007713cf765f" providerId="ADAL" clId="{4B835ABB-F7A0-4305-92A8-E82F75D3B308}" dt="2020-01-27T09:31:19.641" v="256" actId="1037"/>
          <ac:spMkLst>
            <pc:docMk/>
            <pc:sldMk cId="2263411850" sldId="422"/>
            <ac:spMk id="12" creationId="{71958036-9077-4FDA-BC17-3D82471C8686}"/>
          </ac:spMkLst>
        </pc:spChg>
        <pc:spChg chg="mod">
          <ac:chgData name="Helen Woodhead" userId="ad3a4230-80d7-443d-8a9e-007713cf765f" providerId="ADAL" clId="{4B835ABB-F7A0-4305-92A8-E82F75D3B308}" dt="2020-01-27T09:30:58.562" v="238" actId="14100"/>
          <ac:spMkLst>
            <pc:docMk/>
            <pc:sldMk cId="2263411850" sldId="422"/>
            <ac:spMk id="13" creationId="{35A66FD7-1A0A-42EA-B0D1-D50BBDE0024C}"/>
          </ac:spMkLst>
        </pc:spChg>
        <pc:spChg chg="mod">
          <ac:chgData name="Helen Woodhead" userId="ad3a4230-80d7-443d-8a9e-007713cf765f" providerId="ADAL" clId="{4B835ABB-F7A0-4305-92A8-E82F75D3B308}" dt="2020-01-27T09:30:44.686" v="237" actId="14100"/>
          <ac:spMkLst>
            <pc:docMk/>
            <pc:sldMk cId="2263411850" sldId="422"/>
            <ac:spMk id="14" creationId="{0AD61437-BA16-4CE6-BD76-9BCAB33AACAE}"/>
          </ac:spMkLst>
        </pc:spChg>
        <pc:spChg chg="mod">
          <ac:chgData name="Helen Woodhead" userId="ad3a4230-80d7-443d-8a9e-007713cf765f" providerId="ADAL" clId="{4B835ABB-F7A0-4305-92A8-E82F75D3B308}" dt="2020-01-27T09:31:17.032" v="248" actId="1037"/>
          <ac:spMkLst>
            <pc:docMk/>
            <pc:sldMk cId="2263411850" sldId="422"/>
            <ac:spMk id="15" creationId="{CDFA2BE6-B87B-4B87-A2CE-62D0D255599E}"/>
          </ac:spMkLst>
        </pc:spChg>
        <pc:spChg chg="mod">
          <ac:chgData name="Helen Woodhead" userId="ad3a4230-80d7-443d-8a9e-007713cf765f" providerId="ADAL" clId="{4B835ABB-F7A0-4305-92A8-E82F75D3B308}" dt="2020-01-27T09:30:07.017" v="229" actId="1038"/>
          <ac:spMkLst>
            <pc:docMk/>
            <pc:sldMk cId="2263411850" sldId="422"/>
            <ac:spMk id="16" creationId="{DC826912-B366-43F0-B617-137951347141}"/>
          </ac:spMkLst>
        </pc:spChg>
        <pc:spChg chg="mod">
          <ac:chgData name="Helen Woodhead" userId="ad3a4230-80d7-443d-8a9e-007713cf765f" providerId="ADAL" clId="{4B835ABB-F7A0-4305-92A8-E82F75D3B308}" dt="2020-01-27T09:28:54.520" v="155" actId="1037"/>
          <ac:spMkLst>
            <pc:docMk/>
            <pc:sldMk cId="2263411850" sldId="422"/>
            <ac:spMk id="17" creationId="{C7D62A36-73B9-431D-B756-BE06EDA11818}"/>
          </ac:spMkLst>
        </pc:spChg>
        <pc:spChg chg="mod">
          <ac:chgData name="Helen Woodhead" userId="ad3a4230-80d7-443d-8a9e-007713cf765f" providerId="ADAL" clId="{4B835ABB-F7A0-4305-92A8-E82F75D3B308}" dt="2020-01-27T09:31:49.615" v="264" actId="120"/>
          <ac:spMkLst>
            <pc:docMk/>
            <pc:sldMk cId="2263411850" sldId="422"/>
            <ac:spMk id="19" creationId="{5252A847-DE45-4FA3-A1F8-EEBEB845FF8E}"/>
          </ac:spMkLst>
        </pc:spChg>
        <pc:spChg chg="mod">
          <ac:chgData name="Helen Woodhead" userId="ad3a4230-80d7-443d-8a9e-007713cf765f" providerId="ADAL" clId="{4B835ABB-F7A0-4305-92A8-E82F75D3B308}" dt="2020-01-27T09:28:48.738" v="144" actId="555"/>
          <ac:spMkLst>
            <pc:docMk/>
            <pc:sldMk cId="2263411850" sldId="422"/>
            <ac:spMk id="20" creationId="{9F6DF02A-9340-4B3C-B7E3-2A30415F9FC7}"/>
          </ac:spMkLst>
        </pc:spChg>
        <pc:spChg chg="mod">
          <ac:chgData name="Helen Woodhead" userId="ad3a4230-80d7-443d-8a9e-007713cf765f" providerId="ADAL" clId="{4B835ABB-F7A0-4305-92A8-E82F75D3B308}" dt="2020-01-27T09:30:37.538" v="235" actId="14100"/>
          <ac:spMkLst>
            <pc:docMk/>
            <pc:sldMk cId="2263411850" sldId="422"/>
            <ac:spMk id="21" creationId="{CB7B3B9E-144B-4951-9A0F-5D5FBB19010E}"/>
          </ac:spMkLst>
        </pc:spChg>
        <pc:spChg chg="mod">
          <ac:chgData name="Helen Woodhead" userId="ad3a4230-80d7-443d-8a9e-007713cf765f" providerId="ADAL" clId="{4B835ABB-F7A0-4305-92A8-E82F75D3B308}" dt="2020-01-27T09:28:58.757" v="180" actId="1037"/>
          <ac:spMkLst>
            <pc:docMk/>
            <pc:sldMk cId="2263411850" sldId="422"/>
            <ac:spMk id="22" creationId="{DFC85CA6-F855-4CAD-917E-BF15018C68CE}"/>
          </ac:spMkLst>
        </pc:spChg>
        <pc:spChg chg="mod">
          <ac:chgData name="Helen Woodhead" userId="ad3a4230-80d7-443d-8a9e-007713cf765f" providerId="ADAL" clId="{4B835ABB-F7A0-4305-92A8-E82F75D3B308}" dt="2020-01-27T09:31:07.721" v="240" actId="555"/>
          <ac:spMkLst>
            <pc:docMk/>
            <pc:sldMk cId="2263411850" sldId="422"/>
            <ac:spMk id="23" creationId="{9DCC0F09-F731-4F93-B543-21FB6FD35FB8}"/>
          </ac:spMkLst>
        </pc:spChg>
        <pc:graphicFrameChg chg="modGraphic">
          <ac:chgData name="Helen Woodhead" userId="ad3a4230-80d7-443d-8a9e-007713cf765f" providerId="ADAL" clId="{4B835ABB-F7A0-4305-92A8-E82F75D3B308}" dt="2020-01-27T09:30:03.203" v="203" actId="14734"/>
          <ac:graphicFrameMkLst>
            <pc:docMk/>
            <pc:sldMk cId="2263411850" sldId="422"/>
            <ac:graphicFrameMk id="11" creationId="{4AC06D2A-EF14-4F6C-87DA-32A79E6531E5}"/>
          </ac:graphicFrameMkLst>
        </pc:graphicFrameChg>
      </pc:sldChg>
      <pc:sldChg chg="addSp delSp modSp">
        <pc:chgData name="Helen Woodhead" userId="ad3a4230-80d7-443d-8a9e-007713cf765f" providerId="ADAL" clId="{4B835ABB-F7A0-4305-92A8-E82F75D3B308}" dt="2020-01-27T09:32:48.187" v="302" actId="5793"/>
        <pc:sldMkLst>
          <pc:docMk/>
          <pc:sldMk cId="4161560598" sldId="423"/>
        </pc:sldMkLst>
        <pc:spChg chg="del">
          <ac:chgData name="Helen Woodhead" userId="ad3a4230-80d7-443d-8a9e-007713cf765f" providerId="ADAL" clId="{4B835ABB-F7A0-4305-92A8-E82F75D3B308}" dt="2020-01-27T09:31:28.619" v="257" actId="478"/>
          <ac:spMkLst>
            <pc:docMk/>
            <pc:sldMk cId="4161560598" sldId="423"/>
            <ac:spMk id="12" creationId="{71958036-9077-4FDA-BC17-3D82471C8686}"/>
          </ac:spMkLst>
        </pc:spChg>
        <pc:spChg chg="del">
          <ac:chgData name="Helen Woodhead" userId="ad3a4230-80d7-443d-8a9e-007713cf765f" providerId="ADAL" clId="{4B835ABB-F7A0-4305-92A8-E82F75D3B308}" dt="2020-01-27T09:31:28.619" v="257" actId="478"/>
          <ac:spMkLst>
            <pc:docMk/>
            <pc:sldMk cId="4161560598" sldId="423"/>
            <ac:spMk id="13" creationId="{35A66FD7-1A0A-42EA-B0D1-D50BBDE0024C}"/>
          </ac:spMkLst>
        </pc:spChg>
        <pc:spChg chg="del">
          <ac:chgData name="Helen Woodhead" userId="ad3a4230-80d7-443d-8a9e-007713cf765f" providerId="ADAL" clId="{4B835ABB-F7A0-4305-92A8-E82F75D3B308}" dt="2020-01-27T09:31:28.619" v="257" actId="478"/>
          <ac:spMkLst>
            <pc:docMk/>
            <pc:sldMk cId="4161560598" sldId="423"/>
            <ac:spMk id="14" creationId="{0AD61437-BA16-4CE6-BD76-9BCAB33AACAE}"/>
          </ac:spMkLst>
        </pc:spChg>
        <pc:spChg chg="del">
          <ac:chgData name="Helen Woodhead" userId="ad3a4230-80d7-443d-8a9e-007713cf765f" providerId="ADAL" clId="{4B835ABB-F7A0-4305-92A8-E82F75D3B308}" dt="2020-01-27T09:31:28.619" v="257" actId="478"/>
          <ac:spMkLst>
            <pc:docMk/>
            <pc:sldMk cId="4161560598" sldId="423"/>
            <ac:spMk id="15" creationId="{CDFA2BE6-B87B-4B87-A2CE-62D0D255599E}"/>
          </ac:spMkLst>
        </pc:spChg>
        <pc:spChg chg="del">
          <ac:chgData name="Helen Woodhead" userId="ad3a4230-80d7-443d-8a9e-007713cf765f" providerId="ADAL" clId="{4B835ABB-F7A0-4305-92A8-E82F75D3B308}" dt="2020-01-27T09:31:28.619" v="257" actId="478"/>
          <ac:spMkLst>
            <pc:docMk/>
            <pc:sldMk cId="4161560598" sldId="423"/>
            <ac:spMk id="16" creationId="{DC826912-B366-43F0-B617-137951347141}"/>
          </ac:spMkLst>
        </pc:spChg>
        <pc:spChg chg="del">
          <ac:chgData name="Helen Woodhead" userId="ad3a4230-80d7-443d-8a9e-007713cf765f" providerId="ADAL" clId="{4B835ABB-F7A0-4305-92A8-E82F75D3B308}" dt="2020-01-27T09:31:28.619" v="257" actId="478"/>
          <ac:spMkLst>
            <pc:docMk/>
            <pc:sldMk cId="4161560598" sldId="423"/>
            <ac:spMk id="17" creationId="{C7D62A36-73B9-431D-B756-BE06EDA11818}"/>
          </ac:spMkLst>
        </pc:spChg>
        <pc:spChg chg="mod">
          <ac:chgData name="Helen Woodhead" userId="ad3a4230-80d7-443d-8a9e-007713cf765f" providerId="ADAL" clId="{4B835ABB-F7A0-4305-92A8-E82F75D3B308}" dt="2020-01-27T09:32:48.187" v="302" actId="5793"/>
          <ac:spMkLst>
            <pc:docMk/>
            <pc:sldMk cId="4161560598" sldId="423"/>
            <ac:spMk id="19" creationId="{5252A847-DE45-4FA3-A1F8-EEBEB845FF8E}"/>
          </ac:spMkLst>
        </pc:spChg>
        <pc:spChg chg="del">
          <ac:chgData name="Helen Woodhead" userId="ad3a4230-80d7-443d-8a9e-007713cf765f" providerId="ADAL" clId="{4B835ABB-F7A0-4305-92A8-E82F75D3B308}" dt="2020-01-27T09:31:28.619" v="257" actId="478"/>
          <ac:spMkLst>
            <pc:docMk/>
            <pc:sldMk cId="4161560598" sldId="423"/>
            <ac:spMk id="20" creationId="{9F6DF02A-9340-4B3C-B7E3-2A30415F9FC7}"/>
          </ac:spMkLst>
        </pc:spChg>
        <pc:spChg chg="del">
          <ac:chgData name="Helen Woodhead" userId="ad3a4230-80d7-443d-8a9e-007713cf765f" providerId="ADAL" clId="{4B835ABB-F7A0-4305-92A8-E82F75D3B308}" dt="2020-01-27T09:31:28.619" v="257" actId="478"/>
          <ac:spMkLst>
            <pc:docMk/>
            <pc:sldMk cId="4161560598" sldId="423"/>
            <ac:spMk id="21" creationId="{CB7B3B9E-144B-4951-9A0F-5D5FBB19010E}"/>
          </ac:spMkLst>
        </pc:spChg>
        <pc:spChg chg="del">
          <ac:chgData name="Helen Woodhead" userId="ad3a4230-80d7-443d-8a9e-007713cf765f" providerId="ADAL" clId="{4B835ABB-F7A0-4305-92A8-E82F75D3B308}" dt="2020-01-27T09:31:28.619" v="257" actId="478"/>
          <ac:spMkLst>
            <pc:docMk/>
            <pc:sldMk cId="4161560598" sldId="423"/>
            <ac:spMk id="22" creationId="{DFC85CA6-F855-4CAD-917E-BF15018C68CE}"/>
          </ac:spMkLst>
        </pc:spChg>
        <pc:spChg chg="del">
          <ac:chgData name="Helen Woodhead" userId="ad3a4230-80d7-443d-8a9e-007713cf765f" providerId="ADAL" clId="{4B835ABB-F7A0-4305-92A8-E82F75D3B308}" dt="2020-01-27T09:31:28.619" v="257" actId="478"/>
          <ac:spMkLst>
            <pc:docMk/>
            <pc:sldMk cId="4161560598" sldId="423"/>
            <ac:spMk id="23" creationId="{9DCC0F09-F731-4F93-B543-21FB6FD35FB8}"/>
          </ac:spMkLst>
        </pc:spChg>
        <pc:spChg chg="mod">
          <ac:chgData name="Helen Woodhead" userId="ad3a4230-80d7-443d-8a9e-007713cf765f" providerId="ADAL" clId="{4B835ABB-F7A0-4305-92A8-E82F75D3B308}" dt="2020-01-27T09:31:37.461" v="259" actId="403"/>
          <ac:spMkLst>
            <pc:docMk/>
            <pc:sldMk cId="4161560598" sldId="423"/>
            <ac:spMk id="25" creationId="{6D546B6E-E9E5-4DA8-A760-8920CB3E4462}"/>
          </ac:spMkLst>
        </pc:spChg>
        <pc:spChg chg="add">
          <ac:chgData name="Helen Woodhead" userId="ad3a4230-80d7-443d-8a9e-007713cf765f" providerId="ADAL" clId="{4B835ABB-F7A0-4305-92A8-E82F75D3B308}" dt="2020-01-27T09:31:29.041" v="258"/>
          <ac:spMkLst>
            <pc:docMk/>
            <pc:sldMk cId="4161560598" sldId="423"/>
            <ac:spMk id="27" creationId="{14533CF5-5070-4960-BB0A-67AEF9CFBAE1}"/>
          </ac:spMkLst>
        </pc:spChg>
        <pc:spChg chg="add">
          <ac:chgData name="Helen Woodhead" userId="ad3a4230-80d7-443d-8a9e-007713cf765f" providerId="ADAL" clId="{4B835ABB-F7A0-4305-92A8-E82F75D3B308}" dt="2020-01-27T09:31:29.041" v="258"/>
          <ac:spMkLst>
            <pc:docMk/>
            <pc:sldMk cId="4161560598" sldId="423"/>
            <ac:spMk id="28" creationId="{36A9F56B-C516-41AD-AA5B-E8C7DBCBE791}"/>
          </ac:spMkLst>
        </pc:spChg>
        <pc:spChg chg="add">
          <ac:chgData name="Helen Woodhead" userId="ad3a4230-80d7-443d-8a9e-007713cf765f" providerId="ADAL" clId="{4B835ABB-F7A0-4305-92A8-E82F75D3B308}" dt="2020-01-27T09:31:29.041" v="258"/>
          <ac:spMkLst>
            <pc:docMk/>
            <pc:sldMk cId="4161560598" sldId="423"/>
            <ac:spMk id="29" creationId="{64EA1313-8C72-4586-BED8-F49AE4EE6108}"/>
          </ac:spMkLst>
        </pc:spChg>
        <pc:spChg chg="add">
          <ac:chgData name="Helen Woodhead" userId="ad3a4230-80d7-443d-8a9e-007713cf765f" providerId="ADAL" clId="{4B835ABB-F7A0-4305-92A8-E82F75D3B308}" dt="2020-01-27T09:31:29.041" v="258"/>
          <ac:spMkLst>
            <pc:docMk/>
            <pc:sldMk cId="4161560598" sldId="423"/>
            <ac:spMk id="30" creationId="{C9F00513-5BB7-4B7A-A94C-BC737BE253A6}"/>
          </ac:spMkLst>
        </pc:spChg>
        <pc:spChg chg="add">
          <ac:chgData name="Helen Woodhead" userId="ad3a4230-80d7-443d-8a9e-007713cf765f" providerId="ADAL" clId="{4B835ABB-F7A0-4305-92A8-E82F75D3B308}" dt="2020-01-27T09:31:29.041" v="258"/>
          <ac:spMkLst>
            <pc:docMk/>
            <pc:sldMk cId="4161560598" sldId="423"/>
            <ac:spMk id="31" creationId="{68873442-8F66-44FB-AB66-B48B319F923F}"/>
          </ac:spMkLst>
        </pc:spChg>
        <pc:spChg chg="add">
          <ac:chgData name="Helen Woodhead" userId="ad3a4230-80d7-443d-8a9e-007713cf765f" providerId="ADAL" clId="{4B835ABB-F7A0-4305-92A8-E82F75D3B308}" dt="2020-01-27T09:31:29.041" v="258"/>
          <ac:spMkLst>
            <pc:docMk/>
            <pc:sldMk cId="4161560598" sldId="423"/>
            <ac:spMk id="32" creationId="{3DBF477E-0144-417C-97BD-BF2A56239B53}"/>
          </ac:spMkLst>
        </pc:spChg>
        <pc:spChg chg="add">
          <ac:chgData name="Helen Woodhead" userId="ad3a4230-80d7-443d-8a9e-007713cf765f" providerId="ADAL" clId="{4B835ABB-F7A0-4305-92A8-E82F75D3B308}" dt="2020-01-27T09:31:29.041" v="258"/>
          <ac:spMkLst>
            <pc:docMk/>
            <pc:sldMk cId="4161560598" sldId="423"/>
            <ac:spMk id="33" creationId="{57EDCC3D-C3D9-4F6E-9BB8-FA763270E567}"/>
          </ac:spMkLst>
        </pc:spChg>
        <pc:spChg chg="add">
          <ac:chgData name="Helen Woodhead" userId="ad3a4230-80d7-443d-8a9e-007713cf765f" providerId="ADAL" clId="{4B835ABB-F7A0-4305-92A8-E82F75D3B308}" dt="2020-01-27T09:31:29.041" v="258"/>
          <ac:spMkLst>
            <pc:docMk/>
            <pc:sldMk cId="4161560598" sldId="423"/>
            <ac:spMk id="34" creationId="{7BB0ECBA-2276-443E-9356-79798CB05FF4}"/>
          </ac:spMkLst>
        </pc:spChg>
        <pc:spChg chg="add">
          <ac:chgData name="Helen Woodhead" userId="ad3a4230-80d7-443d-8a9e-007713cf765f" providerId="ADAL" clId="{4B835ABB-F7A0-4305-92A8-E82F75D3B308}" dt="2020-01-27T09:31:29.041" v="258"/>
          <ac:spMkLst>
            <pc:docMk/>
            <pc:sldMk cId="4161560598" sldId="423"/>
            <ac:spMk id="35" creationId="{57C5CD85-E4E7-4F87-8FCF-11EE3565A7C4}"/>
          </ac:spMkLst>
        </pc:spChg>
        <pc:spChg chg="add">
          <ac:chgData name="Helen Woodhead" userId="ad3a4230-80d7-443d-8a9e-007713cf765f" providerId="ADAL" clId="{4B835ABB-F7A0-4305-92A8-E82F75D3B308}" dt="2020-01-27T09:31:29.041" v="258"/>
          <ac:spMkLst>
            <pc:docMk/>
            <pc:sldMk cId="4161560598" sldId="423"/>
            <ac:spMk id="36" creationId="{9E4677A7-0C16-4554-A2ED-CED0D1FD125C}"/>
          </ac:spMkLst>
        </pc:spChg>
        <pc:graphicFrameChg chg="del">
          <ac:chgData name="Helen Woodhead" userId="ad3a4230-80d7-443d-8a9e-007713cf765f" providerId="ADAL" clId="{4B835ABB-F7A0-4305-92A8-E82F75D3B308}" dt="2020-01-27T09:31:28.619" v="257" actId="478"/>
          <ac:graphicFrameMkLst>
            <pc:docMk/>
            <pc:sldMk cId="4161560598" sldId="423"/>
            <ac:graphicFrameMk id="11" creationId="{4AC06D2A-EF14-4F6C-87DA-32A79E6531E5}"/>
          </ac:graphicFrameMkLst>
        </pc:graphicFrameChg>
        <pc:graphicFrameChg chg="add">
          <ac:chgData name="Helen Woodhead" userId="ad3a4230-80d7-443d-8a9e-007713cf765f" providerId="ADAL" clId="{4B835ABB-F7A0-4305-92A8-E82F75D3B308}" dt="2020-01-27T09:31:29.041" v="258"/>
          <ac:graphicFrameMkLst>
            <pc:docMk/>
            <pc:sldMk cId="4161560598" sldId="423"/>
            <ac:graphicFrameMk id="26" creationId="{E88FBEFF-F6D5-4C64-8C04-D6E3FD799357}"/>
          </ac:graphicFrameMkLst>
        </pc:graphicFrameChg>
      </pc:sldChg>
      <pc:sldChg chg="addSp delSp modSp">
        <pc:chgData name="Helen Woodhead" userId="ad3a4230-80d7-443d-8a9e-007713cf765f" providerId="ADAL" clId="{4B835ABB-F7A0-4305-92A8-E82F75D3B308}" dt="2020-01-27T09:32:01.827" v="268"/>
        <pc:sldMkLst>
          <pc:docMk/>
          <pc:sldMk cId="596572573" sldId="424"/>
        </pc:sldMkLst>
        <pc:spChg chg="del">
          <ac:chgData name="Helen Woodhead" userId="ad3a4230-80d7-443d-8a9e-007713cf765f" providerId="ADAL" clId="{4B835ABB-F7A0-4305-92A8-E82F75D3B308}" dt="2020-01-27T09:32:01.430" v="267" actId="478"/>
          <ac:spMkLst>
            <pc:docMk/>
            <pc:sldMk cId="596572573" sldId="424"/>
            <ac:spMk id="12" creationId="{71958036-9077-4FDA-BC17-3D82471C8686}"/>
          </ac:spMkLst>
        </pc:spChg>
        <pc:spChg chg="del">
          <ac:chgData name="Helen Woodhead" userId="ad3a4230-80d7-443d-8a9e-007713cf765f" providerId="ADAL" clId="{4B835ABB-F7A0-4305-92A8-E82F75D3B308}" dt="2020-01-27T09:32:01.430" v="267" actId="478"/>
          <ac:spMkLst>
            <pc:docMk/>
            <pc:sldMk cId="596572573" sldId="424"/>
            <ac:spMk id="13" creationId="{35A66FD7-1A0A-42EA-B0D1-D50BBDE0024C}"/>
          </ac:spMkLst>
        </pc:spChg>
        <pc:spChg chg="del">
          <ac:chgData name="Helen Woodhead" userId="ad3a4230-80d7-443d-8a9e-007713cf765f" providerId="ADAL" clId="{4B835ABB-F7A0-4305-92A8-E82F75D3B308}" dt="2020-01-27T09:32:01.430" v="267" actId="478"/>
          <ac:spMkLst>
            <pc:docMk/>
            <pc:sldMk cId="596572573" sldId="424"/>
            <ac:spMk id="14" creationId="{0AD61437-BA16-4CE6-BD76-9BCAB33AACAE}"/>
          </ac:spMkLst>
        </pc:spChg>
        <pc:spChg chg="del">
          <ac:chgData name="Helen Woodhead" userId="ad3a4230-80d7-443d-8a9e-007713cf765f" providerId="ADAL" clId="{4B835ABB-F7A0-4305-92A8-E82F75D3B308}" dt="2020-01-27T09:32:01.430" v="267" actId="478"/>
          <ac:spMkLst>
            <pc:docMk/>
            <pc:sldMk cId="596572573" sldId="424"/>
            <ac:spMk id="15" creationId="{CDFA2BE6-B87B-4B87-A2CE-62D0D255599E}"/>
          </ac:spMkLst>
        </pc:spChg>
        <pc:spChg chg="del">
          <ac:chgData name="Helen Woodhead" userId="ad3a4230-80d7-443d-8a9e-007713cf765f" providerId="ADAL" clId="{4B835ABB-F7A0-4305-92A8-E82F75D3B308}" dt="2020-01-27T09:32:01.430" v="267" actId="478"/>
          <ac:spMkLst>
            <pc:docMk/>
            <pc:sldMk cId="596572573" sldId="424"/>
            <ac:spMk id="16" creationId="{DC826912-B366-43F0-B617-137951347141}"/>
          </ac:spMkLst>
        </pc:spChg>
        <pc:spChg chg="del">
          <ac:chgData name="Helen Woodhead" userId="ad3a4230-80d7-443d-8a9e-007713cf765f" providerId="ADAL" clId="{4B835ABB-F7A0-4305-92A8-E82F75D3B308}" dt="2020-01-27T09:32:01.430" v="267" actId="478"/>
          <ac:spMkLst>
            <pc:docMk/>
            <pc:sldMk cId="596572573" sldId="424"/>
            <ac:spMk id="17" creationId="{C7D62A36-73B9-431D-B756-BE06EDA11818}"/>
          </ac:spMkLst>
        </pc:spChg>
        <pc:spChg chg="mod">
          <ac:chgData name="Helen Woodhead" userId="ad3a4230-80d7-443d-8a9e-007713cf765f" providerId="ADAL" clId="{4B835ABB-F7A0-4305-92A8-E82F75D3B308}" dt="2020-01-27T09:31:54.576" v="265" actId="120"/>
          <ac:spMkLst>
            <pc:docMk/>
            <pc:sldMk cId="596572573" sldId="424"/>
            <ac:spMk id="19" creationId="{5252A847-DE45-4FA3-A1F8-EEBEB845FF8E}"/>
          </ac:spMkLst>
        </pc:spChg>
        <pc:spChg chg="del">
          <ac:chgData name="Helen Woodhead" userId="ad3a4230-80d7-443d-8a9e-007713cf765f" providerId="ADAL" clId="{4B835ABB-F7A0-4305-92A8-E82F75D3B308}" dt="2020-01-27T09:32:01.430" v="267" actId="478"/>
          <ac:spMkLst>
            <pc:docMk/>
            <pc:sldMk cId="596572573" sldId="424"/>
            <ac:spMk id="20" creationId="{9F6DF02A-9340-4B3C-B7E3-2A30415F9FC7}"/>
          </ac:spMkLst>
        </pc:spChg>
        <pc:spChg chg="del">
          <ac:chgData name="Helen Woodhead" userId="ad3a4230-80d7-443d-8a9e-007713cf765f" providerId="ADAL" clId="{4B835ABB-F7A0-4305-92A8-E82F75D3B308}" dt="2020-01-27T09:32:01.430" v="267" actId="478"/>
          <ac:spMkLst>
            <pc:docMk/>
            <pc:sldMk cId="596572573" sldId="424"/>
            <ac:spMk id="21" creationId="{CB7B3B9E-144B-4951-9A0F-5D5FBB19010E}"/>
          </ac:spMkLst>
        </pc:spChg>
        <pc:spChg chg="del">
          <ac:chgData name="Helen Woodhead" userId="ad3a4230-80d7-443d-8a9e-007713cf765f" providerId="ADAL" clId="{4B835ABB-F7A0-4305-92A8-E82F75D3B308}" dt="2020-01-27T09:32:01.430" v="267" actId="478"/>
          <ac:spMkLst>
            <pc:docMk/>
            <pc:sldMk cId="596572573" sldId="424"/>
            <ac:spMk id="22" creationId="{DFC85CA6-F855-4CAD-917E-BF15018C68CE}"/>
          </ac:spMkLst>
        </pc:spChg>
        <pc:spChg chg="del">
          <ac:chgData name="Helen Woodhead" userId="ad3a4230-80d7-443d-8a9e-007713cf765f" providerId="ADAL" clId="{4B835ABB-F7A0-4305-92A8-E82F75D3B308}" dt="2020-01-27T09:32:01.430" v="267" actId="478"/>
          <ac:spMkLst>
            <pc:docMk/>
            <pc:sldMk cId="596572573" sldId="424"/>
            <ac:spMk id="23" creationId="{9DCC0F09-F731-4F93-B543-21FB6FD35FB8}"/>
          </ac:spMkLst>
        </pc:spChg>
        <pc:spChg chg="mod">
          <ac:chgData name="Helen Woodhead" userId="ad3a4230-80d7-443d-8a9e-007713cf765f" providerId="ADAL" clId="{4B835ABB-F7A0-4305-92A8-E82F75D3B308}" dt="2020-01-27T09:31:58.768" v="266" actId="403"/>
          <ac:spMkLst>
            <pc:docMk/>
            <pc:sldMk cId="596572573" sldId="424"/>
            <ac:spMk id="25" creationId="{D75CBC87-13B9-4CCE-8042-40E14380CC40}"/>
          </ac:spMkLst>
        </pc:spChg>
        <pc:spChg chg="add">
          <ac:chgData name="Helen Woodhead" userId="ad3a4230-80d7-443d-8a9e-007713cf765f" providerId="ADAL" clId="{4B835ABB-F7A0-4305-92A8-E82F75D3B308}" dt="2020-01-27T09:32:01.827" v="268"/>
          <ac:spMkLst>
            <pc:docMk/>
            <pc:sldMk cId="596572573" sldId="424"/>
            <ac:spMk id="27" creationId="{183F9531-E8A0-46D9-BF73-B434F16DA5AB}"/>
          </ac:spMkLst>
        </pc:spChg>
        <pc:spChg chg="add">
          <ac:chgData name="Helen Woodhead" userId="ad3a4230-80d7-443d-8a9e-007713cf765f" providerId="ADAL" clId="{4B835ABB-F7A0-4305-92A8-E82F75D3B308}" dt="2020-01-27T09:32:01.827" v="268"/>
          <ac:spMkLst>
            <pc:docMk/>
            <pc:sldMk cId="596572573" sldId="424"/>
            <ac:spMk id="28" creationId="{5468BC9A-78C1-44F7-9226-EDCC2FC4D63B}"/>
          </ac:spMkLst>
        </pc:spChg>
        <pc:spChg chg="add">
          <ac:chgData name="Helen Woodhead" userId="ad3a4230-80d7-443d-8a9e-007713cf765f" providerId="ADAL" clId="{4B835ABB-F7A0-4305-92A8-E82F75D3B308}" dt="2020-01-27T09:32:01.827" v="268"/>
          <ac:spMkLst>
            <pc:docMk/>
            <pc:sldMk cId="596572573" sldId="424"/>
            <ac:spMk id="29" creationId="{313EC5B1-D55B-4484-8CD0-6527EB57BB40}"/>
          </ac:spMkLst>
        </pc:spChg>
        <pc:spChg chg="add">
          <ac:chgData name="Helen Woodhead" userId="ad3a4230-80d7-443d-8a9e-007713cf765f" providerId="ADAL" clId="{4B835ABB-F7A0-4305-92A8-E82F75D3B308}" dt="2020-01-27T09:32:01.827" v="268"/>
          <ac:spMkLst>
            <pc:docMk/>
            <pc:sldMk cId="596572573" sldId="424"/>
            <ac:spMk id="30" creationId="{6C073560-182B-4BB8-B95E-17339C13EA85}"/>
          </ac:spMkLst>
        </pc:spChg>
        <pc:spChg chg="add">
          <ac:chgData name="Helen Woodhead" userId="ad3a4230-80d7-443d-8a9e-007713cf765f" providerId="ADAL" clId="{4B835ABB-F7A0-4305-92A8-E82F75D3B308}" dt="2020-01-27T09:32:01.827" v="268"/>
          <ac:spMkLst>
            <pc:docMk/>
            <pc:sldMk cId="596572573" sldId="424"/>
            <ac:spMk id="31" creationId="{F0A0C3D6-7683-4792-B08A-A535B3EF57C2}"/>
          </ac:spMkLst>
        </pc:spChg>
        <pc:spChg chg="add">
          <ac:chgData name="Helen Woodhead" userId="ad3a4230-80d7-443d-8a9e-007713cf765f" providerId="ADAL" clId="{4B835ABB-F7A0-4305-92A8-E82F75D3B308}" dt="2020-01-27T09:32:01.827" v="268"/>
          <ac:spMkLst>
            <pc:docMk/>
            <pc:sldMk cId="596572573" sldId="424"/>
            <ac:spMk id="32" creationId="{CEC5C632-24C5-4B88-AFA0-97E933C4BADF}"/>
          </ac:spMkLst>
        </pc:spChg>
        <pc:spChg chg="add">
          <ac:chgData name="Helen Woodhead" userId="ad3a4230-80d7-443d-8a9e-007713cf765f" providerId="ADAL" clId="{4B835ABB-F7A0-4305-92A8-E82F75D3B308}" dt="2020-01-27T09:32:01.827" v="268"/>
          <ac:spMkLst>
            <pc:docMk/>
            <pc:sldMk cId="596572573" sldId="424"/>
            <ac:spMk id="33" creationId="{00AD7D36-890D-435A-85BC-9CDD91B44345}"/>
          </ac:spMkLst>
        </pc:spChg>
        <pc:spChg chg="add">
          <ac:chgData name="Helen Woodhead" userId="ad3a4230-80d7-443d-8a9e-007713cf765f" providerId="ADAL" clId="{4B835ABB-F7A0-4305-92A8-E82F75D3B308}" dt="2020-01-27T09:32:01.827" v="268"/>
          <ac:spMkLst>
            <pc:docMk/>
            <pc:sldMk cId="596572573" sldId="424"/>
            <ac:spMk id="34" creationId="{24A2E5E6-82F2-4AE4-AFA6-C1056F1433B2}"/>
          </ac:spMkLst>
        </pc:spChg>
        <pc:spChg chg="add">
          <ac:chgData name="Helen Woodhead" userId="ad3a4230-80d7-443d-8a9e-007713cf765f" providerId="ADAL" clId="{4B835ABB-F7A0-4305-92A8-E82F75D3B308}" dt="2020-01-27T09:32:01.827" v="268"/>
          <ac:spMkLst>
            <pc:docMk/>
            <pc:sldMk cId="596572573" sldId="424"/>
            <ac:spMk id="35" creationId="{36C3B0C2-0281-475B-97CA-A4C4486E545F}"/>
          </ac:spMkLst>
        </pc:spChg>
        <pc:spChg chg="add">
          <ac:chgData name="Helen Woodhead" userId="ad3a4230-80d7-443d-8a9e-007713cf765f" providerId="ADAL" clId="{4B835ABB-F7A0-4305-92A8-E82F75D3B308}" dt="2020-01-27T09:32:01.827" v="268"/>
          <ac:spMkLst>
            <pc:docMk/>
            <pc:sldMk cId="596572573" sldId="424"/>
            <ac:spMk id="36" creationId="{2AF65DDF-FA72-41B1-B7B4-0A6D1B8B5F2F}"/>
          </ac:spMkLst>
        </pc:spChg>
        <pc:graphicFrameChg chg="del">
          <ac:chgData name="Helen Woodhead" userId="ad3a4230-80d7-443d-8a9e-007713cf765f" providerId="ADAL" clId="{4B835ABB-F7A0-4305-92A8-E82F75D3B308}" dt="2020-01-27T09:32:01.430" v="267" actId="478"/>
          <ac:graphicFrameMkLst>
            <pc:docMk/>
            <pc:sldMk cId="596572573" sldId="424"/>
            <ac:graphicFrameMk id="11" creationId="{4AC06D2A-EF14-4F6C-87DA-32A79E6531E5}"/>
          </ac:graphicFrameMkLst>
        </pc:graphicFrameChg>
        <pc:graphicFrameChg chg="add">
          <ac:chgData name="Helen Woodhead" userId="ad3a4230-80d7-443d-8a9e-007713cf765f" providerId="ADAL" clId="{4B835ABB-F7A0-4305-92A8-E82F75D3B308}" dt="2020-01-27T09:32:01.827" v="268"/>
          <ac:graphicFrameMkLst>
            <pc:docMk/>
            <pc:sldMk cId="596572573" sldId="424"/>
            <ac:graphicFrameMk id="26" creationId="{34906361-92E2-4AEF-86FE-0299476ACD39}"/>
          </ac:graphicFrameMkLst>
        </pc:graphicFrameChg>
      </pc:sldChg>
      <pc:sldChg chg="add del">
        <pc:chgData name="Helen Woodhead" userId="ad3a4230-80d7-443d-8a9e-007713cf765f" providerId="ADAL" clId="{4B835ABB-F7A0-4305-92A8-E82F75D3B308}" dt="2020-01-27T09:34:35.154" v="340" actId="47"/>
        <pc:sldMkLst>
          <pc:docMk/>
          <pc:sldMk cId="2130518998" sldId="425"/>
        </pc:sldMkLst>
      </pc:sldChg>
      <pc:sldChg chg="addSp delSp modSp add">
        <pc:chgData name="Helen Woodhead" userId="ad3a4230-80d7-443d-8a9e-007713cf765f" providerId="ADAL" clId="{4B835ABB-F7A0-4305-92A8-E82F75D3B308}" dt="2020-01-27T09:35:58.314" v="342" actId="20577"/>
        <pc:sldMkLst>
          <pc:docMk/>
          <pc:sldMk cId="2767755804" sldId="426"/>
        </pc:sldMkLst>
        <pc:spChg chg="mod">
          <ac:chgData name="Helen Woodhead" userId="ad3a4230-80d7-443d-8a9e-007713cf765f" providerId="ADAL" clId="{4B835ABB-F7A0-4305-92A8-E82F75D3B308}" dt="2020-01-27T09:33:29.253" v="325"/>
          <ac:spMkLst>
            <pc:docMk/>
            <pc:sldMk cId="2767755804" sldId="426"/>
            <ac:spMk id="19" creationId="{5252A847-DE45-4FA3-A1F8-EEBEB845FF8E}"/>
          </ac:spMkLst>
        </pc:spChg>
        <pc:spChg chg="add">
          <ac:chgData name="Helen Woodhead" userId="ad3a4230-80d7-443d-8a9e-007713cf765f" providerId="ADAL" clId="{4B835ABB-F7A0-4305-92A8-E82F75D3B308}" dt="2020-01-27T09:33:37.295" v="326"/>
          <ac:spMkLst>
            <pc:docMk/>
            <pc:sldMk cId="2767755804" sldId="426"/>
            <ac:spMk id="20" creationId="{C89CA494-E04D-47B9-84EC-5B2D1AB148CE}"/>
          </ac:spMkLst>
        </pc:spChg>
        <pc:spChg chg="add">
          <ac:chgData name="Helen Woodhead" userId="ad3a4230-80d7-443d-8a9e-007713cf765f" providerId="ADAL" clId="{4B835ABB-F7A0-4305-92A8-E82F75D3B308}" dt="2020-01-27T09:33:37.295" v="326"/>
          <ac:spMkLst>
            <pc:docMk/>
            <pc:sldMk cId="2767755804" sldId="426"/>
            <ac:spMk id="21" creationId="{BE9B4035-2FAE-4DED-B7CB-B04CF5533E87}"/>
          </ac:spMkLst>
        </pc:spChg>
        <pc:spChg chg="add">
          <ac:chgData name="Helen Woodhead" userId="ad3a4230-80d7-443d-8a9e-007713cf765f" providerId="ADAL" clId="{4B835ABB-F7A0-4305-92A8-E82F75D3B308}" dt="2020-01-27T09:33:37.295" v="326"/>
          <ac:spMkLst>
            <pc:docMk/>
            <pc:sldMk cId="2767755804" sldId="426"/>
            <ac:spMk id="22" creationId="{C3B27FAA-BF4D-4428-B5FD-F7386D6F717F}"/>
          </ac:spMkLst>
        </pc:spChg>
        <pc:spChg chg="del">
          <ac:chgData name="Helen Woodhead" userId="ad3a4230-80d7-443d-8a9e-007713cf765f" providerId="ADAL" clId="{4B835ABB-F7A0-4305-92A8-E82F75D3B308}" dt="2020-01-27T09:33:14.002" v="304" actId="478"/>
          <ac:spMkLst>
            <pc:docMk/>
            <pc:sldMk cId="2767755804" sldId="426"/>
            <ac:spMk id="25" creationId="{D75CBC87-13B9-4CCE-8042-40E14380CC40}"/>
          </ac:spMkLst>
        </pc:spChg>
        <pc:spChg chg="del">
          <ac:chgData name="Helen Woodhead" userId="ad3a4230-80d7-443d-8a9e-007713cf765f" providerId="ADAL" clId="{4B835ABB-F7A0-4305-92A8-E82F75D3B308}" dt="2020-01-27T09:33:14.002" v="304" actId="478"/>
          <ac:spMkLst>
            <pc:docMk/>
            <pc:sldMk cId="2767755804" sldId="426"/>
            <ac:spMk id="27" creationId="{183F9531-E8A0-46D9-BF73-B434F16DA5AB}"/>
          </ac:spMkLst>
        </pc:spChg>
        <pc:spChg chg="del">
          <ac:chgData name="Helen Woodhead" userId="ad3a4230-80d7-443d-8a9e-007713cf765f" providerId="ADAL" clId="{4B835ABB-F7A0-4305-92A8-E82F75D3B308}" dt="2020-01-27T09:33:14.002" v="304" actId="478"/>
          <ac:spMkLst>
            <pc:docMk/>
            <pc:sldMk cId="2767755804" sldId="426"/>
            <ac:spMk id="28" creationId="{5468BC9A-78C1-44F7-9226-EDCC2FC4D63B}"/>
          </ac:spMkLst>
        </pc:spChg>
        <pc:spChg chg="del">
          <ac:chgData name="Helen Woodhead" userId="ad3a4230-80d7-443d-8a9e-007713cf765f" providerId="ADAL" clId="{4B835ABB-F7A0-4305-92A8-E82F75D3B308}" dt="2020-01-27T09:33:14.002" v="304" actId="478"/>
          <ac:spMkLst>
            <pc:docMk/>
            <pc:sldMk cId="2767755804" sldId="426"/>
            <ac:spMk id="29" creationId="{313EC5B1-D55B-4484-8CD0-6527EB57BB40}"/>
          </ac:spMkLst>
        </pc:spChg>
        <pc:spChg chg="del">
          <ac:chgData name="Helen Woodhead" userId="ad3a4230-80d7-443d-8a9e-007713cf765f" providerId="ADAL" clId="{4B835ABB-F7A0-4305-92A8-E82F75D3B308}" dt="2020-01-27T09:33:14.002" v="304" actId="478"/>
          <ac:spMkLst>
            <pc:docMk/>
            <pc:sldMk cId="2767755804" sldId="426"/>
            <ac:spMk id="30" creationId="{6C073560-182B-4BB8-B95E-17339C13EA85}"/>
          </ac:spMkLst>
        </pc:spChg>
        <pc:spChg chg="del">
          <ac:chgData name="Helen Woodhead" userId="ad3a4230-80d7-443d-8a9e-007713cf765f" providerId="ADAL" clId="{4B835ABB-F7A0-4305-92A8-E82F75D3B308}" dt="2020-01-27T09:33:14.002" v="304" actId="478"/>
          <ac:spMkLst>
            <pc:docMk/>
            <pc:sldMk cId="2767755804" sldId="426"/>
            <ac:spMk id="31" creationId="{F0A0C3D6-7683-4792-B08A-A535B3EF57C2}"/>
          </ac:spMkLst>
        </pc:spChg>
        <pc:spChg chg="del">
          <ac:chgData name="Helen Woodhead" userId="ad3a4230-80d7-443d-8a9e-007713cf765f" providerId="ADAL" clId="{4B835ABB-F7A0-4305-92A8-E82F75D3B308}" dt="2020-01-27T09:33:14.002" v="304" actId="478"/>
          <ac:spMkLst>
            <pc:docMk/>
            <pc:sldMk cId="2767755804" sldId="426"/>
            <ac:spMk id="32" creationId="{CEC5C632-24C5-4B88-AFA0-97E933C4BADF}"/>
          </ac:spMkLst>
        </pc:spChg>
        <pc:spChg chg="del">
          <ac:chgData name="Helen Woodhead" userId="ad3a4230-80d7-443d-8a9e-007713cf765f" providerId="ADAL" clId="{4B835ABB-F7A0-4305-92A8-E82F75D3B308}" dt="2020-01-27T09:33:14.002" v="304" actId="478"/>
          <ac:spMkLst>
            <pc:docMk/>
            <pc:sldMk cId="2767755804" sldId="426"/>
            <ac:spMk id="33" creationId="{00AD7D36-890D-435A-85BC-9CDD91B44345}"/>
          </ac:spMkLst>
        </pc:spChg>
        <pc:spChg chg="del">
          <ac:chgData name="Helen Woodhead" userId="ad3a4230-80d7-443d-8a9e-007713cf765f" providerId="ADAL" clId="{4B835ABB-F7A0-4305-92A8-E82F75D3B308}" dt="2020-01-27T09:33:14.002" v="304" actId="478"/>
          <ac:spMkLst>
            <pc:docMk/>
            <pc:sldMk cId="2767755804" sldId="426"/>
            <ac:spMk id="34" creationId="{24A2E5E6-82F2-4AE4-AFA6-C1056F1433B2}"/>
          </ac:spMkLst>
        </pc:spChg>
        <pc:spChg chg="del">
          <ac:chgData name="Helen Woodhead" userId="ad3a4230-80d7-443d-8a9e-007713cf765f" providerId="ADAL" clId="{4B835ABB-F7A0-4305-92A8-E82F75D3B308}" dt="2020-01-27T09:33:14.002" v="304" actId="478"/>
          <ac:spMkLst>
            <pc:docMk/>
            <pc:sldMk cId="2767755804" sldId="426"/>
            <ac:spMk id="35" creationId="{36C3B0C2-0281-475B-97CA-A4C4486E545F}"/>
          </ac:spMkLst>
        </pc:spChg>
        <pc:spChg chg="del">
          <ac:chgData name="Helen Woodhead" userId="ad3a4230-80d7-443d-8a9e-007713cf765f" providerId="ADAL" clId="{4B835ABB-F7A0-4305-92A8-E82F75D3B308}" dt="2020-01-27T09:33:14.002" v="304" actId="478"/>
          <ac:spMkLst>
            <pc:docMk/>
            <pc:sldMk cId="2767755804" sldId="426"/>
            <ac:spMk id="36" creationId="{2AF65DDF-FA72-41B1-B7B4-0A6D1B8B5F2F}"/>
          </ac:spMkLst>
        </pc:spChg>
        <pc:spChg chg="add">
          <ac:chgData name="Helen Woodhead" userId="ad3a4230-80d7-443d-8a9e-007713cf765f" providerId="ADAL" clId="{4B835ABB-F7A0-4305-92A8-E82F75D3B308}" dt="2020-01-27T09:33:37.295" v="326"/>
          <ac:spMkLst>
            <pc:docMk/>
            <pc:sldMk cId="2767755804" sldId="426"/>
            <ac:spMk id="37" creationId="{E20886A8-9FFC-4A3C-ACDA-1785D94AC515}"/>
          </ac:spMkLst>
        </pc:spChg>
        <pc:spChg chg="add">
          <ac:chgData name="Helen Woodhead" userId="ad3a4230-80d7-443d-8a9e-007713cf765f" providerId="ADAL" clId="{4B835ABB-F7A0-4305-92A8-E82F75D3B308}" dt="2020-01-27T09:33:37.295" v="326"/>
          <ac:spMkLst>
            <pc:docMk/>
            <pc:sldMk cId="2767755804" sldId="426"/>
            <ac:spMk id="38" creationId="{887C3488-AB1D-4C7A-A0AE-ED654FF2AB76}"/>
          </ac:spMkLst>
        </pc:spChg>
        <pc:spChg chg="add">
          <ac:chgData name="Helen Woodhead" userId="ad3a4230-80d7-443d-8a9e-007713cf765f" providerId="ADAL" clId="{4B835ABB-F7A0-4305-92A8-E82F75D3B308}" dt="2020-01-27T09:33:37.295" v="326"/>
          <ac:spMkLst>
            <pc:docMk/>
            <pc:sldMk cId="2767755804" sldId="426"/>
            <ac:spMk id="39" creationId="{E79B92AF-E160-474F-B2AB-BE002BDB2893}"/>
          </ac:spMkLst>
        </pc:spChg>
        <pc:spChg chg="add">
          <ac:chgData name="Helen Woodhead" userId="ad3a4230-80d7-443d-8a9e-007713cf765f" providerId="ADAL" clId="{4B835ABB-F7A0-4305-92A8-E82F75D3B308}" dt="2020-01-27T09:33:37.295" v="326"/>
          <ac:spMkLst>
            <pc:docMk/>
            <pc:sldMk cId="2767755804" sldId="426"/>
            <ac:spMk id="40" creationId="{23B18D54-A53C-4642-AF88-310EABD0865B}"/>
          </ac:spMkLst>
        </pc:spChg>
        <pc:spChg chg="add">
          <ac:chgData name="Helen Woodhead" userId="ad3a4230-80d7-443d-8a9e-007713cf765f" providerId="ADAL" clId="{4B835ABB-F7A0-4305-92A8-E82F75D3B308}" dt="2020-01-27T09:33:37.295" v="326"/>
          <ac:spMkLst>
            <pc:docMk/>
            <pc:sldMk cId="2767755804" sldId="426"/>
            <ac:spMk id="42" creationId="{1E453584-2F8F-4D8C-AD90-D8892D6F212E}"/>
          </ac:spMkLst>
        </pc:spChg>
        <pc:spChg chg="add">
          <ac:chgData name="Helen Woodhead" userId="ad3a4230-80d7-443d-8a9e-007713cf765f" providerId="ADAL" clId="{4B835ABB-F7A0-4305-92A8-E82F75D3B308}" dt="2020-01-27T09:33:37.295" v="326"/>
          <ac:spMkLst>
            <pc:docMk/>
            <pc:sldMk cId="2767755804" sldId="426"/>
            <ac:spMk id="43" creationId="{5D694210-0BB6-4752-8055-C192C5AF4A38}"/>
          </ac:spMkLst>
        </pc:spChg>
        <pc:grpChg chg="add">
          <ac:chgData name="Helen Woodhead" userId="ad3a4230-80d7-443d-8a9e-007713cf765f" providerId="ADAL" clId="{4B835ABB-F7A0-4305-92A8-E82F75D3B308}" dt="2020-01-27T09:33:37.295" v="326"/>
          <ac:grpSpMkLst>
            <pc:docMk/>
            <pc:sldMk cId="2767755804" sldId="426"/>
            <ac:grpSpMk id="44" creationId="{A1BD0795-36CB-400C-ACD2-A900101F5CAB}"/>
          </ac:grpSpMkLst>
        </pc:grpChg>
        <pc:grpChg chg="add">
          <ac:chgData name="Helen Woodhead" userId="ad3a4230-80d7-443d-8a9e-007713cf765f" providerId="ADAL" clId="{4B835ABB-F7A0-4305-92A8-E82F75D3B308}" dt="2020-01-27T09:33:37.295" v="326"/>
          <ac:grpSpMkLst>
            <pc:docMk/>
            <pc:sldMk cId="2767755804" sldId="426"/>
            <ac:grpSpMk id="47" creationId="{CF2C6277-E4F1-4C49-8040-3D7AA77833EC}"/>
          </ac:grpSpMkLst>
        </pc:grpChg>
        <pc:grpChg chg="add">
          <ac:chgData name="Helen Woodhead" userId="ad3a4230-80d7-443d-8a9e-007713cf765f" providerId="ADAL" clId="{4B835ABB-F7A0-4305-92A8-E82F75D3B308}" dt="2020-01-27T09:33:37.295" v="326"/>
          <ac:grpSpMkLst>
            <pc:docMk/>
            <pc:sldMk cId="2767755804" sldId="426"/>
            <ac:grpSpMk id="50" creationId="{E673D700-C480-4B6F-93CC-A55E4A9180F8}"/>
          </ac:grpSpMkLst>
        </pc:grpChg>
        <pc:graphicFrameChg chg="add">
          <ac:chgData name="Helen Woodhead" userId="ad3a4230-80d7-443d-8a9e-007713cf765f" providerId="ADAL" clId="{4B835ABB-F7A0-4305-92A8-E82F75D3B308}" dt="2020-01-27T09:33:37.295" v="326"/>
          <ac:graphicFrameMkLst>
            <pc:docMk/>
            <pc:sldMk cId="2767755804" sldId="426"/>
            <ac:graphicFrameMk id="23" creationId="{169299B2-AA37-48FF-BD1D-EADE1FDB673E}"/>
          </ac:graphicFrameMkLst>
        </pc:graphicFrameChg>
        <pc:graphicFrameChg chg="del">
          <ac:chgData name="Helen Woodhead" userId="ad3a4230-80d7-443d-8a9e-007713cf765f" providerId="ADAL" clId="{4B835ABB-F7A0-4305-92A8-E82F75D3B308}" dt="2020-01-27T09:33:14.002" v="304" actId="478"/>
          <ac:graphicFrameMkLst>
            <pc:docMk/>
            <pc:sldMk cId="2767755804" sldId="426"/>
            <ac:graphicFrameMk id="26" creationId="{34906361-92E2-4AEF-86FE-0299476ACD39}"/>
          </ac:graphicFrameMkLst>
        </pc:graphicFrameChg>
        <pc:graphicFrameChg chg="add modGraphic">
          <ac:chgData name="Helen Woodhead" userId="ad3a4230-80d7-443d-8a9e-007713cf765f" providerId="ADAL" clId="{4B835ABB-F7A0-4305-92A8-E82F75D3B308}" dt="2020-01-27T09:35:58.314" v="342" actId="20577"/>
          <ac:graphicFrameMkLst>
            <pc:docMk/>
            <pc:sldMk cId="2767755804" sldId="426"/>
            <ac:graphicFrameMk id="41" creationId="{2A20AD7A-655D-4219-9F42-0088772BE0DC}"/>
          </ac:graphicFrameMkLst>
        </pc:graphicFrameChg>
        <pc:picChg chg="del">
          <ac:chgData name="Helen Woodhead" userId="ad3a4230-80d7-443d-8a9e-007713cf765f" providerId="ADAL" clId="{4B835ABB-F7A0-4305-92A8-E82F75D3B308}" dt="2020-01-27T09:33:14.002" v="304" actId="478"/>
          <ac:picMkLst>
            <pc:docMk/>
            <pc:sldMk cId="2767755804" sldId="426"/>
            <ac:picMk id="24" creationId="{7812D91D-2CFC-4FDE-B846-A085AD736C12}"/>
          </ac:picMkLst>
        </pc:picChg>
      </pc:sldChg>
      <pc:sldChg chg="addSp delSp modSp add">
        <pc:chgData name="Helen Woodhead" userId="ad3a4230-80d7-443d-8a9e-007713cf765f" providerId="ADAL" clId="{4B835ABB-F7A0-4305-92A8-E82F75D3B308}" dt="2020-01-27T09:34:32.301" v="339" actId="403"/>
        <pc:sldMkLst>
          <pc:docMk/>
          <pc:sldMk cId="2972958182" sldId="427"/>
        </pc:sldMkLst>
        <pc:spChg chg="mod">
          <ac:chgData name="Helen Woodhead" userId="ad3a4230-80d7-443d-8a9e-007713cf765f" providerId="ADAL" clId="{4B835ABB-F7A0-4305-92A8-E82F75D3B308}" dt="2020-01-27T09:34:32.301" v="339" actId="403"/>
          <ac:spMkLst>
            <pc:docMk/>
            <pc:sldMk cId="2972958182" sldId="427"/>
            <ac:spMk id="19" creationId="{5252A847-DE45-4FA3-A1F8-EEBEB845FF8E}"/>
          </ac:spMkLst>
        </pc:spChg>
        <pc:spChg chg="add">
          <ac:chgData name="Helen Woodhead" userId="ad3a4230-80d7-443d-8a9e-007713cf765f" providerId="ADAL" clId="{4B835ABB-F7A0-4305-92A8-E82F75D3B308}" dt="2020-01-27T09:33:58.988" v="330"/>
          <ac:spMkLst>
            <pc:docMk/>
            <pc:sldMk cId="2972958182" sldId="427"/>
            <ac:spMk id="27" creationId="{CB40715A-A87F-4502-95DA-7752B36F9DC4}"/>
          </ac:spMkLst>
        </pc:spChg>
        <pc:spChg chg="add">
          <ac:chgData name="Helen Woodhead" userId="ad3a4230-80d7-443d-8a9e-007713cf765f" providerId="ADAL" clId="{4B835ABB-F7A0-4305-92A8-E82F75D3B308}" dt="2020-01-27T09:33:58.988" v="330"/>
          <ac:spMkLst>
            <pc:docMk/>
            <pc:sldMk cId="2972958182" sldId="427"/>
            <ac:spMk id="28" creationId="{88C7E6AC-C290-4931-A267-4325E76D385F}"/>
          </ac:spMkLst>
        </pc:spChg>
        <pc:spChg chg="add">
          <ac:chgData name="Helen Woodhead" userId="ad3a4230-80d7-443d-8a9e-007713cf765f" providerId="ADAL" clId="{4B835ABB-F7A0-4305-92A8-E82F75D3B308}" dt="2020-01-27T09:33:58.988" v="330"/>
          <ac:spMkLst>
            <pc:docMk/>
            <pc:sldMk cId="2972958182" sldId="427"/>
            <ac:spMk id="30" creationId="{DEC39E50-73C8-46B7-B8EE-F0510A1795F7}"/>
          </ac:spMkLst>
        </pc:spChg>
        <pc:spChg chg="add">
          <ac:chgData name="Helen Woodhead" userId="ad3a4230-80d7-443d-8a9e-007713cf765f" providerId="ADAL" clId="{4B835ABB-F7A0-4305-92A8-E82F75D3B308}" dt="2020-01-27T09:33:58.988" v="330"/>
          <ac:spMkLst>
            <pc:docMk/>
            <pc:sldMk cId="2972958182" sldId="427"/>
            <ac:spMk id="31" creationId="{C5530606-AAF9-4469-A15E-1C0B0C55360F}"/>
          </ac:spMkLst>
        </pc:spChg>
        <pc:spChg chg="del">
          <ac:chgData name="Helen Woodhead" userId="ad3a4230-80d7-443d-8a9e-007713cf765f" providerId="ADAL" clId="{4B835ABB-F7A0-4305-92A8-E82F75D3B308}" dt="2020-01-27T09:33:58.114" v="329" actId="478"/>
          <ac:spMkLst>
            <pc:docMk/>
            <pc:sldMk cId="2972958182" sldId="427"/>
            <ac:spMk id="37" creationId="{E20886A8-9FFC-4A3C-ACDA-1785D94AC515}"/>
          </ac:spMkLst>
        </pc:spChg>
        <pc:spChg chg="del">
          <ac:chgData name="Helen Woodhead" userId="ad3a4230-80d7-443d-8a9e-007713cf765f" providerId="ADAL" clId="{4B835ABB-F7A0-4305-92A8-E82F75D3B308}" dt="2020-01-27T09:33:58.114" v="329" actId="478"/>
          <ac:spMkLst>
            <pc:docMk/>
            <pc:sldMk cId="2972958182" sldId="427"/>
            <ac:spMk id="38" creationId="{887C3488-AB1D-4C7A-A0AE-ED654FF2AB76}"/>
          </ac:spMkLst>
        </pc:spChg>
        <pc:spChg chg="del">
          <ac:chgData name="Helen Woodhead" userId="ad3a4230-80d7-443d-8a9e-007713cf765f" providerId="ADAL" clId="{4B835ABB-F7A0-4305-92A8-E82F75D3B308}" dt="2020-01-27T09:33:58.114" v="329" actId="478"/>
          <ac:spMkLst>
            <pc:docMk/>
            <pc:sldMk cId="2972958182" sldId="427"/>
            <ac:spMk id="39" creationId="{E79B92AF-E160-474F-B2AB-BE002BDB2893}"/>
          </ac:spMkLst>
        </pc:spChg>
        <pc:spChg chg="del">
          <ac:chgData name="Helen Woodhead" userId="ad3a4230-80d7-443d-8a9e-007713cf765f" providerId="ADAL" clId="{4B835ABB-F7A0-4305-92A8-E82F75D3B308}" dt="2020-01-27T09:33:58.114" v="329" actId="478"/>
          <ac:spMkLst>
            <pc:docMk/>
            <pc:sldMk cId="2972958182" sldId="427"/>
            <ac:spMk id="40" creationId="{23B18D54-A53C-4642-AF88-310EABD0865B}"/>
          </ac:spMkLst>
        </pc:spChg>
        <pc:spChg chg="del">
          <ac:chgData name="Helen Woodhead" userId="ad3a4230-80d7-443d-8a9e-007713cf765f" providerId="ADAL" clId="{4B835ABB-F7A0-4305-92A8-E82F75D3B308}" dt="2020-01-27T09:33:58.114" v="329" actId="478"/>
          <ac:spMkLst>
            <pc:docMk/>
            <pc:sldMk cId="2972958182" sldId="427"/>
            <ac:spMk id="42" creationId="{1E453584-2F8F-4D8C-AD90-D8892D6F212E}"/>
          </ac:spMkLst>
        </pc:spChg>
        <pc:spChg chg="del">
          <ac:chgData name="Helen Woodhead" userId="ad3a4230-80d7-443d-8a9e-007713cf765f" providerId="ADAL" clId="{4B835ABB-F7A0-4305-92A8-E82F75D3B308}" dt="2020-01-27T09:33:58.114" v="329" actId="478"/>
          <ac:spMkLst>
            <pc:docMk/>
            <pc:sldMk cId="2972958182" sldId="427"/>
            <ac:spMk id="43" creationId="{5D694210-0BB6-4752-8055-C192C5AF4A38}"/>
          </ac:spMkLst>
        </pc:spChg>
        <pc:graphicFrameChg chg="del">
          <ac:chgData name="Helen Woodhead" userId="ad3a4230-80d7-443d-8a9e-007713cf765f" providerId="ADAL" clId="{4B835ABB-F7A0-4305-92A8-E82F75D3B308}" dt="2020-01-27T09:33:58.114" v="329" actId="478"/>
          <ac:graphicFrameMkLst>
            <pc:docMk/>
            <pc:sldMk cId="2972958182" sldId="427"/>
            <ac:graphicFrameMk id="23" creationId="{169299B2-AA37-48FF-BD1D-EADE1FDB673E}"/>
          </ac:graphicFrameMkLst>
        </pc:graphicFrameChg>
        <pc:graphicFrameChg chg="add modGraphic">
          <ac:chgData name="Helen Woodhead" userId="ad3a4230-80d7-443d-8a9e-007713cf765f" providerId="ADAL" clId="{4B835ABB-F7A0-4305-92A8-E82F75D3B308}" dt="2020-01-27T09:34:14.178" v="334" actId="20577"/>
          <ac:graphicFrameMkLst>
            <pc:docMk/>
            <pc:sldMk cId="2972958182" sldId="427"/>
            <ac:graphicFrameMk id="26" creationId="{ED216126-2AF6-4471-8F53-8BFB69DF5D94}"/>
          </ac:graphicFrameMkLst>
        </pc:graphicFrameChg>
        <pc:graphicFrameChg chg="add modGraphic">
          <ac:chgData name="Helen Woodhead" userId="ad3a4230-80d7-443d-8a9e-007713cf765f" providerId="ADAL" clId="{4B835ABB-F7A0-4305-92A8-E82F75D3B308}" dt="2020-01-27T09:34:11.796" v="333" actId="20577"/>
          <ac:graphicFrameMkLst>
            <pc:docMk/>
            <pc:sldMk cId="2972958182" sldId="427"/>
            <ac:graphicFrameMk id="29" creationId="{FE61406F-68E4-4064-B17E-2D3AEAFB3211}"/>
          </ac:graphicFrameMkLst>
        </pc:graphicFrameChg>
        <pc:graphicFrameChg chg="del">
          <ac:chgData name="Helen Woodhead" userId="ad3a4230-80d7-443d-8a9e-007713cf765f" providerId="ADAL" clId="{4B835ABB-F7A0-4305-92A8-E82F75D3B308}" dt="2020-01-27T09:33:58.114" v="329" actId="478"/>
          <ac:graphicFrameMkLst>
            <pc:docMk/>
            <pc:sldMk cId="2972958182" sldId="427"/>
            <ac:graphicFrameMk id="41" creationId="{2A20AD7A-655D-4219-9F42-0088772BE0D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29/01/2021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subtracting-money-year-3-money-resource-pack" TargetMode="External"/><Relationship Id="rId5" Type="http://schemas.openxmlformats.org/officeDocument/2006/relationships/hyperlink" Target="https://classroomsecrets.co.uk/category/maths/year-3/spring-block-2-money/" TargetMode="External"/><Relationship Id="rId4" Type="http://schemas.openxmlformats.org/officeDocument/2006/relationships/hyperlink" Target="http://classroomsecrets.co.uk/content-domain-filter/?fwp_contentdomain=3c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0845FA-4D9E-4654-9CDA-9FB7BEAD5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l="13196" t="23884" r="14036" b="33576"/>
          <a:stretch/>
        </p:blipFill>
        <p:spPr>
          <a:xfrm>
            <a:off x="1790699" y="763479"/>
            <a:ext cx="5499101" cy="2272683"/>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FF6357D6-46F0-4ECF-88B0-8EA74D72C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F0497E83-9052-4A70-A822-4E92C5AD943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FCFDF7D4-9DEE-4AE6-8493-6CCE9CCB45E8}"/>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5" name="Rectangle 14">
            <a:extLst>
              <a:ext uri="{FF2B5EF4-FFF2-40B4-BE49-F238E27FC236}">
                <a16:creationId xmlns:a16="http://schemas.microsoft.com/office/drawing/2014/main" id="{888F412C-23DB-460A-84F9-9679776CBB9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Saoirse had £7 and 85p in her piggy bank. She spent £1 and 60p. Complete the bar model to show how much she has left.</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Left Brace 15">
            <a:extLst>
              <a:ext uri="{FF2B5EF4-FFF2-40B4-BE49-F238E27FC236}">
                <a16:creationId xmlns:a16="http://schemas.microsoft.com/office/drawing/2014/main" id="{F6409432-202A-48CB-939F-80A25ED44C88}"/>
              </a:ext>
            </a:extLst>
          </p:cNvPr>
          <p:cNvSpPr/>
          <p:nvPr/>
        </p:nvSpPr>
        <p:spPr>
          <a:xfrm rot="16200000">
            <a:off x="2411587" y="3077175"/>
            <a:ext cx="54000" cy="2088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5F4E2EB3-63BE-4F1C-A537-0E8DC0BC5FAC}"/>
              </a:ext>
            </a:extLst>
          </p:cNvPr>
          <p:cNvSpPr txBox="1"/>
          <p:nvPr/>
        </p:nvSpPr>
        <p:spPr>
          <a:xfrm>
            <a:off x="1624101" y="4238195"/>
            <a:ext cx="1628972" cy="369332"/>
          </a:xfrm>
          <a:prstGeom prst="rect">
            <a:avLst/>
          </a:prstGeom>
          <a:noFill/>
        </p:spPr>
        <p:txBody>
          <a:bodyPr wrap="none" rtlCol="0">
            <a:spAutoFit/>
          </a:bodyPr>
          <a:lstStyle/>
          <a:p>
            <a:r>
              <a:rPr lang="en-GB" b="1" dirty="0">
                <a:latin typeface="Century Gothic" panose="020B0502020202020204" pitchFamily="34" charset="0"/>
              </a:rPr>
              <a:t>= £1 and 60p</a:t>
            </a:r>
          </a:p>
        </p:txBody>
      </p:sp>
    </p:spTree>
    <p:extLst>
      <p:ext uri="{BB962C8B-B14F-4D97-AF65-F5344CB8AC3E}">
        <p14:creationId xmlns:p14="http://schemas.microsoft.com/office/powerpoint/2010/main" val="238895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2" name="Picture 31">
            <a:extLst>
              <a:ext uri="{FF2B5EF4-FFF2-40B4-BE49-F238E27FC236}">
                <a16:creationId xmlns:a16="http://schemas.microsoft.com/office/drawing/2014/main" id="{A43EAAE0-B906-4D02-A13C-6023F5FED00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9" name="Rectangle 38">
            <a:extLst>
              <a:ext uri="{FF2B5EF4-FFF2-40B4-BE49-F238E27FC236}">
                <a16:creationId xmlns:a16="http://schemas.microsoft.com/office/drawing/2014/main" id="{5D5C616C-AAAF-47B3-A181-A25BFFC594C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Saoirse had £7 and 85p in her piggy bank. She spent £1 and 60p. Complete the bar model to show how much she has left.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Saoirse has £6 and 25p left.</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40" name="Left Brace 39">
            <a:extLst>
              <a:ext uri="{FF2B5EF4-FFF2-40B4-BE49-F238E27FC236}">
                <a16:creationId xmlns:a16="http://schemas.microsoft.com/office/drawing/2014/main" id="{D4D5A6E3-0F76-4B42-9757-E77E1F60893F}"/>
              </a:ext>
            </a:extLst>
          </p:cNvPr>
          <p:cNvSpPr/>
          <p:nvPr/>
        </p:nvSpPr>
        <p:spPr>
          <a:xfrm rot="16200000">
            <a:off x="4779659" y="-49591"/>
            <a:ext cx="54000" cy="581996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a:extLst>
              <a:ext uri="{FF2B5EF4-FFF2-40B4-BE49-F238E27FC236}">
                <a16:creationId xmlns:a16="http://schemas.microsoft.com/office/drawing/2014/main" id="{26739F0F-3188-4A2A-96F1-CF2ED074E56D}"/>
              </a:ext>
            </a:extLst>
          </p:cNvPr>
          <p:cNvSpPr txBox="1"/>
          <p:nvPr/>
        </p:nvSpPr>
        <p:spPr>
          <a:xfrm>
            <a:off x="3992173" y="2907838"/>
            <a:ext cx="1628972"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 £7 and 85p</a:t>
            </a:r>
          </a:p>
        </p:txBody>
      </p:sp>
      <p:sp>
        <p:nvSpPr>
          <p:cNvPr id="42" name="TextBox 41">
            <a:extLst>
              <a:ext uri="{FF2B5EF4-FFF2-40B4-BE49-F238E27FC236}">
                <a16:creationId xmlns:a16="http://schemas.microsoft.com/office/drawing/2014/main" id="{DB06B92B-A69D-4052-A5AD-68B182E16D09}"/>
              </a:ext>
            </a:extLst>
          </p:cNvPr>
          <p:cNvSpPr txBox="1"/>
          <p:nvPr/>
        </p:nvSpPr>
        <p:spPr>
          <a:xfrm>
            <a:off x="5406761" y="4238195"/>
            <a:ext cx="1628972"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 £6 and 25p</a:t>
            </a:r>
          </a:p>
        </p:txBody>
      </p:sp>
      <p:sp>
        <p:nvSpPr>
          <p:cNvPr id="43" name="Left Brace 42">
            <a:extLst>
              <a:ext uri="{FF2B5EF4-FFF2-40B4-BE49-F238E27FC236}">
                <a16:creationId xmlns:a16="http://schemas.microsoft.com/office/drawing/2014/main" id="{F8140871-8D8A-4FA4-A160-11F2A88B99B9}"/>
              </a:ext>
            </a:extLst>
          </p:cNvPr>
          <p:cNvSpPr/>
          <p:nvPr/>
        </p:nvSpPr>
        <p:spPr>
          <a:xfrm rot="16200000">
            <a:off x="6194247" y="2465176"/>
            <a:ext cx="54000" cy="3312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Left Brace 43">
            <a:extLst>
              <a:ext uri="{FF2B5EF4-FFF2-40B4-BE49-F238E27FC236}">
                <a16:creationId xmlns:a16="http://schemas.microsoft.com/office/drawing/2014/main" id="{A44A2FAF-56A7-437D-AD93-C3517F0B46B1}"/>
              </a:ext>
            </a:extLst>
          </p:cNvPr>
          <p:cNvSpPr/>
          <p:nvPr/>
        </p:nvSpPr>
        <p:spPr>
          <a:xfrm rot="16200000">
            <a:off x="2411587" y="3077175"/>
            <a:ext cx="54000" cy="2088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a:extLst>
              <a:ext uri="{FF2B5EF4-FFF2-40B4-BE49-F238E27FC236}">
                <a16:creationId xmlns:a16="http://schemas.microsoft.com/office/drawing/2014/main" id="{017D7B95-80EB-4813-A239-C030CB61D229}"/>
              </a:ext>
            </a:extLst>
          </p:cNvPr>
          <p:cNvSpPr txBox="1"/>
          <p:nvPr/>
        </p:nvSpPr>
        <p:spPr>
          <a:xfrm>
            <a:off x="1624101" y="4238195"/>
            <a:ext cx="1628972" cy="369332"/>
          </a:xfrm>
          <a:prstGeom prst="rect">
            <a:avLst/>
          </a:prstGeom>
          <a:noFill/>
        </p:spPr>
        <p:txBody>
          <a:bodyPr wrap="none" rtlCol="0">
            <a:spAutoFit/>
          </a:bodyPr>
          <a:lstStyle/>
          <a:p>
            <a:r>
              <a:rPr lang="en-GB" b="1" dirty="0">
                <a:latin typeface="Century Gothic" panose="020B0502020202020204" pitchFamily="34" charset="0"/>
              </a:rPr>
              <a:t>= £1 and 60p</a:t>
            </a:r>
          </a:p>
        </p:txBody>
      </p:sp>
    </p:spTree>
    <p:extLst>
      <p:ext uri="{BB962C8B-B14F-4D97-AF65-F5344CB8AC3E}">
        <p14:creationId xmlns:p14="http://schemas.microsoft.com/office/powerpoint/2010/main" val="275419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7803A7B6-0627-451B-AC77-DB338A801376}"/>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10F18C73-E1BD-4A0C-A063-9F84D46453F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Take away £2 and 65p from the amount shown below. </a:t>
            </a:r>
          </a:p>
          <a:p>
            <a:pPr algn="ctr"/>
            <a:r>
              <a:rPr lang="en-GB" sz="2000" b="1" dirty="0">
                <a:solidFill>
                  <a:schemeClr val="tx1"/>
                </a:solidFill>
                <a:latin typeface="Century Gothic" panose="020B0502020202020204" pitchFamily="34" charset="0"/>
              </a:rPr>
              <a:t>How much is left? </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8669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7803A7B6-0627-451B-AC77-DB338A801376}"/>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10F18C73-E1BD-4A0C-A063-9F84D46453F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Take away £2 and 65p from the amount shown below. </a:t>
            </a:r>
          </a:p>
          <a:p>
            <a:pPr algn="ctr"/>
            <a:r>
              <a:rPr lang="en-GB" sz="2000" b="1" dirty="0">
                <a:solidFill>
                  <a:schemeClr val="tx1"/>
                </a:solidFill>
                <a:latin typeface="Century Gothic" panose="020B0502020202020204" pitchFamily="34" charset="0"/>
              </a:rPr>
              <a:t>How much is left?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 and 45p </a:t>
            </a:r>
            <a:r>
              <a:rPr lang="en-GB" sz="2000" b="1" spc="-300" dirty="0">
                <a:solidFill>
                  <a:srgbClr val="FF0000"/>
                </a:solidFill>
                <a:latin typeface="Century Gothic" panose="020B0502020202020204" pitchFamily="34" charset="0"/>
              </a:rPr>
              <a:t>–   </a:t>
            </a:r>
            <a:r>
              <a:rPr lang="en-GB" sz="2000" b="1" dirty="0">
                <a:solidFill>
                  <a:srgbClr val="FF0000"/>
                </a:solidFill>
                <a:latin typeface="Century Gothic" panose="020B0502020202020204" pitchFamily="34" charset="0"/>
              </a:rPr>
              <a:t>£2 and 65p = £3 and 80p </a:t>
            </a: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9316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4190DECB-26CC-4482-830A-A56EDF3C0DFC}"/>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18724FA8-BD40-4891-9D9E-2970ADAC27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Luke and Viola have saved some money.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more money does Viola have than Luke? </a:t>
            </a:r>
          </a:p>
          <a:p>
            <a:r>
              <a:rPr lang="en-GB" sz="2000" b="1" dirty="0">
                <a:solidFill>
                  <a:schemeClr val="tx1"/>
                </a:solidFill>
                <a:latin typeface="Century Gothic" panose="020B0502020202020204" pitchFamily="34" charset="0"/>
              </a:rPr>
              <a:t>Explain how you know.</a:t>
            </a: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042AC555-12FB-4B31-BF36-420A0C879052}"/>
              </a:ext>
            </a:extLst>
          </p:cNvPr>
          <p:cNvSpPr/>
          <p:nvPr/>
        </p:nvSpPr>
        <p:spPr>
          <a:xfrm>
            <a:off x="4154049" y="1950393"/>
            <a:ext cx="3023456" cy="713134"/>
          </a:xfrm>
          <a:prstGeom prst="wedgeRoundRectCallout">
            <a:avLst>
              <a:gd name="adj1" fmla="val -66097"/>
              <a:gd name="adj2" fmla="val 186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£4 and 30p.</a:t>
            </a:r>
          </a:p>
        </p:txBody>
      </p:sp>
      <p:sp>
        <p:nvSpPr>
          <p:cNvPr id="22" name="TextBox 21">
            <a:extLst>
              <a:ext uri="{FF2B5EF4-FFF2-40B4-BE49-F238E27FC236}">
                <a16:creationId xmlns:a16="http://schemas.microsoft.com/office/drawing/2014/main" id="{2A26718C-AFAB-436B-8557-B6BF42AB2872}"/>
              </a:ext>
            </a:extLst>
          </p:cNvPr>
          <p:cNvSpPr txBox="1"/>
          <p:nvPr/>
        </p:nvSpPr>
        <p:spPr>
          <a:xfrm>
            <a:off x="2672509" y="2668278"/>
            <a:ext cx="870396" cy="246221"/>
          </a:xfrm>
          <a:prstGeom prst="rect">
            <a:avLst/>
          </a:prstGeom>
          <a:noFill/>
        </p:spPr>
        <p:txBody>
          <a:bodyPr wrap="square" lIns="0" tIns="0" rIns="0" bIns="0" rtlCol="0">
            <a:spAutoFit/>
          </a:bodyPr>
          <a:lstStyle/>
          <a:p>
            <a:pPr algn="ctr"/>
            <a:r>
              <a:rPr lang="en-GB" sz="1600" b="1" dirty="0">
                <a:latin typeface="Century Gothic" panose="020B0502020202020204" pitchFamily="34" charset="0"/>
              </a:rPr>
              <a:t>Luke</a:t>
            </a:r>
            <a:endParaRPr lang="en-GB" sz="900" b="1" dirty="0">
              <a:latin typeface="Century Gothic" panose="020B0502020202020204" pitchFamily="34" charset="0"/>
            </a:endParaRPr>
          </a:p>
        </p:txBody>
      </p:sp>
      <p:sp>
        <p:nvSpPr>
          <p:cNvPr id="24" name="TextBox 23">
            <a:extLst>
              <a:ext uri="{FF2B5EF4-FFF2-40B4-BE49-F238E27FC236}">
                <a16:creationId xmlns:a16="http://schemas.microsoft.com/office/drawing/2014/main" id="{8B92B8FA-5D2F-4F21-A5FB-6790FE1685D0}"/>
              </a:ext>
            </a:extLst>
          </p:cNvPr>
          <p:cNvSpPr txBox="1"/>
          <p:nvPr/>
        </p:nvSpPr>
        <p:spPr>
          <a:xfrm>
            <a:off x="2672107" y="4325086"/>
            <a:ext cx="871200" cy="246221"/>
          </a:xfrm>
          <a:prstGeom prst="rect">
            <a:avLst/>
          </a:prstGeom>
          <a:noFill/>
        </p:spPr>
        <p:txBody>
          <a:bodyPr wrap="square" lIns="0" tIns="0" rIns="0" bIns="0" rtlCol="0">
            <a:spAutoFit/>
          </a:bodyPr>
          <a:lstStyle/>
          <a:p>
            <a:pPr algn="ctr"/>
            <a:r>
              <a:rPr lang="en-GB" sz="1600" b="1" dirty="0">
                <a:latin typeface="Century Gothic" panose="020B0502020202020204" pitchFamily="34" charset="0"/>
              </a:rPr>
              <a:t>Viola</a:t>
            </a:r>
          </a:p>
        </p:txBody>
      </p:sp>
      <p:sp>
        <p:nvSpPr>
          <p:cNvPr id="26" name="Speech Bubble: Rectangle with Corners Rounded 25">
            <a:extLst>
              <a:ext uri="{FF2B5EF4-FFF2-40B4-BE49-F238E27FC236}">
                <a16:creationId xmlns:a16="http://schemas.microsoft.com/office/drawing/2014/main" id="{E8445832-A38B-4B4C-AED4-85203F55EC80}"/>
              </a:ext>
            </a:extLst>
          </p:cNvPr>
          <p:cNvSpPr/>
          <p:nvPr/>
        </p:nvSpPr>
        <p:spPr>
          <a:xfrm>
            <a:off x="4154049" y="3463240"/>
            <a:ext cx="3023456" cy="713134"/>
          </a:xfrm>
          <a:prstGeom prst="wedgeRoundRectCallout">
            <a:avLst>
              <a:gd name="adj1" fmla="val -66097"/>
              <a:gd name="adj2" fmla="val 186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£8 and 85p.</a:t>
            </a:r>
          </a:p>
        </p:txBody>
      </p:sp>
    </p:spTree>
    <p:extLst>
      <p:ext uri="{BB962C8B-B14F-4D97-AF65-F5344CB8AC3E}">
        <p14:creationId xmlns:p14="http://schemas.microsoft.com/office/powerpoint/2010/main" val="79821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4190DECB-26CC-4482-830A-A56EDF3C0DFC}"/>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18724FA8-BD40-4891-9D9E-2970ADAC27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Luke and Viola have saved some money.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more money does Viola have than Luke? </a:t>
            </a:r>
          </a:p>
          <a:p>
            <a:r>
              <a:rPr lang="en-GB" sz="2000" b="1" dirty="0">
                <a:solidFill>
                  <a:schemeClr val="tx1"/>
                </a:solidFill>
                <a:latin typeface="Century Gothic" panose="020B0502020202020204" pitchFamily="34" charset="0"/>
              </a:rPr>
              <a:t>Explain how you know.</a:t>
            </a: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Viola has £4 and 55p more than Luke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042AC555-12FB-4B31-BF36-420A0C879052}"/>
              </a:ext>
            </a:extLst>
          </p:cNvPr>
          <p:cNvSpPr/>
          <p:nvPr/>
        </p:nvSpPr>
        <p:spPr>
          <a:xfrm>
            <a:off x="4154049" y="1950393"/>
            <a:ext cx="3023456" cy="713134"/>
          </a:xfrm>
          <a:prstGeom prst="wedgeRoundRectCallout">
            <a:avLst>
              <a:gd name="adj1" fmla="val -66097"/>
              <a:gd name="adj2" fmla="val 186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£4 and 30p.</a:t>
            </a:r>
          </a:p>
        </p:txBody>
      </p:sp>
      <p:sp>
        <p:nvSpPr>
          <p:cNvPr id="22" name="TextBox 21">
            <a:extLst>
              <a:ext uri="{FF2B5EF4-FFF2-40B4-BE49-F238E27FC236}">
                <a16:creationId xmlns:a16="http://schemas.microsoft.com/office/drawing/2014/main" id="{2A26718C-AFAB-436B-8557-B6BF42AB2872}"/>
              </a:ext>
            </a:extLst>
          </p:cNvPr>
          <p:cNvSpPr txBox="1"/>
          <p:nvPr/>
        </p:nvSpPr>
        <p:spPr>
          <a:xfrm>
            <a:off x="2672509" y="2668278"/>
            <a:ext cx="870396" cy="246221"/>
          </a:xfrm>
          <a:prstGeom prst="rect">
            <a:avLst/>
          </a:prstGeom>
          <a:noFill/>
        </p:spPr>
        <p:txBody>
          <a:bodyPr wrap="square" lIns="0" tIns="0" rIns="0" bIns="0" rtlCol="0">
            <a:spAutoFit/>
          </a:bodyPr>
          <a:lstStyle/>
          <a:p>
            <a:pPr algn="ctr"/>
            <a:r>
              <a:rPr lang="en-GB" sz="1600" b="1" dirty="0">
                <a:latin typeface="Century Gothic" panose="020B0502020202020204" pitchFamily="34" charset="0"/>
              </a:rPr>
              <a:t>Luke</a:t>
            </a:r>
            <a:endParaRPr lang="en-GB" sz="900" b="1" dirty="0">
              <a:latin typeface="Century Gothic" panose="020B0502020202020204" pitchFamily="34" charset="0"/>
            </a:endParaRPr>
          </a:p>
        </p:txBody>
      </p:sp>
      <p:sp>
        <p:nvSpPr>
          <p:cNvPr id="24" name="TextBox 23">
            <a:extLst>
              <a:ext uri="{FF2B5EF4-FFF2-40B4-BE49-F238E27FC236}">
                <a16:creationId xmlns:a16="http://schemas.microsoft.com/office/drawing/2014/main" id="{8B92B8FA-5D2F-4F21-A5FB-6790FE1685D0}"/>
              </a:ext>
            </a:extLst>
          </p:cNvPr>
          <p:cNvSpPr txBox="1"/>
          <p:nvPr/>
        </p:nvSpPr>
        <p:spPr>
          <a:xfrm>
            <a:off x="2672107" y="4325086"/>
            <a:ext cx="871200" cy="246221"/>
          </a:xfrm>
          <a:prstGeom prst="rect">
            <a:avLst/>
          </a:prstGeom>
          <a:noFill/>
        </p:spPr>
        <p:txBody>
          <a:bodyPr wrap="square" lIns="0" tIns="0" rIns="0" bIns="0" rtlCol="0">
            <a:spAutoFit/>
          </a:bodyPr>
          <a:lstStyle/>
          <a:p>
            <a:pPr algn="ctr"/>
            <a:r>
              <a:rPr lang="en-GB" sz="1600" b="1" dirty="0">
                <a:latin typeface="Century Gothic" panose="020B0502020202020204" pitchFamily="34" charset="0"/>
              </a:rPr>
              <a:t>Viola</a:t>
            </a:r>
          </a:p>
        </p:txBody>
      </p:sp>
      <p:sp>
        <p:nvSpPr>
          <p:cNvPr id="26" name="Speech Bubble: Rectangle with Corners Rounded 25">
            <a:extLst>
              <a:ext uri="{FF2B5EF4-FFF2-40B4-BE49-F238E27FC236}">
                <a16:creationId xmlns:a16="http://schemas.microsoft.com/office/drawing/2014/main" id="{E8445832-A38B-4B4C-AED4-85203F55EC80}"/>
              </a:ext>
            </a:extLst>
          </p:cNvPr>
          <p:cNvSpPr/>
          <p:nvPr/>
        </p:nvSpPr>
        <p:spPr>
          <a:xfrm>
            <a:off x="4154049" y="3463240"/>
            <a:ext cx="3023456" cy="713134"/>
          </a:xfrm>
          <a:prstGeom prst="wedgeRoundRectCallout">
            <a:avLst>
              <a:gd name="adj1" fmla="val -66097"/>
              <a:gd name="adj2" fmla="val 186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£8 and 85p.</a:t>
            </a:r>
          </a:p>
        </p:txBody>
      </p:sp>
    </p:spTree>
    <p:extLst>
      <p:ext uri="{BB962C8B-B14F-4D97-AF65-F5344CB8AC3E}">
        <p14:creationId xmlns:p14="http://schemas.microsoft.com/office/powerpoint/2010/main" val="129183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4190DECB-26CC-4482-830A-A56EDF3C0DFC}"/>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18724FA8-BD40-4891-9D9E-2970ADAC27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Luke and Viola have saved some money.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more money does Viola have than Luke? </a:t>
            </a:r>
          </a:p>
          <a:p>
            <a:r>
              <a:rPr lang="en-GB" sz="2000" b="1" dirty="0">
                <a:solidFill>
                  <a:schemeClr val="tx1"/>
                </a:solidFill>
                <a:latin typeface="Century Gothic" panose="020B0502020202020204" pitchFamily="34" charset="0"/>
              </a:rPr>
              <a:t>Explain how you know.</a:t>
            </a:r>
            <a:endParaRPr lang="en-GB" sz="2000" b="1" dirty="0">
              <a:solidFill>
                <a:schemeClr val="bg2">
                  <a:lumMod val="50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Viola has £4 and 55p more than Luke because £8 and 85p </a:t>
            </a:r>
            <a:r>
              <a:rPr lang="en-GB" sz="2000" b="1" spc="-300" dirty="0">
                <a:solidFill>
                  <a:srgbClr val="FF0000"/>
                </a:solidFill>
                <a:latin typeface="Century Gothic" panose="020B0502020202020204" pitchFamily="34" charset="0"/>
              </a:rPr>
              <a:t>–   </a:t>
            </a:r>
            <a:r>
              <a:rPr lang="en-GB" sz="2000" b="1" dirty="0">
                <a:solidFill>
                  <a:srgbClr val="FF0000"/>
                </a:solidFill>
                <a:latin typeface="Century Gothic" panose="020B0502020202020204" pitchFamily="34" charset="0"/>
              </a:rPr>
              <a:t>£4 and 30p = £4 and 55p.</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042AC555-12FB-4B31-BF36-420A0C879052}"/>
              </a:ext>
            </a:extLst>
          </p:cNvPr>
          <p:cNvSpPr/>
          <p:nvPr/>
        </p:nvSpPr>
        <p:spPr>
          <a:xfrm>
            <a:off x="4154049" y="1950393"/>
            <a:ext cx="3023456" cy="713134"/>
          </a:xfrm>
          <a:prstGeom prst="wedgeRoundRectCallout">
            <a:avLst>
              <a:gd name="adj1" fmla="val -66097"/>
              <a:gd name="adj2" fmla="val 186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£4 and 30p.</a:t>
            </a:r>
          </a:p>
        </p:txBody>
      </p:sp>
      <p:sp>
        <p:nvSpPr>
          <p:cNvPr id="22" name="TextBox 21">
            <a:extLst>
              <a:ext uri="{FF2B5EF4-FFF2-40B4-BE49-F238E27FC236}">
                <a16:creationId xmlns:a16="http://schemas.microsoft.com/office/drawing/2014/main" id="{2A26718C-AFAB-436B-8557-B6BF42AB2872}"/>
              </a:ext>
            </a:extLst>
          </p:cNvPr>
          <p:cNvSpPr txBox="1"/>
          <p:nvPr/>
        </p:nvSpPr>
        <p:spPr>
          <a:xfrm>
            <a:off x="2672509" y="2668278"/>
            <a:ext cx="870396" cy="246221"/>
          </a:xfrm>
          <a:prstGeom prst="rect">
            <a:avLst/>
          </a:prstGeom>
          <a:noFill/>
        </p:spPr>
        <p:txBody>
          <a:bodyPr wrap="square" lIns="0" tIns="0" rIns="0" bIns="0" rtlCol="0">
            <a:spAutoFit/>
          </a:bodyPr>
          <a:lstStyle/>
          <a:p>
            <a:pPr algn="ctr"/>
            <a:r>
              <a:rPr lang="en-GB" sz="1600" b="1" dirty="0">
                <a:latin typeface="Century Gothic" panose="020B0502020202020204" pitchFamily="34" charset="0"/>
              </a:rPr>
              <a:t>Luke</a:t>
            </a:r>
            <a:endParaRPr lang="en-GB" sz="900" b="1" dirty="0">
              <a:latin typeface="Century Gothic" panose="020B0502020202020204" pitchFamily="34" charset="0"/>
            </a:endParaRPr>
          </a:p>
        </p:txBody>
      </p:sp>
      <p:sp>
        <p:nvSpPr>
          <p:cNvPr id="24" name="TextBox 23">
            <a:extLst>
              <a:ext uri="{FF2B5EF4-FFF2-40B4-BE49-F238E27FC236}">
                <a16:creationId xmlns:a16="http://schemas.microsoft.com/office/drawing/2014/main" id="{8B92B8FA-5D2F-4F21-A5FB-6790FE1685D0}"/>
              </a:ext>
            </a:extLst>
          </p:cNvPr>
          <p:cNvSpPr txBox="1"/>
          <p:nvPr/>
        </p:nvSpPr>
        <p:spPr>
          <a:xfrm>
            <a:off x="2672107" y="4325086"/>
            <a:ext cx="871200" cy="246221"/>
          </a:xfrm>
          <a:prstGeom prst="rect">
            <a:avLst/>
          </a:prstGeom>
          <a:noFill/>
        </p:spPr>
        <p:txBody>
          <a:bodyPr wrap="square" lIns="0" tIns="0" rIns="0" bIns="0" rtlCol="0">
            <a:spAutoFit/>
          </a:bodyPr>
          <a:lstStyle/>
          <a:p>
            <a:pPr algn="ctr"/>
            <a:r>
              <a:rPr lang="en-GB" sz="1600" b="1" dirty="0">
                <a:latin typeface="Century Gothic" panose="020B0502020202020204" pitchFamily="34" charset="0"/>
              </a:rPr>
              <a:t>Viola</a:t>
            </a:r>
          </a:p>
        </p:txBody>
      </p:sp>
      <p:sp>
        <p:nvSpPr>
          <p:cNvPr id="26" name="Speech Bubble: Rectangle with Corners Rounded 25">
            <a:extLst>
              <a:ext uri="{FF2B5EF4-FFF2-40B4-BE49-F238E27FC236}">
                <a16:creationId xmlns:a16="http://schemas.microsoft.com/office/drawing/2014/main" id="{E8445832-A38B-4B4C-AED4-85203F55EC80}"/>
              </a:ext>
            </a:extLst>
          </p:cNvPr>
          <p:cNvSpPr/>
          <p:nvPr/>
        </p:nvSpPr>
        <p:spPr>
          <a:xfrm>
            <a:off x="4154049" y="3463240"/>
            <a:ext cx="3023456" cy="713134"/>
          </a:xfrm>
          <a:prstGeom prst="wedgeRoundRectCallout">
            <a:avLst>
              <a:gd name="adj1" fmla="val -66097"/>
              <a:gd name="adj2" fmla="val 186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£8 and 85p.</a:t>
            </a:r>
          </a:p>
        </p:txBody>
      </p:sp>
    </p:spTree>
    <p:extLst>
      <p:ext uri="{BB962C8B-B14F-4D97-AF65-F5344CB8AC3E}">
        <p14:creationId xmlns:p14="http://schemas.microsoft.com/office/powerpoint/2010/main" val="184398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18CFE260-5530-4B21-A0F8-A2B438FEFF38}"/>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5" name="Rectangle 24">
            <a:extLst>
              <a:ext uri="{FF2B5EF4-FFF2-40B4-BE49-F238E27FC236}">
                <a16:creationId xmlns:a16="http://schemas.microsoft.com/office/drawing/2014/main" id="{74886BE1-43EF-44F0-A44D-05B242EE674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Errol says,</a:t>
            </a: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400" b="1" dirty="0">
              <a:solidFill>
                <a:prstClr val="black"/>
              </a:solidFill>
              <a:latin typeface="Century Gothic" panose="020B0502020202020204" pitchFamily="34" charset="0"/>
            </a:endParaRPr>
          </a:p>
          <a:p>
            <a:r>
              <a:rPr lang="en-GB" sz="2000" b="1" dirty="0">
                <a:solidFill>
                  <a:prstClr val="black"/>
                </a:solidFill>
                <a:latin typeface="Century Gothic" panose="020B0502020202020204" pitchFamily="34" charset="0"/>
              </a:rPr>
              <a:t>Explain the mistake that Errol has made.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6" name="Speech Bubble: Rectangle with Corners Rounded 25">
            <a:extLst>
              <a:ext uri="{FF2B5EF4-FFF2-40B4-BE49-F238E27FC236}">
                <a16:creationId xmlns:a16="http://schemas.microsoft.com/office/drawing/2014/main" id="{180DB3C0-3105-4F7D-B2A3-A594E6C7E054}"/>
              </a:ext>
            </a:extLst>
          </p:cNvPr>
          <p:cNvSpPr/>
          <p:nvPr/>
        </p:nvSpPr>
        <p:spPr>
          <a:xfrm>
            <a:off x="3134875" y="1442650"/>
            <a:ext cx="4955025" cy="1223955"/>
          </a:xfrm>
          <a:prstGeom prst="wedgeRoundRectCallout">
            <a:avLst>
              <a:gd name="adj1" fmla="val -68519"/>
              <a:gd name="adj2" fmla="val 2362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£7 and 25p and I spend £3 and 60p on some popcorn. This means I will have </a:t>
            </a:r>
          </a:p>
          <a:p>
            <a:pPr algn="ctr"/>
            <a:r>
              <a:rPr lang="en-GB" sz="2000" b="1" dirty="0">
                <a:solidFill>
                  <a:schemeClr val="tx1"/>
                </a:solidFill>
                <a:latin typeface="Century Gothic" panose="020B0502020202020204" pitchFamily="34" charset="0"/>
              </a:rPr>
              <a:t>£3 and 60p left.</a:t>
            </a:r>
          </a:p>
        </p:txBody>
      </p:sp>
      <p:graphicFrame>
        <p:nvGraphicFramePr>
          <p:cNvPr id="27" name="Table 7">
            <a:extLst>
              <a:ext uri="{FF2B5EF4-FFF2-40B4-BE49-F238E27FC236}">
                <a16:creationId xmlns:a16="http://schemas.microsoft.com/office/drawing/2014/main" id="{19C98122-44D3-4DDC-9CCA-731F46997CF6}"/>
              </a:ext>
            </a:extLst>
          </p:cNvPr>
          <p:cNvGraphicFramePr>
            <a:graphicFrameLocks noGrp="1"/>
          </p:cNvGraphicFramePr>
          <p:nvPr>
            <p:extLst>
              <p:ext uri="{D42A27DB-BD31-4B8C-83A1-F6EECF244321}">
                <p14:modId xmlns:p14="http://schemas.microsoft.com/office/powerpoint/2010/main" val="2855117219"/>
              </p:ext>
            </p:extLst>
          </p:nvPr>
        </p:nvGraphicFramePr>
        <p:xfrm>
          <a:off x="1787169" y="3848153"/>
          <a:ext cx="5519849" cy="231508"/>
        </p:xfrm>
        <a:graphic>
          <a:graphicData uri="http://schemas.openxmlformats.org/drawingml/2006/table">
            <a:tbl>
              <a:tblPr firstRow="1" bandRow="1">
                <a:tableStyleId>{5940675A-B579-460E-94D1-54222C63F5DA}</a:tableStyleId>
              </a:tblPr>
              <a:tblGrid>
                <a:gridCol w="595952">
                  <a:extLst>
                    <a:ext uri="{9D8B030D-6E8A-4147-A177-3AD203B41FA5}">
                      <a16:colId xmlns:a16="http://schemas.microsoft.com/office/drawing/2014/main" val="3805297755"/>
                    </a:ext>
                  </a:extLst>
                </a:gridCol>
                <a:gridCol w="595952">
                  <a:extLst>
                    <a:ext uri="{9D8B030D-6E8A-4147-A177-3AD203B41FA5}">
                      <a16:colId xmlns:a16="http://schemas.microsoft.com/office/drawing/2014/main" val="1253066343"/>
                    </a:ext>
                  </a:extLst>
                </a:gridCol>
                <a:gridCol w="324000">
                  <a:extLst>
                    <a:ext uri="{9D8B030D-6E8A-4147-A177-3AD203B41FA5}">
                      <a16:colId xmlns:a16="http://schemas.microsoft.com/office/drawing/2014/main" val="172346307"/>
                    </a:ext>
                  </a:extLst>
                </a:gridCol>
                <a:gridCol w="595952">
                  <a:extLst>
                    <a:ext uri="{9D8B030D-6E8A-4147-A177-3AD203B41FA5}">
                      <a16:colId xmlns:a16="http://schemas.microsoft.com/office/drawing/2014/main" val="810832621"/>
                    </a:ext>
                  </a:extLst>
                </a:gridCol>
                <a:gridCol w="2089025">
                  <a:extLst>
                    <a:ext uri="{9D8B030D-6E8A-4147-A177-3AD203B41FA5}">
                      <a16:colId xmlns:a16="http://schemas.microsoft.com/office/drawing/2014/main" val="243112045"/>
                    </a:ext>
                  </a:extLst>
                </a:gridCol>
                <a:gridCol w="276821">
                  <a:extLst>
                    <a:ext uri="{9D8B030D-6E8A-4147-A177-3AD203B41FA5}">
                      <a16:colId xmlns:a16="http://schemas.microsoft.com/office/drawing/2014/main" val="1085059419"/>
                    </a:ext>
                  </a:extLst>
                </a:gridCol>
                <a:gridCol w="595952">
                  <a:extLst>
                    <a:ext uri="{9D8B030D-6E8A-4147-A177-3AD203B41FA5}">
                      <a16:colId xmlns:a16="http://schemas.microsoft.com/office/drawing/2014/main" val="1829961908"/>
                    </a:ext>
                  </a:extLst>
                </a:gridCol>
                <a:gridCol w="25435">
                  <a:extLst>
                    <a:ext uri="{9D8B030D-6E8A-4147-A177-3AD203B41FA5}">
                      <a16:colId xmlns:a16="http://schemas.microsoft.com/office/drawing/2014/main" val="4201805425"/>
                    </a:ext>
                  </a:extLst>
                </a:gridCol>
                <a:gridCol w="60760">
                  <a:extLst>
                    <a:ext uri="{9D8B030D-6E8A-4147-A177-3AD203B41FA5}">
                      <a16:colId xmlns:a16="http://schemas.microsoft.com/office/drawing/2014/main" val="2994697002"/>
                    </a:ext>
                  </a:extLst>
                </a:gridCol>
                <a:gridCol w="360000">
                  <a:extLst>
                    <a:ext uri="{9D8B030D-6E8A-4147-A177-3AD203B41FA5}">
                      <a16:colId xmlns:a16="http://schemas.microsoft.com/office/drawing/2014/main" val="1597858250"/>
                    </a:ext>
                  </a:extLst>
                </a:gridCol>
              </a:tblGrid>
              <a:tr h="231508">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0315776"/>
                  </a:ext>
                </a:extLst>
              </a:tr>
            </a:tbl>
          </a:graphicData>
        </a:graphic>
      </p:graphicFrame>
      <p:sp>
        <p:nvSpPr>
          <p:cNvPr id="28" name="TextBox 27">
            <a:extLst>
              <a:ext uri="{FF2B5EF4-FFF2-40B4-BE49-F238E27FC236}">
                <a16:creationId xmlns:a16="http://schemas.microsoft.com/office/drawing/2014/main" id="{B80C0753-8407-4E50-9884-A8A31E66E41E}"/>
              </a:ext>
            </a:extLst>
          </p:cNvPr>
          <p:cNvSpPr txBox="1"/>
          <p:nvPr/>
        </p:nvSpPr>
        <p:spPr>
          <a:xfrm>
            <a:off x="6429303" y="3249080"/>
            <a:ext cx="458459" cy="307777"/>
          </a:xfrm>
          <a:prstGeom prst="rect">
            <a:avLst/>
          </a:prstGeom>
          <a:noFill/>
        </p:spPr>
        <p:txBody>
          <a:bodyPr wrap="none" lIns="0" tIns="0" rIns="0" bIns="0" rtlCol="0">
            <a:spAutoFit/>
          </a:bodyPr>
          <a:lstStyle/>
          <a:p>
            <a:r>
              <a:rPr lang="en-GB" sz="2000" b="1" dirty="0">
                <a:latin typeface="Century Gothic" panose="020B0502020202020204" pitchFamily="34" charset="0"/>
              </a:rPr>
              <a:t>25p</a:t>
            </a:r>
          </a:p>
        </p:txBody>
      </p:sp>
      <p:sp>
        <p:nvSpPr>
          <p:cNvPr id="29" name="Arc 28">
            <a:extLst>
              <a:ext uri="{FF2B5EF4-FFF2-40B4-BE49-F238E27FC236}">
                <a16:creationId xmlns:a16="http://schemas.microsoft.com/office/drawing/2014/main" id="{91FEC369-B08B-47D3-9232-39D33D4DCA8D}"/>
              </a:ext>
            </a:extLst>
          </p:cNvPr>
          <p:cNvSpPr/>
          <p:nvPr/>
        </p:nvSpPr>
        <p:spPr>
          <a:xfrm>
            <a:off x="5985272" y="3169577"/>
            <a:ext cx="1324297" cy="1552769"/>
          </a:xfrm>
          <a:prstGeom prst="arc">
            <a:avLst>
              <a:gd name="adj1" fmla="val 11076003"/>
              <a:gd name="adj2" fmla="val 213408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85EDF81C-2907-4AE4-B44B-8EA1B3D09C87}"/>
              </a:ext>
            </a:extLst>
          </p:cNvPr>
          <p:cNvSpPr/>
          <p:nvPr/>
        </p:nvSpPr>
        <p:spPr>
          <a:xfrm flipH="1">
            <a:off x="1787169" y="3072438"/>
            <a:ext cx="1512000" cy="1658182"/>
          </a:xfrm>
          <a:prstGeom prst="arc">
            <a:avLst>
              <a:gd name="adj1" fmla="val 11042493"/>
              <a:gd name="adj2" fmla="val 2137369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TextBox 30">
            <a:extLst>
              <a:ext uri="{FF2B5EF4-FFF2-40B4-BE49-F238E27FC236}">
                <a16:creationId xmlns:a16="http://schemas.microsoft.com/office/drawing/2014/main" id="{06843318-BCE0-425A-8844-717E3F91A671}"/>
              </a:ext>
            </a:extLst>
          </p:cNvPr>
          <p:cNvSpPr txBox="1"/>
          <p:nvPr/>
        </p:nvSpPr>
        <p:spPr>
          <a:xfrm>
            <a:off x="4523168" y="3249080"/>
            <a:ext cx="288541" cy="307777"/>
          </a:xfrm>
          <a:prstGeom prst="rect">
            <a:avLst/>
          </a:prstGeom>
          <a:noFill/>
        </p:spPr>
        <p:txBody>
          <a:bodyPr wrap="none" lIns="0" tIns="0" rIns="0" bIns="0" rtlCol="0">
            <a:spAutoFit/>
          </a:bodyPr>
          <a:lstStyle/>
          <a:p>
            <a:r>
              <a:rPr lang="en-GB" sz="2000" b="1" dirty="0">
                <a:latin typeface="Century Gothic" panose="020B0502020202020204" pitchFamily="34" charset="0"/>
              </a:rPr>
              <a:t>£3</a:t>
            </a:r>
          </a:p>
        </p:txBody>
      </p:sp>
      <p:sp>
        <p:nvSpPr>
          <p:cNvPr id="32" name="Rectangle: Rounded Corners 31">
            <a:extLst>
              <a:ext uri="{FF2B5EF4-FFF2-40B4-BE49-F238E27FC236}">
                <a16:creationId xmlns:a16="http://schemas.microsoft.com/office/drawing/2014/main" id="{79760C15-2D23-440D-95C9-D60559B9BC26}"/>
              </a:ext>
            </a:extLst>
          </p:cNvPr>
          <p:cNvSpPr/>
          <p:nvPr/>
        </p:nvSpPr>
        <p:spPr>
          <a:xfrm>
            <a:off x="5406217"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a:t>
            </a:r>
          </a:p>
        </p:txBody>
      </p:sp>
      <p:sp>
        <p:nvSpPr>
          <p:cNvPr id="33" name="Rectangle: Rounded Corners 32">
            <a:extLst>
              <a:ext uri="{FF2B5EF4-FFF2-40B4-BE49-F238E27FC236}">
                <a16:creationId xmlns:a16="http://schemas.microsoft.com/office/drawing/2014/main" id="{368FA642-8265-457A-B660-694750066EA7}"/>
              </a:ext>
            </a:extLst>
          </p:cNvPr>
          <p:cNvSpPr/>
          <p:nvPr/>
        </p:nvSpPr>
        <p:spPr>
          <a:xfrm>
            <a:off x="6725314"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a:t>
            </a:r>
          </a:p>
          <a:p>
            <a:pPr algn="ctr"/>
            <a:r>
              <a:rPr lang="en-GB" sz="2000" b="1" dirty="0">
                <a:solidFill>
                  <a:schemeClr val="tx1"/>
                </a:solidFill>
                <a:latin typeface="Century Gothic" panose="020B0502020202020204" pitchFamily="34" charset="0"/>
              </a:rPr>
              <a:t>25p</a:t>
            </a:r>
          </a:p>
        </p:txBody>
      </p:sp>
      <p:sp>
        <p:nvSpPr>
          <p:cNvPr id="34" name="Rectangle: Rounded Corners 33">
            <a:extLst>
              <a:ext uri="{FF2B5EF4-FFF2-40B4-BE49-F238E27FC236}">
                <a16:creationId xmlns:a16="http://schemas.microsoft.com/office/drawing/2014/main" id="{A6DBC6CB-BC57-4BC3-BC6C-D479C94FCEBB}"/>
              </a:ext>
            </a:extLst>
          </p:cNvPr>
          <p:cNvSpPr/>
          <p:nvPr/>
        </p:nvSpPr>
        <p:spPr>
          <a:xfrm>
            <a:off x="1206076" y="4139882"/>
            <a:ext cx="1161794" cy="672651"/>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 and </a:t>
            </a:r>
          </a:p>
          <a:p>
            <a:pPr algn="ctr"/>
            <a:r>
              <a:rPr lang="en-GB" sz="2000" b="1" dirty="0">
                <a:solidFill>
                  <a:schemeClr val="tx1"/>
                </a:solidFill>
                <a:latin typeface="Century Gothic" panose="020B0502020202020204" pitchFamily="34" charset="0"/>
              </a:rPr>
              <a:t>60p</a:t>
            </a:r>
          </a:p>
        </p:txBody>
      </p:sp>
      <p:sp>
        <p:nvSpPr>
          <p:cNvPr id="35" name="Arc 34">
            <a:extLst>
              <a:ext uri="{FF2B5EF4-FFF2-40B4-BE49-F238E27FC236}">
                <a16:creationId xmlns:a16="http://schemas.microsoft.com/office/drawing/2014/main" id="{E6CE7F69-E5C8-4D34-9550-ECB523D29EC4}"/>
              </a:ext>
            </a:extLst>
          </p:cNvPr>
          <p:cNvSpPr/>
          <p:nvPr/>
        </p:nvSpPr>
        <p:spPr>
          <a:xfrm flipH="1">
            <a:off x="3304992" y="3072937"/>
            <a:ext cx="2689805" cy="1658182"/>
          </a:xfrm>
          <a:prstGeom prst="arc">
            <a:avLst>
              <a:gd name="adj1" fmla="val 10933881"/>
              <a:gd name="adj2" fmla="val 214684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7AD991F8-A5B5-4B80-97B2-F059653CDD39}"/>
              </a:ext>
            </a:extLst>
          </p:cNvPr>
          <p:cNvSpPr/>
          <p:nvPr/>
        </p:nvSpPr>
        <p:spPr>
          <a:xfrm>
            <a:off x="2725958"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£4</a:t>
            </a:r>
          </a:p>
        </p:txBody>
      </p:sp>
      <p:sp>
        <p:nvSpPr>
          <p:cNvPr id="37" name="TextBox 36">
            <a:extLst>
              <a:ext uri="{FF2B5EF4-FFF2-40B4-BE49-F238E27FC236}">
                <a16:creationId xmlns:a16="http://schemas.microsoft.com/office/drawing/2014/main" id="{6A3E65CA-1AEA-4D32-B20E-DB151CCA775C}"/>
              </a:ext>
            </a:extLst>
          </p:cNvPr>
          <p:cNvSpPr txBox="1"/>
          <p:nvPr/>
        </p:nvSpPr>
        <p:spPr>
          <a:xfrm>
            <a:off x="2337183" y="3249080"/>
            <a:ext cx="458459" cy="307777"/>
          </a:xfrm>
          <a:prstGeom prst="rect">
            <a:avLst/>
          </a:prstGeom>
          <a:noFill/>
        </p:spPr>
        <p:txBody>
          <a:bodyPr wrap="none" lIns="0" tIns="0" rIns="0" bIns="0" rtlCol="0">
            <a:spAutoFit/>
          </a:bodyPr>
          <a:lstStyle/>
          <a:p>
            <a:r>
              <a:rPr lang="en-GB" sz="2000" b="1" dirty="0">
                <a:latin typeface="Century Gothic" panose="020B0502020202020204" pitchFamily="34" charset="0"/>
              </a:rPr>
              <a:t>40p</a:t>
            </a:r>
          </a:p>
        </p:txBody>
      </p:sp>
    </p:spTree>
    <p:extLst>
      <p:ext uri="{BB962C8B-B14F-4D97-AF65-F5344CB8AC3E}">
        <p14:creationId xmlns:p14="http://schemas.microsoft.com/office/powerpoint/2010/main" val="409797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18CFE260-5530-4B21-A0F8-A2B438FEFF38}"/>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5" name="Rectangle 24">
            <a:extLst>
              <a:ext uri="{FF2B5EF4-FFF2-40B4-BE49-F238E27FC236}">
                <a16:creationId xmlns:a16="http://schemas.microsoft.com/office/drawing/2014/main" id="{74886BE1-43EF-44F0-A44D-05B242EE674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Errol says,</a:t>
            </a: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400" b="1" dirty="0">
              <a:solidFill>
                <a:prstClr val="black"/>
              </a:solidFill>
              <a:latin typeface="Century Gothic" panose="020B0502020202020204" pitchFamily="34" charset="0"/>
            </a:endParaRPr>
          </a:p>
          <a:p>
            <a:r>
              <a:rPr lang="en-GB" sz="2000" b="1" dirty="0">
                <a:solidFill>
                  <a:prstClr val="black"/>
                </a:solidFill>
                <a:latin typeface="Century Gothic" panose="020B0502020202020204" pitchFamily="34" charset="0"/>
              </a:rPr>
              <a:t>Explain the mistake that Errol has made.</a:t>
            </a:r>
          </a:p>
          <a:p>
            <a:r>
              <a:rPr lang="en-GB" sz="2000" b="1" dirty="0">
                <a:solidFill>
                  <a:prstClr val="black"/>
                </a:solidFill>
                <a:latin typeface="Century Gothic" panose="020B0502020202020204" pitchFamily="34" charset="0"/>
              </a:rPr>
              <a:t>Errol has subtracted £3 and 65p…</a:t>
            </a: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6" name="Speech Bubble: Rectangle with Corners Rounded 25">
            <a:extLst>
              <a:ext uri="{FF2B5EF4-FFF2-40B4-BE49-F238E27FC236}">
                <a16:creationId xmlns:a16="http://schemas.microsoft.com/office/drawing/2014/main" id="{180DB3C0-3105-4F7D-B2A3-A594E6C7E054}"/>
              </a:ext>
            </a:extLst>
          </p:cNvPr>
          <p:cNvSpPr/>
          <p:nvPr/>
        </p:nvSpPr>
        <p:spPr>
          <a:xfrm>
            <a:off x="3134875" y="1442650"/>
            <a:ext cx="4955025" cy="1223955"/>
          </a:xfrm>
          <a:prstGeom prst="wedgeRoundRectCallout">
            <a:avLst>
              <a:gd name="adj1" fmla="val -68519"/>
              <a:gd name="adj2" fmla="val 2362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£7 and 25p and I spend £3 and 60p on some popcorn. This means I will have </a:t>
            </a:r>
          </a:p>
          <a:p>
            <a:pPr algn="ctr"/>
            <a:r>
              <a:rPr lang="en-GB" sz="2000" b="1" dirty="0">
                <a:solidFill>
                  <a:schemeClr val="tx1"/>
                </a:solidFill>
                <a:latin typeface="Century Gothic" panose="020B0502020202020204" pitchFamily="34" charset="0"/>
              </a:rPr>
              <a:t>£3 and 60p left.</a:t>
            </a:r>
          </a:p>
        </p:txBody>
      </p:sp>
      <p:graphicFrame>
        <p:nvGraphicFramePr>
          <p:cNvPr id="27" name="Table 7">
            <a:extLst>
              <a:ext uri="{FF2B5EF4-FFF2-40B4-BE49-F238E27FC236}">
                <a16:creationId xmlns:a16="http://schemas.microsoft.com/office/drawing/2014/main" id="{19C98122-44D3-4DDC-9CCA-731F46997CF6}"/>
              </a:ext>
            </a:extLst>
          </p:cNvPr>
          <p:cNvGraphicFramePr>
            <a:graphicFrameLocks noGrp="1"/>
          </p:cNvGraphicFramePr>
          <p:nvPr/>
        </p:nvGraphicFramePr>
        <p:xfrm>
          <a:off x="1787169" y="3848153"/>
          <a:ext cx="5519849" cy="231508"/>
        </p:xfrm>
        <a:graphic>
          <a:graphicData uri="http://schemas.openxmlformats.org/drawingml/2006/table">
            <a:tbl>
              <a:tblPr firstRow="1" bandRow="1">
                <a:tableStyleId>{5940675A-B579-460E-94D1-54222C63F5DA}</a:tableStyleId>
              </a:tblPr>
              <a:tblGrid>
                <a:gridCol w="595952">
                  <a:extLst>
                    <a:ext uri="{9D8B030D-6E8A-4147-A177-3AD203B41FA5}">
                      <a16:colId xmlns:a16="http://schemas.microsoft.com/office/drawing/2014/main" val="3805297755"/>
                    </a:ext>
                  </a:extLst>
                </a:gridCol>
                <a:gridCol w="595952">
                  <a:extLst>
                    <a:ext uri="{9D8B030D-6E8A-4147-A177-3AD203B41FA5}">
                      <a16:colId xmlns:a16="http://schemas.microsoft.com/office/drawing/2014/main" val="1253066343"/>
                    </a:ext>
                  </a:extLst>
                </a:gridCol>
                <a:gridCol w="324000">
                  <a:extLst>
                    <a:ext uri="{9D8B030D-6E8A-4147-A177-3AD203B41FA5}">
                      <a16:colId xmlns:a16="http://schemas.microsoft.com/office/drawing/2014/main" val="172346307"/>
                    </a:ext>
                  </a:extLst>
                </a:gridCol>
                <a:gridCol w="595952">
                  <a:extLst>
                    <a:ext uri="{9D8B030D-6E8A-4147-A177-3AD203B41FA5}">
                      <a16:colId xmlns:a16="http://schemas.microsoft.com/office/drawing/2014/main" val="810832621"/>
                    </a:ext>
                  </a:extLst>
                </a:gridCol>
                <a:gridCol w="2089025">
                  <a:extLst>
                    <a:ext uri="{9D8B030D-6E8A-4147-A177-3AD203B41FA5}">
                      <a16:colId xmlns:a16="http://schemas.microsoft.com/office/drawing/2014/main" val="243112045"/>
                    </a:ext>
                  </a:extLst>
                </a:gridCol>
                <a:gridCol w="276821">
                  <a:extLst>
                    <a:ext uri="{9D8B030D-6E8A-4147-A177-3AD203B41FA5}">
                      <a16:colId xmlns:a16="http://schemas.microsoft.com/office/drawing/2014/main" val="1085059419"/>
                    </a:ext>
                  </a:extLst>
                </a:gridCol>
                <a:gridCol w="595952">
                  <a:extLst>
                    <a:ext uri="{9D8B030D-6E8A-4147-A177-3AD203B41FA5}">
                      <a16:colId xmlns:a16="http://schemas.microsoft.com/office/drawing/2014/main" val="1829961908"/>
                    </a:ext>
                  </a:extLst>
                </a:gridCol>
                <a:gridCol w="25435">
                  <a:extLst>
                    <a:ext uri="{9D8B030D-6E8A-4147-A177-3AD203B41FA5}">
                      <a16:colId xmlns:a16="http://schemas.microsoft.com/office/drawing/2014/main" val="4201805425"/>
                    </a:ext>
                  </a:extLst>
                </a:gridCol>
                <a:gridCol w="60760">
                  <a:extLst>
                    <a:ext uri="{9D8B030D-6E8A-4147-A177-3AD203B41FA5}">
                      <a16:colId xmlns:a16="http://schemas.microsoft.com/office/drawing/2014/main" val="2994697002"/>
                    </a:ext>
                  </a:extLst>
                </a:gridCol>
                <a:gridCol w="360000">
                  <a:extLst>
                    <a:ext uri="{9D8B030D-6E8A-4147-A177-3AD203B41FA5}">
                      <a16:colId xmlns:a16="http://schemas.microsoft.com/office/drawing/2014/main" val="1597858250"/>
                    </a:ext>
                  </a:extLst>
                </a:gridCol>
              </a:tblGrid>
              <a:tr h="231508">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0315776"/>
                  </a:ext>
                </a:extLst>
              </a:tr>
            </a:tbl>
          </a:graphicData>
        </a:graphic>
      </p:graphicFrame>
      <p:sp>
        <p:nvSpPr>
          <p:cNvPr id="28" name="TextBox 27">
            <a:extLst>
              <a:ext uri="{FF2B5EF4-FFF2-40B4-BE49-F238E27FC236}">
                <a16:creationId xmlns:a16="http://schemas.microsoft.com/office/drawing/2014/main" id="{B80C0753-8407-4E50-9884-A8A31E66E41E}"/>
              </a:ext>
            </a:extLst>
          </p:cNvPr>
          <p:cNvSpPr txBox="1"/>
          <p:nvPr/>
        </p:nvSpPr>
        <p:spPr>
          <a:xfrm>
            <a:off x="6429303" y="3249080"/>
            <a:ext cx="458459" cy="307777"/>
          </a:xfrm>
          <a:prstGeom prst="rect">
            <a:avLst/>
          </a:prstGeom>
          <a:noFill/>
        </p:spPr>
        <p:txBody>
          <a:bodyPr wrap="none" lIns="0" tIns="0" rIns="0" bIns="0" rtlCol="0">
            <a:spAutoFit/>
          </a:bodyPr>
          <a:lstStyle/>
          <a:p>
            <a:r>
              <a:rPr lang="en-GB" sz="2000" b="1" dirty="0">
                <a:latin typeface="Century Gothic" panose="020B0502020202020204" pitchFamily="34" charset="0"/>
              </a:rPr>
              <a:t>25p</a:t>
            </a:r>
          </a:p>
        </p:txBody>
      </p:sp>
      <p:sp>
        <p:nvSpPr>
          <p:cNvPr id="29" name="Arc 28">
            <a:extLst>
              <a:ext uri="{FF2B5EF4-FFF2-40B4-BE49-F238E27FC236}">
                <a16:creationId xmlns:a16="http://schemas.microsoft.com/office/drawing/2014/main" id="{91FEC369-B08B-47D3-9232-39D33D4DCA8D}"/>
              </a:ext>
            </a:extLst>
          </p:cNvPr>
          <p:cNvSpPr/>
          <p:nvPr/>
        </p:nvSpPr>
        <p:spPr>
          <a:xfrm>
            <a:off x="5985272" y="3169577"/>
            <a:ext cx="1324297" cy="1552769"/>
          </a:xfrm>
          <a:prstGeom prst="arc">
            <a:avLst>
              <a:gd name="adj1" fmla="val 11076003"/>
              <a:gd name="adj2" fmla="val 213408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85EDF81C-2907-4AE4-B44B-8EA1B3D09C87}"/>
              </a:ext>
            </a:extLst>
          </p:cNvPr>
          <p:cNvSpPr/>
          <p:nvPr/>
        </p:nvSpPr>
        <p:spPr>
          <a:xfrm flipH="1">
            <a:off x="1787169" y="3072438"/>
            <a:ext cx="1512000" cy="1658182"/>
          </a:xfrm>
          <a:prstGeom prst="arc">
            <a:avLst>
              <a:gd name="adj1" fmla="val 11042493"/>
              <a:gd name="adj2" fmla="val 2137369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TextBox 30">
            <a:extLst>
              <a:ext uri="{FF2B5EF4-FFF2-40B4-BE49-F238E27FC236}">
                <a16:creationId xmlns:a16="http://schemas.microsoft.com/office/drawing/2014/main" id="{06843318-BCE0-425A-8844-717E3F91A671}"/>
              </a:ext>
            </a:extLst>
          </p:cNvPr>
          <p:cNvSpPr txBox="1"/>
          <p:nvPr/>
        </p:nvSpPr>
        <p:spPr>
          <a:xfrm>
            <a:off x="4523168" y="3249080"/>
            <a:ext cx="288541" cy="307777"/>
          </a:xfrm>
          <a:prstGeom prst="rect">
            <a:avLst/>
          </a:prstGeom>
          <a:noFill/>
        </p:spPr>
        <p:txBody>
          <a:bodyPr wrap="none" lIns="0" tIns="0" rIns="0" bIns="0" rtlCol="0">
            <a:spAutoFit/>
          </a:bodyPr>
          <a:lstStyle/>
          <a:p>
            <a:r>
              <a:rPr lang="en-GB" sz="2000" b="1" dirty="0">
                <a:latin typeface="Century Gothic" panose="020B0502020202020204" pitchFamily="34" charset="0"/>
              </a:rPr>
              <a:t>£3</a:t>
            </a:r>
          </a:p>
        </p:txBody>
      </p:sp>
      <p:sp>
        <p:nvSpPr>
          <p:cNvPr id="32" name="Rectangle: Rounded Corners 31">
            <a:extLst>
              <a:ext uri="{FF2B5EF4-FFF2-40B4-BE49-F238E27FC236}">
                <a16:creationId xmlns:a16="http://schemas.microsoft.com/office/drawing/2014/main" id="{79760C15-2D23-440D-95C9-D60559B9BC26}"/>
              </a:ext>
            </a:extLst>
          </p:cNvPr>
          <p:cNvSpPr/>
          <p:nvPr/>
        </p:nvSpPr>
        <p:spPr>
          <a:xfrm>
            <a:off x="5406217"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a:t>
            </a:r>
          </a:p>
        </p:txBody>
      </p:sp>
      <p:sp>
        <p:nvSpPr>
          <p:cNvPr id="33" name="Rectangle: Rounded Corners 32">
            <a:extLst>
              <a:ext uri="{FF2B5EF4-FFF2-40B4-BE49-F238E27FC236}">
                <a16:creationId xmlns:a16="http://schemas.microsoft.com/office/drawing/2014/main" id="{368FA642-8265-457A-B660-694750066EA7}"/>
              </a:ext>
            </a:extLst>
          </p:cNvPr>
          <p:cNvSpPr/>
          <p:nvPr/>
        </p:nvSpPr>
        <p:spPr>
          <a:xfrm>
            <a:off x="6725314"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a:t>
            </a:r>
          </a:p>
          <a:p>
            <a:pPr algn="ctr"/>
            <a:r>
              <a:rPr lang="en-GB" sz="2000" b="1" dirty="0">
                <a:solidFill>
                  <a:schemeClr val="tx1"/>
                </a:solidFill>
                <a:latin typeface="Century Gothic" panose="020B0502020202020204" pitchFamily="34" charset="0"/>
              </a:rPr>
              <a:t>25p</a:t>
            </a:r>
          </a:p>
        </p:txBody>
      </p:sp>
      <p:sp>
        <p:nvSpPr>
          <p:cNvPr id="34" name="Rectangle: Rounded Corners 33">
            <a:extLst>
              <a:ext uri="{FF2B5EF4-FFF2-40B4-BE49-F238E27FC236}">
                <a16:creationId xmlns:a16="http://schemas.microsoft.com/office/drawing/2014/main" id="{A6DBC6CB-BC57-4BC3-BC6C-D479C94FCEBB}"/>
              </a:ext>
            </a:extLst>
          </p:cNvPr>
          <p:cNvSpPr/>
          <p:nvPr/>
        </p:nvSpPr>
        <p:spPr>
          <a:xfrm>
            <a:off x="1206076" y="4139882"/>
            <a:ext cx="1161794" cy="672651"/>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 and </a:t>
            </a:r>
          </a:p>
          <a:p>
            <a:pPr algn="ctr"/>
            <a:r>
              <a:rPr lang="en-GB" sz="2000" b="1" dirty="0">
                <a:solidFill>
                  <a:schemeClr val="tx1"/>
                </a:solidFill>
                <a:latin typeface="Century Gothic" panose="020B0502020202020204" pitchFamily="34" charset="0"/>
              </a:rPr>
              <a:t>60p</a:t>
            </a:r>
          </a:p>
        </p:txBody>
      </p:sp>
      <p:sp>
        <p:nvSpPr>
          <p:cNvPr id="35" name="Arc 34">
            <a:extLst>
              <a:ext uri="{FF2B5EF4-FFF2-40B4-BE49-F238E27FC236}">
                <a16:creationId xmlns:a16="http://schemas.microsoft.com/office/drawing/2014/main" id="{E6CE7F69-E5C8-4D34-9550-ECB523D29EC4}"/>
              </a:ext>
            </a:extLst>
          </p:cNvPr>
          <p:cNvSpPr/>
          <p:nvPr/>
        </p:nvSpPr>
        <p:spPr>
          <a:xfrm flipH="1">
            <a:off x="3304992" y="3072937"/>
            <a:ext cx="2689805" cy="1658182"/>
          </a:xfrm>
          <a:prstGeom prst="arc">
            <a:avLst>
              <a:gd name="adj1" fmla="val 10933881"/>
              <a:gd name="adj2" fmla="val 214684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7AD991F8-A5B5-4B80-97B2-F059653CDD39}"/>
              </a:ext>
            </a:extLst>
          </p:cNvPr>
          <p:cNvSpPr/>
          <p:nvPr/>
        </p:nvSpPr>
        <p:spPr>
          <a:xfrm>
            <a:off x="2725958"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£4</a:t>
            </a:r>
          </a:p>
        </p:txBody>
      </p:sp>
      <p:sp>
        <p:nvSpPr>
          <p:cNvPr id="37" name="TextBox 36">
            <a:extLst>
              <a:ext uri="{FF2B5EF4-FFF2-40B4-BE49-F238E27FC236}">
                <a16:creationId xmlns:a16="http://schemas.microsoft.com/office/drawing/2014/main" id="{6A3E65CA-1AEA-4D32-B20E-DB151CCA775C}"/>
              </a:ext>
            </a:extLst>
          </p:cNvPr>
          <p:cNvSpPr txBox="1"/>
          <p:nvPr/>
        </p:nvSpPr>
        <p:spPr>
          <a:xfrm>
            <a:off x="2337183" y="3249080"/>
            <a:ext cx="458459" cy="307777"/>
          </a:xfrm>
          <a:prstGeom prst="rect">
            <a:avLst/>
          </a:prstGeom>
          <a:noFill/>
        </p:spPr>
        <p:txBody>
          <a:bodyPr wrap="none" lIns="0" tIns="0" rIns="0" bIns="0" rtlCol="0">
            <a:spAutoFit/>
          </a:bodyPr>
          <a:lstStyle/>
          <a:p>
            <a:r>
              <a:rPr lang="en-GB" sz="2000" b="1" dirty="0">
                <a:latin typeface="Century Gothic" panose="020B0502020202020204" pitchFamily="34" charset="0"/>
              </a:rPr>
              <a:t>40p</a:t>
            </a:r>
          </a:p>
        </p:txBody>
      </p:sp>
    </p:spTree>
    <p:extLst>
      <p:ext uri="{BB962C8B-B14F-4D97-AF65-F5344CB8AC3E}">
        <p14:creationId xmlns:p14="http://schemas.microsoft.com/office/powerpoint/2010/main" val="406578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18CFE260-5530-4B21-A0F8-A2B438FEFF38}"/>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5" name="Rectangle 24">
            <a:extLst>
              <a:ext uri="{FF2B5EF4-FFF2-40B4-BE49-F238E27FC236}">
                <a16:creationId xmlns:a16="http://schemas.microsoft.com/office/drawing/2014/main" id="{74886BE1-43EF-44F0-A44D-05B242EE674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prstClr val="black"/>
                </a:solidFill>
                <a:latin typeface="Century Gothic" panose="020B0502020202020204" pitchFamily="34" charset="0"/>
              </a:rPr>
              <a:t>Errol says,</a:t>
            </a: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20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600" b="1" dirty="0">
              <a:solidFill>
                <a:prstClr val="black"/>
              </a:solidFill>
              <a:latin typeface="Century Gothic" panose="020B0502020202020204" pitchFamily="34" charset="0"/>
            </a:endParaRPr>
          </a:p>
          <a:p>
            <a:endParaRPr lang="en-GB" sz="1400" b="1" dirty="0">
              <a:solidFill>
                <a:prstClr val="black"/>
              </a:solidFill>
              <a:latin typeface="Century Gothic" panose="020B0502020202020204" pitchFamily="34" charset="0"/>
            </a:endParaRPr>
          </a:p>
          <a:p>
            <a:r>
              <a:rPr lang="en-GB" sz="2000" b="1" dirty="0">
                <a:solidFill>
                  <a:prstClr val="black"/>
                </a:solidFill>
                <a:latin typeface="Century Gothic" panose="020B0502020202020204" pitchFamily="34" charset="0"/>
              </a:rPr>
              <a:t>Explain the mistake that Errol has made.</a:t>
            </a:r>
          </a:p>
          <a:p>
            <a:r>
              <a:rPr lang="en-GB" sz="2000" b="1" dirty="0">
                <a:solidFill>
                  <a:srgbClr val="FF0000"/>
                </a:solidFill>
                <a:latin typeface="Century Gothic" panose="020B0502020202020204" pitchFamily="34" charset="0"/>
              </a:rPr>
              <a:t>Errol has subtracted £3 and 65p in total, rather than £3 and 60p. The correct subtraction is: £7 and 25p </a:t>
            </a:r>
            <a:r>
              <a:rPr lang="en-GB" sz="2000" b="1">
                <a:solidFill>
                  <a:srgbClr val="FF0000"/>
                </a:solidFill>
                <a:latin typeface="Century Gothic" panose="020B0502020202020204" pitchFamily="34" charset="0"/>
              </a:rPr>
              <a:t>– £</a:t>
            </a:r>
            <a:r>
              <a:rPr lang="en-GB" sz="2000" b="1" dirty="0">
                <a:solidFill>
                  <a:srgbClr val="FF0000"/>
                </a:solidFill>
                <a:latin typeface="Century Gothic" panose="020B0502020202020204" pitchFamily="34" charset="0"/>
              </a:rPr>
              <a:t>3 and 60p = £3 and 65p. </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6" name="Speech Bubble: Rectangle with Corners Rounded 25">
            <a:extLst>
              <a:ext uri="{FF2B5EF4-FFF2-40B4-BE49-F238E27FC236}">
                <a16:creationId xmlns:a16="http://schemas.microsoft.com/office/drawing/2014/main" id="{180DB3C0-3105-4F7D-B2A3-A594E6C7E054}"/>
              </a:ext>
            </a:extLst>
          </p:cNvPr>
          <p:cNvSpPr/>
          <p:nvPr/>
        </p:nvSpPr>
        <p:spPr>
          <a:xfrm>
            <a:off x="3134875" y="1442650"/>
            <a:ext cx="4955025" cy="1223955"/>
          </a:xfrm>
          <a:prstGeom prst="wedgeRoundRectCallout">
            <a:avLst>
              <a:gd name="adj1" fmla="val -68519"/>
              <a:gd name="adj2" fmla="val 2362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have £7 and 25p and I spend £3 and 60p on some popcorn. This means I will have </a:t>
            </a:r>
          </a:p>
          <a:p>
            <a:pPr algn="ctr"/>
            <a:r>
              <a:rPr lang="en-GB" sz="2000" b="1" dirty="0">
                <a:solidFill>
                  <a:schemeClr val="tx1"/>
                </a:solidFill>
                <a:latin typeface="Century Gothic" panose="020B0502020202020204" pitchFamily="34" charset="0"/>
              </a:rPr>
              <a:t>£3 and 60p left.</a:t>
            </a:r>
          </a:p>
        </p:txBody>
      </p:sp>
      <p:graphicFrame>
        <p:nvGraphicFramePr>
          <p:cNvPr id="27" name="Table 7">
            <a:extLst>
              <a:ext uri="{FF2B5EF4-FFF2-40B4-BE49-F238E27FC236}">
                <a16:creationId xmlns:a16="http://schemas.microsoft.com/office/drawing/2014/main" id="{19C98122-44D3-4DDC-9CCA-731F46997CF6}"/>
              </a:ext>
            </a:extLst>
          </p:cNvPr>
          <p:cNvGraphicFramePr>
            <a:graphicFrameLocks noGrp="1"/>
          </p:cNvGraphicFramePr>
          <p:nvPr/>
        </p:nvGraphicFramePr>
        <p:xfrm>
          <a:off x="1787169" y="3848153"/>
          <a:ext cx="5519849" cy="231508"/>
        </p:xfrm>
        <a:graphic>
          <a:graphicData uri="http://schemas.openxmlformats.org/drawingml/2006/table">
            <a:tbl>
              <a:tblPr firstRow="1" bandRow="1">
                <a:tableStyleId>{5940675A-B579-460E-94D1-54222C63F5DA}</a:tableStyleId>
              </a:tblPr>
              <a:tblGrid>
                <a:gridCol w="595952">
                  <a:extLst>
                    <a:ext uri="{9D8B030D-6E8A-4147-A177-3AD203B41FA5}">
                      <a16:colId xmlns:a16="http://schemas.microsoft.com/office/drawing/2014/main" val="3805297755"/>
                    </a:ext>
                  </a:extLst>
                </a:gridCol>
                <a:gridCol w="595952">
                  <a:extLst>
                    <a:ext uri="{9D8B030D-6E8A-4147-A177-3AD203B41FA5}">
                      <a16:colId xmlns:a16="http://schemas.microsoft.com/office/drawing/2014/main" val="1253066343"/>
                    </a:ext>
                  </a:extLst>
                </a:gridCol>
                <a:gridCol w="324000">
                  <a:extLst>
                    <a:ext uri="{9D8B030D-6E8A-4147-A177-3AD203B41FA5}">
                      <a16:colId xmlns:a16="http://schemas.microsoft.com/office/drawing/2014/main" val="172346307"/>
                    </a:ext>
                  </a:extLst>
                </a:gridCol>
                <a:gridCol w="595952">
                  <a:extLst>
                    <a:ext uri="{9D8B030D-6E8A-4147-A177-3AD203B41FA5}">
                      <a16:colId xmlns:a16="http://schemas.microsoft.com/office/drawing/2014/main" val="810832621"/>
                    </a:ext>
                  </a:extLst>
                </a:gridCol>
                <a:gridCol w="2089025">
                  <a:extLst>
                    <a:ext uri="{9D8B030D-6E8A-4147-A177-3AD203B41FA5}">
                      <a16:colId xmlns:a16="http://schemas.microsoft.com/office/drawing/2014/main" val="243112045"/>
                    </a:ext>
                  </a:extLst>
                </a:gridCol>
                <a:gridCol w="276821">
                  <a:extLst>
                    <a:ext uri="{9D8B030D-6E8A-4147-A177-3AD203B41FA5}">
                      <a16:colId xmlns:a16="http://schemas.microsoft.com/office/drawing/2014/main" val="1085059419"/>
                    </a:ext>
                  </a:extLst>
                </a:gridCol>
                <a:gridCol w="595952">
                  <a:extLst>
                    <a:ext uri="{9D8B030D-6E8A-4147-A177-3AD203B41FA5}">
                      <a16:colId xmlns:a16="http://schemas.microsoft.com/office/drawing/2014/main" val="1829961908"/>
                    </a:ext>
                  </a:extLst>
                </a:gridCol>
                <a:gridCol w="25435">
                  <a:extLst>
                    <a:ext uri="{9D8B030D-6E8A-4147-A177-3AD203B41FA5}">
                      <a16:colId xmlns:a16="http://schemas.microsoft.com/office/drawing/2014/main" val="4201805425"/>
                    </a:ext>
                  </a:extLst>
                </a:gridCol>
                <a:gridCol w="60760">
                  <a:extLst>
                    <a:ext uri="{9D8B030D-6E8A-4147-A177-3AD203B41FA5}">
                      <a16:colId xmlns:a16="http://schemas.microsoft.com/office/drawing/2014/main" val="2994697002"/>
                    </a:ext>
                  </a:extLst>
                </a:gridCol>
                <a:gridCol w="360000">
                  <a:extLst>
                    <a:ext uri="{9D8B030D-6E8A-4147-A177-3AD203B41FA5}">
                      <a16:colId xmlns:a16="http://schemas.microsoft.com/office/drawing/2014/main" val="1597858250"/>
                    </a:ext>
                  </a:extLst>
                </a:gridCol>
              </a:tblGrid>
              <a:tr h="231508">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0315776"/>
                  </a:ext>
                </a:extLst>
              </a:tr>
            </a:tbl>
          </a:graphicData>
        </a:graphic>
      </p:graphicFrame>
      <p:sp>
        <p:nvSpPr>
          <p:cNvPr id="28" name="TextBox 27">
            <a:extLst>
              <a:ext uri="{FF2B5EF4-FFF2-40B4-BE49-F238E27FC236}">
                <a16:creationId xmlns:a16="http://schemas.microsoft.com/office/drawing/2014/main" id="{B80C0753-8407-4E50-9884-A8A31E66E41E}"/>
              </a:ext>
            </a:extLst>
          </p:cNvPr>
          <p:cNvSpPr txBox="1"/>
          <p:nvPr/>
        </p:nvSpPr>
        <p:spPr>
          <a:xfrm>
            <a:off x="6429303" y="3249080"/>
            <a:ext cx="458459" cy="307777"/>
          </a:xfrm>
          <a:prstGeom prst="rect">
            <a:avLst/>
          </a:prstGeom>
          <a:noFill/>
        </p:spPr>
        <p:txBody>
          <a:bodyPr wrap="none" lIns="0" tIns="0" rIns="0" bIns="0" rtlCol="0">
            <a:spAutoFit/>
          </a:bodyPr>
          <a:lstStyle/>
          <a:p>
            <a:r>
              <a:rPr lang="en-GB" sz="2000" b="1" dirty="0">
                <a:latin typeface="Century Gothic" panose="020B0502020202020204" pitchFamily="34" charset="0"/>
              </a:rPr>
              <a:t>25p</a:t>
            </a:r>
          </a:p>
        </p:txBody>
      </p:sp>
      <p:sp>
        <p:nvSpPr>
          <p:cNvPr id="29" name="Arc 28">
            <a:extLst>
              <a:ext uri="{FF2B5EF4-FFF2-40B4-BE49-F238E27FC236}">
                <a16:creationId xmlns:a16="http://schemas.microsoft.com/office/drawing/2014/main" id="{91FEC369-B08B-47D3-9232-39D33D4DCA8D}"/>
              </a:ext>
            </a:extLst>
          </p:cNvPr>
          <p:cNvSpPr/>
          <p:nvPr/>
        </p:nvSpPr>
        <p:spPr>
          <a:xfrm>
            <a:off x="5985272" y="3169577"/>
            <a:ext cx="1324297" cy="1552769"/>
          </a:xfrm>
          <a:prstGeom prst="arc">
            <a:avLst>
              <a:gd name="adj1" fmla="val 11076003"/>
              <a:gd name="adj2" fmla="val 213408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85EDF81C-2907-4AE4-B44B-8EA1B3D09C87}"/>
              </a:ext>
            </a:extLst>
          </p:cNvPr>
          <p:cNvSpPr/>
          <p:nvPr/>
        </p:nvSpPr>
        <p:spPr>
          <a:xfrm flipH="1">
            <a:off x="1787169" y="3072438"/>
            <a:ext cx="1512000" cy="1658182"/>
          </a:xfrm>
          <a:prstGeom prst="arc">
            <a:avLst>
              <a:gd name="adj1" fmla="val 11042493"/>
              <a:gd name="adj2" fmla="val 2137369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TextBox 30">
            <a:extLst>
              <a:ext uri="{FF2B5EF4-FFF2-40B4-BE49-F238E27FC236}">
                <a16:creationId xmlns:a16="http://schemas.microsoft.com/office/drawing/2014/main" id="{06843318-BCE0-425A-8844-717E3F91A671}"/>
              </a:ext>
            </a:extLst>
          </p:cNvPr>
          <p:cNvSpPr txBox="1"/>
          <p:nvPr/>
        </p:nvSpPr>
        <p:spPr>
          <a:xfrm>
            <a:off x="4523168" y="3249080"/>
            <a:ext cx="288541" cy="307777"/>
          </a:xfrm>
          <a:prstGeom prst="rect">
            <a:avLst/>
          </a:prstGeom>
          <a:noFill/>
        </p:spPr>
        <p:txBody>
          <a:bodyPr wrap="none" lIns="0" tIns="0" rIns="0" bIns="0" rtlCol="0">
            <a:spAutoFit/>
          </a:bodyPr>
          <a:lstStyle/>
          <a:p>
            <a:r>
              <a:rPr lang="en-GB" sz="2000" b="1" dirty="0">
                <a:latin typeface="Century Gothic" panose="020B0502020202020204" pitchFamily="34" charset="0"/>
              </a:rPr>
              <a:t>£3</a:t>
            </a:r>
          </a:p>
        </p:txBody>
      </p:sp>
      <p:sp>
        <p:nvSpPr>
          <p:cNvPr id="32" name="Rectangle: Rounded Corners 31">
            <a:extLst>
              <a:ext uri="{FF2B5EF4-FFF2-40B4-BE49-F238E27FC236}">
                <a16:creationId xmlns:a16="http://schemas.microsoft.com/office/drawing/2014/main" id="{79760C15-2D23-440D-95C9-D60559B9BC26}"/>
              </a:ext>
            </a:extLst>
          </p:cNvPr>
          <p:cNvSpPr/>
          <p:nvPr/>
        </p:nvSpPr>
        <p:spPr>
          <a:xfrm>
            <a:off x="5406217"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a:t>
            </a:r>
          </a:p>
        </p:txBody>
      </p:sp>
      <p:sp>
        <p:nvSpPr>
          <p:cNvPr id="33" name="Rectangle: Rounded Corners 32">
            <a:extLst>
              <a:ext uri="{FF2B5EF4-FFF2-40B4-BE49-F238E27FC236}">
                <a16:creationId xmlns:a16="http://schemas.microsoft.com/office/drawing/2014/main" id="{368FA642-8265-457A-B660-694750066EA7}"/>
              </a:ext>
            </a:extLst>
          </p:cNvPr>
          <p:cNvSpPr/>
          <p:nvPr/>
        </p:nvSpPr>
        <p:spPr>
          <a:xfrm>
            <a:off x="6725314"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a:t>
            </a:r>
          </a:p>
          <a:p>
            <a:pPr algn="ctr"/>
            <a:r>
              <a:rPr lang="en-GB" sz="2000" b="1" dirty="0">
                <a:solidFill>
                  <a:schemeClr val="tx1"/>
                </a:solidFill>
                <a:latin typeface="Century Gothic" panose="020B0502020202020204" pitchFamily="34" charset="0"/>
              </a:rPr>
              <a:t>25p</a:t>
            </a:r>
          </a:p>
        </p:txBody>
      </p:sp>
      <p:sp>
        <p:nvSpPr>
          <p:cNvPr id="34" name="Rectangle: Rounded Corners 33">
            <a:extLst>
              <a:ext uri="{FF2B5EF4-FFF2-40B4-BE49-F238E27FC236}">
                <a16:creationId xmlns:a16="http://schemas.microsoft.com/office/drawing/2014/main" id="{A6DBC6CB-BC57-4BC3-BC6C-D479C94FCEBB}"/>
              </a:ext>
            </a:extLst>
          </p:cNvPr>
          <p:cNvSpPr/>
          <p:nvPr/>
        </p:nvSpPr>
        <p:spPr>
          <a:xfrm>
            <a:off x="1206076" y="4139882"/>
            <a:ext cx="1161794" cy="672651"/>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 and </a:t>
            </a:r>
          </a:p>
          <a:p>
            <a:pPr algn="ctr"/>
            <a:r>
              <a:rPr lang="en-GB" sz="2000" b="1" dirty="0">
                <a:solidFill>
                  <a:schemeClr val="tx1"/>
                </a:solidFill>
                <a:latin typeface="Century Gothic" panose="020B0502020202020204" pitchFamily="34" charset="0"/>
              </a:rPr>
              <a:t>60p</a:t>
            </a:r>
          </a:p>
        </p:txBody>
      </p:sp>
      <p:sp>
        <p:nvSpPr>
          <p:cNvPr id="35" name="Arc 34">
            <a:extLst>
              <a:ext uri="{FF2B5EF4-FFF2-40B4-BE49-F238E27FC236}">
                <a16:creationId xmlns:a16="http://schemas.microsoft.com/office/drawing/2014/main" id="{E6CE7F69-E5C8-4D34-9550-ECB523D29EC4}"/>
              </a:ext>
            </a:extLst>
          </p:cNvPr>
          <p:cNvSpPr/>
          <p:nvPr/>
        </p:nvSpPr>
        <p:spPr>
          <a:xfrm flipH="1">
            <a:off x="3304992" y="3072937"/>
            <a:ext cx="2689805" cy="1658182"/>
          </a:xfrm>
          <a:prstGeom prst="arc">
            <a:avLst>
              <a:gd name="adj1" fmla="val 10933881"/>
              <a:gd name="adj2" fmla="val 214684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7AD991F8-A5B5-4B80-97B2-F059653CDD39}"/>
              </a:ext>
            </a:extLst>
          </p:cNvPr>
          <p:cNvSpPr/>
          <p:nvPr/>
        </p:nvSpPr>
        <p:spPr>
          <a:xfrm>
            <a:off x="2725958" y="4139333"/>
            <a:ext cx="1162800" cy="6732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£4</a:t>
            </a:r>
          </a:p>
        </p:txBody>
      </p:sp>
      <p:sp>
        <p:nvSpPr>
          <p:cNvPr id="37" name="TextBox 36">
            <a:extLst>
              <a:ext uri="{FF2B5EF4-FFF2-40B4-BE49-F238E27FC236}">
                <a16:creationId xmlns:a16="http://schemas.microsoft.com/office/drawing/2014/main" id="{6A3E65CA-1AEA-4D32-B20E-DB151CCA775C}"/>
              </a:ext>
            </a:extLst>
          </p:cNvPr>
          <p:cNvSpPr txBox="1"/>
          <p:nvPr/>
        </p:nvSpPr>
        <p:spPr>
          <a:xfrm>
            <a:off x="2337183" y="3249080"/>
            <a:ext cx="458459" cy="307777"/>
          </a:xfrm>
          <a:prstGeom prst="rect">
            <a:avLst/>
          </a:prstGeom>
          <a:noFill/>
        </p:spPr>
        <p:txBody>
          <a:bodyPr wrap="none" lIns="0" tIns="0" rIns="0" bIns="0" rtlCol="0">
            <a:spAutoFit/>
          </a:bodyPr>
          <a:lstStyle/>
          <a:p>
            <a:r>
              <a:rPr lang="en-GB" sz="2000" b="1" dirty="0">
                <a:latin typeface="Century Gothic" panose="020B0502020202020204" pitchFamily="34" charset="0"/>
              </a:rPr>
              <a:t>40p</a:t>
            </a:r>
          </a:p>
        </p:txBody>
      </p:sp>
    </p:spTree>
    <p:extLst>
      <p:ext uri="{BB962C8B-B14F-4D97-AF65-F5344CB8AC3E}">
        <p14:creationId xmlns:p14="http://schemas.microsoft.com/office/powerpoint/2010/main" val="365326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Money – Subtracting Money</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(3C1) </a:t>
            </a:r>
            <a:r>
              <a:rPr lang="en-GB" sz="1200" b="1" dirty="0">
                <a:latin typeface="Century Gothic" panose="020B0502020202020204" pitchFamily="34" charset="0"/>
                <a:hlinkClick r:id="rId4"/>
              </a:rPr>
              <a:t>Add and subtract numbers mentally, including three-digit number and ones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B04A9CD1-1B40-475E-9A0E-23F7CDA99D94}"/>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8" name="Rectangle 27">
            <a:extLst>
              <a:ext uri="{FF2B5EF4-FFF2-40B4-BE49-F238E27FC236}">
                <a16:creationId xmlns:a16="http://schemas.microsoft.com/office/drawing/2014/main" id="{7623C3DD-977E-4608-822A-ECE60F018E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Find possible values of the hidden digits. Complete the subtraction using 4 of the cards below.</a:t>
            </a: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Find two possible solutions.</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E8E87A0F-6DD6-4B41-90EF-DB1A542DDC12}"/>
              </a:ext>
            </a:extLst>
          </p:cNvPr>
          <p:cNvSpPr/>
          <p:nvPr/>
        </p:nvSpPr>
        <p:spPr>
          <a:xfrm>
            <a:off x="1414735" y="1706381"/>
            <a:ext cx="679089" cy="679089"/>
          </a:xfrm>
          <a:prstGeom prst="roundRect">
            <a:avLst/>
          </a:prstGeom>
          <a:solidFill>
            <a:schemeClr val="bg1"/>
          </a:solid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5</a:t>
            </a:r>
            <a:endParaRPr lang="en-GB" sz="2000" b="1"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136642D4-BF8F-44F2-B9A0-7ED5EBA5F8BB}"/>
              </a:ext>
            </a:extLst>
          </p:cNvPr>
          <p:cNvSpPr/>
          <p:nvPr/>
        </p:nvSpPr>
        <p:spPr>
          <a:xfrm>
            <a:off x="3626531" y="1706381"/>
            <a:ext cx="679090" cy="679089"/>
          </a:xfrm>
          <a:prstGeom prst="roundRect">
            <a:avLst/>
          </a:prstGeom>
          <a:solidFill>
            <a:schemeClr val="bg1"/>
          </a:solid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7</a:t>
            </a:r>
            <a:endParaRPr lang="en-GB" sz="1400" b="1" dirty="0">
              <a:solidFill>
                <a:schemeClr val="tx1"/>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F057BC2-9630-4878-AC40-8F8F7A8F9B97}"/>
              </a:ext>
            </a:extLst>
          </p:cNvPr>
          <p:cNvSpPr/>
          <p:nvPr/>
        </p:nvSpPr>
        <p:spPr>
          <a:xfrm>
            <a:off x="5797190" y="1706381"/>
            <a:ext cx="679089" cy="679089"/>
          </a:xfrm>
          <a:prstGeom prst="roundRect">
            <a:avLst/>
          </a:prstGeom>
          <a:solidFill>
            <a:schemeClr val="bg1"/>
          </a:solid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a:t>
            </a:r>
            <a:endParaRPr lang="en-GB" sz="1400" b="1" dirty="0">
              <a:solidFill>
                <a:schemeClr val="tx1"/>
              </a:solidFill>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5676D856-604A-4DB4-8993-A0A15D1977B3}"/>
              </a:ext>
            </a:extLst>
          </p:cNvPr>
          <p:cNvSpPr/>
          <p:nvPr/>
        </p:nvSpPr>
        <p:spPr>
          <a:xfrm>
            <a:off x="535194" y="3017324"/>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37A547A4-E7A1-4950-B282-9EC4AC217A3A}"/>
              </a:ext>
            </a:extLst>
          </p:cNvPr>
          <p:cNvSpPr/>
          <p:nvPr/>
        </p:nvSpPr>
        <p:spPr>
          <a:xfrm>
            <a:off x="3677657" y="3001014"/>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5" name="Table 13">
            <a:extLst>
              <a:ext uri="{FF2B5EF4-FFF2-40B4-BE49-F238E27FC236}">
                <a16:creationId xmlns:a16="http://schemas.microsoft.com/office/drawing/2014/main" id="{EC7B08AD-1752-4C52-A14A-17DD14065864}"/>
              </a:ext>
            </a:extLst>
          </p:cNvPr>
          <p:cNvGraphicFramePr>
            <a:graphicFrameLocks noGrp="1"/>
          </p:cNvGraphicFramePr>
          <p:nvPr>
            <p:extLst>
              <p:ext uri="{D42A27DB-BD31-4B8C-83A1-F6EECF244321}">
                <p14:modId xmlns:p14="http://schemas.microsoft.com/office/powerpoint/2010/main" val="1633217027"/>
              </p:ext>
            </p:extLst>
          </p:nvPr>
        </p:nvGraphicFramePr>
        <p:xfrm>
          <a:off x="487685" y="4213695"/>
          <a:ext cx="8081941" cy="504000"/>
        </p:xfrm>
        <a:graphic>
          <a:graphicData uri="http://schemas.openxmlformats.org/drawingml/2006/table">
            <a:tbl>
              <a:tblPr firstRow="1" bandRow="1">
                <a:tableStyleId>{5C22544A-7EE6-4342-B048-85BDC9FD1C3A}</a:tableStyleId>
              </a:tblPr>
              <a:tblGrid>
                <a:gridCol w="403301">
                  <a:extLst>
                    <a:ext uri="{9D8B030D-6E8A-4147-A177-3AD203B41FA5}">
                      <a16:colId xmlns:a16="http://schemas.microsoft.com/office/drawing/2014/main" val="2007406188"/>
                    </a:ext>
                  </a:extLst>
                </a:gridCol>
                <a:gridCol w="504127">
                  <a:extLst>
                    <a:ext uri="{9D8B030D-6E8A-4147-A177-3AD203B41FA5}">
                      <a16:colId xmlns:a16="http://schemas.microsoft.com/office/drawing/2014/main" val="2186119936"/>
                    </a:ext>
                  </a:extLst>
                </a:gridCol>
                <a:gridCol w="840374">
                  <a:extLst>
                    <a:ext uri="{9D8B030D-6E8A-4147-A177-3AD203B41FA5}">
                      <a16:colId xmlns:a16="http://schemas.microsoft.com/office/drawing/2014/main" val="588397058"/>
                    </a:ext>
                  </a:extLst>
                </a:gridCol>
                <a:gridCol w="504127">
                  <a:extLst>
                    <a:ext uri="{9D8B030D-6E8A-4147-A177-3AD203B41FA5}">
                      <a16:colId xmlns:a16="http://schemas.microsoft.com/office/drawing/2014/main" val="2968284715"/>
                    </a:ext>
                  </a:extLst>
                </a:gridCol>
                <a:gridCol w="560250">
                  <a:extLst>
                    <a:ext uri="{9D8B030D-6E8A-4147-A177-3AD203B41FA5}">
                      <a16:colId xmlns:a16="http://schemas.microsoft.com/office/drawing/2014/main" val="1283108267"/>
                    </a:ext>
                  </a:extLst>
                </a:gridCol>
                <a:gridCol w="317474">
                  <a:extLst>
                    <a:ext uri="{9D8B030D-6E8A-4147-A177-3AD203B41FA5}">
                      <a16:colId xmlns:a16="http://schemas.microsoft.com/office/drawing/2014/main" val="1846057045"/>
                    </a:ext>
                  </a:extLst>
                </a:gridCol>
                <a:gridCol w="429525">
                  <a:extLst>
                    <a:ext uri="{9D8B030D-6E8A-4147-A177-3AD203B41FA5}">
                      <a16:colId xmlns:a16="http://schemas.microsoft.com/office/drawing/2014/main" val="4000728589"/>
                    </a:ext>
                  </a:extLst>
                </a:gridCol>
                <a:gridCol w="504127">
                  <a:extLst>
                    <a:ext uri="{9D8B030D-6E8A-4147-A177-3AD203B41FA5}">
                      <a16:colId xmlns:a16="http://schemas.microsoft.com/office/drawing/2014/main" val="4099048974"/>
                    </a:ext>
                  </a:extLst>
                </a:gridCol>
                <a:gridCol w="840374">
                  <a:extLst>
                    <a:ext uri="{9D8B030D-6E8A-4147-A177-3AD203B41FA5}">
                      <a16:colId xmlns:a16="http://schemas.microsoft.com/office/drawing/2014/main" val="2845136429"/>
                    </a:ext>
                  </a:extLst>
                </a:gridCol>
                <a:gridCol w="504127">
                  <a:extLst>
                    <a:ext uri="{9D8B030D-6E8A-4147-A177-3AD203B41FA5}">
                      <a16:colId xmlns:a16="http://schemas.microsoft.com/office/drawing/2014/main" val="1161753501"/>
                    </a:ext>
                  </a:extLst>
                </a:gridCol>
                <a:gridCol w="588261">
                  <a:extLst>
                    <a:ext uri="{9D8B030D-6E8A-4147-A177-3AD203B41FA5}">
                      <a16:colId xmlns:a16="http://schemas.microsoft.com/office/drawing/2014/main" val="3430372084"/>
                    </a:ext>
                  </a:extLst>
                </a:gridCol>
                <a:gridCol w="280125">
                  <a:extLst>
                    <a:ext uri="{9D8B030D-6E8A-4147-A177-3AD203B41FA5}">
                      <a16:colId xmlns:a16="http://schemas.microsoft.com/office/drawing/2014/main" val="2514086322"/>
                    </a:ext>
                  </a:extLst>
                </a:gridCol>
                <a:gridCol w="504127">
                  <a:extLst>
                    <a:ext uri="{9D8B030D-6E8A-4147-A177-3AD203B41FA5}">
                      <a16:colId xmlns:a16="http://schemas.microsoft.com/office/drawing/2014/main" val="658080919"/>
                    </a:ext>
                  </a:extLst>
                </a:gridCol>
                <a:gridCol w="648000">
                  <a:extLst>
                    <a:ext uri="{9D8B030D-6E8A-4147-A177-3AD203B41FA5}">
                      <a16:colId xmlns:a16="http://schemas.microsoft.com/office/drawing/2014/main" val="1513009114"/>
                    </a:ext>
                  </a:extLst>
                </a:gridCol>
                <a:gridCol w="653622">
                  <a:extLst>
                    <a:ext uri="{9D8B030D-6E8A-4147-A177-3AD203B41FA5}">
                      <a16:colId xmlns:a16="http://schemas.microsoft.com/office/drawing/2014/main" val="1159996980"/>
                    </a:ext>
                  </a:extLst>
                </a:gridCol>
              </a:tblGrid>
              <a:tr h="504000">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5p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spc="-300" dirty="0">
                          <a:solidFill>
                            <a:schemeClr val="tx1"/>
                          </a:solidFill>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0p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35p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212545"/>
                  </a:ext>
                </a:extLst>
              </a:tr>
            </a:tbl>
          </a:graphicData>
        </a:graphic>
      </p:graphicFrame>
      <p:sp>
        <p:nvSpPr>
          <p:cNvPr id="36" name="Rectangle: Rounded Corners 35">
            <a:extLst>
              <a:ext uri="{FF2B5EF4-FFF2-40B4-BE49-F238E27FC236}">
                <a16:creationId xmlns:a16="http://schemas.microsoft.com/office/drawing/2014/main" id="{002B1CB8-699A-43D3-AE0F-7B2C88AB9BB5}"/>
              </a:ext>
            </a:extLst>
          </p:cNvPr>
          <p:cNvSpPr/>
          <p:nvPr/>
        </p:nvSpPr>
        <p:spPr>
          <a:xfrm>
            <a:off x="535190" y="4125678"/>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4981543D-3902-4E58-9038-A0C1EAF440EF}"/>
              </a:ext>
            </a:extLst>
          </p:cNvPr>
          <p:cNvSpPr/>
          <p:nvPr/>
        </p:nvSpPr>
        <p:spPr>
          <a:xfrm>
            <a:off x="3677653" y="4109368"/>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4" name="Table 13">
            <a:extLst>
              <a:ext uri="{FF2B5EF4-FFF2-40B4-BE49-F238E27FC236}">
                <a16:creationId xmlns:a16="http://schemas.microsoft.com/office/drawing/2014/main" id="{E1B33E74-EFA6-4386-A130-A8A7468F3D86}"/>
              </a:ext>
            </a:extLst>
          </p:cNvPr>
          <p:cNvGraphicFramePr>
            <a:graphicFrameLocks noGrp="1"/>
          </p:cNvGraphicFramePr>
          <p:nvPr>
            <p:extLst>
              <p:ext uri="{D42A27DB-BD31-4B8C-83A1-F6EECF244321}">
                <p14:modId xmlns:p14="http://schemas.microsoft.com/office/powerpoint/2010/main" val="2024496402"/>
              </p:ext>
            </p:extLst>
          </p:nvPr>
        </p:nvGraphicFramePr>
        <p:xfrm>
          <a:off x="487689" y="3105341"/>
          <a:ext cx="8076319" cy="504000"/>
        </p:xfrm>
        <a:graphic>
          <a:graphicData uri="http://schemas.openxmlformats.org/drawingml/2006/table">
            <a:tbl>
              <a:tblPr firstRow="1" bandRow="1">
                <a:tableStyleId>{5C22544A-7EE6-4342-B048-85BDC9FD1C3A}</a:tableStyleId>
              </a:tblPr>
              <a:tblGrid>
                <a:gridCol w="403301">
                  <a:extLst>
                    <a:ext uri="{9D8B030D-6E8A-4147-A177-3AD203B41FA5}">
                      <a16:colId xmlns:a16="http://schemas.microsoft.com/office/drawing/2014/main" val="2007406188"/>
                    </a:ext>
                  </a:extLst>
                </a:gridCol>
                <a:gridCol w="504127">
                  <a:extLst>
                    <a:ext uri="{9D8B030D-6E8A-4147-A177-3AD203B41FA5}">
                      <a16:colId xmlns:a16="http://schemas.microsoft.com/office/drawing/2014/main" val="2186119936"/>
                    </a:ext>
                  </a:extLst>
                </a:gridCol>
                <a:gridCol w="840374">
                  <a:extLst>
                    <a:ext uri="{9D8B030D-6E8A-4147-A177-3AD203B41FA5}">
                      <a16:colId xmlns:a16="http://schemas.microsoft.com/office/drawing/2014/main" val="588397058"/>
                    </a:ext>
                  </a:extLst>
                </a:gridCol>
                <a:gridCol w="504127">
                  <a:extLst>
                    <a:ext uri="{9D8B030D-6E8A-4147-A177-3AD203B41FA5}">
                      <a16:colId xmlns:a16="http://schemas.microsoft.com/office/drawing/2014/main" val="2968284715"/>
                    </a:ext>
                  </a:extLst>
                </a:gridCol>
                <a:gridCol w="560250">
                  <a:extLst>
                    <a:ext uri="{9D8B030D-6E8A-4147-A177-3AD203B41FA5}">
                      <a16:colId xmlns:a16="http://schemas.microsoft.com/office/drawing/2014/main" val="1283108267"/>
                    </a:ext>
                  </a:extLst>
                </a:gridCol>
                <a:gridCol w="317474">
                  <a:extLst>
                    <a:ext uri="{9D8B030D-6E8A-4147-A177-3AD203B41FA5}">
                      <a16:colId xmlns:a16="http://schemas.microsoft.com/office/drawing/2014/main" val="1846057045"/>
                    </a:ext>
                  </a:extLst>
                </a:gridCol>
                <a:gridCol w="429525">
                  <a:extLst>
                    <a:ext uri="{9D8B030D-6E8A-4147-A177-3AD203B41FA5}">
                      <a16:colId xmlns:a16="http://schemas.microsoft.com/office/drawing/2014/main" val="4000728589"/>
                    </a:ext>
                  </a:extLst>
                </a:gridCol>
                <a:gridCol w="504127">
                  <a:extLst>
                    <a:ext uri="{9D8B030D-6E8A-4147-A177-3AD203B41FA5}">
                      <a16:colId xmlns:a16="http://schemas.microsoft.com/office/drawing/2014/main" val="4099048974"/>
                    </a:ext>
                  </a:extLst>
                </a:gridCol>
                <a:gridCol w="840374">
                  <a:extLst>
                    <a:ext uri="{9D8B030D-6E8A-4147-A177-3AD203B41FA5}">
                      <a16:colId xmlns:a16="http://schemas.microsoft.com/office/drawing/2014/main" val="2845136429"/>
                    </a:ext>
                  </a:extLst>
                </a:gridCol>
                <a:gridCol w="504127">
                  <a:extLst>
                    <a:ext uri="{9D8B030D-6E8A-4147-A177-3AD203B41FA5}">
                      <a16:colId xmlns:a16="http://schemas.microsoft.com/office/drawing/2014/main" val="1161753501"/>
                    </a:ext>
                  </a:extLst>
                </a:gridCol>
                <a:gridCol w="588261">
                  <a:extLst>
                    <a:ext uri="{9D8B030D-6E8A-4147-A177-3AD203B41FA5}">
                      <a16:colId xmlns:a16="http://schemas.microsoft.com/office/drawing/2014/main" val="3430372084"/>
                    </a:ext>
                  </a:extLst>
                </a:gridCol>
                <a:gridCol w="280125">
                  <a:extLst>
                    <a:ext uri="{9D8B030D-6E8A-4147-A177-3AD203B41FA5}">
                      <a16:colId xmlns:a16="http://schemas.microsoft.com/office/drawing/2014/main" val="2514086322"/>
                    </a:ext>
                  </a:extLst>
                </a:gridCol>
                <a:gridCol w="504127">
                  <a:extLst>
                    <a:ext uri="{9D8B030D-6E8A-4147-A177-3AD203B41FA5}">
                      <a16:colId xmlns:a16="http://schemas.microsoft.com/office/drawing/2014/main" val="658080919"/>
                    </a:ext>
                  </a:extLst>
                </a:gridCol>
                <a:gridCol w="648000">
                  <a:extLst>
                    <a:ext uri="{9D8B030D-6E8A-4147-A177-3AD203B41FA5}">
                      <a16:colId xmlns:a16="http://schemas.microsoft.com/office/drawing/2014/main" val="1513009114"/>
                    </a:ext>
                  </a:extLst>
                </a:gridCol>
                <a:gridCol w="648000">
                  <a:extLst>
                    <a:ext uri="{9D8B030D-6E8A-4147-A177-3AD203B41FA5}">
                      <a16:colId xmlns:a16="http://schemas.microsoft.com/office/drawing/2014/main" val="1159996980"/>
                    </a:ext>
                  </a:extLst>
                </a:gridCol>
              </a:tblGrid>
              <a:tr h="504000">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5p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spc="-300" dirty="0">
                          <a:solidFill>
                            <a:schemeClr val="tx1"/>
                          </a:solidFill>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0p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35p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212545"/>
                  </a:ext>
                </a:extLst>
              </a:tr>
            </a:tbl>
          </a:graphicData>
        </a:graphic>
      </p:graphicFrame>
    </p:spTree>
    <p:extLst>
      <p:ext uri="{BB962C8B-B14F-4D97-AF65-F5344CB8AC3E}">
        <p14:creationId xmlns:p14="http://schemas.microsoft.com/office/powerpoint/2010/main" val="175922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B04A9CD1-1B40-475E-9A0E-23F7CDA99D94}"/>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8" name="Rectangle 27">
            <a:extLst>
              <a:ext uri="{FF2B5EF4-FFF2-40B4-BE49-F238E27FC236}">
                <a16:creationId xmlns:a16="http://schemas.microsoft.com/office/drawing/2014/main" id="{7623C3DD-977E-4608-822A-ECE60F018E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Find possible values of the hidden digits. Complete the subtraction using 4 of the cards below.</a:t>
            </a: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Find two possible solutions.</a:t>
            </a:r>
          </a:p>
          <a:p>
            <a:pPr algn="ctr"/>
            <a:r>
              <a:rPr lang="en-GB" sz="2000" b="1" dirty="0">
                <a:solidFill>
                  <a:srgbClr val="FF0000"/>
                </a:solidFill>
                <a:latin typeface="Century Gothic" panose="020B0502020202020204" pitchFamily="34" charset="0"/>
              </a:rPr>
              <a:t>Two different solutions are shown above.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E8E87A0F-6DD6-4B41-90EF-DB1A542DDC12}"/>
              </a:ext>
            </a:extLst>
          </p:cNvPr>
          <p:cNvSpPr/>
          <p:nvPr/>
        </p:nvSpPr>
        <p:spPr>
          <a:xfrm>
            <a:off x="1414735" y="1706381"/>
            <a:ext cx="679089" cy="679089"/>
          </a:xfrm>
          <a:prstGeom prst="roundRect">
            <a:avLst/>
          </a:prstGeom>
          <a:solidFill>
            <a:schemeClr val="bg1"/>
          </a:solid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5</a:t>
            </a:r>
            <a:endParaRPr lang="en-GB" sz="2000" b="1"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136642D4-BF8F-44F2-B9A0-7ED5EBA5F8BB}"/>
              </a:ext>
            </a:extLst>
          </p:cNvPr>
          <p:cNvSpPr/>
          <p:nvPr/>
        </p:nvSpPr>
        <p:spPr>
          <a:xfrm>
            <a:off x="3626531" y="1706381"/>
            <a:ext cx="679090" cy="679089"/>
          </a:xfrm>
          <a:prstGeom prst="roundRect">
            <a:avLst/>
          </a:prstGeom>
          <a:solidFill>
            <a:schemeClr val="bg1"/>
          </a:solid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7</a:t>
            </a:r>
            <a:endParaRPr lang="en-GB" sz="1400" b="1" dirty="0">
              <a:solidFill>
                <a:schemeClr val="tx1"/>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7F057BC2-9630-4878-AC40-8F8F7A8F9B97}"/>
              </a:ext>
            </a:extLst>
          </p:cNvPr>
          <p:cNvSpPr/>
          <p:nvPr/>
        </p:nvSpPr>
        <p:spPr>
          <a:xfrm>
            <a:off x="5797190" y="1706381"/>
            <a:ext cx="679089" cy="679089"/>
          </a:xfrm>
          <a:prstGeom prst="roundRect">
            <a:avLst/>
          </a:prstGeom>
          <a:solidFill>
            <a:schemeClr val="bg1"/>
          </a:solid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a:t>
            </a:r>
            <a:endParaRPr lang="en-GB" sz="1400" b="1" dirty="0">
              <a:solidFill>
                <a:schemeClr val="tx1"/>
              </a:solidFill>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5676D856-604A-4DB4-8993-A0A15D1977B3}"/>
              </a:ext>
            </a:extLst>
          </p:cNvPr>
          <p:cNvSpPr/>
          <p:nvPr/>
        </p:nvSpPr>
        <p:spPr>
          <a:xfrm>
            <a:off x="535194" y="3017324"/>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37A547A4-E7A1-4950-B282-9EC4AC217A3A}"/>
              </a:ext>
            </a:extLst>
          </p:cNvPr>
          <p:cNvSpPr/>
          <p:nvPr/>
        </p:nvSpPr>
        <p:spPr>
          <a:xfrm>
            <a:off x="3677657" y="3001014"/>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002B1CB8-699A-43D3-AE0F-7B2C88AB9BB5}"/>
              </a:ext>
            </a:extLst>
          </p:cNvPr>
          <p:cNvSpPr/>
          <p:nvPr/>
        </p:nvSpPr>
        <p:spPr>
          <a:xfrm>
            <a:off x="535190" y="4125678"/>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4981543D-3902-4E58-9038-A0C1EAF440EF}"/>
              </a:ext>
            </a:extLst>
          </p:cNvPr>
          <p:cNvSpPr/>
          <p:nvPr/>
        </p:nvSpPr>
        <p:spPr>
          <a:xfrm>
            <a:off x="3677653" y="4109368"/>
            <a:ext cx="2773231" cy="667036"/>
          </a:xfrm>
          <a:prstGeom prst="roundRect">
            <a:avLst/>
          </a:prstGeom>
          <a:noFill/>
          <a:ln w="1905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6" name="Table 13">
            <a:extLst>
              <a:ext uri="{FF2B5EF4-FFF2-40B4-BE49-F238E27FC236}">
                <a16:creationId xmlns:a16="http://schemas.microsoft.com/office/drawing/2014/main" id="{31C37280-6FCC-4A04-9092-844803CC50A2}"/>
              </a:ext>
            </a:extLst>
          </p:cNvPr>
          <p:cNvGraphicFramePr>
            <a:graphicFrameLocks noGrp="1"/>
          </p:cNvGraphicFramePr>
          <p:nvPr>
            <p:extLst>
              <p:ext uri="{D42A27DB-BD31-4B8C-83A1-F6EECF244321}">
                <p14:modId xmlns:p14="http://schemas.microsoft.com/office/powerpoint/2010/main" val="999991609"/>
              </p:ext>
            </p:extLst>
          </p:nvPr>
        </p:nvGraphicFramePr>
        <p:xfrm>
          <a:off x="487689" y="3105341"/>
          <a:ext cx="8076319" cy="504000"/>
        </p:xfrm>
        <a:graphic>
          <a:graphicData uri="http://schemas.openxmlformats.org/drawingml/2006/table">
            <a:tbl>
              <a:tblPr firstRow="1" bandRow="1">
                <a:tableStyleId>{5C22544A-7EE6-4342-B048-85BDC9FD1C3A}</a:tableStyleId>
              </a:tblPr>
              <a:tblGrid>
                <a:gridCol w="403301">
                  <a:extLst>
                    <a:ext uri="{9D8B030D-6E8A-4147-A177-3AD203B41FA5}">
                      <a16:colId xmlns:a16="http://schemas.microsoft.com/office/drawing/2014/main" val="2007406188"/>
                    </a:ext>
                  </a:extLst>
                </a:gridCol>
                <a:gridCol w="504127">
                  <a:extLst>
                    <a:ext uri="{9D8B030D-6E8A-4147-A177-3AD203B41FA5}">
                      <a16:colId xmlns:a16="http://schemas.microsoft.com/office/drawing/2014/main" val="2186119936"/>
                    </a:ext>
                  </a:extLst>
                </a:gridCol>
                <a:gridCol w="840374">
                  <a:extLst>
                    <a:ext uri="{9D8B030D-6E8A-4147-A177-3AD203B41FA5}">
                      <a16:colId xmlns:a16="http://schemas.microsoft.com/office/drawing/2014/main" val="588397058"/>
                    </a:ext>
                  </a:extLst>
                </a:gridCol>
                <a:gridCol w="504127">
                  <a:extLst>
                    <a:ext uri="{9D8B030D-6E8A-4147-A177-3AD203B41FA5}">
                      <a16:colId xmlns:a16="http://schemas.microsoft.com/office/drawing/2014/main" val="2968284715"/>
                    </a:ext>
                  </a:extLst>
                </a:gridCol>
                <a:gridCol w="560250">
                  <a:extLst>
                    <a:ext uri="{9D8B030D-6E8A-4147-A177-3AD203B41FA5}">
                      <a16:colId xmlns:a16="http://schemas.microsoft.com/office/drawing/2014/main" val="1283108267"/>
                    </a:ext>
                  </a:extLst>
                </a:gridCol>
                <a:gridCol w="317474">
                  <a:extLst>
                    <a:ext uri="{9D8B030D-6E8A-4147-A177-3AD203B41FA5}">
                      <a16:colId xmlns:a16="http://schemas.microsoft.com/office/drawing/2014/main" val="1846057045"/>
                    </a:ext>
                  </a:extLst>
                </a:gridCol>
                <a:gridCol w="429525">
                  <a:extLst>
                    <a:ext uri="{9D8B030D-6E8A-4147-A177-3AD203B41FA5}">
                      <a16:colId xmlns:a16="http://schemas.microsoft.com/office/drawing/2014/main" val="4000728589"/>
                    </a:ext>
                  </a:extLst>
                </a:gridCol>
                <a:gridCol w="504127">
                  <a:extLst>
                    <a:ext uri="{9D8B030D-6E8A-4147-A177-3AD203B41FA5}">
                      <a16:colId xmlns:a16="http://schemas.microsoft.com/office/drawing/2014/main" val="4099048974"/>
                    </a:ext>
                  </a:extLst>
                </a:gridCol>
                <a:gridCol w="840374">
                  <a:extLst>
                    <a:ext uri="{9D8B030D-6E8A-4147-A177-3AD203B41FA5}">
                      <a16:colId xmlns:a16="http://schemas.microsoft.com/office/drawing/2014/main" val="2845136429"/>
                    </a:ext>
                  </a:extLst>
                </a:gridCol>
                <a:gridCol w="504127">
                  <a:extLst>
                    <a:ext uri="{9D8B030D-6E8A-4147-A177-3AD203B41FA5}">
                      <a16:colId xmlns:a16="http://schemas.microsoft.com/office/drawing/2014/main" val="1161753501"/>
                    </a:ext>
                  </a:extLst>
                </a:gridCol>
                <a:gridCol w="588261">
                  <a:extLst>
                    <a:ext uri="{9D8B030D-6E8A-4147-A177-3AD203B41FA5}">
                      <a16:colId xmlns:a16="http://schemas.microsoft.com/office/drawing/2014/main" val="3430372084"/>
                    </a:ext>
                  </a:extLst>
                </a:gridCol>
                <a:gridCol w="280125">
                  <a:extLst>
                    <a:ext uri="{9D8B030D-6E8A-4147-A177-3AD203B41FA5}">
                      <a16:colId xmlns:a16="http://schemas.microsoft.com/office/drawing/2014/main" val="2514086322"/>
                    </a:ext>
                  </a:extLst>
                </a:gridCol>
                <a:gridCol w="504127">
                  <a:extLst>
                    <a:ext uri="{9D8B030D-6E8A-4147-A177-3AD203B41FA5}">
                      <a16:colId xmlns:a16="http://schemas.microsoft.com/office/drawing/2014/main" val="658080919"/>
                    </a:ext>
                  </a:extLst>
                </a:gridCol>
                <a:gridCol w="648000">
                  <a:extLst>
                    <a:ext uri="{9D8B030D-6E8A-4147-A177-3AD203B41FA5}">
                      <a16:colId xmlns:a16="http://schemas.microsoft.com/office/drawing/2014/main" val="1513009114"/>
                    </a:ext>
                  </a:extLst>
                </a:gridCol>
                <a:gridCol w="648000">
                  <a:extLst>
                    <a:ext uri="{9D8B030D-6E8A-4147-A177-3AD203B41FA5}">
                      <a16:colId xmlns:a16="http://schemas.microsoft.com/office/drawing/2014/main" val="1159996980"/>
                    </a:ext>
                  </a:extLst>
                </a:gridCol>
              </a:tblGrid>
              <a:tr h="504000">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5p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spc="-300" dirty="0">
                          <a:solidFill>
                            <a:schemeClr val="tx1"/>
                          </a:solidFill>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0p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35p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212545"/>
                  </a:ext>
                </a:extLst>
              </a:tr>
            </a:tbl>
          </a:graphicData>
        </a:graphic>
      </p:graphicFrame>
      <p:graphicFrame>
        <p:nvGraphicFramePr>
          <p:cNvPr id="17" name="Table 13">
            <a:extLst>
              <a:ext uri="{FF2B5EF4-FFF2-40B4-BE49-F238E27FC236}">
                <a16:creationId xmlns:a16="http://schemas.microsoft.com/office/drawing/2014/main" id="{EF9CB3FA-A60F-40C7-99B0-0BE03EFBACFE}"/>
              </a:ext>
            </a:extLst>
          </p:cNvPr>
          <p:cNvGraphicFramePr>
            <a:graphicFrameLocks noGrp="1"/>
          </p:cNvGraphicFramePr>
          <p:nvPr>
            <p:extLst>
              <p:ext uri="{D42A27DB-BD31-4B8C-83A1-F6EECF244321}">
                <p14:modId xmlns:p14="http://schemas.microsoft.com/office/powerpoint/2010/main" val="2184665011"/>
              </p:ext>
            </p:extLst>
          </p:nvPr>
        </p:nvGraphicFramePr>
        <p:xfrm>
          <a:off x="487685" y="4213695"/>
          <a:ext cx="8081941" cy="504000"/>
        </p:xfrm>
        <a:graphic>
          <a:graphicData uri="http://schemas.openxmlformats.org/drawingml/2006/table">
            <a:tbl>
              <a:tblPr firstRow="1" bandRow="1">
                <a:tableStyleId>{5C22544A-7EE6-4342-B048-85BDC9FD1C3A}</a:tableStyleId>
              </a:tblPr>
              <a:tblGrid>
                <a:gridCol w="403301">
                  <a:extLst>
                    <a:ext uri="{9D8B030D-6E8A-4147-A177-3AD203B41FA5}">
                      <a16:colId xmlns:a16="http://schemas.microsoft.com/office/drawing/2014/main" val="2007406188"/>
                    </a:ext>
                  </a:extLst>
                </a:gridCol>
                <a:gridCol w="504127">
                  <a:extLst>
                    <a:ext uri="{9D8B030D-6E8A-4147-A177-3AD203B41FA5}">
                      <a16:colId xmlns:a16="http://schemas.microsoft.com/office/drawing/2014/main" val="2186119936"/>
                    </a:ext>
                  </a:extLst>
                </a:gridCol>
                <a:gridCol w="840374">
                  <a:extLst>
                    <a:ext uri="{9D8B030D-6E8A-4147-A177-3AD203B41FA5}">
                      <a16:colId xmlns:a16="http://schemas.microsoft.com/office/drawing/2014/main" val="588397058"/>
                    </a:ext>
                  </a:extLst>
                </a:gridCol>
                <a:gridCol w="504127">
                  <a:extLst>
                    <a:ext uri="{9D8B030D-6E8A-4147-A177-3AD203B41FA5}">
                      <a16:colId xmlns:a16="http://schemas.microsoft.com/office/drawing/2014/main" val="2968284715"/>
                    </a:ext>
                  </a:extLst>
                </a:gridCol>
                <a:gridCol w="560250">
                  <a:extLst>
                    <a:ext uri="{9D8B030D-6E8A-4147-A177-3AD203B41FA5}">
                      <a16:colId xmlns:a16="http://schemas.microsoft.com/office/drawing/2014/main" val="1283108267"/>
                    </a:ext>
                  </a:extLst>
                </a:gridCol>
                <a:gridCol w="317474">
                  <a:extLst>
                    <a:ext uri="{9D8B030D-6E8A-4147-A177-3AD203B41FA5}">
                      <a16:colId xmlns:a16="http://schemas.microsoft.com/office/drawing/2014/main" val="1846057045"/>
                    </a:ext>
                  </a:extLst>
                </a:gridCol>
                <a:gridCol w="429525">
                  <a:extLst>
                    <a:ext uri="{9D8B030D-6E8A-4147-A177-3AD203B41FA5}">
                      <a16:colId xmlns:a16="http://schemas.microsoft.com/office/drawing/2014/main" val="4000728589"/>
                    </a:ext>
                  </a:extLst>
                </a:gridCol>
                <a:gridCol w="504127">
                  <a:extLst>
                    <a:ext uri="{9D8B030D-6E8A-4147-A177-3AD203B41FA5}">
                      <a16:colId xmlns:a16="http://schemas.microsoft.com/office/drawing/2014/main" val="4099048974"/>
                    </a:ext>
                  </a:extLst>
                </a:gridCol>
                <a:gridCol w="840374">
                  <a:extLst>
                    <a:ext uri="{9D8B030D-6E8A-4147-A177-3AD203B41FA5}">
                      <a16:colId xmlns:a16="http://schemas.microsoft.com/office/drawing/2014/main" val="2845136429"/>
                    </a:ext>
                  </a:extLst>
                </a:gridCol>
                <a:gridCol w="504127">
                  <a:extLst>
                    <a:ext uri="{9D8B030D-6E8A-4147-A177-3AD203B41FA5}">
                      <a16:colId xmlns:a16="http://schemas.microsoft.com/office/drawing/2014/main" val="1161753501"/>
                    </a:ext>
                  </a:extLst>
                </a:gridCol>
                <a:gridCol w="588261">
                  <a:extLst>
                    <a:ext uri="{9D8B030D-6E8A-4147-A177-3AD203B41FA5}">
                      <a16:colId xmlns:a16="http://schemas.microsoft.com/office/drawing/2014/main" val="3430372084"/>
                    </a:ext>
                  </a:extLst>
                </a:gridCol>
                <a:gridCol w="280125">
                  <a:extLst>
                    <a:ext uri="{9D8B030D-6E8A-4147-A177-3AD203B41FA5}">
                      <a16:colId xmlns:a16="http://schemas.microsoft.com/office/drawing/2014/main" val="2514086322"/>
                    </a:ext>
                  </a:extLst>
                </a:gridCol>
                <a:gridCol w="504127">
                  <a:extLst>
                    <a:ext uri="{9D8B030D-6E8A-4147-A177-3AD203B41FA5}">
                      <a16:colId xmlns:a16="http://schemas.microsoft.com/office/drawing/2014/main" val="658080919"/>
                    </a:ext>
                  </a:extLst>
                </a:gridCol>
                <a:gridCol w="648000">
                  <a:extLst>
                    <a:ext uri="{9D8B030D-6E8A-4147-A177-3AD203B41FA5}">
                      <a16:colId xmlns:a16="http://schemas.microsoft.com/office/drawing/2014/main" val="1513009114"/>
                    </a:ext>
                  </a:extLst>
                </a:gridCol>
                <a:gridCol w="653622">
                  <a:extLst>
                    <a:ext uri="{9D8B030D-6E8A-4147-A177-3AD203B41FA5}">
                      <a16:colId xmlns:a16="http://schemas.microsoft.com/office/drawing/2014/main" val="1159996980"/>
                    </a:ext>
                  </a:extLst>
                </a:gridCol>
              </a:tblGrid>
              <a:tr h="504000">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5p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spc="-300" dirty="0">
                          <a:solidFill>
                            <a:schemeClr val="tx1"/>
                          </a:solidFill>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dirty="0">
                          <a:solidFill>
                            <a:schemeClr val="tx1"/>
                          </a:solidFill>
                          <a:latin typeface="Century Gothic" panose="020B0502020202020204" pitchFamily="34" charset="0"/>
                        </a:rPr>
                        <a:t>0p</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and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35p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212545"/>
                  </a:ext>
                </a:extLst>
              </a:tr>
            </a:tbl>
          </a:graphicData>
        </a:graphic>
      </p:graphicFrame>
    </p:spTree>
    <p:extLst>
      <p:ext uri="{BB962C8B-B14F-4D97-AF65-F5344CB8AC3E}">
        <p14:creationId xmlns:p14="http://schemas.microsoft.com/office/powerpoint/2010/main" val="163999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Spring Block 2 – Money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Subtracting Money</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id="{104382A9-286A-472F-B533-7A874C7EBC73}"/>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1" name="Rectangle 20">
            <a:extLst>
              <a:ext uri="{FF2B5EF4-FFF2-40B4-BE49-F238E27FC236}">
                <a16:creationId xmlns:a16="http://schemas.microsoft.com/office/drawing/2014/main" id="{EBEEB991-16F8-4A54-8A09-3A48978456E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Jack is saving to buy a packet of felt tips.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more money does he need to save?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id="{B70F8189-75E2-46A4-9D27-452CE5EB77AC}"/>
              </a:ext>
            </a:extLst>
          </p:cNvPr>
          <p:cNvSpPr txBox="1"/>
          <p:nvPr/>
        </p:nvSpPr>
        <p:spPr>
          <a:xfrm rot="21317930">
            <a:off x="4813918" y="2725245"/>
            <a:ext cx="988063" cy="830997"/>
          </a:xfrm>
          <a:prstGeom prst="rect">
            <a:avLst/>
          </a:prstGeom>
          <a:noFill/>
        </p:spPr>
        <p:txBody>
          <a:bodyPr wrap="square" lIns="0" tIns="0" rIns="0" bIns="0" rtlCol="0">
            <a:spAutoFit/>
          </a:bodyPr>
          <a:lstStyle/>
          <a:p>
            <a:pPr algn="ctr"/>
            <a:r>
              <a:rPr lang="en-GB" b="1" dirty="0">
                <a:latin typeface="Century Gothic" panose="020B0502020202020204" pitchFamily="34" charset="0"/>
              </a:rPr>
              <a:t>£3</a:t>
            </a:r>
          </a:p>
          <a:p>
            <a:pPr algn="ctr"/>
            <a:r>
              <a:rPr lang="en-GB" b="1" dirty="0">
                <a:latin typeface="Century Gothic" panose="020B0502020202020204" pitchFamily="34" charset="0"/>
              </a:rPr>
              <a:t>and</a:t>
            </a:r>
          </a:p>
          <a:p>
            <a:pPr algn="ctr"/>
            <a:r>
              <a:rPr lang="en-GB" b="1" dirty="0">
                <a:latin typeface="Century Gothic" panose="020B0502020202020204" pitchFamily="34" charset="0"/>
              </a:rPr>
              <a:t>35p</a:t>
            </a:r>
          </a:p>
        </p:txBody>
      </p:sp>
    </p:spTree>
    <p:extLst>
      <p:ext uri="{BB962C8B-B14F-4D97-AF65-F5344CB8AC3E}">
        <p14:creationId xmlns:p14="http://schemas.microsoft.com/office/powerpoint/2010/main" val="11584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id="{104382A9-286A-472F-B533-7A874C7EBC73}"/>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1" name="Rectangle 20">
            <a:extLst>
              <a:ext uri="{FF2B5EF4-FFF2-40B4-BE49-F238E27FC236}">
                <a16:creationId xmlns:a16="http://schemas.microsoft.com/office/drawing/2014/main" id="{EBEEB991-16F8-4A54-8A09-3A48978456E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Jack is saving to buy a packet of felt tips.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more money does he need to save?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Jack needs to save another £1 and 15p.</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id="{B70F8189-75E2-46A4-9D27-452CE5EB77AC}"/>
              </a:ext>
            </a:extLst>
          </p:cNvPr>
          <p:cNvSpPr txBox="1"/>
          <p:nvPr/>
        </p:nvSpPr>
        <p:spPr>
          <a:xfrm rot="21317930">
            <a:off x="4813918" y="2725245"/>
            <a:ext cx="988063" cy="830997"/>
          </a:xfrm>
          <a:prstGeom prst="rect">
            <a:avLst/>
          </a:prstGeom>
          <a:noFill/>
        </p:spPr>
        <p:txBody>
          <a:bodyPr wrap="square" lIns="0" tIns="0" rIns="0" bIns="0" rtlCol="0">
            <a:spAutoFit/>
          </a:bodyPr>
          <a:lstStyle/>
          <a:p>
            <a:pPr algn="ctr"/>
            <a:r>
              <a:rPr lang="en-GB" b="1" dirty="0">
                <a:latin typeface="Century Gothic" panose="020B0502020202020204" pitchFamily="34" charset="0"/>
              </a:rPr>
              <a:t>£3</a:t>
            </a:r>
          </a:p>
          <a:p>
            <a:pPr algn="ctr"/>
            <a:r>
              <a:rPr lang="en-GB" b="1" dirty="0">
                <a:latin typeface="Century Gothic" panose="020B0502020202020204" pitchFamily="34" charset="0"/>
              </a:rPr>
              <a:t>and</a:t>
            </a:r>
          </a:p>
          <a:p>
            <a:pPr algn="ctr"/>
            <a:r>
              <a:rPr lang="en-GB" b="1" dirty="0">
                <a:latin typeface="Century Gothic" panose="020B0502020202020204" pitchFamily="34" charset="0"/>
              </a:rPr>
              <a:t>35p</a:t>
            </a:r>
          </a:p>
        </p:txBody>
      </p:sp>
    </p:spTree>
    <p:extLst>
      <p:ext uri="{BB962C8B-B14F-4D97-AF65-F5344CB8AC3E}">
        <p14:creationId xmlns:p14="http://schemas.microsoft.com/office/powerpoint/2010/main" val="280289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missing numbers on the number line.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7" name="Table 7">
            <a:extLst>
              <a:ext uri="{FF2B5EF4-FFF2-40B4-BE49-F238E27FC236}">
                <a16:creationId xmlns:a16="http://schemas.microsoft.com/office/drawing/2014/main" id="{F0962291-15D1-43F8-BDE3-FF9A51BEE174}"/>
              </a:ext>
            </a:extLst>
          </p:cNvPr>
          <p:cNvGraphicFramePr>
            <a:graphicFrameLocks noGrp="1"/>
          </p:cNvGraphicFramePr>
          <p:nvPr>
            <p:extLst>
              <p:ext uri="{D42A27DB-BD31-4B8C-83A1-F6EECF244321}">
                <p14:modId xmlns:p14="http://schemas.microsoft.com/office/powerpoint/2010/main" val="434138985"/>
              </p:ext>
            </p:extLst>
          </p:nvPr>
        </p:nvGraphicFramePr>
        <p:xfrm>
          <a:off x="1283284" y="3161453"/>
          <a:ext cx="6595198" cy="231508"/>
        </p:xfrm>
        <a:graphic>
          <a:graphicData uri="http://schemas.openxmlformats.org/drawingml/2006/table">
            <a:tbl>
              <a:tblPr firstRow="1" bandRow="1">
                <a:tableStyleId>{5940675A-B579-460E-94D1-54222C63F5DA}</a:tableStyleId>
              </a:tblPr>
              <a:tblGrid>
                <a:gridCol w="724440">
                  <a:extLst>
                    <a:ext uri="{9D8B030D-6E8A-4147-A177-3AD203B41FA5}">
                      <a16:colId xmlns:a16="http://schemas.microsoft.com/office/drawing/2014/main" val="3805297755"/>
                    </a:ext>
                  </a:extLst>
                </a:gridCol>
                <a:gridCol w="724440">
                  <a:extLst>
                    <a:ext uri="{9D8B030D-6E8A-4147-A177-3AD203B41FA5}">
                      <a16:colId xmlns:a16="http://schemas.microsoft.com/office/drawing/2014/main" val="1253066343"/>
                    </a:ext>
                  </a:extLst>
                </a:gridCol>
                <a:gridCol w="348836">
                  <a:extLst>
                    <a:ext uri="{9D8B030D-6E8A-4147-A177-3AD203B41FA5}">
                      <a16:colId xmlns:a16="http://schemas.microsoft.com/office/drawing/2014/main" val="172346307"/>
                    </a:ext>
                  </a:extLst>
                </a:gridCol>
                <a:gridCol w="136953">
                  <a:extLst>
                    <a:ext uri="{9D8B030D-6E8A-4147-A177-3AD203B41FA5}">
                      <a16:colId xmlns:a16="http://schemas.microsoft.com/office/drawing/2014/main" val="810832621"/>
                    </a:ext>
                  </a:extLst>
                </a:gridCol>
                <a:gridCol w="32453">
                  <a:extLst>
                    <a:ext uri="{9D8B030D-6E8A-4147-A177-3AD203B41FA5}">
                      <a16:colId xmlns:a16="http://schemas.microsoft.com/office/drawing/2014/main" val="243112045"/>
                    </a:ext>
                  </a:extLst>
                </a:gridCol>
                <a:gridCol w="146957">
                  <a:extLst>
                    <a:ext uri="{9D8B030D-6E8A-4147-A177-3AD203B41FA5}">
                      <a16:colId xmlns:a16="http://schemas.microsoft.com/office/drawing/2014/main" val="1085059419"/>
                    </a:ext>
                  </a:extLst>
                </a:gridCol>
                <a:gridCol w="724440">
                  <a:extLst>
                    <a:ext uri="{9D8B030D-6E8A-4147-A177-3AD203B41FA5}">
                      <a16:colId xmlns:a16="http://schemas.microsoft.com/office/drawing/2014/main" val="1829961908"/>
                    </a:ext>
                  </a:extLst>
                </a:gridCol>
                <a:gridCol w="724440">
                  <a:extLst>
                    <a:ext uri="{9D8B030D-6E8A-4147-A177-3AD203B41FA5}">
                      <a16:colId xmlns:a16="http://schemas.microsoft.com/office/drawing/2014/main" val="4201805425"/>
                    </a:ext>
                  </a:extLst>
                </a:gridCol>
                <a:gridCol w="1484667">
                  <a:extLst>
                    <a:ext uri="{9D8B030D-6E8A-4147-A177-3AD203B41FA5}">
                      <a16:colId xmlns:a16="http://schemas.microsoft.com/office/drawing/2014/main" val="2994697002"/>
                    </a:ext>
                  </a:extLst>
                </a:gridCol>
                <a:gridCol w="1547572">
                  <a:extLst>
                    <a:ext uri="{9D8B030D-6E8A-4147-A177-3AD203B41FA5}">
                      <a16:colId xmlns:a16="http://schemas.microsoft.com/office/drawing/2014/main" val="1597858250"/>
                    </a:ext>
                  </a:extLst>
                </a:gridCol>
              </a:tblGrid>
              <a:tr h="231508">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0315776"/>
                  </a:ext>
                </a:extLst>
              </a:tr>
            </a:tbl>
          </a:graphicData>
        </a:graphic>
      </p:graphicFrame>
      <p:sp>
        <p:nvSpPr>
          <p:cNvPr id="21" name="Arc 20">
            <a:extLst>
              <a:ext uri="{FF2B5EF4-FFF2-40B4-BE49-F238E27FC236}">
                <a16:creationId xmlns:a16="http://schemas.microsoft.com/office/drawing/2014/main" id="{47A60174-E8F2-4885-AB8D-2B5E994A47B9}"/>
              </a:ext>
            </a:extLst>
          </p:cNvPr>
          <p:cNvSpPr/>
          <p:nvPr/>
        </p:nvSpPr>
        <p:spPr>
          <a:xfrm>
            <a:off x="6339592" y="2387431"/>
            <a:ext cx="1533953" cy="1522134"/>
          </a:xfrm>
          <a:prstGeom prst="arc">
            <a:avLst>
              <a:gd name="adj1" fmla="val 10738456"/>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2" name="Arc 21">
            <a:extLst>
              <a:ext uri="{FF2B5EF4-FFF2-40B4-BE49-F238E27FC236}">
                <a16:creationId xmlns:a16="http://schemas.microsoft.com/office/drawing/2014/main" id="{D5E965CA-26EA-46FB-B1C9-46DA4A7F07DD}"/>
              </a:ext>
            </a:extLst>
          </p:cNvPr>
          <p:cNvSpPr/>
          <p:nvPr/>
        </p:nvSpPr>
        <p:spPr>
          <a:xfrm flipH="1">
            <a:off x="1283284" y="2149534"/>
            <a:ext cx="1966170" cy="2006400"/>
          </a:xfrm>
          <a:prstGeom prst="arc">
            <a:avLst>
              <a:gd name="adj1" fmla="val 10728505"/>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A47F4A5C-22E8-4771-8271-49FBE4564559}"/>
              </a:ext>
            </a:extLst>
          </p:cNvPr>
          <p:cNvSpPr/>
          <p:nvPr/>
        </p:nvSpPr>
        <p:spPr>
          <a:xfrm>
            <a:off x="709639" y="3453124"/>
            <a:ext cx="1150039" cy="6588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75p</a:t>
            </a:r>
            <a:endParaRPr lang="en-GB" sz="2000" b="1" spc="-300"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8920F416-6269-45AA-97F3-704B90B6D13C}"/>
              </a:ext>
            </a:extLst>
          </p:cNvPr>
          <p:cNvSpPr/>
          <p:nvPr/>
        </p:nvSpPr>
        <p:spPr>
          <a:xfrm>
            <a:off x="2673129" y="3453126"/>
            <a:ext cx="1152000" cy="65901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a:t>
            </a:r>
          </a:p>
        </p:txBody>
      </p:sp>
      <p:sp>
        <p:nvSpPr>
          <p:cNvPr id="31" name="Rectangle: Rounded Corners 30">
            <a:extLst>
              <a:ext uri="{FF2B5EF4-FFF2-40B4-BE49-F238E27FC236}">
                <a16:creationId xmlns:a16="http://schemas.microsoft.com/office/drawing/2014/main" id="{0C5580E4-9312-481D-BB8D-3F12E0DAA067}"/>
              </a:ext>
            </a:extLst>
          </p:cNvPr>
          <p:cNvSpPr/>
          <p:nvPr/>
        </p:nvSpPr>
        <p:spPr>
          <a:xfrm>
            <a:off x="7305370" y="3453125"/>
            <a:ext cx="1152000" cy="6588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 and </a:t>
            </a:r>
          </a:p>
          <a:p>
            <a:pPr algn="ctr"/>
            <a:r>
              <a:rPr lang="en-GB" sz="2000" b="1" dirty="0">
                <a:solidFill>
                  <a:schemeClr val="tx1"/>
                </a:solidFill>
                <a:latin typeface="Century Gothic" panose="020B0502020202020204" pitchFamily="34" charset="0"/>
              </a:rPr>
              <a:t>70p</a:t>
            </a:r>
          </a:p>
        </p:txBody>
      </p:sp>
      <p:sp>
        <p:nvSpPr>
          <p:cNvPr id="14" name="Arc 13">
            <a:extLst>
              <a:ext uri="{FF2B5EF4-FFF2-40B4-BE49-F238E27FC236}">
                <a16:creationId xmlns:a16="http://schemas.microsoft.com/office/drawing/2014/main" id="{DE338DA3-C42E-4EB3-AFC6-A6E2103B2C82}"/>
              </a:ext>
            </a:extLst>
          </p:cNvPr>
          <p:cNvSpPr/>
          <p:nvPr/>
        </p:nvSpPr>
        <p:spPr>
          <a:xfrm flipH="1">
            <a:off x="3252039" y="2164094"/>
            <a:ext cx="3082615" cy="1991840"/>
          </a:xfrm>
          <a:prstGeom prst="arc">
            <a:avLst>
              <a:gd name="adj1" fmla="val 10787285"/>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2B13E94C-BF05-44C6-9605-5C9FE8DA301A}"/>
              </a:ext>
            </a:extLst>
          </p:cNvPr>
          <p:cNvSpPr/>
          <p:nvPr/>
        </p:nvSpPr>
        <p:spPr>
          <a:xfrm>
            <a:off x="5726647" y="3453126"/>
            <a:ext cx="1152000" cy="65901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£____</a:t>
            </a:r>
          </a:p>
        </p:txBody>
      </p:sp>
      <p:sp>
        <p:nvSpPr>
          <p:cNvPr id="16" name="TextBox 15">
            <a:extLst>
              <a:ext uri="{FF2B5EF4-FFF2-40B4-BE49-F238E27FC236}">
                <a16:creationId xmlns:a16="http://schemas.microsoft.com/office/drawing/2014/main" id="{1A08A1CD-E68A-4E7B-B3A7-F303DB981C39}"/>
              </a:ext>
            </a:extLst>
          </p:cNvPr>
          <p:cNvSpPr txBox="1"/>
          <p:nvPr/>
        </p:nvSpPr>
        <p:spPr>
          <a:xfrm>
            <a:off x="1860809" y="2669705"/>
            <a:ext cx="811119" cy="307777"/>
          </a:xfrm>
          <a:prstGeom prst="rect">
            <a:avLst/>
          </a:prstGeom>
          <a:noFill/>
          <a:ln w="19050">
            <a:noFill/>
          </a:ln>
        </p:spPr>
        <p:txBody>
          <a:bodyPr wrap="none" lIns="0" tIns="0" rIns="0" bIns="0" rtlCol="0">
            <a:spAutoFit/>
          </a:bodyPr>
          <a:lstStyle/>
          <a:p>
            <a:pPr algn="ctr"/>
            <a:r>
              <a:rPr lang="en-GB" sz="2000" b="1" dirty="0">
                <a:latin typeface="Century Gothic" panose="020B0502020202020204" pitchFamily="34" charset="0"/>
              </a:rPr>
              <a:t>_____p</a:t>
            </a:r>
          </a:p>
        </p:txBody>
      </p:sp>
      <p:sp>
        <p:nvSpPr>
          <p:cNvPr id="24" name="TextBox 23">
            <a:extLst>
              <a:ext uri="{FF2B5EF4-FFF2-40B4-BE49-F238E27FC236}">
                <a16:creationId xmlns:a16="http://schemas.microsoft.com/office/drawing/2014/main" id="{48793560-D2F6-4D39-861F-4FF4C5FA3823}"/>
              </a:ext>
            </a:extLst>
          </p:cNvPr>
          <p:cNvSpPr txBox="1"/>
          <p:nvPr/>
        </p:nvSpPr>
        <p:spPr>
          <a:xfrm>
            <a:off x="4364543" y="2669705"/>
            <a:ext cx="857607" cy="307777"/>
          </a:xfrm>
          <a:prstGeom prst="rect">
            <a:avLst/>
          </a:prstGeom>
          <a:noFill/>
          <a:ln w="19050">
            <a:noFill/>
          </a:ln>
        </p:spPr>
        <p:txBody>
          <a:bodyPr wrap="none" lIns="0" tIns="0" rIns="0" bIns="0" rtlCol="0">
            <a:spAutoFit/>
          </a:bodyPr>
          <a:lstStyle/>
          <a:p>
            <a:pPr algn="ctr"/>
            <a:r>
              <a:rPr lang="en-GB" sz="2000" b="1" dirty="0">
                <a:latin typeface="Century Gothic" panose="020B0502020202020204" pitchFamily="34" charset="0"/>
              </a:rPr>
              <a:t>£ _____</a:t>
            </a:r>
          </a:p>
        </p:txBody>
      </p:sp>
      <p:sp>
        <p:nvSpPr>
          <p:cNvPr id="25" name="TextBox 24">
            <a:extLst>
              <a:ext uri="{FF2B5EF4-FFF2-40B4-BE49-F238E27FC236}">
                <a16:creationId xmlns:a16="http://schemas.microsoft.com/office/drawing/2014/main" id="{C96AA031-0034-4E68-AAD9-F9CAAF1A25E3}"/>
              </a:ext>
            </a:extLst>
          </p:cNvPr>
          <p:cNvSpPr txBox="1"/>
          <p:nvPr/>
        </p:nvSpPr>
        <p:spPr>
          <a:xfrm>
            <a:off x="6701008" y="2669705"/>
            <a:ext cx="811119" cy="307777"/>
          </a:xfrm>
          <a:prstGeom prst="rect">
            <a:avLst/>
          </a:prstGeom>
          <a:noFill/>
          <a:ln w="19050">
            <a:noFill/>
          </a:ln>
        </p:spPr>
        <p:txBody>
          <a:bodyPr wrap="none" lIns="0" tIns="0" rIns="0" bIns="0" rtlCol="0">
            <a:spAutoFit/>
          </a:bodyPr>
          <a:lstStyle/>
          <a:p>
            <a:pPr algn="ctr"/>
            <a:r>
              <a:rPr lang="en-GB" sz="2000" b="1" dirty="0">
                <a:latin typeface="Century Gothic" panose="020B0502020202020204" pitchFamily="34" charset="0"/>
              </a:rPr>
              <a:t>_____p</a:t>
            </a:r>
          </a:p>
        </p:txBody>
      </p:sp>
    </p:spTree>
    <p:extLst>
      <p:ext uri="{BB962C8B-B14F-4D97-AF65-F5344CB8AC3E}">
        <p14:creationId xmlns:p14="http://schemas.microsoft.com/office/powerpoint/2010/main" val="425717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missing numbers on the number line.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7" name="Table 7">
            <a:extLst>
              <a:ext uri="{FF2B5EF4-FFF2-40B4-BE49-F238E27FC236}">
                <a16:creationId xmlns:a16="http://schemas.microsoft.com/office/drawing/2014/main" id="{F0962291-15D1-43F8-BDE3-FF9A51BEE174}"/>
              </a:ext>
            </a:extLst>
          </p:cNvPr>
          <p:cNvGraphicFramePr>
            <a:graphicFrameLocks noGrp="1"/>
          </p:cNvGraphicFramePr>
          <p:nvPr/>
        </p:nvGraphicFramePr>
        <p:xfrm>
          <a:off x="1283284" y="3161453"/>
          <a:ext cx="6595198" cy="231508"/>
        </p:xfrm>
        <a:graphic>
          <a:graphicData uri="http://schemas.openxmlformats.org/drawingml/2006/table">
            <a:tbl>
              <a:tblPr firstRow="1" bandRow="1">
                <a:tableStyleId>{5940675A-B579-460E-94D1-54222C63F5DA}</a:tableStyleId>
              </a:tblPr>
              <a:tblGrid>
                <a:gridCol w="724440">
                  <a:extLst>
                    <a:ext uri="{9D8B030D-6E8A-4147-A177-3AD203B41FA5}">
                      <a16:colId xmlns:a16="http://schemas.microsoft.com/office/drawing/2014/main" val="3805297755"/>
                    </a:ext>
                  </a:extLst>
                </a:gridCol>
                <a:gridCol w="724440">
                  <a:extLst>
                    <a:ext uri="{9D8B030D-6E8A-4147-A177-3AD203B41FA5}">
                      <a16:colId xmlns:a16="http://schemas.microsoft.com/office/drawing/2014/main" val="1253066343"/>
                    </a:ext>
                  </a:extLst>
                </a:gridCol>
                <a:gridCol w="348836">
                  <a:extLst>
                    <a:ext uri="{9D8B030D-6E8A-4147-A177-3AD203B41FA5}">
                      <a16:colId xmlns:a16="http://schemas.microsoft.com/office/drawing/2014/main" val="172346307"/>
                    </a:ext>
                  </a:extLst>
                </a:gridCol>
                <a:gridCol w="136953">
                  <a:extLst>
                    <a:ext uri="{9D8B030D-6E8A-4147-A177-3AD203B41FA5}">
                      <a16:colId xmlns:a16="http://schemas.microsoft.com/office/drawing/2014/main" val="810832621"/>
                    </a:ext>
                  </a:extLst>
                </a:gridCol>
                <a:gridCol w="32453">
                  <a:extLst>
                    <a:ext uri="{9D8B030D-6E8A-4147-A177-3AD203B41FA5}">
                      <a16:colId xmlns:a16="http://schemas.microsoft.com/office/drawing/2014/main" val="243112045"/>
                    </a:ext>
                  </a:extLst>
                </a:gridCol>
                <a:gridCol w="146957">
                  <a:extLst>
                    <a:ext uri="{9D8B030D-6E8A-4147-A177-3AD203B41FA5}">
                      <a16:colId xmlns:a16="http://schemas.microsoft.com/office/drawing/2014/main" val="1085059419"/>
                    </a:ext>
                  </a:extLst>
                </a:gridCol>
                <a:gridCol w="724440">
                  <a:extLst>
                    <a:ext uri="{9D8B030D-6E8A-4147-A177-3AD203B41FA5}">
                      <a16:colId xmlns:a16="http://schemas.microsoft.com/office/drawing/2014/main" val="1829961908"/>
                    </a:ext>
                  </a:extLst>
                </a:gridCol>
                <a:gridCol w="724440">
                  <a:extLst>
                    <a:ext uri="{9D8B030D-6E8A-4147-A177-3AD203B41FA5}">
                      <a16:colId xmlns:a16="http://schemas.microsoft.com/office/drawing/2014/main" val="4201805425"/>
                    </a:ext>
                  </a:extLst>
                </a:gridCol>
                <a:gridCol w="1484667">
                  <a:extLst>
                    <a:ext uri="{9D8B030D-6E8A-4147-A177-3AD203B41FA5}">
                      <a16:colId xmlns:a16="http://schemas.microsoft.com/office/drawing/2014/main" val="2994697002"/>
                    </a:ext>
                  </a:extLst>
                </a:gridCol>
                <a:gridCol w="1547572">
                  <a:extLst>
                    <a:ext uri="{9D8B030D-6E8A-4147-A177-3AD203B41FA5}">
                      <a16:colId xmlns:a16="http://schemas.microsoft.com/office/drawing/2014/main" val="1597858250"/>
                    </a:ext>
                  </a:extLst>
                </a:gridCol>
              </a:tblGrid>
              <a:tr h="231508">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0315776"/>
                  </a:ext>
                </a:extLst>
              </a:tr>
            </a:tbl>
          </a:graphicData>
        </a:graphic>
      </p:graphicFrame>
      <p:sp>
        <p:nvSpPr>
          <p:cNvPr id="21" name="Arc 20">
            <a:extLst>
              <a:ext uri="{FF2B5EF4-FFF2-40B4-BE49-F238E27FC236}">
                <a16:creationId xmlns:a16="http://schemas.microsoft.com/office/drawing/2014/main" id="{47A60174-E8F2-4885-AB8D-2B5E994A47B9}"/>
              </a:ext>
            </a:extLst>
          </p:cNvPr>
          <p:cNvSpPr/>
          <p:nvPr/>
        </p:nvSpPr>
        <p:spPr>
          <a:xfrm>
            <a:off x="6339592" y="2387431"/>
            <a:ext cx="1533953" cy="1522134"/>
          </a:xfrm>
          <a:prstGeom prst="arc">
            <a:avLst>
              <a:gd name="adj1" fmla="val 10738456"/>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2" name="Arc 21">
            <a:extLst>
              <a:ext uri="{FF2B5EF4-FFF2-40B4-BE49-F238E27FC236}">
                <a16:creationId xmlns:a16="http://schemas.microsoft.com/office/drawing/2014/main" id="{D5E965CA-26EA-46FB-B1C9-46DA4A7F07DD}"/>
              </a:ext>
            </a:extLst>
          </p:cNvPr>
          <p:cNvSpPr/>
          <p:nvPr/>
        </p:nvSpPr>
        <p:spPr>
          <a:xfrm flipH="1">
            <a:off x="1283284" y="2149534"/>
            <a:ext cx="1966170" cy="2006400"/>
          </a:xfrm>
          <a:prstGeom prst="arc">
            <a:avLst>
              <a:gd name="adj1" fmla="val 10728505"/>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A47F4A5C-22E8-4771-8271-49FBE4564559}"/>
              </a:ext>
            </a:extLst>
          </p:cNvPr>
          <p:cNvSpPr/>
          <p:nvPr/>
        </p:nvSpPr>
        <p:spPr>
          <a:xfrm>
            <a:off x="709639" y="3453124"/>
            <a:ext cx="1150039" cy="6588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75p</a:t>
            </a:r>
            <a:endParaRPr lang="en-GB" sz="2000" b="1" spc="-300"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8920F416-6269-45AA-97F3-704B90B6D13C}"/>
              </a:ext>
            </a:extLst>
          </p:cNvPr>
          <p:cNvSpPr/>
          <p:nvPr/>
        </p:nvSpPr>
        <p:spPr>
          <a:xfrm>
            <a:off x="2673129" y="3453126"/>
            <a:ext cx="1152000" cy="65901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a:t>
            </a:r>
          </a:p>
        </p:txBody>
      </p:sp>
      <p:sp>
        <p:nvSpPr>
          <p:cNvPr id="31" name="Rectangle: Rounded Corners 30">
            <a:extLst>
              <a:ext uri="{FF2B5EF4-FFF2-40B4-BE49-F238E27FC236}">
                <a16:creationId xmlns:a16="http://schemas.microsoft.com/office/drawing/2014/main" id="{0C5580E4-9312-481D-BB8D-3F12E0DAA067}"/>
              </a:ext>
            </a:extLst>
          </p:cNvPr>
          <p:cNvSpPr/>
          <p:nvPr/>
        </p:nvSpPr>
        <p:spPr>
          <a:xfrm>
            <a:off x="7305370" y="3453125"/>
            <a:ext cx="1152000" cy="6588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 and </a:t>
            </a:r>
          </a:p>
          <a:p>
            <a:pPr algn="ctr"/>
            <a:r>
              <a:rPr lang="en-GB" sz="2000" b="1" dirty="0">
                <a:solidFill>
                  <a:schemeClr val="tx1"/>
                </a:solidFill>
                <a:latin typeface="Century Gothic" panose="020B0502020202020204" pitchFamily="34" charset="0"/>
              </a:rPr>
              <a:t>70p</a:t>
            </a:r>
          </a:p>
        </p:txBody>
      </p:sp>
      <p:sp>
        <p:nvSpPr>
          <p:cNvPr id="14" name="Arc 13">
            <a:extLst>
              <a:ext uri="{FF2B5EF4-FFF2-40B4-BE49-F238E27FC236}">
                <a16:creationId xmlns:a16="http://schemas.microsoft.com/office/drawing/2014/main" id="{DE338DA3-C42E-4EB3-AFC6-A6E2103B2C82}"/>
              </a:ext>
            </a:extLst>
          </p:cNvPr>
          <p:cNvSpPr/>
          <p:nvPr/>
        </p:nvSpPr>
        <p:spPr>
          <a:xfrm flipH="1">
            <a:off x="3252039" y="2164094"/>
            <a:ext cx="3082615" cy="1991840"/>
          </a:xfrm>
          <a:prstGeom prst="arc">
            <a:avLst>
              <a:gd name="adj1" fmla="val 10787285"/>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2B13E94C-BF05-44C6-9605-5C9FE8DA301A}"/>
              </a:ext>
            </a:extLst>
          </p:cNvPr>
          <p:cNvSpPr/>
          <p:nvPr/>
        </p:nvSpPr>
        <p:spPr>
          <a:xfrm>
            <a:off x="5726647" y="3453126"/>
            <a:ext cx="1152000" cy="65901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t>
            </a:r>
            <a:r>
              <a:rPr lang="en-GB" sz="2000" b="1" dirty="0">
                <a:solidFill>
                  <a:srgbClr val="FF0000"/>
                </a:solidFill>
                <a:latin typeface="Century Gothic" panose="020B0502020202020204" pitchFamily="34" charset="0"/>
              </a:rPr>
              <a:t>6</a:t>
            </a:r>
          </a:p>
        </p:txBody>
      </p:sp>
      <p:sp>
        <p:nvSpPr>
          <p:cNvPr id="16" name="TextBox 15">
            <a:extLst>
              <a:ext uri="{FF2B5EF4-FFF2-40B4-BE49-F238E27FC236}">
                <a16:creationId xmlns:a16="http://schemas.microsoft.com/office/drawing/2014/main" id="{1A08A1CD-E68A-4E7B-B3A7-F303DB981C39}"/>
              </a:ext>
            </a:extLst>
          </p:cNvPr>
          <p:cNvSpPr txBox="1"/>
          <p:nvPr/>
        </p:nvSpPr>
        <p:spPr>
          <a:xfrm>
            <a:off x="2037139" y="2669705"/>
            <a:ext cx="458459" cy="307777"/>
          </a:xfrm>
          <a:prstGeom prst="rect">
            <a:avLst/>
          </a:prstGeom>
          <a:noFill/>
          <a:ln w="19050">
            <a:noFill/>
          </a:ln>
        </p:spPr>
        <p:txBody>
          <a:bodyPr wrap="none" lIns="0" tIns="0" rIns="0" bIns="0" rtlCol="0">
            <a:spAutoFit/>
          </a:bodyPr>
          <a:lstStyle/>
          <a:p>
            <a:pPr algn="ctr"/>
            <a:r>
              <a:rPr lang="en-GB" sz="2000" b="1" dirty="0">
                <a:solidFill>
                  <a:srgbClr val="FF0000"/>
                </a:solidFill>
                <a:latin typeface="Century Gothic" panose="020B0502020202020204" pitchFamily="34" charset="0"/>
              </a:rPr>
              <a:t>25</a:t>
            </a:r>
            <a:r>
              <a:rPr lang="en-GB" sz="2000" b="1" dirty="0">
                <a:latin typeface="Century Gothic" panose="020B0502020202020204" pitchFamily="34" charset="0"/>
              </a:rPr>
              <a:t>p</a:t>
            </a:r>
          </a:p>
        </p:txBody>
      </p:sp>
      <p:sp>
        <p:nvSpPr>
          <p:cNvPr id="24" name="TextBox 23">
            <a:extLst>
              <a:ext uri="{FF2B5EF4-FFF2-40B4-BE49-F238E27FC236}">
                <a16:creationId xmlns:a16="http://schemas.microsoft.com/office/drawing/2014/main" id="{48793560-D2F6-4D39-861F-4FF4C5FA3823}"/>
              </a:ext>
            </a:extLst>
          </p:cNvPr>
          <p:cNvSpPr txBox="1"/>
          <p:nvPr/>
        </p:nvSpPr>
        <p:spPr>
          <a:xfrm>
            <a:off x="4649075" y="2669705"/>
            <a:ext cx="288542" cy="307777"/>
          </a:xfrm>
          <a:prstGeom prst="rect">
            <a:avLst/>
          </a:prstGeom>
          <a:noFill/>
          <a:ln w="19050">
            <a:noFill/>
          </a:ln>
        </p:spPr>
        <p:txBody>
          <a:bodyPr wrap="none" lIns="0" tIns="0" rIns="0" bIns="0" rtlCol="0">
            <a:spAutoFit/>
          </a:bodyPr>
          <a:lstStyle/>
          <a:p>
            <a:pPr algn="ctr"/>
            <a:r>
              <a:rPr lang="en-GB" sz="2000" b="1" dirty="0">
                <a:latin typeface="Century Gothic" panose="020B0502020202020204" pitchFamily="34" charset="0"/>
              </a:rPr>
              <a:t>£</a:t>
            </a:r>
            <a:r>
              <a:rPr lang="en-GB" sz="2000" b="1" dirty="0">
                <a:solidFill>
                  <a:srgbClr val="FF0000"/>
                </a:solidFill>
                <a:latin typeface="Century Gothic" panose="020B0502020202020204" pitchFamily="34" charset="0"/>
              </a:rPr>
              <a:t>5</a:t>
            </a:r>
          </a:p>
        </p:txBody>
      </p:sp>
      <p:sp>
        <p:nvSpPr>
          <p:cNvPr id="25" name="TextBox 24">
            <a:extLst>
              <a:ext uri="{FF2B5EF4-FFF2-40B4-BE49-F238E27FC236}">
                <a16:creationId xmlns:a16="http://schemas.microsoft.com/office/drawing/2014/main" id="{C96AA031-0034-4E68-AAD9-F9CAAF1A25E3}"/>
              </a:ext>
            </a:extLst>
          </p:cNvPr>
          <p:cNvSpPr txBox="1"/>
          <p:nvPr/>
        </p:nvSpPr>
        <p:spPr>
          <a:xfrm>
            <a:off x="6877338" y="2669705"/>
            <a:ext cx="458459" cy="307777"/>
          </a:xfrm>
          <a:prstGeom prst="rect">
            <a:avLst/>
          </a:prstGeom>
          <a:noFill/>
          <a:ln w="19050">
            <a:noFill/>
          </a:ln>
        </p:spPr>
        <p:txBody>
          <a:bodyPr wrap="none" lIns="0" tIns="0" rIns="0" bIns="0" rtlCol="0">
            <a:spAutoFit/>
          </a:bodyPr>
          <a:lstStyle/>
          <a:p>
            <a:pPr algn="ctr"/>
            <a:r>
              <a:rPr lang="en-GB" sz="2000" b="1" dirty="0">
                <a:solidFill>
                  <a:srgbClr val="FF0000"/>
                </a:solidFill>
                <a:latin typeface="Century Gothic" panose="020B0502020202020204" pitchFamily="34" charset="0"/>
              </a:rPr>
              <a:t>70</a:t>
            </a:r>
            <a:r>
              <a:rPr lang="en-GB" sz="2000" b="1" dirty="0">
                <a:latin typeface="Century Gothic" panose="020B0502020202020204" pitchFamily="34" charset="0"/>
              </a:rPr>
              <a:t>p</a:t>
            </a:r>
          </a:p>
        </p:txBody>
      </p:sp>
    </p:spTree>
    <p:extLst>
      <p:ext uri="{BB962C8B-B14F-4D97-AF65-F5344CB8AC3E}">
        <p14:creationId xmlns:p14="http://schemas.microsoft.com/office/powerpoint/2010/main" val="102349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C7C5E5C6-25EC-4CD5-A67A-D34B758BD9B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1" name="Rectangle 20">
            <a:extLst>
              <a:ext uri="{FF2B5EF4-FFF2-40B4-BE49-F238E27FC236}">
                <a16:creationId xmlns:a16="http://schemas.microsoft.com/office/drawing/2014/main" id="{386E1E6A-3B6E-4CB5-B867-8E8625B7F8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Shirelle likes two items in the museum’s gift shop.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less does the gold keyring cost?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£_____ and ______p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3" name="Table 33">
            <a:extLst>
              <a:ext uri="{FF2B5EF4-FFF2-40B4-BE49-F238E27FC236}">
                <a16:creationId xmlns:a16="http://schemas.microsoft.com/office/drawing/2014/main" id="{3FC8BACE-95D5-4C46-8103-209F5313C607}"/>
              </a:ext>
            </a:extLst>
          </p:cNvPr>
          <p:cNvGraphicFramePr>
            <a:graphicFrameLocks noGrp="1"/>
          </p:cNvGraphicFramePr>
          <p:nvPr>
            <p:extLst>
              <p:ext uri="{D42A27DB-BD31-4B8C-83A1-F6EECF244321}">
                <p14:modId xmlns:p14="http://schemas.microsoft.com/office/powerpoint/2010/main" val="3231094273"/>
              </p:ext>
            </p:extLst>
          </p:nvPr>
        </p:nvGraphicFramePr>
        <p:xfrm>
          <a:off x="2061867" y="3086801"/>
          <a:ext cx="2291926" cy="772193"/>
        </p:xfrm>
        <a:graphic>
          <a:graphicData uri="http://schemas.openxmlformats.org/drawingml/2006/table">
            <a:tbl>
              <a:tblPr firstRow="1" bandRow="1">
                <a:tableStyleId>{5C22544A-7EE6-4342-B048-85BDC9FD1C3A}</a:tableStyleId>
              </a:tblPr>
              <a:tblGrid>
                <a:gridCol w="2291926">
                  <a:extLst>
                    <a:ext uri="{9D8B030D-6E8A-4147-A177-3AD203B41FA5}">
                      <a16:colId xmlns:a16="http://schemas.microsoft.com/office/drawing/2014/main" val="818873337"/>
                    </a:ext>
                  </a:extLst>
                </a:gridCol>
              </a:tblGrid>
              <a:tr h="772193">
                <a:tc>
                  <a:txBody>
                    <a:bodyPr/>
                    <a:lstStyle/>
                    <a:p>
                      <a:pPr algn="ctr"/>
                      <a:r>
                        <a:rPr lang="en-GB" sz="2800" dirty="0">
                          <a:solidFill>
                            <a:schemeClr val="tx1"/>
                          </a:solidFill>
                          <a:latin typeface="Century Gothic" panose="020B0502020202020204" pitchFamily="34" charset="0"/>
                        </a:rPr>
                        <a:t>£3 and 60p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579414"/>
                  </a:ext>
                </a:extLst>
              </a:tr>
            </a:tbl>
          </a:graphicData>
        </a:graphic>
      </p:graphicFrame>
      <p:cxnSp>
        <p:nvCxnSpPr>
          <p:cNvPr id="24" name="Straight Arrow Connector 23">
            <a:extLst>
              <a:ext uri="{FF2B5EF4-FFF2-40B4-BE49-F238E27FC236}">
                <a16:creationId xmlns:a16="http://schemas.microsoft.com/office/drawing/2014/main" id="{88A28709-495E-4EB7-BE6B-05D9B884DF30}"/>
              </a:ext>
            </a:extLst>
          </p:cNvPr>
          <p:cNvCxnSpPr/>
          <p:nvPr/>
        </p:nvCxnSpPr>
        <p:spPr>
          <a:xfrm>
            <a:off x="3207830" y="2991621"/>
            <a:ext cx="0" cy="318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1339DE-7987-4FB9-AC90-5862B121A632}"/>
              </a:ext>
            </a:extLst>
          </p:cNvPr>
          <p:cNvCxnSpPr/>
          <p:nvPr/>
        </p:nvCxnSpPr>
        <p:spPr>
          <a:xfrm>
            <a:off x="5898854" y="2991621"/>
            <a:ext cx="0" cy="318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le 33">
            <a:extLst>
              <a:ext uri="{FF2B5EF4-FFF2-40B4-BE49-F238E27FC236}">
                <a16:creationId xmlns:a16="http://schemas.microsoft.com/office/drawing/2014/main" id="{410FEB45-7C45-4A1C-92CA-62A2194A5678}"/>
              </a:ext>
            </a:extLst>
          </p:cNvPr>
          <p:cNvGraphicFramePr>
            <a:graphicFrameLocks noGrp="1"/>
          </p:cNvGraphicFramePr>
          <p:nvPr>
            <p:extLst>
              <p:ext uri="{D42A27DB-BD31-4B8C-83A1-F6EECF244321}">
                <p14:modId xmlns:p14="http://schemas.microsoft.com/office/powerpoint/2010/main" val="4105369684"/>
              </p:ext>
            </p:extLst>
          </p:nvPr>
        </p:nvGraphicFramePr>
        <p:xfrm>
          <a:off x="4764229" y="3086801"/>
          <a:ext cx="2291926" cy="772193"/>
        </p:xfrm>
        <a:graphic>
          <a:graphicData uri="http://schemas.openxmlformats.org/drawingml/2006/table">
            <a:tbl>
              <a:tblPr firstRow="1" bandRow="1">
                <a:tableStyleId>{5C22544A-7EE6-4342-B048-85BDC9FD1C3A}</a:tableStyleId>
              </a:tblPr>
              <a:tblGrid>
                <a:gridCol w="2291926">
                  <a:extLst>
                    <a:ext uri="{9D8B030D-6E8A-4147-A177-3AD203B41FA5}">
                      <a16:colId xmlns:a16="http://schemas.microsoft.com/office/drawing/2014/main" val="3067953971"/>
                    </a:ext>
                  </a:extLst>
                </a:gridCol>
              </a:tblGrid>
              <a:tr h="7721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Century Gothic" panose="020B0502020202020204" pitchFamily="34" charset="0"/>
                        </a:rPr>
                        <a:t>£7 and 45p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579414"/>
                  </a:ext>
                </a:extLst>
              </a:tr>
            </a:tbl>
          </a:graphicData>
        </a:graphic>
      </p:graphicFrame>
    </p:spTree>
    <p:extLst>
      <p:ext uri="{BB962C8B-B14F-4D97-AF65-F5344CB8AC3E}">
        <p14:creationId xmlns:p14="http://schemas.microsoft.com/office/powerpoint/2010/main" val="313199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C7C5E5C6-25EC-4CD5-A67A-D34B758BD9B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1" name="Rectangle 20">
            <a:extLst>
              <a:ext uri="{FF2B5EF4-FFF2-40B4-BE49-F238E27FC236}">
                <a16:creationId xmlns:a16="http://schemas.microsoft.com/office/drawing/2014/main" id="{386E1E6A-3B6E-4CB5-B867-8E8625B7F8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Shirelle likes two items in the museum’s gift shop.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less does the gold keyring cost?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 and 85p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3" name="Table 33">
            <a:extLst>
              <a:ext uri="{FF2B5EF4-FFF2-40B4-BE49-F238E27FC236}">
                <a16:creationId xmlns:a16="http://schemas.microsoft.com/office/drawing/2014/main" id="{3FC8BACE-95D5-4C46-8103-209F5313C607}"/>
              </a:ext>
            </a:extLst>
          </p:cNvPr>
          <p:cNvGraphicFramePr>
            <a:graphicFrameLocks noGrp="1"/>
          </p:cNvGraphicFramePr>
          <p:nvPr/>
        </p:nvGraphicFramePr>
        <p:xfrm>
          <a:off x="2061867" y="3086801"/>
          <a:ext cx="2291926" cy="772193"/>
        </p:xfrm>
        <a:graphic>
          <a:graphicData uri="http://schemas.openxmlformats.org/drawingml/2006/table">
            <a:tbl>
              <a:tblPr firstRow="1" bandRow="1">
                <a:tableStyleId>{5C22544A-7EE6-4342-B048-85BDC9FD1C3A}</a:tableStyleId>
              </a:tblPr>
              <a:tblGrid>
                <a:gridCol w="2291926">
                  <a:extLst>
                    <a:ext uri="{9D8B030D-6E8A-4147-A177-3AD203B41FA5}">
                      <a16:colId xmlns:a16="http://schemas.microsoft.com/office/drawing/2014/main" val="818873337"/>
                    </a:ext>
                  </a:extLst>
                </a:gridCol>
              </a:tblGrid>
              <a:tr h="772193">
                <a:tc>
                  <a:txBody>
                    <a:bodyPr/>
                    <a:lstStyle/>
                    <a:p>
                      <a:pPr algn="ctr"/>
                      <a:r>
                        <a:rPr lang="en-GB" sz="2800" dirty="0">
                          <a:solidFill>
                            <a:schemeClr val="tx1"/>
                          </a:solidFill>
                          <a:latin typeface="Century Gothic" panose="020B0502020202020204" pitchFamily="34" charset="0"/>
                        </a:rPr>
                        <a:t>£3 and 60p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579414"/>
                  </a:ext>
                </a:extLst>
              </a:tr>
            </a:tbl>
          </a:graphicData>
        </a:graphic>
      </p:graphicFrame>
      <p:cxnSp>
        <p:nvCxnSpPr>
          <p:cNvPr id="24" name="Straight Arrow Connector 23">
            <a:extLst>
              <a:ext uri="{FF2B5EF4-FFF2-40B4-BE49-F238E27FC236}">
                <a16:creationId xmlns:a16="http://schemas.microsoft.com/office/drawing/2014/main" id="{88A28709-495E-4EB7-BE6B-05D9B884DF30}"/>
              </a:ext>
            </a:extLst>
          </p:cNvPr>
          <p:cNvCxnSpPr/>
          <p:nvPr/>
        </p:nvCxnSpPr>
        <p:spPr>
          <a:xfrm>
            <a:off x="3207830" y="2991621"/>
            <a:ext cx="0" cy="318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1339DE-7987-4FB9-AC90-5862B121A632}"/>
              </a:ext>
            </a:extLst>
          </p:cNvPr>
          <p:cNvCxnSpPr/>
          <p:nvPr/>
        </p:nvCxnSpPr>
        <p:spPr>
          <a:xfrm>
            <a:off x="5898854" y="2991621"/>
            <a:ext cx="0" cy="318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le 33">
            <a:extLst>
              <a:ext uri="{FF2B5EF4-FFF2-40B4-BE49-F238E27FC236}">
                <a16:creationId xmlns:a16="http://schemas.microsoft.com/office/drawing/2014/main" id="{410FEB45-7C45-4A1C-92CA-62A2194A5678}"/>
              </a:ext>
            </a:extLst>
          </p:cNvPr>
          <p:cNvGraphicFramePr>
            <a:graphicFrameLocks noGrp="1"/>
          </p:cNvGraphicFramePr>
          <p:nvPr/>
        </p:nvGraphicFramePr>
        <p:xfrm>
          <a:off x="4764229" y="3086801"/>
          <a:ext cx="2291926" cy="772193"/>
        </p:xfrm>
        <a:graphic>
          <a:graphicData uri="http://schemas.openxmlformats.org/drawingml/2006/table">
            <a:tbl>
              <a:tblPr firstRow="1" bandRow="1">
                <a:tableStyleId>{5C22544A-7EE6-4342-B048-85BDC9FD1C3A}</a:tableStyleId>
              </a:tblPr>
              <a:tblGrid>
                <a:gridCol w="2291926">
                  <a:extLst>
                    <a:ext uri="{9D8B030D-6E8A-4147-A177-3AD203B41FA5}">
                      <a16:colId xmlns:a16="http://schemas.microsoft.com/office/drawing/2014/main" val="3067953971"/>
                    </a:ext>
                  </a:extLst>
                </a:gridCol>
              </a:tblGrid>
              <a:tr h="7721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dirty="0">
                          <a:solidFill>
                            <a:schemeClr val="tx1"/>
                          </a:solidFill>
                          <a:latin typeface="Century Gothic" panose="020B0502020202020204" pitchFamily="34" charset="0"/>
                        </a:rPr>
                        <a:t>£7 and 45p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579414"/>
                  </a:ext>
                </a:extLst>
              </a:tr>
            </a:tbl>
          </a:graphicData>
        </a:graphic>
      </p:graphicFrame>
    </p:spTree>
    <p:extLst>
      <p:ext uri="{BB962C8B-B14F-4D97-AF65-F5344CB8AC3E}">
        <p14:creationId xmlns:p14="http://schemas.microsoft.com/office/powerpoint/2010/main" val="239314879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2" ma:contentTypeDescription="Create a new document." ma:contentTypeScope="" ma:versionID="8b80b62d45d0cb23f9638cc884eb5b35">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8faad84a2e09d1453228295a3d065f1"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AEF438-773C-4217-BE95-CAD3B7D06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1855</TotalTime>
  <Words>1142</Words>
  <Application>Microsoft Office PowerPoint</Application>
  <PresentationFormat>On-screen Show (4:3)</PresentationFormat>
  <Paragraphs>523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Subtracting Money PowerPoint Presentation</dc:title>
  <dc:creator>Ashleigh Sobol</dc:creator>
  <cp:lastModifiedBy>Helen Woodhead</cp:lastModifiedBy>
  <cp:revision>54</cp:revision>
  <dcterms:created xsi:type="dcterms:W3CDTF">2018-03-17T10:08:43Z</dcterms:created>
  <dcterms:modified xsi:type="dcterms:W3CDTF">2021-01-29T10:12:09Z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