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558"/>
  </p:normalViewPr>
  <p:slideViewPr>
    <p:cSldViewPr snapToGrid="0" snapToObjects="1">
      <p:cViewPr varScale="1">
        <p:scale>
          <a:sx n="80" d="100"/>
          <a:sy n="8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E50B9B-90CC-D94C-960D-1A76DD723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20B58F-8AD4-334B-8F09-27D83BE93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28EDCC-25A2-B442-9198-DFA007C5A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323885-C2C0-9746-B301-A6E00C897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AAAC02-6C10-EA48-89AB-66E85E9DF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A4AD0-7787-104E-8898-AB9BBB080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8DE0EE-F0D7-074D-8F2D-4B703ECCB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 Bourdillon</cp:lastModifiedBy>
  <cp:revision>37</cp:revision>
  <dcterms:created xsi:type="dcterms:W3CDTF">2019-07-05T11:02:13Z</dcterms:created>
  <dcterms:modified xsi:type="dcterms:W3CDTF">2021-02-19T13:35:26Z</dcterms:modified>
</cp:coreProperties>
</file>