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6"/>
  </p:notesMasterIdLst>
  <p:sldIdLst>
    <p:sldId id="296" r:id="rId11"/>
    <p:sldId id="297" r:id="rId12"/>
    <p:sldId id="298" r:id="rId13"/>
    <p:sldId id="306" r:id="rId14"/>
    <p:sldId id="299" r:id="rId15"/>
    <p:sldId id="300" r:id="rId16"/>
    <p:sldId id="307" r:id="rId17"/>
    <p:sldId id="304" r:id="rId18"/>
    <p:sldId id="301" r:id="rId19"/>
    <p:sldId id="308" r:id="rId20"/>
    <p:sldId id="309" r:id="rId21"/>
    <p:sldId id="313" r:id="rId22"/>
    <p:sldId id="310" r:id="rId23"/>
    <p:sldId id="312" r:id="rId24"/>
    <p:sldId id="31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111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4.emf"/><Relationship Id="rId5" Type="http://schemas.openxmlformats.org/officeDocument/2006/relationships/image" Target="../media/image25.emf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4.emf"/><Relationship Id="rId5" Type="http://schemas.openxmlformats.org/officeDocument/2006/relationships/image" Target="../media/image25.emf"/><Relationship Id="rId10" Type="http://schemas.openxmlformats.org/officeDocument/2006/relationships/image" Target="../media/image30.png"/><Relationship Id="rId4" Type="http://schemas.openxmlformats.org/officeDocument/2006/relationships/image" Target="../media/image23.emf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4.emf"/><Relationship Id="rId5" Type="http://schemas.openxmlformats.org/officeDocument/2006/relationships/image" Target="../media/image25.emf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" y="2477941"/>
            <a:ext cx="6401355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25" y="4377810"/>
            <a:ext cx="2985306" cy="15339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893635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number has been made?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697525" y="2143954"/>
            <a:ext cx="1811678" cy="18959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4351765" y="2057386"/>
            <a:ext cx="731205" cy="206199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2435561" y="2143954"/>
            <a:ext cx="1811678" cy="189594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4745299" y="2057386"/>
            <a:ext cx="731205" cy="206199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5138833" y="2057386"/>
            <a:ext cx="731205" cy="206199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5532367" y="2057386"/>
            <a:ext cx="731205" cy="20619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02" t="23074" r="31995" b="33000"/>
          <a:stretch/>
        </p:blipFill>
        <p:spPr>
          <a:xfrm>
            <a:off x="5925901" y="2057386"/>
            <a:ext cx="731205" cy="20619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7304066" y="2199252"/>
            <a:ext cx="375415" cy="43103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7304066" y="2669122"/>
            <a:ext cx="375415" cy="43103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7304066" y="3138992"/>
            <a:ext cx="375415" cy="43103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7304066" y="3608863"/>
            <a:ext cx="375415" cy="43103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6914803" y="2222745"/>
            <a:ext cx="375415" cy="43103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6914803" y="2692615"/>
            <a:ext cx="375415" cy="43103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6914803" y="3162485"/>
            <a:ext cx="375415" cy="43103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34" t="34426" r="42244" b="42987"/>
          <a:stretch/>
        </p:blipFill>
        <p:spPr>
          <a:xfrm>
            <a:off x="6914803" y="3632356"/>
            <a:ext cx="375415" cy="4310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2141" y="4384067"/>
            <a:ext cx="2980451" cy="15339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0639" y="4360574"/>
            <a:ext cx="2980451" cy="1533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847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46"/>
    </mc:Choice>
    <mc:Fallback xmlns="">
      <p:transition spd="slow" advTm="40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0.2026 0.0037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8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10225 2.59259E-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-0.30468 0.0034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43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138927" y="1120284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number has been made?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697394" y="1687926"/>
            <a:ext cx="1811678" cy="189594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853108" y="3793531"/>
            <a:ext cx="436191" cy="50081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240746" y="2780210"/>
            <a:ext cx="731205" cy="206199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3567505" y="1728060"/>
            <a:ext cx="1811678" cy="189594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825926" y="1749211"/>
            <a:ext cx="731205" cy="206199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5569746" y="1618701"/>
            <a:ext cx="731205" cy="206199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5097421" y="2780210"/>
            <a:ext cx="731205" cy="206199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1549265" y="3566722"/>
            <a:ext cx="436191" cy="50081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3574356" y="3748701"/>
            <a:ext cx="436191" cy="50081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4439618" y="3888589"/>
            <a:ext cx="436191" cy="50081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3851408" y="4354760"/>
            <a:ext cx="436191" cy="5008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6374631" y="1814687"/>
            <a:ext cx="436191" cy="50081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7356653" y="2225507"/>
            <a:ext cx="436191" cy="50081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6095336" y="2818346"/>
            <a:ext cx="1811678" cy="1895942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1677873" y="548475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033708" y="548475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47369" y="548475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46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68"/>
    </mc:Choice>
    <mc:Fallback xmlns="">
      <p:transition spd="slow" advTm="46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30642 0.279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30" y="139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40591 -0.0502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95" y="-25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20416 -0.165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826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21736 -0.0113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-57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16423 0.303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2" y="1518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-0.03664 0.1263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" y="631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0.65313 -0.2946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56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52604 -0.1916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-958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.35556 -0.2180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-1090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21007 -0.1675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3" y="-838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0.32431 -0.2240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5" y="-1120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-0.11632 0.1585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55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763500" y="1954430"/>
            <a:ext cx="1811678" cy="189594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5526582" y="2929591"/>
            <a:ext cx="492809" cy="56581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3949908" y="2187237"/>
            <a:ext cx="433192" cy="49736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5508895" y="3283493"/>
            <a:ext cx="492809" cy="56581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3741527" y="1765682"/>
            <a:ext cx="433192" cy="49736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3266377" y="2123064"/>
            <a:ext cx="433192" cy="49736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1923448" y="3945467"/>
            <a:ext cx="433192" cy="4973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6227564" y="2369389"/>
            <a:ext cx="1811678" cy="18959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2988306" y="2929591"/>
            <a:ext cx="1811678" cy="189594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10867" y="5418167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Which base 10 pieces are hidden?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5025126" y="2326415"/>
            <a:ext cx="731205" cy="20619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078" y="1707737"/>
            <a:ext cx="3314700" cy="30861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2468921" y="1914423"/>
            <a:ext cx="731205" cy="206199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1167579" y="4264602"/>
            <a:ext cx="433192" cy="49736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025126" y="2485293"/>
            <a:ext cx="994265" cy="1867951"/>
          </a:xfrm>
          <a:prstGeom prst="round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3123" y="626733"/>
            <a:ext cx="2194258" cy="11274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6924" y="613855"/>
            <a:ext cx="2190690" cy="11274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02518" y="613855"/>
            <a:ext cx="2190690" cy="11274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994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55"/>
    </mc:Choice>
    <mc:Fallback xmlns="">
      <p:transition spd="slow" advTm="102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07622 -0.003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-20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0.11059 -0.0023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-11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2559 -0.0034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69 L 0.14566 -0.03888 C 0.1776 -0.04861 0.20903 -0.03726 0.23281 -0.01064 C 0.25885 0.01968 0.2724 0.05718 0.27066 0.10116 C 0.27014 0.16829 0.27135 0.17153 0.27083 0.23889 " pathEditMode="relative" rAng="2400000" ptsTypes="AAAAA">
                                      <p:cBhvr>
                                        <p:cTn id="8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1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26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4 - 7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23068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8"/>
    </mc:Choice>
    <mc:Fallback xmlns="">
      <p:transition spd="slow" advTm="10078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1029829" y="1998993"/>
            <a:ext cx="1811678" cy="18959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6620044" y="2553518"/>
            <a:ext cx="414431" cy="4758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273611" y="1792618"/>
            <a:ext cx="731205" cy="206199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673078" y="1792618"/>
            <a:ext cx="731205" cy="206199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016176" y="1792618"/>
            <a:ext cx="731205" cy="206199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415643" y="1792618"/>
            <a:ext cx="731205" cy="20619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847747" y="1792618"/>
            <a:ext cx="731205" cy="20619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7045637" y="2553518"/>
            <a:ext cx="414431" cy="4758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6640689" y="2988827"/>
            <a:ext cx="414431" cy="4758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7066282" y="2988827"/>
            <a:ext cx="414431" cy="47582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6659233" y="3441657"/>
            <a:ext cx="414431" cy="4758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7084826" y="3441657"/>
            <a:ext cx="414431" cy="4758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6659233" y="3963129"/>
            <a:ext cx="414431" cy="4758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934" t="34426" r="42244" b="42987"/>
          <a:stretch/>
        </p:blipFill>
        <p:spPr>
          <a:xfrm>
            <a:off x="7084826" y="3963129"/>
            <a:ext cx="414431" cy="47582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-71252" y="1155026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number has been made?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76734" y="553351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22761" y="553351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12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88200" y="5533516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8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281687" y="3609770"/>
            <a:ext cx="731205" cy="206199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3681154" y="3609770"/>
            <a:ext cx="731205" cy="206199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024252" y="3609770"/>
            <a:ext cx="731205" cy="206199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423719" y="3609770"/>
            <a:ext cx="731205" cy="206199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4855823" y="3609770"/>
            <a:ext cx="731205" cy="206199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5338854" y="1797268"/>
            <a:ext cx="731205" cy="206199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002" t="23074" r="31995" b="33000"/>
          <a:stretch/>
        </p:blipFill>
        <p:spPr>
          <a:xfrm>
            <a:off x="5346930" y="3614420"/>
            <a:ext cx="731205" cy="206199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1274314" y="3692798"/>
            <a:ext cx="1811678" cy="1895942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1676734" y="5522768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274725" y="5533515"/>
            <a:ext cx="134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2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3333939" y="1818744"/>
            <a:ext cx="2065243" cy="379612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6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22"/>
    </mc:Choice>
    <mc:Fallback xmlns="">
      <p:transition spd="slow" advTm="88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-0.07621 0.1083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541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-0.18663 -0.1567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0" y="-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54" grpId="0"/>
      <p:bldP spid="54" grpId="1"/>
      <p:bldP spid="58" grpId="0"/>
      <p:bldP spid="58" grpId="1"/>
      <p:bldP spid="59" grpId="0"/>
      <p:bldP spid="68" grpId="0"/>
      <p:bldP spid="69" grpId="0"/>
      <p:bldP spid="70" grpId="0" animBg="1"/>
      <p:bldP spid="7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</a:t>
            </a:r>
            <a:r>
              <a:rPr lang="en-GB">
                <a:latin typeface="Calibri" panose="020F0502020204030204" pitchFamily="34" charset="0"/>
                <a:cs typeface="Calibri" panose="020F0502020204030204" pitchFamily="34" charset="0"/>
              </a:rPr>
              <a:t>the worksheet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4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8"/>
    </mc:Choice>
    <mc:Fallback xmlns="">
      <p:transition spd="slow" advTm="854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 		How many pencils?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 		How many pencils?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 		How many pencils?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18663" y="1151998"/>
            <a:ext cx="1053784" cy="1251353"/>
            <a:chOff x="860614" y="1683087"/>
            <a:chExt cx="1264023" cy="1401994"/>
          </a:xfrm>
        </p:grpSpPr>
        <p:sp>
          <p:nvSpPr>
            <p:cNvPr id="5" name="Cube 4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716508" y="1151998"/>
            <a:ext cx="1053784" cy="1251353"/>
            <a:chOff x="860614" y="1683087"/>
            <a:chExt cx="1264023" cy="1401994"/>
          </a:xfrm>
        </p:grpSpPr>
        <p:sp>
          <p:nvSpPr>
            <p:cNvPr id="9" name="Cube 8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14353" y="1151998"/>
            <a:ext cx="1053784" cy="1251353"/>
            <a:chOff x="860614" y="1683087"/>
            <a:chExt cx="1264023" cy="1401994"/>
          </a:xfrm>
        </p:grpSpPr>
        <p:sp>
          <p:nvSpPr>
            <p:cNvPr id="13" name="Cube 12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912198" y="1151998"/>
            <a:ext cx="1053784" cy="1251353"/>
            <a:chOff x="860614" y="1683087"/>
            <a:chExt cx="1264023" cy="1401994"/>
          </a:xfrm>
        </p:grpSpPr>
        <p:sp>
          <p:nvSpPr>
            <p:cNvPr id="17" name="Cube 16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10041" y="1151998"/>
            <a:ext cx="1053784" cy="1251353"/>
            <a:chOff x="860614" y="1683087"/>
            <a:chExt cx="1264023" cy="1401994"/>
          </a:xfrm>
        </p:grpSpPr>
        <p:sp>
          <p:nvSpPr>
            <p:cNvPr id="21" name="Cube 20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466" y="2761837"/>
            <a:ext cx="2542252" cy="110956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080" y="2761837"/>
            <a:ext cx="2542252" cy="110956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694" y="2761837"/>
            <a:ext cx="2542252" cy="11095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308" y="2761837"/>
            <a:ext cx="2542252" cy="110956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589" y="4280739"/>
            <a:ext cx="1123587" cy="12818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83" y="4280739"/>
            <a:ext cx="1123587" cy="128183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177" y="4280739"/>
            <a:ext cx="1123587" cy="128183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65" y="4280739"/>
            <a:ext cx="1123587" cy="128183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059" y="4280739"/>
            <a:ext cx="1123587" cy="12818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353" y="4280739"/>
            <a:ext cx="1123587" cy="128183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71" y="4280739"/>
            <a:ext cx="1123587" cy="128183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647" y="4280739"/>
            <a:ext cx="1123587" cy="128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1"/>
    </mc:Choice>
    <mc:Fallback xmlns="">
      <p:transition spd="slow" advTm="1012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 		How many pencils?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 		How many pencils?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 		How many pencils?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07509" y="4729151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35684" y="1457820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500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89082" y="3118814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40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618663" y="1151998"/>
            <a:ext cx="1053784" cy="1251353"/>
            <a:chOff x="860614" y="1683087"/>
            <a:chExt cx="1264023" cy="1401994"/>
          </a:xfrm>
        </p:grpSpPr>
        <p:sp>
          <p:nvSpPr>
            <p:cNvPr id="46" name="Cube 45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716508" y="1151998"/>
            <a:ext cx="1053784" cy="1251353"/>
            <a:chOff x="860614" y="1683087"/>
            <a:chExt cx="1264023" cy="1401994"/>
          </a:xfrm>
        </p:grpSpPr>
        <p:sp>
          <p:nvSpPr>
            <p:cNvPr id="50" name="Cube 49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4353" y="1151998"/>
            <a:ext cx="1053784" cy="1251353"/>
            <a:chOff x="860614" y="1683087"/>
            <a:chExt cx="1264023" cy="1401994"/>
          </a:xfrm>
        </p:grpSpPr>
        <p:sp>
          <p:nvSpPr>
            <p:cNvPr id="54" name="Cube 53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56" name="TextBox 55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912198" y="1151998"/>
            <a:ext cx="1053784" cy="1251353"/>
            <a:chOff x="860614" y="1683087"/>
            <a:chExt cx="1264023" cy="1401994"/>
          </a:xfrm>
        </p:grpSpPr>
        <p:sp>
          <p:nvSpPr>
            <p:cNvPr id="58" name="Cube 57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010041" y="1151998"/>
            <a:ext cx="1053784" cy="1251353"/>
            <a:chOff x="860614" y="1683087"/>
            <a:chExt cx="1264023" cy="1401994"/>
          </a:xfrm>
        </p:grpSpPr>
        <p:sp>
          <p:nvSpPr>
            <p:cNvPr id="62" name="Cube 61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pic>
        <p:nvPicPr>
          <p:cNvPr id="65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466" y="2761837"/>
            <a:ext cx="2542252" cy="110956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3080" y="2761837"/>
            <a:ext cx="2542252" cy="110956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694" y="2761837"/>
            <a:ext cx="2542252" cy="11095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308" y="2761837"/>
            <a:ext cx="2542252" cy="1109568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589" y="4280739"/>
            <a:ext cx="1123587" cy="1281839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83" y="4280739"/>
            <a:ext cx="1123587" cy="1281839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177" y="4280739"/>
            <a:ext cx="1123587" cy="1281839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65" y="4280739"/>
            <a:ext cx="1123587" cy="1281839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059" y="4280739"/>
            <a:ext cx="1123587" cy="1281839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353" y="4280739"/>
            <a:ext cx="1123587" cy="1281839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71" y="4280739"/>
            <a:ext cx="1123587" cy="128183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647" y="4280739"/>
            <a:ext cx="1123587" cy="12818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227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70"/>
    </mc:Choice>
    <mc:Fallback xmlns="">
      <p:transition spd="slow" advTm="47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41" y="4531864"/>
            <a:ext cx="3117587" cy="16018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38626" y="3272693"/>
            <a:ext cx="1053784" cy="1251353"/>
            <a:chOff x="860614" y="1683087"/>
            <a:chExt cx="1264023" cy="1401994"/>
          </a:xfrm>
        </p:grpSpPr>
        <p:sp>
          <p:nvSpPr>
            <p:cNvPr id="4" name="Cube 3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965269" y="3272693"/>
            <a:ext cx="1053784" cy="1251353"/>
            <a:chOff x="860614" y="1683087"/>
            <a:chExt cx="1264023" cy="1401994"/>
          </a:xfrm>
        </p:grpSpPr>
        <p:sp>
          <p:nvSpPr>
            <p:cNvPr id="8" name="Cube 7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42515" y="2499598"/>
            <a:ext cx="1053784" cy="1251353"/>
            <a:chOff x="860614" y="1683087"/>
            <a:chExt cx="1264023" cy="1401994"/>
          </a:xfrm>
        </p:grpSpPr>
        <p:sp>
          <p:nvSpPr>
            <p:cNvPr id="12" name="Cube 11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65106" y="2511420"/>
            <a:ext cx="1053784" cy="1251353"/>
            <a:chOff x="860614" y="1683087"/>
            <a:chExt cx="1264023" cy="1401994"/>
          </a:xfrm>
        </p:grpSpPr>
        <p:sp>
          <p:nvSpPr>
            <p:cNvPr id="16" name="Cube 15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49530" y="1719274"/>
            <a:ext cx="1053784" cy="1251353"/>
            <a:chOff x="860614" y="1683087"/>
            <a:chExt cx="1264023" cy="1401994"/>
          </a:xfrm>
        </p:grpSpPr>
        <p:sp>
          <p:nvSpPr>
            <p:cNvPr id="20" name="Cube 19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860614" y="1931421"/>
              <a:ext cx="991046" cy="655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/>
                <a:t>100</a:t>
              </a:r>
            </a:p>
            <a:p>
              <a:pPr algn="ctr"/>
              <a:r>
                <a:rPr lang="en-GB" sz="1600" b="1" dirty="0"/>
                <a:t>pencils</a:t>
              </a: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8609" y="2342429"/>
            <a:ext cx="2542252" cy="110956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5078" y="2313695"/>
            <a:ext cx="2542252" cy="110956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714" y="3148417"/>
            <a:ext cx="2542252" cy="110956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7328" y="3148417"/>
            <a:ext cx="2542252" cy="110956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383" y="3046287"/>
            <a:ext cx="1123587" cy="12818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77" y="3046287"/>
            <a:ext cx="1123587" cy="12818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971" y="3046287"/>
            <a:ext cx="1123587" cy="128183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786" y="2184647"/>
            <a:ext cx="1123587" cy="12818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080" y="2184647"/>
            <a:ext cx="1123587" cy="128183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374" y="2184647"/>
            <a:ext cx="1123587" cy="12818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373" y="3046286"/>
            <a:ext cx="1123587" cy="12818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668" y="2184647"/>
            <a:ext cx="1123587" cy="128183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2195" y="4486708"/>
            <a:ext cx="3112517" cy="160188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299" y="4486708"/>
            <a:ext cx="3112517" cy="1601882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003502" y="839521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How many pencils altogether?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102"/>
    </mc:Choice>
    <mc:Fallback xmlns="">
      <p:transition spd="slow" advTm="57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046 L 0.24358 -0.0034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0" y="-20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139 L -0.21181 0.0002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89" y="4322531"/>
            <a:ext cx="3125807" cy="160610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89" y="1549499"/>
            <a:ext cx="1371719" cy="145707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716" y="2089968"/>
            <a:ext cx="643338" cy="90897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5020" y="2077257"/>
            <a:ext cx="944962" cy="105469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001" y="2089968"/>
            <a:ext cx="944962" cy="105469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5020" y="2998942"/>
            <a:ext cx="944962" cy="105469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001" y="3011653"/>
            <a:ext cx="944962" cy="105469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4940" y="2077257"/>
            <a:ext cx="944962" cy="105469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4940" y="2998942"/>
            <a:ext cx="944962" cy="105469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875" y="1600181"/>
            <a:ext cx="1371719" cy="145707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362" y="2960596"/>
            <a:ext cx="1371719" cy="145707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251" y="2082356"/>
            <a:ext cx="643338" cy="90897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716" y="2677469"/>
            <a:ext cx="643338" cy="90897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537" y="2642367"/>
            <a:ext cx="643338" cy="90897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923216" y="771286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How many sweets are there altogether?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249308" y="2069183"/>
            <a:ext cx="1823538" cy="1556714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ounded Rectangle 57"/>
          <p:cNvSpPr/>
          <p:nvPr/>
        </p:nvSpPr>
        <p:spPr>
          <a:xfrm>
            <a:off x="3378894" y="1899111"/>
            <a:ext cx="2531007" cy="215452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ounded Rectangle 58"/>
          <p:cNvSpPr/>
          <p:nvPr/>
        </p:nvSpPr>
        <p:spPr>
          <a:xfrm>
            <a:off x="827729" y="1557588"/>
            <a:ext cx="2264812" cy="286007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/>
          <p:cNvSpPr txBox="1"/>
          <p:nvPr/>
        </p:nvSpPr>
        <p:spPr>
          <a:xfrm>
            <a:off x="1217631" y="5682946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There are 364 sweets.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0720" y="4283254"/>
            <a:ext cx="3120724" cy="160610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5227" y="4283254"/>
            <a:ext cx="3120724" cy="16061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469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45"/>
    </mc:Choice>
    <mc:Fallback xmlns="">
      <p:transition spd="slow" advTm="570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25209 -0.0025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13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22066 0.0006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89" y="1549499"/>
            <a:ext cx="1371719" cy="1457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48" y="3013159"/>
            <a:ext cx="643338" cy="9089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148" y="1420228"/>
            <a:ext cx="1371719" cy="14570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164" y="2776490"/>
            <a:ext cx="1371719" cy="14570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3216" y="771286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How many sweets are there altogether?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86645" y="5693108"/>
            <a:ext cx="68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There are 605 sweets.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357" y="1497957"/>
            <a:ext cx="1371719" cy="145707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312" y="2776983"/>
            <a:ext cx="1371719" cy="1457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131" y="2776983"/>
            <a:ext cx="1371719" cy="14570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85" y="1444995"/>
            <a:ext cx="643338" cy="9089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923" y="1772005"/>
            <a:ext cx="643338" cy="90897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626" y="1533033"/>
            <a:ext cx="643338" cy="9089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964" y="1860043"/>
            <a:ext cx="643338" cy="90897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274" y="4214298"/>
            <a:ext cx="3078579" cy="15818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9990" y="4192682"/>
            <a:ext cx="3073573" cy="1581839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>
            <a:off x="4461468" y="5538917"/>
            <a:ext cx="212133" cy="278073"/>
          </a:xfrm>
          <a:prstGeom prst="straightConnector1">
            <a:avLst/>
          </a:prstGeom>
          <a:ln w="57150"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587"/>
    </mc:Choice>
    <mc:Fallback xmlns="">
      <p:transition spd="slow" advTm="51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17049 0.0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9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18959 0.0106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79" y="5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-0.27812 0.018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06" y="9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-0.43056 0.02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28" y="10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-0.33785 0.0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92" y="12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0.60625 -0.1416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-708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0.38628 0.153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6" y="76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96296E-6 L 0.42813 0.1321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65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17031 -0.0131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7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20903 -0.008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-44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L -0.19219 -0.00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18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worksheet.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59"/>
    </mc:Choice>
    <mc:Fallback xmlns="">
      <p:transition spd="slow" advTm="1155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0.8|0.7|0.7|0.8|1|7.2|0.7|0.8|0.6|1.2|9.6|0.5|0.5|0.5|1|0.6|0.6|0.7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9|5.4|2.5|2.5|15.1|5.8|7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5.1|5.3|6|3.3|2.4|6.1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12.9|9.9|5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1.2|3.1|1.7|2.3|1.4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3.5|15.9|6.2|1.2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4.2|1.5|4.9|12|12.5|1.2|1.1|11.1|12.3|0.7|0.6|0.8|0.9|14.1|2.5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6.7|6.2|2.4|2.5|27|6.3|2.9|2.5|3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7" ma:contentTypeDescription="Create a new document." ma:contentTypeScope="" ma:versionID="d1bbd0e7118b8034b1837b1a97a3e8b1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6327414cb3b5f93d160f991d0b6625f7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2645BB-C536-4612-8AE4-E740337A99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522d4c35-b548-4432-90ae-af4376e1c4b4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5739</TotalTime>
  <Words>189</Words>
  <Application>Microsoft Office PowerPoint</Application>
  <PresentationFormat>On-screen Show 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Calibri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worksheet.</vt:lpstr>
      <vt:lpstr>PowerPoint Presentation</vt:lpstr>
      <vt:lpstr>PowerPoint Presentation</vt:lpstr>
      <vt:lpstr>PowerPoint Presentation</vt:lpstr>
      <vt:lpstr>Have a go at questions  4 - 7 on the worksheet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Jessica Flisher</cp:lastModifiedBy>
  <cp:revision>232</cp:revision>
  <dcterms:created xsi:type="dcterms:W3CDTF">2019-07-05T11:02:13Z</dcterms:created>
  <dcterms:modified xsi:type="dcterms:W3CDTF">2021-01-01T14:36:09Z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