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7"/>
  </p:notesMasterIdLst>
  <p:sldIdLst>
    <p:sldId id="317" r:id="rId10"/>
    <p:sldId id="297" r:id="rId11"/>
    <p:sldId id="306" r:id="rId12"/>
    <p:sldId id="307" r:id="rId13"/>
    <p:sldId id="299" r:id="rId14"/>
    <p:sldId id="308" r:id="rId15"/>
    <p:sldId id="309" r:id="rId16"/>
    <p:sldId id="310" r:id="rId17"/>
    <p:sldId id="312" r:id="rId18"/>
    <p:sldId id="311" r:id="rId19"/>
    <p:sldId id="313" r:id="rId20"/>
    <p:sldId id="301" r:id="rId21"/>
    <p:sldId id="300" r:id="rId22"/>
    <p:sldId id="315" r:id="rId23"/>
    <p:sldId id="314" r:id="rId24"/>
    <p:sldId id="316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09/12/2020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24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B7181-B93D-42B3-92E8-090BD2BDF3F6}"/>
              </a:ext>
            </a:extLst>
          </p:cNvPr>
          <p:cNvSpPr txBox="1"/>
          <p:nvPr/>
        </p:nvSpPr>
        <p:spPr>
          <a:xfrm>
            <a:off x="636104" y="649357"/>
            <a:ext cx="69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16/12/2020</a:t>
            </a:r>
          </a:p>
          <a:p>
            <a:r>
              <a:rPr lang="en-GB" dirty="0"/>
              <a:t>L.I: To Divide by 3</a:t>
            </a:r>
          </a:p>
        </p:txBody>
      </p:sp>
    </p:spTree>
    <p:extLst>
      <p:ext uri="{BB962C8B-B14F-4D97-AF65-F5344CB8AC3E}">
        <p14:creationId xmlns:p14="http://schemas.microsoft.com/office/powerpoint/2010/main" val="124026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2" y="3687955"/>
            <a:ext cx="2283887" cy="8770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8" y="3687955"/>
            <a:ext cx="2283887" cy="8770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1" y="3687955"/>
            <a:ext cx="2283887" cy="8770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175434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1904386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888911"/>
            <a:ext cx="1052376" cy="832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shared equally between 3 plates.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cakes on each plate.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baseline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baseline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blipFill>
                <a:blip r:embed="rId8"/>
                <a:stretch>
                  <a:fillRect l="-1679" t="-1071" b="-2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150383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110090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112994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175434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206386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1827001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73117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131653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112994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206386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1854936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1814643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1836206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1817547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1910939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1879987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451694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131653"/>
            <a:ext cx="983593" cy="8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2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6559 0.3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16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0539 0.26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1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4132 0.1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8229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9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9496 0.259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129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2533 0.37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283 0.369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184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11337 0.27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5209 0.271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4375 0.3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30399 0.2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36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14149 0.327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2014 0.234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117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0538 0.324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6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264 0.228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4167 0.218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92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5989 0.3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178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9496 0.356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3243 0.22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14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50555 0.21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8" y="10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6" y="4151242"/>
            <a:ext cx="1914372" cy="7351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36" y="3849444"/>
            <a:ext cx="1914372" cy="7351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76" y="2950656"/>
            <a:ext cx="1914372" cy="7351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2767591"/>
            <a:ext cx="1914372" cy="735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78" y="2946145"/>
            <a:ext cx="1914372" cy="735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38" y="4269489"/>
            <a:ext cx="1914372" cy="7351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37" y="3925953"/>
            <a:ext cx="1914372" cy="735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They are divided into groups of 3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There will be 7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plates of 3 cakes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334776"/>
                <a:ext cx="7625490" cy="5693866"/>
              </a:xfrm>
              <a:prstGeom prst="rect">
                <a:avLst/>
              </a:prstGeom>
              <a:blipFill>
                <a:blip r:embed="rId6"/>
                <a:stretch>
                  <a:fillRect l="-1679" t="-1071" b="-2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8" y="1175434"/>
            <a:ext cx="1052376" cy="8322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43" y="1904386"/>
            <a:ext cx="1062693" cy="8013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1" y="1888911"/>
            <a:ext cx="1052376" cy="832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22" y="1150383"/>
            <a:ext cx="1011106" cy="80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6" y="1110090"/>
            <a:ext cx="1011106" cy="897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96" y="1112994"/>
            <a:ext cx="966398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6" y="1175434"/>
            <a:ext cx="1052376" cy="832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86" y="1206386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30" y="1827001"/>
            <a:ext cx="1011106" cy="8013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2" y="1773117"/>
            <a:ext cx="1011106" cy="8976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19" y="1131653"/>
            <a:ext cx="983593" cy="8976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48" y="1112994"/>
            <a:ext cx="966398" cy="8976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64" y="1206386"/>
            <a:ext cx="1062693" cy="8013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57" y="1854936"/>
            <a:ext cx="1011106" cy="8013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06" y="1814643"/>
            <a:ext cx="1011106" cy="8976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31" y="1836206"/>
            <a:ext cx="983593" cy="8976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62" y="1817547"/>
            <a:ext cx="966398" cy="8976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6" y="1910939"/>
            <a:ext cx="1062693" cy="8013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18" y="1879987"/>
            <a:ext cx="1052376" cy="8322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7" y="2451694"/>
            <a:ext cx="966398" cy="897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7" y="1131653"/>
            <a:ext cx="983593" cy="89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698 0.408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20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8212 0.3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2118 0.21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1024 0.2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14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12934 0.121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60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1215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09775 0.35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78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3715 0.2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34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389 0.25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3056 0.22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110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9687 0.099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49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00954 0.2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295 0.335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67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25 0.4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088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2066 0.338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8004 0.139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699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4201 0.228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138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6285 0.230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07292 0.286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430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3646 0.2692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1344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02014 0.363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53152"/>
              </p:ext>
            </p:extLst>
          </p:nvPr>
        </p:nvGraphicFramePr>
        <p:xfrm>
          <a:off x="1012153" y="1990998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62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77133570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35732260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4056943771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1176160744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498201295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114161386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237777189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3910930832"/>
                    </a:ext>
                  </a:extLst>
                </a:gridCol>
                <a:gridCol w="683623">
                  <a:extLst>
                    <a:ext uri="{9D8B030D-6E8A-4147-A177-3AD203B41FA5}">
                      <a16:colId xmlns:a16="http://schemas.microsoft.com/office/drawing/2014/main" val="285146538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bar model shows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96" y="371835"/>
                <a:ext cx="4912179" cy="523220"/>
              </a:xfrm>
              <a:prstGeom prst="rect">
                <a:avLst/>
              </a:prstGeom>
              <a:blipFill>
                <a:blip r:embed="rId5"/>
                <a:stretch>
                  <a:fillRect l="-2605" t="-11628" r="-13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45619"/>
              </p:ext>
            </p:extLst>
          </p:nvPr>
        </p:nvGraphicFramePr>
        <p:xfrm>
          <a:off x="1012153" y="4455529"/>
          <a:ext cx="6836230" cy="849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2278744">
                  <a:extLst>
                    <a:ext uri="{9D8B030D-6E8A-4147-A177-3AD203B41FA5}">
                      <a16:colId xmlns:a16="http://schemas.microsoft.com/office/drawing/2014/main" val="692294370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3534368593"/>
                    </a:ext>
                  </a:extLst>
                </a:gridCol>
              </a:tblGrid>
              <a:tr h="84981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238913" y="-1771464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42865" y="932075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4238913" y="710977"/>
            <a:ext cx="382712" cy="68362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42865" y="3414516"/>
            <a:ext cx="87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860" y="2983298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7704" y="312598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153" y="2971236"/>
            <a:ext cx="4160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groups of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454" y="5440420"/>
            <a:ext cx="4342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divided into 3 equal parts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072" y="514196"/>
            <a:ext cx="599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numbers will divide exactly by 3?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68227"/>
              </p:ext>
            </p:extLst>
          </p:nvPr>
        </p:nvGraphicFramePr>
        <p:xfrm>
          <a:off x="909589" y="2206691"/>
          <a:ext cx="2591253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25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 rot="5400000">
            <a:off x="2038232" y="560257"/>
            <a:ext cx="333968" cy="259125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47662" y="1182382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31" y="5278785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0375" y="542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64222"/>
              </p:ext>
            </p:extLst>
          </p:nvPr>
        </p:nvGraphicFramePr>
        <p:xfrm>
          <a:off x="4354574" y="2221119"/>
          <a:ext cx="3614978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4978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 rot="5400000">
            <a:off x="6006637" y="33559"/>
            <a:ext cx="293147" cy="363268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870694" y="1177713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33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340973"/>
              </p:ext>
            </p:extLst>
          </p:nvPr>
        </p:nvGraphicFramePr>
        <p:xfrm>
          <a:off x="909588" y="4205793"/>
          <a:ext cx="3233276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3276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16" name="Left Brace 15"/>
          <p:cNvSpPr/>
          <p:nvPr/>
        </p:nvSpPr>
        <p:spPr>
          <a:xfrm rot="5400000">
            <a:off x="2364693" y="2232896"/>
            <a:ext cx="323067" cy="323327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63750" y="3164779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23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05807"/>
              </p:ext>
            </p:extLst>
          </p:nvPr>
        </p:nvGraphicFramePr>
        <p:xfrm>
          <a:off x="4736276" y="4205794"/>
          <a:ext cx="2989233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923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sp>
        <p:nvSpPr>
          <p:cNvPr id="19" name="Left Brace 18"/>
          <p:cNvSpPr/>
          <p:nvPr/>
        </p:nvSpPr>
        <p:spPr>
          <a:xfrm rot="5400000">
            <a:off x="6072350" y="2351929"/>
            <a:ext cx="317087" cy="29892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991704" y="3164780"/>
            <a:ext cx="12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27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42635"/>
              </p:ext>
            </p:extLst>
          </p:nvPr>
        </p:nvGraphicFramePr>
        <p:xfrm>
          <a:off x="905917" y="2184482"/>
          <a:ext cx="2591253" cy="741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483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585483">
                  <a:extLst>
                    <a:ext uri="{9D8B030D-6E8A-4147-A177-3AD203B41FA5}">
                      <a16:colId xmlns:a16="http://schemas.microsoft.com/office/drawing/2014/main" val="2211987073"/>
                    </a:ext>
                  </a:extLst>
                </a:gridCol>
                <a:gridCol w="585483">
                  <a:extLst>
                    <a:ext uri="{9D8B030D-6E8A-4147-A177-3AD203B41FA5}">
                      <a16:colId xmlns:a16="http://schemas.microsoft.com/office/drawing/2014/main" val="1034298347"/>
                    </a:ext>
                  </a:extLst>
                </a:gridCol>
                <a:gridCol w="585483">
                  <a:extLst>
                    <a:ext uri="{9D8B030D-6E8A-4147-A177-3AD203B41FA5}">
                      <a16:colId xmlns:a16="http://schemas.microsoft.com/office/drawing/2014/main" val="2128313084"/>
                    </a:ext>
                  </a:extLst>
                </a:gridCol>
                <a:gridCol w="249321">
                  <a:extLst>
                    <a:ext uri="{9D8B030D-6E8A-4147-A177-3AD203B41FA5}">
                      <a16:colId xmlns:a16="http://schemas.microsoft.com/office/drawing/2014/main" val="2843989148"/>
                    </a:ext>
                  </a:extLst>
                </a:gridCol>
              </a:tblGrid>
              <a:tr h="7415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66" y="1609723"/>
            <a:ext cx="503429" cy="503429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88577"/>
              </p:ext>
            </p:extLst>
          </p:nvPr>
        </p:nvGraphicFramePr>
        <p:xfrm>
          <a:off x="4336868" y="2223513"/>
          <a:ext cx="3632681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0894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1210893">
                  <a:extLst>
                    <a:ext uri="{9D8B030D-6E8A-4147-A177-3AD203B41FA5}">
                      <a16:colId xmlns:a16="http://schemas.microsoft.com/office/drawing/2014/main" val="227326219"/>
                    </a:ext>
                  </a:extLst>
                </a:gridCol>
                <a:gridCol w="1210894">
                  <a:extLst>
                    <a:ext uri="{9D8B030D-6E8A-4147-A177-3AD203B41FA5}">
                      <a16:colId xmlns:a16="http://schemas.microsoft.com/office/drawing/2014/main" val="1434078003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787" y="1583971"/>
            <a:ext cx="599644" cy="554934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44392"/>
              </p:ext>
            </p:extLst>
          </p:nvPr>
        </p:nvGraphicFramePr>
        <p:xfrm>
          <a:off x="909588" y="4201213"/>
          <a:ext cx="3233274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758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1077758">
                  <a:extLst>
                    <a:ext uri="{9D8B030D-6E8A-4147-A177-3AD203B41FA5}">
                      <a16:colId xmlns:a16="http://schemas.microsoft.com/office/drawing/2014/main" val="4288113342"/>
                    </a:ext>
                  </a:extLst>
                </a:gridCol>
                <a:gridCol w="1077758">
                  <a:extLst>
                    <a:ext uri="{9D8B030D-6E8A-4147-A177-3AD203B41FA5}">
                      <a16:colId xmlns:a16="http://schemas.microsoft.com/office/drawing/2014/main" val="2011108476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384" y="3597819"/>
            <a:ext cx="503429" cy="503429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14383"/>
              </p:ext>
            </p:extLst>
          </p:nvPr>
        </p:nvGraphicFramePr>
        <p:xfrm>
          <a:off x="4736279" y="4205794"/>
          <a:ext cx="2989232" cy="717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">
                  <a:extLst>
                    <a:ext uri="{9D8B030D-6E8A-4147-A177-3AD203B41FA5}">
                      <a16:colId xmlns:a16="http://schemas.microsoft.com/office/drawing/2014/main" val="2295539228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3213966703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3394054563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2929205892"/>
                    </a:ext>
                  </a:extLst>
                </a:gridCol>
                <a:gridCol w="332136">
                  <a:extLst>
                    <a:ext uri="{9D8B030D-6E8A-4147-A177-3AD203B41FA5}">
                      <a16:colId xmlns:a16="http://schemas.microsoft.com/office/drawing/2014/main" val="1755616458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854151893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2370734207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20705767"/>
                    </a:ext>
                  </a:extLst>
                </a:gridCol>
                <a:gridCol w="332137">
                  <a:extLst>
                    <a:ext uri="{9D8B030D-6E8A-4147-A177-3AD203B41FA5}">
                      <a16:colId xmlns:a16="http://schemas.microsoft.com/office/drawing/2014/main" val="1160740400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55306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531" y="3587998"/>
            <a:ext cx="599644" cy="554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9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534" y="78050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Arc 85"/>
          <p:cNvSpPr/>
          <p:nvPr/>
        </p:nvSpPr>
        <p:spPr>
          <a:xfrm flipH="1">
            <a:off x="1190199" y="2420221"/>
            <a:ext cx="808419" cy="1198669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7" name="Arc 86"/>
          <p:cNvSpPr/>
          <p:nvPr/>
        </p:nvSpPr>
        <p:spPr>
          <a:xfrm flipH="1">
            <a:off x="1998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8" name="Arc 87"/>
          <p:cNvSpPr/>
          <p:nvPr/>
        </p:nvSpPr>
        <p:spPr>
          <a:xfrm flipH="1">
            <a:off x="2790617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89" name="Arc 88"/>
          <p:cNvSpPr/>
          <p:nvPr/>
        </p:nvSpPr>
        <p:spPr>
          <a:xfrm flipH="1">
            <a:off x="3582616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0" name="Arc 89"/>
          <p:cNvSpPr/>
          <p:nvPr/>
        </p:nvSpPr>
        <p:spPr>
          <a:xfrm flipH="1">
            <a:off x="4364691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1" name="Arc 90"/>
          <p:cNvSpPr/>
          <p:nvPr/>
        </p:nvSpPr>
        <p:spPr>
          <a:xfrm flipH="1">
            <a:off x="5138468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 flipH="1">
            <a:off x="5938765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3" name="Arc 92"/>
          <p:cNvSpPr/>
          <p:nvPr/>
        </p:nvSpPr>
        <p:spPr>
          <a:xfrm flipH="1">
            <a:off x="6735412" y="2420221"/>
            <a:ext cx="792000" cy="1178951"/>
          </a:xfrm>
          <a:prstGeom prst="arc">
            <a:avLst>
              <a:gd name="adj1" fmla="val 1080345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5" name="Arc 94"/>
          <p:cNvSpPr/>
          <p:nvPr/>
        </p:nvSpPr>
        <p:spPr>
          <a:xfrm>
            <a:off x="6730767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6" name="Arc 95"/>
          <p:cNvSpPr/>
          <p:nvPr/>
        </p:nvSpPr>
        <p:spPr>
          <a:xfrm>
            <a:off x="594266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7" name="Arc 96"/>
          <p:cNvSpPr/>
          <p:nvPr/>
        </p:nvSpPr>
        <p:spPr>
          <a:xfrm>
            <a:off x="516438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8" name="Arc 97"/>
          <p:cNvSpPr/>
          <p:nvPr/>
        </p:nvSpPr>
        <p:spPr>
          <a:xfrm>
            <a:off x="436009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99" name="Arc 98"/>
          <p:cNvSpPr/>
          <p:nvPr/>
        </p:nvSpPr>
        <p:spPr>
          <a:xfrm>
            <a:off x="356531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0" name="Arc 99"/>
          <p:cNvSpPr/>
          <p:nvPr/>
        </p:nvSpPr>
        <p:spPr>
          <a:xfrm>
            <a:off x="278183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1984459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p:sp>
        <p:nvSpPr>
          <p:cNvPr id="102" name="Arc 101"/>
          <p:cNvSpPr/>
          <p:nvPr/>
        </p:nvSpPr>
        <p:spPr>
          <a:xfrm>
            <a:off x="1210804" y="4311836"/>
            <a:ext cx="792745" cy="1354232"/>
          </a:xfrm>
          <a:prstGeom prst="arc">
            <a:avLst>
              <a:gd name="adj1" fmla="val 10723193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Primary Penmanship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01" y="350500"/>
                <a:ext cx="2353306" cy="707886"/>
              </a:xfrm>
              <a:prstGeom prst="rect">
                <a:avLst/>
              </a:prstGeom>
              <a:blipFill>
                <a:blip r:embed="rId5"/>
                <a:stretch>
                  <a:fillRect l="-9326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7556672" y="35702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5634" y="3135099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195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626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6746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7571" y="3165595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7093" y="3165595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5749" y="3165595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3847" y="3165595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2828" y="3165595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7635" y="3165595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45634" y="5160860"/>
            <a:ext cx="6377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02195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0626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6746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17571" y="5191356"/>
            <a:ext cx="4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47093" y="5191356"/>
            <a:ext cx="65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85749" y="5191356"/>
            <a:ext cx="71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03847" y="5191356"/>
            <a:ext cx="7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2828" y="5191356"/>
            <a:ext cx="7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7635" y="5191356"/>
            <a:ext cx="732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69" y="2104316"/>
                <a:ext cx="812861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847" y="3968630"/>
                <a:ext cx="81286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819072" y="425673"/>
            <a:ext cx="445609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baker has 24 tarts.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puts 3 tarts into each box.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boxes can he fill?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31" y="1054168"/>
            <a:ext cx="2776841" cy="883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7" grpId="0"/>
      <p:bldP spid="109" grpId="0"/>
      <p:bldP spid="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7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4 - 7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86442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7511" y="481081"/>
                <a:ext cx="7471777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When you add three consecutive numbers, the total can always be divided equally by 3 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Is this statement correct?</a:t>
                </a:r>
              </a:p>
              <a:p>
                <a:endParaRPr lang="en-GB" sz="2800" dirty="0"/>
              </a:p>
              <a:p>
                <a:r>
                  <a:rPr lang="en-GB" sz="3600" dirty="0"/>
                  <a:t>1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3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6</a:t>
                </a:r>
              </a:p>
              <a:p>
                <a:r>
                  <a:rPr lang="en-GB" sz="3600" dirty="0"/>
                  <a:t>5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6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7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18</a:t>
                </a:r>
              </a:p>
              <a:p>
                <a:r>
                  <a:rPr lang="en-GB" sz="3600" dirty="0"/>
                  <a:t>9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10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11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30</a:t>
                </a:r>
              </a:p>
              <a:p>
                <a:endParaRPr lang="en-GB" sz="2800" dirty="0"/>
              </a:p>
              <a:p>
                <a:pPr algn="ctr"/>
                <a:r>
                  <a:rPr lang="en-GB" sz="2800" dirty="0"/>
                  <a:t>Is it possible to make every multiple of 3 using a sum of 3 consecutive numbers?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81081"/>
                <a:ext cx="7471777" cy="5201424"/>
              </a:xfrm>
              <a:prstGeom prst="rect">
                <a:avLst/>
              </a:prstGeom>
              <a:blipFill>
                <a:blip r:embed="rId5"/>
                <a:stretch>
                  <a:fillRect l="-2447" t="-1172" r="-163" b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08" y="1879555"/>
            <a:ext cx="595721" cy="595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33" y="1904932"/>
            <a:ext cx="595721" cy="595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33" y="1607071"/>
            <a:ext cx="595721" cy="595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933302"/>
            <a:ext cx="595721" cy="595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632585"/>
            <a:ext cx="595721" cy="595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1" y="1334724"/>
            <a:ext cx="595721" cy="595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41193" y="2621581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36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2</a:t>
                </a:r>
              </a:p>
              <a:p>
                <a:r>
                  <a:rPr lang="en-GB" sz="3600" dirty="0">
                    <a:solidFill>
                      <a:prstClr val="black"/>
                    </a:solidFill>
                  </a:rPr>
                  <a:t>18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6</a:t>
                </a:r>
              </a:p>
              <a:p>
                <a:r>
                  <a:rPr lang="en-GB" sz="3600" dirty="0">
                    <a:solidFill>
                      <a:prstClr val="black"/>
                    </a:solidFill>
                  </a:rPr>
                  <a:t>30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 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10</a:t>
                </a:r>
              </a:p>
              <a:p>
                <a:pPr lvl="0"/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93" y="2621581"/>
                <a:ext cx="4572000" cy="2308324"/>
              </a:xfrm>
              <a:prstGeom prst="rect">
                <a:avLst/>
              </a:prstGeom>
              <a:blipFill>
                <a:blip r:embed="rId7"/>
                <a:stretch>
                  <a:fillRect l="-4000" t="-3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14444 0.0356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Circle the multiples of 3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14       6       10      15      36       24        20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Here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are some cubes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many groups of 3 are there?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blipFill>
                <a:blip r:embed="rId4"/>
                <a:stretch>
                  <a:fillRect l="-1679" t="-1188" b="-2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0" y="4409878"/>
            <a:ext cx="523875" cy="5238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4" y="4818737"/>
            <a:ext cx="523875" cy="523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8" y="4409879"/>
            <a:ext cx="523875" cy="52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9" y="4780438"/>
            <a:ext cx="523875" cy="52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6" y="4362702"/>
            <a:ext cx="523875" cy="52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7" y="4362702"/>
            <a:ext cx="523875" cy="52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4353149"/>
            <a:ext cx="523875" cy="523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4762008"/>
            <a:ext cx="523875" cy="523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6" y="4353150"/>
            <a:ext cx="5238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7" y="4353149"/>
            <a:ext cx="523875" cy="5238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4762008"/>
            <a:ext cx="523875" cy="523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05" y="4353150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Circle the multiples of 3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14       6       10      15      36       24        20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Here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are some cubes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How many groups of 3 are there?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16855"/>
                <a:ext cx="7625490" cy="5647700"/>
              </a:xfrm>
              <a:prstGeom prst="rect">
                <a:avLst/>
              </a:prstGeom>
              <a:blipFill>
                <a:blip r:embed="rId5"/>
                <a:stretch>
                  <a:fillRect l="-1679" t="-1188" b="-21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0" y="4409878"/>
            <a:ext cx="523875" cy="5238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4842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719021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94" y="4818737"/>
            <a:ext cx="523875" cy="5238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8" y="4409879"/>
            <a:ext cx="523875" cy="523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69" y="4780438"/>
            <a:ext cx="523875" cy="523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6" y="4362702"/>
            <a:ext cx="523875" cy="5238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17" y="4362702"/>
            <a:ext cx="523875" cy="5238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8" y="4353149"/>
            <a:ext cx="523875" cy="523875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223200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52" y="4762008"/>
            <a:ext cx="523875" cy="523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26" y="4353150"/>
            <a:ext cx="523875" cy="5238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7" y="4353149"/>
            <a:ext cx="523875" cy="523875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5727379" y="4232715"/>
            <a:ext cx="1449977" cy="11103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31" y="4762008"/>
            <a:ext cx="523875" cy="5238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05" y="4353150"/>
            <a:ext cx="523875" cy="5238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51842" y="9232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1855" y="92326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51842" y="146875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1855" y="14798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61280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379884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890528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827017" y="2865775"/>
            <a:ext cx="705394" cy="570932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532411" y="542656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1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6" grpId="0" animBg="1"/>
      <p:bldP spid="4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children are playing a game.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need to divide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themselves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into three teams.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will be in each team?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2 children in each team.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281" y="1126004"/>
            <a:ext cx="1360235" cy="1622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8" y="1347229"/>
            <a:ext cx="1427798" cy="17607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1613873"/>
            <a:ext cx="1405916" cy="1695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0" y="1790831"/>
            <a:ext cx="1382571" cy="15189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122" y="1613873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386317" y="2844428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5789670" y="1615093"/>
            <a:ext cx="2364377" cy="14940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3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868 0.0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3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10538 0.2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0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83 -0.16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6962 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550" y="316855"/>
            <a:ext cx="76254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teams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children.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6281" y="1126004"/>
            <a:ext cx="1360235" cy="1622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18" y="1347229"/>
            <a:ext cx="1427798" cy="1760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5" y="2345961"/>
            <a:ext cx="1371025" cy="1690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1613873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7" y="2644972"/>
            <a:ext cx="1375243" cy="16959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0" y="1790831"/>
            <a:ext cx="1382571" cy="151896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819291" y="1415479"/>
            <a:ext cx="3105261" cy="25530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4735132" y="1415478"/>
            <a:ext cx="3076457" cy="25530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DD491-77FD-44B3-8033-5A5FE5E3B0C9}"/>
              </a:ext>
            </a:extLst>
          </p:cNvPr>
          <p:cNvSpPr txBox="1"/>
          <p:nvPr/>
        </p:nvSpPr>
        <p:spPr>
          <a:xfrm>
            <a:off x="695550" y="315444"/>
            <a:ext cx="76254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the children need to get into teams of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teams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will there be?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5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0720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11337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6528 -0.0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4982 0.026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2494" y="1283520"/>
            <a:ext cx="521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Shared into 3 equal teams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3908" y="402183"/>
                <a:ext cx="2246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/>
                  </a:rPr>
                  <a:t>6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08" y="402183"/>
                <a:ext cx="2246811" cy="707886"/>
              </a:xfrm>
              <a:prstGeom prst="rect">
                <a:avLst/>
              </a:prstGeom>
              <a:blipFill>
                <a:blip r:embed="rId5"/>
                <a:stretch>
                  <a:fillRect l="-9485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72493" y="3937156"/>
            <a:ext cx="501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Grouped into teams of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8253" y="1868295"/>
            <a:ext cx="3153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children in each team.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253" y="4521931"/>
            <a:ext cx="3275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groups of 3 children.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640"/>
          <a:stretch/>
        </p:blipFill>
        <p:spPr>
          <a:xfrm>
            <a:off x="872494" y="2022647"/>
            <a:ext cx="3764820" cy="1472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62" y="4652728"/>
            <a:ext cx="3307225" cy="1286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74898" y="400065"/>
                <a:ext cx="9428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</a:rPr>
                  <a:t> 2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898" y="400065"/>
                <a:ext cx="942887" cy="707886"/>
              </a:xfrm>
              <a:prstGeom prst="rect">
                <a:avLst/>
              </a:prstGeom>
              <a:blipFill>
                <a:blip r:embed="rId8"/>
                <a:stretch>
                  <a:fillRect t="-15517" r="-21935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59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231" y="334776"/>
            <a:ext cx="762549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21 cakes.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shared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equally between 3 plates.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are divided into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groups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446117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4878" y="58880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38" y="1125332"/>
            <a:ext cx="1011106" cy="801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52" y="1085039"/>
            <a:ext cx="1011106" cy="897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53" y="1106602"/>
            <a:ext cx="983593" cy="897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12" y="1087943"/>
            <a:ext cx="966398" cy="897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02" y="1181335"/>
            <a:ext cx="1062693" cy="801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2" y="1150383"/>
            <a:ext cx="1052376" cy="832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46" y="1801950"/>
            <a:ext cx="1011106" cy="801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8" y="1748066"/>
            <a:ext cx="1011106" cy="897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35" y="1106602"/>
            <a:ext cx="983593" cy="897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64" y="1087943"/>
            <a:ext cx="966398" cy="8976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80" y="1181335"/>
            <a:ext cx="1062693" cy="801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24" y="1150383"/>
            <a:ext cx="1052376" cy="8322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73" y="1829885"/>
            <a:ext cx="1011106" cy="8013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22" y="1789592"/>
            <a:ext cx="1011106" cy="8976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47" y="1811155"/>
            <a:ext cx="983593" cy="897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8" y="1792496"/>
            <a:ext cx="966398" cy="897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92" y="1885888"/>
            <a:ext cx="1062693" cy="8013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34" y="1854936"/>
            <a:ext cx="1052376" cy="832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3" y="2426643"/>
            <a:ext cx="966398" cy="8976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59" y="1879335"/>
            <a:ext cx="1062693" cy="801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87" y="1863860"/>
            <a:ext cx="1052376" cy="832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88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8|3.8|3.8|6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0.8|8.3|1.1|0.5|0.8|0.9|1.2|0.5|0.6|1|1.1|0.5|0.6|0.9|0.8|1|1|2.5|0.8|0.5|0.5|0.5|0.6|0.6|0.8|2.1|9.7|1|0.6|0.6|0.5|0.4|0.5|0.6|0.6|0.4|0.3|0.3|0.5|0.5|0.5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7.7|0.8|0.6|15.5|5.9|5.1|4.7|4.1|4.9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7|1.6|2.1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3|2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7|12.1|2.2|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8|3.1|2.7|2.1|2.1|2.7|2.9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.6|2.7|0.6|2.3|0.5|2.2|0.5|1.8|0.5|1.8|0.5|2.1|0.8|11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.7|11.4|6.8|4.4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.7|9.4|17.3|1.2|11.4|6.6|12.9|4.9|12.1"/>
</p:tagLst>
</file>

<file path=ppt/theme/theme1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F74D80-BD60-45EC-9E52-7D38BA7C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522d4c35-b548-4432-90ae-af4376e1c4b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21410</TotalTime>
  <Words>489</Words>
  <Application>Microsoft Office PowerPoint</Application>
  <PresentationFormat>On-screen Show (4:3)</PresentationFormat>
  <Paragraphs>200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Have a go at questions  4 - 7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SHazelby</cp:lastModifiedBy>
  <cp:revision>236</cp:revision>
  <dcterms:created xsi:type="dcterms:W3CDTF">2019-07-05T11:02:13Z</dcterms:created>
  <dcterms:modified xsi:type="dcterms:W3CDTF">2020-12-09T16:11:15Z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