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8" r:id="rId5"/>
    <p:sldId id="256" r:id="rId6"/>
    <p:sldId id="301" r:id="rId7"/>
    <p:sldId id="365" r:id="rId8"/>
    <p:sldId id="379" r:id="rId9"/>
    <p:sldId id="410" r:id="rId10"/>
    <p:sldId id="411" r:id="rId11"/>
    <p:sldId id="399" r:id="rId12"/>
    <p:sldId id="401" r:id="rId13"/>
    <p:sldId id="367" r:id="rId14"/>
    <p:sldId id="402" r:id="rId15"/>
    <p:sldId id="366" r:id="rId16"/>
    <p:sldId id="403" r:id="rId17"/>
    <p:sldId id="412" r:id="rId18"/>
    <p:sldId id="413" r:id="rId19"/>
    <p:sldId id="414" r:id="rId20"/>
    <p:sldId id="355" r:id="rId21"/>
    <p:sldId id="407" r:id="rId22"/>
    <p:sldId id="314" r:id="rId23"/>
    <p:sldId id="408" r:id="rId24"/>
    <p:sldId id="40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52A38-2703-4069-82C1-FD11D76911F6}" v="22" dt="2019-12-16T09:03:25.853"/>
    <p1510:client id="{AE057924-06AC-4316-AA85-E83EF0BA9BDB}" v="10" dt="2019-12-16T08:50:26.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53" autoAdjust="0"/>
    <p:restoredTop sz="94660"/>
  </p:normalViewPr>
  <p:slideViewPr>
    <p:cSldViewPr snapToGrid="0">
      <p:cViewPr>
        <p:scale>
          <a:sx n="125" d="100"/>
          <a:sy n="125" d="100"/>
        </p:scale>
        <p:origin x="45" y="-14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modSp">
        <pc:chgData name="Theresa Hodgson" userId="213b339f-9e68-4d61-b6e1-9aa385d3ff46" providerId="ADAL" clId="{CEDF6EAB-48B3-4E8B-B988-15571ECC3495}" dt="2018-11-12T09:51:17.756" v="1664" actId="6549"/>
        <pc:sldMkLst>
          <pc:docMk/>
          <pc:sldMk cId="3855900595" sldId="301"/>
        </pc:sldMkLst>
        <pc:spChg chg="mod">
          <ac:chgData name="Theresa Hodgson" userId="213b339f-9e68-4d61-b6e1-9aa385d3ff46" providerId="ADAL" clId="{CEDF6EAB-48B3-4E8B-B988-15571ECC3495}" dt="2018-11-09T10:46:36.125" v="73" actId="313"/>
          <ac:spMkLst>
            <pc:docMk/>
            <pc:sldMk cId="3855900595" sldId="301"/>
            <ac:spMk id="17" creationId="{0F18B4CD-798D-4EA5-92CF-7A4BB6DD9812}"/>
          </ac:spMkLst>
        </pc:spChg>
        <pc:spChg chg="mod">
          <ac:chgData name="Theresa Hodgson" userId="213b339f-9e68-4d61-b6e1-9aa385d3ff46" providerId="ADAL" clId="{CEDF6EAB-48B3-4E8B-B988-15571ECC3495}" dt="2018-11-12T09:51:17.756" v="1664" actId="6549"/>
          <ac:spMkLst>
            <pc:docMk/>
            <pc:sldMk cId="3855900595" sldId="301"/>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Victoria Worthington" userId="3602fdab-493b-4fe0-87da-353562330a36" providerId="ADAL" clId="{2DC93E0A-BF7E-45F0-A83D-B56A39F15F6E}"/>
    <pc:docChg chg="undo custSel addSld delSld modSld sldOrd">
      <pc:chgData name="Victoria Worthington" userId="3602fdab-493b-4fe0-87da-353562330a36" providerId="ADAL" clId="{2DC93E0A-BF7E-45F0-A83D-B56A39F15F6E}" dt="2018-11-20T12:08:35.912" v="1021" actId="20577"/>
      <pc:docMkLst>
        <pc:docMk/>
      </pc:docMkLst>
      <pc:sldChg chg="modSp">
        <pc:chgData name="Victoria Worthington" userId="3602fdab-493b-4fe0-87da-353562330a36" providerId="ADAL" clId="{2DC93E0A-BF7E-45F0-A83D-B56A39F15F6E}" dt="2018-11-20T12:08:35.912" v="1021" actId="20577"/>
        <pc:sldMkLst>
          <pc:docMk/>
          <pc:sldMk cId="2637481266" sldId="256"/>
        </pc:sldMkLst>
        <pc:spChg chg="mod">
          <ac:chgData name="Victoria Worthington" userId="3602fdab-493b-4fe0-87da-353562330a36" providerId="ADAL" clId="{2DC93E0A-BF7E-45F0-A83D-B56A39F15F6E}" dt="2018-11-20T12:08:35.912" v="1021" actId="20577"/>
          <ac:spMkLst>
            <pc:docMk/>
            <pc:sldMk cId="2637481266" sldId="256"/>
            <ac:spMk id="19" creationId="{5252A847-DE45-4FA3-A1F8-EEBEB845FF8E}"/>
          </ac:spMkLst>
        </pc:spChg>
      </pc:sldChg>
      <pc:sldChg chg="addSp delSp modSp">
        <pc:chgData name="Victoria Worthington" userId="3602fdab-493b-4fe0-87da-353562330a36" providerId="ADAL" clId="{2DC93E0A-BF7E-45F0-A83D-B56A39F15F6E}" dt="2018-11-20T12:04:22.438" v="1013" actId="404"/>
        <pc:sldMkLst>
          <pc:docMk/>
          <pc:sldMk cId="636014570" sldId="314"/>
        </pc:sldMkLst>
        <pc:spChg chg="mod">
          <ac:chgData name="Victoria Worthington" userId="3602fdab-493b-4fe0-87da-353562330a36" providerId="ADAL" clId="{2DC93E0A-BF7E-45F0-A83D-B56A39F15F6E}" dt="2018-11-20T12:04:22.438" v="1013" actId="404"/>
          <ac:spMkLst>
            <pc:docMk/>
            <pc:sldMk cId="636014570" sldId="314"/>
            <ac:spMk id="6" creationId="{C37D91A5-1064-4F33-8778-FF6651F5D3FE}"/>
          </ac:spMkLst>
        </pc:spChg>
        <pc:spChg chg="mod">
          <ac:chgData name="Victoria Worthington" userId="3602fdab-493b-4fe0-87da-353562330a36" providerId="ADAL" clId="{2DC93E0A-BF7E-45F0-A83D-B56A39F15F6E}" dt="2018-11-20T12:04:22.438" v="1013" actId="404"/>
          <ac:spMkLst>
            <pc:docMk/>
            <pc:sldMk cId="636014570" sldId="314"/>
            <ac:spMk id="9" creationId="{507CFBAC-8143-43D4-93EB-BA2F90D16BCC}"/>
          </ac:spMkLst>
        </pc:spChg>
        <pc:spChg chg="mod">
          <ac:chgData name="Victoria Worthington" userId="3602fdab-493b-4fe0-87da-353562330a36" providerId="ADAL" clId="{2DC93E0A-BF7E-45F0-A83D-B56A39F15F6E}" dt="2018-11-20T12:04:22.438" v="1013" actId="404"/>
          <ac:spMkLst>
            <pc:docMk/>
            <pc:sldMk cId="636014570" sldId="314"/>
            <ac:spMk id="10" creationId="{66744266-CA36-4478-98FB-586B9EA74D50}"/>
          </ac:spMkLst>
        </pc:spChg>
        <pc:spChg chg="mod">
          <ac:chgData name="Victoria Worthington" userId="3602fdab-493b-4fe0-87da-353562330a36" providerId="ADAL" clId="{2DC93E0A-BF7E-45F0-A83D-B56A39F15F6E}" dt="2018-11-20T12:04:22.438" v="1013" actId="404"/>
          <ac:spMkLst>
            <pc:docMk/>
            <pc:sldMk cId="636014570" sldId="314"/>
            <ac:spMk id="11" creationId="{E1818F33-5713-4619-BEAA-46266B4E11C2}"/>
          </ac:spMkLst>
        </pc:spChg>
        <pc:spChg chg="del mod">
          <ac:chgData name="Victoria Worthington" userId="3602fdab-493b-4fe0-87da-353562330a36" providerId="ADAL" clId="{2DC93E0A-BF7E-45F0-A83D-B56A39F15F6E}" dt="2018-11-20T12:04:14.631" v="1009" actId="478"/>
          <ac:spMkLst>
            <pc:docMk/>
            <pc:sldMk cId="636014570" sldId="314"/>
            <ac:spMk id="12" creationId="{FF57D300-17BD-4703-80D7-B1ABA7E78157}"/>
          </ac:spMkLst>
        </pc:spChg>
        <pc:spChg chg="del mod">
          <ac:chgData name="Victoria Worthington" userId="3602fdab-493b-4fe0-87da-353562330a36" providerId="ADAL" clId="{2DC93E0A-BF7E-45F0-A83D-B56A39F15F6E}" dt="2018-11-20T12:04:17.909" v="1011" actId="478"/>
          <ac:spMkLst>
            <pc:docMk/>
            <pc:sldMk cId="636014570" sldId="314"/>
            <ac:spMk id="13" creationId="{AE6CEE64-BA46-4676-A977-BC564F06FBAF}"/>
          </ac:spMkLst>
        </pc:spChg>
        <pc:spChg chg="del mod">
          <ac:chgData name="Victoria Worthington" userId="3602fdab-493b-4fe0-87da-353562330a36" providerId="ADAL" clId="{2DC93E0A-BF7E-45F0-A83D-B56A39F15F6E}" dt="2018-11-20T12:04:16.666" v="1010" actId="478"/>
          <ac:spMkLst>
            <pc:docMk/>
            <pc:sldMk cId="636014570" sldId="314"/>
            <ac:spMk id="14" creationId="{A40D7496-EE3B-4327-A88C-DBB199C0136B}"/>
          </ac:spMkLst>
        </pc:spChg>
        <pc:spChg chg="del mod">
          <ac:chgData name="Victoria Worthington" userId="3602fdab-493b-4fe0-87da-353562330a36" providerId="ADAL" clId="{2DC93E0A-BF7E-45F0-A83D-B56A39F15F6E}" dt="2018-11-20T12:04:19.342" v="1012" actId="478"/>
          <ac:spMkLst>
            <pc:docMk/>
            <pc:sldMk cId="636014570" sldId="314"/>
            <ac:spMk id="15" creationId="{7F3F653B-0F6B-4208-A257-2DBB1995856A}"/>
          </ac:spMkLst>
        </pc:spChg>
        <pc:spChg chg="mod">
          <ac:chgData name="Victoria Worthington" userId="3602fdab-493b-4fe0-87da-353562330a36" providerId="ADAL" clId="{2DC93E0A-BF7E-45F0-A83D-B56A39F15F6E}" dt="2018-11-19T15:49:11.321" v="748" actId="255"/>
          <ac:spMkLst>
            <pc:docMk/>
            <pc:sldMk cId="636014570" sldId="314"/>
            <ac:spMk id="19" creationId="{5252A847-DE45-4FA3-A1F8-EEBEB845FF8E}"/>
          </ac:spMkLst>
        </pc:spChg>
        <pc:grpChg chg="add mod">
          <ac:chgData name="Victoria Worthington" userId="3602fdab-493b-4fe0-87da-353562330a36" providerId="ADAL" clId="{2DC93E0A-BF7E-45F0-A83D-B56A39F15F6E}" dt="2018-11-19T15:49:21.435" v="751" actId="12788"/>
          <ac:grpSpMkLst>
            <pc:docMk/>
            <pc:sldMk cId="636014570" sldId="314"/>
            <ac:grpSpMk id="2" creationId="{1E482730-E1A8-4F08-A3C4-1A213873BAB1}"/>
          </ac:grpSpMkLst>
        </pc:grpChg>
      </pc:sldChg>
      <pc:sldChg chg="modSp">
        <pc:chgData name="Victoria Worthington" userId="3602fdab-493b-4fe0-87da-353562330a36" providerId="ADAL" clId="{2DC93E0A-BF7E-45F0-A83D-B56A39F15F6E}" dt="2018-11-20T12:03:47.043" v="994" actId="20577"/>
        <pc:sldMkLst>
          <pc:docMk/>
          <pc:sldMk cId="1071900124" sldId="355"/>
        </pc:sldMkLst>
        <pc:spChg chg="mod">
          <ac:chgData name="Victoria Worthington" userId="3602fdab-493b-4fe0-87da-353562330a36" providerId="ADAL" clId="{2DC93E0A-BF7E-45F0-A83D-B56A39F15F6E}" dt="2018-11-20T12:01:39.714" v="981" actId="20577"/>
          <ac:spMkLst>
            <pc:docMk/>
            <pc:sldMk cId="1071900124" sldId="355"/>
            <ac:spMk id="19" creationId="{5252A847-DE45-4FA3-A1F8-EEBEB845FF8E}"/>
          </ac:spMkLst>
        </pc:spChg>
        <pc:graphicFrameChg chg="modGraphic">
          <ac:chgData name="Victoria Worthington" userId="3602fdab-493b-4fe0-87da-353562330a36" providerId="ADAL" clId="{2DC93E0A-BF7E-45F0-A83D-B56A39F15F6E}" dt="2018-11-20T12:03:47.043" v="994" actId="20577"/>
          <ac:graphicFrameMkLst>
            <pc:docMk/>
            <pc:sldMk cId="1071900124" sldId="355"/>
            <ac:graphicFrameMk id="9" creationId="{5646E993-10D8-4F2B-B0A1-15AE2E88313C}"/>
          </ac:graphicFrameMkLst>
        </pc:graphicFrameChg>
      </pc:sldChg>
      <pc:sldChg chg="addSp delSp modSp">
        <pc:chgData name="Victoria Worthington" userId="3602fdab-493b-4fe0-87da-353562330a36" providerId="ADAL" clId="{2DC93E0A-BF7E-45F0-A83D-B56A39F15F6E}" dt="2018-11-19T15:23:45.631" v="228" actId="20577"/>
        <pc:sldMkLst>
          <pc:docMk/>
          <pc:sldMk cId="1669721746" sldId="365"/>
        </pc:sldMkLst>
        <pc:spChg chg="add mod">
          <ac:chgData name="Victoria Worthington" userId="3602fdab-493b-4fe0-87da-353562330a36" providerId="ADAL" clId="{2DC93E0A-BF7E-45F0-A83D-B56A39F15F6E}" dt="2018-11-19T15:16:42.685" v="120" actId="164"/>
          <ac:spMkLst>
            <pc:docMk/>
            <pc:sldMk cId="1669721746" sldId="365"/>
            <ac:spMk id="3" creationId="{16149DFD-2D4C-4CF1-8B8C-1E54D2CE9E47}"/>
          </ac:spMkLst>
        </pc:spChg>
        <pc:spChg chg="add mod">
          <ac:chgData name="Victoria Worthington" userId="3602fdab-493b-4fe0-87da-353562330a36" providerId="ADAL" clId="{2DC93E0A-BF7E-45F0-A83D-B56A39F15F6E}" dt="2018-11-19T15:16:42.685" v="120" actId="164"/>
          <ac:spMkLst>
            <pc:docMk/>
            <pc:sldMk cId="1669721746" sldId="365"/>
            <ac:spMk id="9" creationId="{BB27993E-DC2A-4068-9226-8E7334FB8AE4}"/>
          </ac:spMkLst>
        </pc:spChg>
        <pc:spChg chg="add mod">
          <ac:chgData name="Victoria Worthington" userId="3602fdab-493b-4fe0-87da-353562330a36" providerId="ADAL" clId="{2DC93E0A-BF7E-45F0-A83D-B56A39F15F6E}" dt="2018-11-19T15:16:42.685" v="120" actId="164"/>
          <ac:spMkLst>
            <pc:docMk/>
            <pc:sldMk cId="1669721746" sldId="365"/>
            <ac:spMk id="10" creationId="{3A0A9DD6-220E-40C2-A5B7-7CC0C87A0934}"/>
          </ac:spMkLst>
        </pc:spChg>
        <pc:spChg chg="add mod">
          <ac:chgData name="Victoria Worthington" userId="3602fdab-493b-4fe0-87da-353562330a36" providerId="ADAL" clId="{2DC93E0A-BF7E-45F0-A83D-B56A39F15F6E}" dt="2018-11-19T15:16:42.685" v="120" actId="164"/>
          <ac:spMkLst>
            <pc:docMk/>
            <pc:sldMk cId="1669721746" sldId="365"/>
            <ac:spMk id="11" creationId="{688EF62F-E068-4E79-B085-7852B91FD76C}"/>
          </ac:spMkLst>
        </pc:spChg>
        <pc:spChg chg="mod">
          <ac:chgData name="Victoria Worthington" userId="3602fdab-493b-4fe0-87da-353562330a36" providerId="ADAL" clId="{2DC93E0A-BF7E-45F0-A83D-B56A39F15F6E}" dt="2018-11-19T15:15:07.095" v="92" actId="20577"/>
          <ac:spMkLst>
            <pc:docMk/>
            <pc:sldMk cId="1669721746" sldId="365"/>
            <ac:spMk id="19" creationId="{5252A847-DE45-4FA3-A1F8-EEBEB845FF8E}"/>
          </ac:spMkLst>
        </pc:spChg>
        <pc:spChg chg="mod">
          <ac:chgData name="Victoria Worthington" userId="3602fdab-493b-4fe0-87da-353562330a36" providerId="ADAL" clId="{2DC93E0A-BF7E-45F0-A83D-B56A39F15F6E}" dt="2018-11-19T15:18:01.710" v="141" actId="208"/>
          <ac:spMkLst>
            <pc:docMk/>
            <pc:sldMk cId="1669721746" sldId="365"/>
            <ac:spMk id="51" creationId="{8F93969A-0B6A-48BD-BB99-9820E111117D}"/>
          </ac:spMkLst>
        </pc:spChg>
        <pc:spChg chg="mod">
          <ac:chgData name="Victoria Worthington" userId="3602fdab-493b-4fe0-87da-353562330a36" providerId="ADAL" clId="{2DC93E0A-BF7E-45F0-A83D-B56A39F15F6E}" dt="2018-11-19T15:18:01.710" v="141" actId="208"/>
          <ac:spMkLst>
            <pc:docMk/>
            <pc:sldMk cId="1669721746" sldId="365"/>
            <ac:spMk id="52" creationId="{6B91403B-774F-4370-865C-EA0CA1D55816}"/>
          </ac:spMkLst>
        </pc:spChg>
        <pc:spChg chg="mod">
          <ac:chgData name="Victoria Worthington" userId="3602fdab-493b-4fe0-87da-353562330a36" providerId="ADAL" clId="{2DC93E0A-BF7E-45F0-A83D-B56A39F15F6E}" dt="2018-11-19T15:18:01.710" v="141" actId="208"/>
          <ac:spMkLst>
            <pc:docMk/>
            <pc:sldMk cId="1669721746" sldId="365"/>
            <ac:spMk id="53" creationId="{0DE895E9-6689-4CC4-AAE4-8847B75B1F31}"/>
          </ac:spMkLst>
        </pc:spChg>
        <pc:spChg chg="del">
          <ac:chgData name="Victoria Worthington" userId="3602fdab-493b-4fe0-87da-353562330a36" providerId="ADAL" clId="{2DC93E0A-BF7E-45F0-A83D-B56A39F15F6E}" dt="2018-11-19T15:17:35.901" v="132" actId="478"/>
          <ac:spMkLst>
            <pc:docMk/>
            <pc:sldMk cId="1669721746" sldId="365"/>
            <ac:spMk id="54" creationId="{6807091E-B46E-465C-B26A-C1314BE67E3A}"/>
          </ac:spMkLst>
        </pc:spChg>
        <pc:spChg chg="mod">
          <ac:chgData name="Victoria Worthington" userId="3602fdab-493b-4fe0-87da-353562330a36" providerId="ADAL" clId="{2DC93E0A-BF7E-45F0-A83D-B56A39F15F6E}" dt="2018-11-19T15:18:01.710" v="141" actId="208"/>
          <ac:spMkLst>
            <pc:docMk/>
            <pc:sldMk cId="1669721746" sldId="365"/>
            <ac:spMk id="56" creationId="{0714B465-CD28-4A9A-8D94-E72B271949D4}"/>
          </ac:spMkLst>
        </pc:spChg>
        <pc:spChg chg="mod">
          <ac:chgData name="Victoria Worthington" userId="3602fdab-493b-4fe0-87da-353562330a36" providerId="ADAL" clId="{2DC93E0A-BF7E-45F0-A83D-B56A39F15F6E}" dt="2018-11-19T15:18:01.710" v="141" actId="208"/>
          <ac:spMkLst>
            <pc:docMk/>
            <pc:sldMk cId="1669721746" sldId="365"/>
            <ac:spMk id="57" creationId="{55F24F59-BCC8-4613-ADB9-DF18B4EF86EA}"/>
          </ac:spMkLst>
        </pc:spChg>
        <pc:spChg chg="mod">
          <ac:chgData name="Victoria Worthington" userId="3602fdab-493b-4fe0-87da-353562330a36" providerId="ADAL" clId="{2DC93E0A-BF7E-45F0-A83D-B56A39F15F6E}" dt="2018-11-19T15:18:01.710" v="141" actId="208"/>
          <ac:spMkLst>
            <pc:docMk/>
            <pc:sldMk cId="1669721746" sldId="365"/>
            <ac:spMk id="58" creationId="{1EDE625F-A043-41DB-9187-BA1F0330DA65}"/>
          </ac:spMkLst>
        </pc:spChg>
        <pc:spChg chg="mod">
          <ac:chgData name="Victoria Worthington" userId="3602fdab-493b-4fe0-87da-353562330a36" providerId="ADAL" clId="{2DC93E0A-BF7E-45F0-A83D-B56A39F15F6E}" dt="2018-11-19T15:18:01.710" v="141" actId="208"/>
          <ac:spMkLst>
            <pc:docMk/>
            <pc:sldMk cId="1669721746" sldId="365"/>
            <ac:spMk id="60" creationId="{B36C6A23-C69E-4A8B-9A13-272D169379AA}"/>
          </ac:spMkLst>
        </pc:spChg>
        <pc:spChg chg="mod">
          <ac:chgData name="Victoria Worthington" userId="3602fdab-493b-4fe0-87da-353562330a36" providerId="ADAL" clId="{2DC93E0A-BF7E-45F0-A83D-B56A39F15F6E}" dt="2018-11-19T15:18:01.710" v="141" actId="208"/>
          <ac:spMkLst>
            <pc:docMk/>
            <pc:sldMk cId="1669721746" sldId="365"/>
            <ac:spMk id="61" creationId="{E2BC5853-90D5-4DBE-9A5D-1646AEB4DBA8}"/>
          </ac:spMkLst>
        </pc:spChg>
        <pc:spChg chg="mod">
          <ac:chgData name="Victoria Worthington" userId="3602fdab-493b-4fe0-87da-353562330a36" providerId="ADAL" clId="{2DC93E0A-BF7E-45F0-A83D-B56A39F15F6E}" dt="2018-11-19T15:18:01.710" v="141" actId="208"/>
          <ac:spMkLst>
            <pc:docMk/>
            <pc:sldMk cId="1669721746" sldId="365"/>
            <ac:spMk id="62" creationId="{D2623A07-B37F-4F0E-BD16-ADBA97B6800B}"/>
          </ac:spMkLst>
        </pc:spChg>
        <pc:spChg chg="mod">
          <ac:chgData name="Victoria Worthington" userId="3602fdab-493b-4fe0-87da-353562330a36" providerId="ADAL" clId="{2DC93E0A-BF7E-45F0-A83D-B56A39F15F6E}" dt="2018-11-19T15:18:01.710" v="141" actId="208"/>
          <ac:spMkLst>
            <pc:docMk/>
            <pc:sldMk cId="1669721746" sldId="365"/>
            <ac:spMk id="64" creationId="{C9E8090B-4E64-4ADB-AFD8-4B102F0779D9}"/>
          </ac:spMkLst>
        </pc:spChg>
        <pc:spChg chg="mod">
          <ac:chgData name="Victoria Worthington" userId="3602fdab-493b-4fe0-87da-353562330a36" providerId="ADAL" clId="{2DC93E0A-BF7E-45F0-A83D-B56A39F15F6E}" dt="2018-11-19T15:18:01.710" v="141" actId="208"/>
          <ac:spMkLst>
            <pc:docMk/>
            <pc:sldMk cId="1669721746" sldId="365"/>
            <ac:spMk id="65" creationId="{D19C8F8E-3336-45D5-8137-0156F2380058}"/>
          </ac:spMkLst>
        </pc:spChg>
        <pc:spChg chg="mod">
          <ac:chgData name="Victoria Worthington" userId="3602fdab-493b-4fe0-87da-353562330a36" providerId="ADAL" clId="{2DC93E0A-BF7E-45F0-A83D-B56A39F15F6E}" dt="2018-11-19T15:18:01.710" v="141" actId="208"/>
          <ac:spMkLst>
            <pc:docMk/>
            <pc:sldMk cId="1669721746" sldId="365"/>
            <ac:spMk id="66" creationId="{7BE047B3-5A8E-403B-ABBC-24DB467FAB10}"/>
          </ac:spMkLst>
        </pc:spChg>
        <pc:spChg chg="mod">
          <ac:chgData name="Victoria Worthington" userId="3602fdab-493b-4fe0-87da-353562330a36" providerId="ADAL" clId="{2DC93E0A-BF7E-45F0-A83D-B56A39F15F6E}" dt="2018-11-19T15:18:01.710" v="141" actId="208"/>
          <ac:spMkLst>
            <pc:docMk/>
            <pc:sldMk cId="1669721746" sldId="365"/>
            <ac:spMk id="68" creationId="{EEFF680F-6058-4B78-B66E-D1E0753B14CE}"/>
          </ac:spMkLst>
        </pc:spChg>
        <pc:spChg chg="mod">
          <ac:chgData name="Victoria Worthington" userId="3602fdab-493b-4fe0-87da-353562330a36" providerId="ADAL" clId="{2DC93E0A-BF7E-45F0-A83D-B56A39F15F6E}" dt="2018-11-19T15:18:01.710" v="141" actId="208"/>
          <ac:spMkLst>
            <pc:docMk/>
            <pc:sldMk cId="1669721746" sldId="365"/>
            <ac:spMk id="69" creationId="{852C8B1F-A58A-4748-9345-1B2A0E556D16}"/>
          </ac:spMkLst>
        </pc:spChg>
        <pc:spChg chg="mod">
          <ac:chgData name="Victoria Worthington" userId="3602fdab-493b-4fe0-87da-353562330a36" providerId="ADAL" clId="{2DC93E0A-BF7E-45F0-A83D-B56A39F15F6E}" dt="2018-11-19T15:18:01.710" v="141" actId="208"/>
          <ac:spMkLst>
            <pc:docMk/>
            <pc:sldMk cId="1669721746" sldId="365"/>
            <ac:spMk id="70" creationId="{BF33F0F2-621C-4D5E-B506-56C6067A55B4}"/>
          </ac:spMkLst>
        </pc:spChg>
        <pc:spChg chg="del">
          <ac:chgData name="Victoria Worthington" userId="3602fdab-493b-4fe0-87da-353562330a36" providerId="ADAL" clId="{2DC93E0A-BF7E-45F0-A83D-B56A39F15F6E}" dt="2018-11-19T15:18:26.589" v="143" actId="478"/>
          <ac:spMkLst>
            <pc:docMk/>
            <pc:sldMk cId="1669721746" sldId="365"/>
            <ac:spMk id="72" creationId="{76090EE7-464A-48F4-9E70-D6FF1AB20482}"/>
          </ac:spMkLst>
        </pc:spChg>
        <pc:spChg chg="del">
          <ac:chgData name="Victoria Worthington" userId="3602fdab-493b-4fe0-87da-353562330a36" providerId="ADAL" clId="{2DC93E0A-BF7E-45F0-A83D-B56A39F15F6E}" dt="2018-11-19T15:18:27.646" v="144" actId="478"/>
          <ac:spMkLst>
            <pc:docMk/>
            <pc:sldMk cId="1669721746" sldId="365"/>
            <ac:spMk id="73" creationId="{3AF1DF3D-A7F0-4587-8A13-9E7617A65A16}"/>
          </ac:spMkLst>
        </pc:spChg>
        <pc:spChg chg="mod">
          <ac:chgData name="Victoria Worthington" userId="3602fdab-493b-4fe0-87da-353562330a36" providerId="ADAL" clId="{2DC93E0A-BF7E-45F0-A83D-B56A39F15F6E}" dt="2018-11-19T15:19:32.932" v="169" actId="208"/>
          <ac:spMkLst>
            <pc:docMk/>
            <pc:sldMk cId="1669721746" sldId="365"/>
            <ac:spMk id="74" creationId="{B3B24982-258E-48C4-965A-30E209FB587F}"/>
          </ac:spMkLst>
        </pc:spChg>
        <pc:spChg chg="mod">
          <ac:chgData name="Victoria Worthington" userId="3602fdab-493b-4fe0-87da-353562330a36" providerId="ADAL" clId="{2DC93E0A-BF7E-45F0-A83D-B56A39F15F6E}" dt="2018-11-19T15:19:32.932" v="169" actId="208"/>
          <ac:spMkLst>
            <pc:docMk/>
            <pc:sldMk cId="1669721746" sldId="365"/>
            <ac:spMk id="75" creationId="{CC4DFF21-822E-4356-9C9B-AAD19A7B18A6}"/>
          </ac:spMkLst>
        </pc:spChg>
        <pc:spChg chg="mod">
          <ac:chgData name="Victoria Worthington" userId="3602fdab-493b-4fe0-87da-353562330a36" providerId="ADAL" clId="{2DC93E0A-BF7E-45F0-A83D-B56A39F15F6E}" dt="2018-11-19T15:19:32.932" v="169" actId="208"/>
          <ac:spMkLst>
            <pc:docMk/>
            <pc:sldMk cId="1669721746" sldId="365"/>
            <ac:spMk id="77" creationId="{4D620D49-D5F3-46F8-A311-6E8AEFA83C47}"/>
          </ac:spMkLst>
        </pc:spChg>
        <pc:spChg chg="mod">
          <ac:chgData name="Victoria Worthington" userId="3602fdab-493b-4fe0-87da-353562330a36" providerId="ADAL" clId="{2DC93E0A-BF7E-45F0-A83D-B56A39F15F6E}" dt="2018-11-19T15:19:32.932" v="169" actId="208"/>
          <ac:spMkLst>
            <pc:docMk/>
            <pc:sldMk cId="1669721746" sldId="365"/>
            <ac:spMk id="78" creationId="{60D14333-46AA-4EC5-80C1-912787571A55}"/>
          </ac:spMkLst>
        </pc:spChg>
        <pc:spChg chg="mod">
          <ac:chgData name="Victoria Worthington" userId="3602fdab-493b-4fe0-87da-353562330a36" providerId="ADAL" clId="{2DC93E0A-BF7E-45F0-A83D-B56A39F15F6E}" dt="2018-11-19T15:19:32.932" v="169" actId="208"/>
          <ac:spMkLst>
            <pc:docMk/>
            <pc:sldMk cId="1669721746" sldId="365"/>
            <ac:spMk id="80" creationId="{397C1160-02D3-4BB0-BBFB-C84F18733A45}"/>
          </ac:spMkLst>
        </pc:spChg>
        <pc:spChg chg="mod">
          <ac:chgData name="Victoria Worthington" userId="3602fdab-493b-4fe0-87da-353562330a36" providerId="ADAL" clId="{2DC93E0A-BF7E-45F0-A83D-B56A39F15F6E}" dt="2018-11-19T15:19:32.932" v="169" actId="208"/>
          <ac:spMkLst>
            <pc:docMk/>
            <pc:sldMk cId="1669721746" sldId="365"/>
            <ac:spMk id="81" creationId="{229FE9C5-3441-4DE9-9B47-74ECA05DA6F8}"/>
          </ac:spMkLst>
        </pc:spChg>
        <pc:spChg chg="mod">
          <ac:chgData name="Victoria Worthington" userId="3602fdab-493b-4fe0-87da-353562330a36" providerId="ADAL" clId="{2DC93E0A-BF7E-45F0-A83D-B56A39F15F6E}" dt="2018-11-19T15:19:32.932" v="169" actId="208"/>
          <ac:spMkLst>
            <pc:docMk/>
            <pc:sldMk cId="1669721746" sldId="365"/>
            <ac:spMk id="83" creationId="{B9D18D99-42A6-46EB-9E5D-4E17DF3A7FC3}"/>
          </ac:spMkLst>
        </pc:spChg>
        <pc:spChg chg="mod">
          <ac:chgData name="Victoria Worthington" userId="3602fdab-493b-4fe0-87da-353562330a36" providerId="ADAL" clId="{2DC93E0A-BF7E-45F0-A83D-B56A39F15F6E}" dt="2018-11-19T15:19:32.932" v="169" actId="208"/>
          <ac:spMkLst>
            <pc:docMk/>
            <pc:sldMk cId="1669721746" sldId="365"/>
            <ac:spMk id="84" creationId="{CB50D4CF-D068-49D5-B213-6E8DF657F389}"/>
          </ac:spMkLst>
        </pc:spChg>
        <pc:spChg chg="mod">
          <ac:chgData name="Victoria Worthington" userId="3602fdab-493b-4fe0-87da-353562330a36" providerId="ADAL" clId="{2DC93E0A-BF7E-45F0-A83D-B56A39F15F6E}" dt="2018-11-19T15:19:32.932" v="169" actId="208"/>
          <ac:spMkLst>
            <pc:docMk/>
            <pc:sldMk cId="1669721746" sldId="365"/>
            <ac:spMk id="86" creationId="{DD0A25AC-ACF5-4BF2-AB59-A8A6095B95B3}"/>
          </ac:spMkLst>
        </pc:spChg>
        <pc:spChg chg="mod">
          <ac:chgData name="Victoria Worthington" userId="3602fdab-493b-4fe0-87da-353562330a36" providerId="ADAL" clId="{2DC93E0A-BF7E-45F0-A83D-B56A39F15F6E}" dt="2018-11-19T15:19:32.932" v="169" actId="208"/>
          <ac:spMkLst>
            <pc:docMk/>
            <pc:sldMk cId="1669721746" sldId="365"/>
            <ac:spMk id="87" creationId="{8526776D-ABA7-447E-8336-BFEFA91FAEA1}"/>
          </ac:spMkLst>
        </pc:spChg>
        <pc:spChg chg="mod">
          <ac:chgData name="Victoria Worthington" userId="3602fdab-493b-4fe0-87da-353562330a36" providerId="ADAL" clId="{2DC93E0A-BF7E-45F0-A83D-B56A39F15F6E}" dt="2018-11-19T15:19:32.932" v="169" actId="208"/>
          <ac:spMkLst>
            <pc:docMk/>
            <pc:sldMk cId="1669721746" sldId="365"/>
            <ac:spMk id="89" creationId="{D3583278-C1AE-488C-9D38-BBF117584446}"/>
          </ac:spMkLst>
        </pc:spChg>
        <pc:spChg chg="mod">
          <ac:chgData name="Victoria Worthington" userId="3602fdab-493b-4fe0-87da-353562330a36" providerId="ADAL" clId="{2DC93E0A-BF7E-45F0-A83D-B56A39F15F6E}" dt="2018-11-19T15:19:32.932" v="169" actId="208"/>
          <ac:spMkLst>
            <pc:docMk/>
            <pc:sldMk cId="1669721746" sldId="365"/>
            <ac:spMk id="90" creationId="{C6FDF8EE-1F8F-40DA-95C0-1B751382AACD}"/>
          </ac:spMkLst>
        </pc:spChg>
        <pc:spChg chg="mod">
          <ac:chgData name="Victoria Worthington" userId="3602fdab-493b-4fe0-87da-353562330a36" providerId="ADAL" clId="{2DC93E0A-BF7E-45F0-A83D-B56A39F15F6E}" dt="2018-11-19T15:19:32.932" v="169" actId="208"/>
          <ac:spMkLst>
            <pc:docMk/>
            <pc:sldMk cId="1669721746" sldId="365"/>
            <ac:spMk id="92" creationId="{5761B0F5-7130-400A-AC3E-D1B0C80E62B9}"/>
          </ac:spMkLst>
        </pc:spChg>
        <pc:spChg chg="mod">
          <ac:chgData name="Victoria Worthington" userId="3602fdab-493b-4fe0-87da-353562330a36" providerId="ADAL" clId="{2DC93E0A-BF7E-45F0-A83D-B56A39F15F6E}" dt="2018-11-19T15:19:32.932" v="169" actId="208"/>
          <ac:spMkLst>
            <pc:docMk/>
            <pc:sldMk cId="1669721746" sldId="365"/>
            <ac:spMk id="93" creationId="{BE9CA861-DDD2-41D8-96CB-B0D791CD420C}"/>
          </ac:spMkLst>
        </pc:spChg>
        <pc:spChg chg="add mod">
          <ac:chgData name="Victoria Worthington" userId="3602fdab-493b-4fe0-87da-353562330a36" providerId="ADAL" clId="{2DC93E0A-BF7E-45F0-A83D-B56A39F15F6E}" dt="2018-11-19T15:23:35.569" v="218" actId="20577"/>
          <ac:spMkLst>
            <pc:docMk/>
            <pc:sldMk cId="1669721746" sldId="365"/>
            <ac:spMk id="95" creationId="{CB0CEF41-CFD6-418D-A1DA-AF9C6EEC276C}"/>
          </ac:spMkLst>
        </pc:spChg>
        <pc:spChg chg="add mod">
          <ac:chgData name="Victoria Worthington" userId="3602fdab-493b-4fe0-87da-353562330a36" providerId="ADAL" clId="{2DC93E0A-BF7E-45F0-A83D-B56A39F15F6E}" dt="2018-11-19T15:23:23.376" v="214" actId="408"/>
          <ac:spMkLst>
            <pc:docMk/>
            <pc:sldMk cId="1669721746" sldId="365"/>
            <ac:spMk id="96" creationId="{C7A653B6-6BCA-4042-8E62-028BD3FB727E}"/>
          </ac:spMkLst>
        </pc:spChg>
        <pc:spChg chg="add mod">
          <ac:chgData name="Victoria Worthington" userId="3602fdab-493b-4fe0-87da-353562330a36" providerId="ADAL" clId="{2DC93E0A-BF7E-45F0-A83D-B56A39F15F6E}" dt="2018-11-19T15:23:45.631" v="228" actId="20577"/>
          <ac:spMkLst>
            <pc:docMk/>
            <pc:sldMk cId="1669721746" sldId="365"/>
            <ac:spMk id="97" creationId="{AA53DCEE-7C1B-4150-B324-EE751716FDEF}"/>
          </ac:spMkLst>
        </pc:spChg>
        <pc:grpChg chg="add mod">
          <ac:chgData name="Victoria Worthington" userId="3602fdab-493b-4fe0-87da-353562330a36" providerId="ADAL" clId="{2DC93E0A-BF7E-45F0-A83D-B56A39F15F6E}" dt="2018-11-19T15:16:31.673" v="113" actId="164"/>
          <ac:grpSpMkLst>
            <pc:docMk/>
            <pc:sldMk cId="1669721746" sldId="365"/>
            <ac:grpSpMk id="4" creationId="{BDF0CACE-AFB2-4FAE-8129-55E7B53F82FB}"/>
          </ac:grpSpMkLst>
        </pc:grpChg>
        <pc:grpChg chg="add mod">
          <ac:chgData name="Victoria Worthington" userId="3602fdab-493b-4fe0-87da-353562330a36" providerId="ADAL" clId="{2DC93E0A-BF7E-45F0-A83D-B56A39F15F6E}" dt="2018-11-19T15:18:48.196" v="150" actId="12788"/>
          <ac:grpSpMkLst>
            <pc:docMk/>
            <pc:sldMk cId="1669721746" sldId="365"/>
            <ac:grpSpMk id="5" creationId="{20E70D7A-4AC3-4911-876F-A1B8924342FE}"/>
          </ac:grpSpMkLst>
        </pc:grpChg>
        <pc:grpChg chg="add mod">
          <ac:chgData name="Victoria Worthington" userId="3602fdab-493b-4fe0-87da-353562330a36" providerId="ADAL" clId="{2DC93E0A-BF7E-45F0-A83D-B56A39F15F6E}" dt="2018-11-19T15:19:38.294" v="170" actId="408"/>
          <ac:grpSpMkLst>
            <pc:docMk/>
            <pc:sldMk cId="1669721746" sldId="365"/>
            <ac:grpSpMk id="6" creationId="{B06FEA2C-A550-4866-BA56-195A161BC0F3}"/>
          </ac:grpSpMkLst>
        </pc:grpChg>
        <pc:grpChg chg="add mod">
          <ac:chgData name="Victoria Worthington" userId="3602fdab-493b-4fe0-87da-353562330a36" providerId="ADAL" clId="{2DC93E0A-BF7E-45F0-A83D-B56A39F15F6E}" dt="2018-11-19T15:19:38.294" v="170" actId="408"/>
          <ac:grpSpMkLst>
            <pc:docMk/>
            <pc:sldMk cId="1669721746" sldId="365"/>
            <ac:grpSpMk id="12" creationId="{FE5B84AA-9A2C-45C9-A13B-AF1B8CB5413A}"/>
          </ac:grpSpMkLst>
        </pc:grpChg>
        <pc:grpChg chg="add mod">
          <ac:chgData name="Victoria Worthington" userId="3602fdab-493b-4fe0-87da-353562330a36" providerId="ADAL" clId="{2DC93E0A-BF7E-45F0-A83D-B56A39F15F6E}" dt="2018-11-19T15:18:48.196" v="150" actId="12788"/>
          <ac:grpSpMkLst>
            <pc:docMk/>
            <pc:sldMk cId="1669721746" sldId="365"/>
            <ac:grpSpMk id="13" creationId="{AD73FEF6-BF43-4A5E-A61D-0B28AC3734CE}"/>
          </ac:grpSpMkLst>
        </pc:grpChg>
        <pc:grpChg chg="add mod">
          <ac:chgData name="Victoria Worthington" userId="3602fdab-493b-4fe0-87da-353562330a36" providerId="ADAL" clId="{2DC93E0A-BF7E-45F0-A83D-B56A39F15F6E}" dt="2018-11-19T15:18:48.196" v="150" actId="12788"/>
          <ac:grpSpMkLst>
            <pc:docMk/>
            <pc:sldMk cId="1669721746" sldId="365"/>
            <ac:grpSpMk id="20" creationId="{9C70D497-5AF9-4AD7-86EF-36303FB977CF}"/>
          </ac:grpSpMkLst>
        </pc:grpChg>
        <pc:grpChg chg="add mod">
          <ac:chgData name="Victoria Worthington" userId="3602fdab-493b-4fe0-87da-353562330a36" providerId="ADAL" clId="{2DC93E0A-BF7E-45F0-A83D-B56A39F15F6E}" dt="2018-11-19T15:18:48.196" v="150" actId="12788"/>
          <ac:grpSpMkLst>
            <pc:docMk/>
            <pc:sldMk cId="1669721746" sldId="365"/>
            <ac:grpSpMk id="25" creationId="{F400C9A7-44EC-49FA-82F6-B542FA6074CE}"/>
          </ac:grpSpMkLst>
        </pc:grpChg>
        <pc:grpChg chg="add mod">
          <ac:chgData name="Victoria Worthington" userId="3602fdab-493b-4fe0-87da-353562330a36" providerId="ADAL" clId="{2DC93E0A-BF7E-45F0-A83D-B56A39F15F6E}" dt="2018-11-19T15:18:48.196" v="150" actId="12788"/>
          <ac:grpSpMkLst>
            <pc:docMk/>
            <pc:sldMk cId="1669721746" sldId="365"/>
            <ac:grpSpMk id="30" creationId="{17E2653E-1DF5-430B-9BD8-10CCC94CF8DF}"/>
          </ac:grpSpMkLst>
        </pc:grpChg>
        <pc:grpChg chg="add mod">
          <ac:chgData name="Victoria Worthington" userId="3602fdab-493b-4fe0-87da-353562330a36" providerId="ADAL" clId="{2DC93E0A-BF7E-45F0-A83D-B56A39F15F6E}" dt="2018-11-19T15:18:48.196" v="150" actId="12788"/>
          <ac:grpSpMkLst>
            <pc:docMk/>
            <pc:sldMk cId="1669721746" sldId="365"/>
            <ac:grpSpMk id="35" creationId="{26FC053A-C609-4DDF-BCAD-D9A5A411D1F7}"/>
          </ac:grpSpMkLst>
        </pc:grpChg>
        <pc:grpChg chg="add mod">
          <ac:chgData name="Victoria Worthington" userId="3602fdab-493b-4fe0-87da-353562330a36" providerId="ADAL" clId="{2DC93E0A-BF7E-45F0-A83D-B56A39F15F6E}" dt="2018-11-19T15:18:48.196" v="150" actId="12788"/>
          <ac:grpSpMkLst>
            <pc:docMk/>
            <pc:sldMk cId="1669721746" sldId="365"/>
            <ac:grpSpMk id="40" creationId="{EBF1F541-F4A2-470A-9941-F55E1769E48C}"/>
          </ac:grpSpMkLst>
        </pc:grpChg>
        <pc:grpChg chg="add mod">
          <ac:chgData name="Victoria Worthington" userId="3602fdab-493b-4fe0-87da-353562330a36" providerId="ADAL" clId="{2DC93E0A-BF7E-45F0-A83D-B56A39F15F6E}" dt="2018-11-19T15:18:48.196" v="150" actId="12788"/>
          <ac:grpSpMkLst>
            <pc:docMk/>
            <pc:sldMk cId="1669721746" sldId="365"/>
            <ac:grpSpMk id="45" creationId="{69F1B9B3-E90E-4DBF-AE00-5B4B58956814}"/>
          </ac:grpSpMkLst>
        </pc:grpChg>
        <pc:grpChg chg="add mod">
          <ac:chgData name="Victoria Worthington" userId="3602fdab-493b-4fe0-87da-353562330a36" providerId="ADAL" clId="{2DC93E0A-BF7E-45F0-A83D-B56A39F15F6E}" dt="2018-11-19T15:18:52.073" v="152" actId="12789"/>
          <ac:grpSpMkLst>
            <pc:docMk/>
            <pc:sldMk cId="1669721746" sldId="365"/>
            <ac:grpSpMk id="50" creationId="{706B69CA-1974-4F22-9F7D-C25D34FA697B}"/>
          </ac:grpSpMkLst>
        </pc:grpChg>
        <pc:grpChg chg="add mod">
          <ac:chgData name="Victoria Worthington" userId="3602fdab-493b-4fe0-87da-353562330a36" providerId="ADAL" clId="{2DC93E0A-BF7E-45F0-A83D-B56A39F15F6E}" dt="2018-11-19T15:18:52.073" v="152" actId="12789"/>
          <ac:grpSpMkLst>
            <pc:docMk/>
            <pc:sldMk cId="1669721746" sldId="365"/>
            <ac:grpSpMk id="55" creationId="{53BDD90B-C74F-410E-8985-379F340F19B9}"/>
          </ac:grpSpMkLst>
        </pc:grpChg>
        <pc:grpChg chg="add mod">
          <ac:chgData name="Victoria Worthington" userId="3602fdab-493b-4fe0-87da-353562330a36" providerId="ADAL" clId="{2DC93E0A-BF7E-45F0-A83D-B56A39F15F6E}" dt="2018-11-19T15:18:52.073" v="152" actId="12789"/>
          <ac:grpSpMkLst>
            <pc:docMk/>
            <pc:sldMk cId="1669721746" sldId="365"/>
            <ac:grpSpMk id="59" creationId="{BB26C4D2-DDAD-4E2A-96EC-43AFDCE30E9F}"/>
          </ac:grpSpMkLst>
        </pc:grpChg>
        <pc:grpChg chg="add mod">
          <ac:chgData name="Victoria Worthington" userId="3602fdab-493b-4fe0-87da-353562330a36" providerId="ADAL" clId="{2DC93E0A-BF7E-45F0-A83D-B56A39F15F6E}" dt="2018-11-19T15:18:52.073" v="152" actId="12789"/>
          <ac:grpSpMkLst>
            <pc:docMk/>
            <pc:sldMk cId="1669721746" sldId="365"/>
            <ac:grpSpMk id="63" creationId="{B04C4259-F763-46E3-8266-42E78BFC84E7}"/>
          </ac:grpSpMkLst>
        </pc:grpChg>
        <pc:grpChg chg="add mod">
          <ac:chgData name="Victoria Worthington" userId="3602fdab-493b-4fe0-87da-353562330a36" providerId="ADAL" clId="{2DC93E0A-BF7E-45F0-A83D-B56A39F15F6E}" dt="2018-11-19T15:18:52.073" v="152" actId="12789"/>
          <ac:grpSpMkLst>
            <pc:docMk/>
            <pc:sldMk cId="1669721746" sldId="365"/>
            <ac:grpSpMk id="67" creationId="{13E9391D-3C1C-4A47-8CF5-62E491EF0249}"/>
          </ac:grpSpMkLst>
        </pc:grpChg>
        <pc:grpChg chg="add mod">
          <ac:chgData name="Victoria Worthington" userId="3602fdab-493b-4fe0-87da-353562330a36" providerId="ADAL" clId="{2DC93E0A-BF7E-45F0-A83D-B56A39F15F6E}" dt="2018-11-19T15:19:38.294" v="170" actId="408"/>
          <ac:grpSpMkLst>
            <pc:docMk/>
            <pc:sldMk cId="1669721746" sldId="365"/>
            <ac:grpSpMk id="71" creationId="{4B100909-5329-432C-B44E-F4CF980DADB1}"/>
          </ac:grpSpMkLst>
        </pc:grpChg>
        <pc:grpChg chg="add mod">
          <ac:chgData name="Victoria Worthington" userId="3602fdab-493b-4fe0-87da-353562330a36" providerId="ADAL" clId="{2DC93E0A-BF7E-45F0-A83D-B56A39F15F6E}" dt="2018-11-19T15:19:38.294" v="170" actId="408"/>
          <ac:grpSpMkLst>
            <pc:docMk/>
            <pc:sldMk cId="1669721746" sldId="365"/>
            <ac:grpSpMk id="76" creationId="{9E50BAE2-A8F7-4C24-B10B-D3E7072AFBC9}"/>
          </ac:grpSpMkLst>
        </pc:grpChg>
        <pc:grpChg chg="add mod">
          <ac:chgData name="Victoria Worthington" userId="3602fdab-493b-4fe0-87da-353562330a36" providerId="ADAL" clId="{2DC93E0A-BF7E-45F0-A83D-B56A39F15F6E}" dt="2018-11-19T15:19:38.294" v="170" actId="408"/>
          <ac:grpSpMkLst>
            <pc:docMk/>
            <pc:sldMk cId="1669721746" sldId="365"/>
            <ac:grpSpMk id="79" creationId="{D694F3B3-14A3-47B3-A5A4-5AC688995D15}"/>
          </ac:grpSpMkLst>
        </pc:grpChg>
        <pc:grpChg chg="add mod">
          <ac:chgData name="Victoria Worthington" userId="3602fdab-493b-4fe0-87da-353562330a36" providerId="ADAL" clId="{2DC93E0A-BF7E-45F0-A83D-B56A39F15F6E}" dt="2018-11-19T15:19:38.294" v="170" actId="408"/>
          <ac:grpSpMkLst>
            <pc:docMk/>
            <pc:sldMk cId="1669721746" sldId="365"/>
            <ac:grpSpMk id="82" creationId="{5C5F90D7-B1DD-4753-A888-01F288F1CA82}"/>
          </ac:grpSpMkLst>
        </pc:grpChg>
        <pc:grpChg chg="add mod">
          <ac:chgData name="Victoria Worthington" userId="3602fdab-493b-4fe0-87da-353562330a36" providerId="ADAL" clId="{2DC93E0A-BF7E-45F0-A83D-B56A39F15F6E}" dt="2018-11-19T15:19:38.294" v="170" actId="408"/>
          <ac:grpSpMkLst>
            <pc:docMk/>
            <pc:sldMk cId="1669721746" sldId="365"/>
            <ac:grpSpMk id="85" creationId="{8F03AFAA-068B-40F9-99E2-8CF9E6AA93EF}"/>
          </ac:grpSpMkLst>
        </pc:grpChg>
        <pc:grpChg chg="add mod">
          <ac:chgData name="Victoria Worthington" userId="3602fdab-493b-4fe0-87da-353562330a36" providerId="ADAL" clId="{2DC93E0A-BF7E-45F0-A83D-B56A39F15F6E}" dt="2018-11-19T15:19:38.294" v="170" actId="408"/>
          <ac:grpSpMkLst>
            <pc:docMk/>
            <pc:sldMk cId="1669721746" sldId="365"/>
            <ac:grpSpMk id="88" creationId="{46366967-1FC1-4060-87E9-CD6752EEFC65}"/>
          </ac:grpSpMkLst>
        </pc:grpChg>
        <pc:grpChg chg="add mod">
          <ac:chgData name="Victoria Worthington" userId="3602fdab-493b-4fe0-87da-353562330a36" providerId="ADAL" clId="{2DC93E0A-BF7E-45F0-A83D-B56A39F15F6E}" dt="2018-11-19T15:19:38.294" v="170" actId="408"/>
          <ac:grpSpMkLst>
            <pc:docMk/>
            <pc:sldMk cId="1669721746" sldId="365"/>
            <ac:grpSpMk id="91" creationId="{56A2EB65-4CBB-482D-BB3A-117DE5E05135}"/>
          </ac:grpSpMkLst>
        </pc:grpChg>
        <pc:grpChg chg="add mod">
          <ac:chgData name="Victoria Worthington" userId="3602fdab-493b-4fe0-87da-353562330a36" providerId="ADAL" clId="{2DC93E0A-BF7E-45F0-A83D-B56A39F15F6E}" dt="2018-11-19T15:19:38.294" v="170" actId="408"/>
          <ac:grpSpMkLst>
            <pc:docMk/>
            <pc:sldMk cId="1669721746" sldId="365"/>
            <ac:grpSpMk id="94" creationId="{1B71FA62-B32F-4681-91AB-77B091C1A7C6}"/>
          </ac:grpSpMkLst>
        </pc:grpChg>
        <pc:graphicFrameChg chg="add del mod modGraphic">
          <ac:chgData name="Victoria Worthington" userId="3602fdab-493b-4fe0-87da-353562330a36" providerId="ADAL" clId="{2DC93E0A-BF7E-45F0-A83D-B56A39F15F6E}" dt="2018-11-19T15:15:53.897" v="100" actId="478"/>
          <ac:graphicFrameMkLst>
            <pc:docMk/>
            <pc:sldMk cId="1669721746" sldId="365"/>
            <ac:graphicFrameMk id="2" creationId="{AC89B4C7-7ECF-49A4-88B4-B5356A1F5FC1}"/>
          </ac:graphicFrameMkLst>
        </pc:graphicFrameChg>
      </pc:sldChg>
      <pc:sldChg chg="modSp">
        <pc:chgData name="Victoria Worthington" userId="3602fdab-493b-4fe0-87da-353562330a36" providerId="ADAL" clId="{2DC93E0A-BF7E-45F0-A83D-B56A39F15F6E}" dt="2018-11-19T15:46:31.180" v="640"/>
        <pc:sldMkLst>
          <pc:docMk/>
          <pc:sldMk cId="1037350114" sldId="366"/>
        </pc:sldMkLst>
        <pc:spChg chg="mod">
          <ac:chgData name="Victoria Worthington" userId="3602fdab-493b-4fe0-87da-353562330a36" providerId="ADAL" clId="{2DC93E0A-BF7E-45F0-A83D-B56A39F15F6E}" dt="2018-11-19T15:44:47.929" v="619" actId="255"/>
          <ac:spMkLst>
            <pc:docMk/>
            <pc:sldMk cId="1037350114" sldId="366"/>
            <ac:spMk id="19" creationId="{5252A847-DE45-4FA3-A1F8-EEBEB845FF8E}"/>
          </ac:spMkLst>
        </pc:spChg>
        <pc:graphicFrameChg chg="mod modGraphic">
          <ac:chgData name="Victoria Worthington" userId="3602fdab-493b-4fe0-87da-353562330a36" providerId="ADAL" clId="{2DC93E0A-BF7E-45F0-A83D-B56A39F15F6E}" dt="2018-11-19T15:46:31.180" v="640"/>
          <ac:graphicFrameMkLst>
            <pc:docMk/>
            <pc:sldMk cId="1037350114" sldId="366"/>
            <ac:graphicFrameMk id="2" creationId="{B3BC6338-CE10-46EA-B8D0-49A65A96AC05}"/>
          </ac:graphicFrameMkLst>
        </pc:graphicFrameChg>
      </pc:sldChg>
      <pc:sldChg chg="modSp">
        <pc:chgData name="Victoria Worthington" userId="3602fdab-493b-4fe0-87da-353562330a36" providerId="ADAL" clId="{2DC93E0A-BF7E-45F0-A83D-B56A39F15F6E}" dt="2018-11-19T15:43:59.190" v="618" actId="1036"/>
        <pc:sldMkLst>
          <pc:docMk/>
          <pc:sldMk cId="258421176" sldId="367"/>
        </pc:sldMkLst>
        <pc:spChg chg="mod">
          <ac:chgData name="Victoria Worthington" userId="3602fdab-493b-4fe0-87da-353562330a36" providerId="ADAL" clId="{2DC93E0A-BF7E-45F0-A83D-B56A39F15F6E}" dt="2018-11-19T15:43:59.190" v="618" actId="1036"/>
          <ac:spMkLst>
            <pc:docMk/>
            <pc:sldMk cId="258421176" sldId="367"/>
            <ac:spMk id="10" creationId="{47171F5D-9B1A-42E9-B3FE-C62DAE40497A}"/>
          </ac:spMkLst>
        </pc:spChg>
        <pc:spChg chg="mod">
          <ac:chgData name="Victoria Worthington" userId="3602fdab-493b-4fe0-87da-353562330a36" providerId="ADAL" clId="{2DC93E0A-BF7E-45F0-A83D-B56A39F15F6E}" dt="2018-11-19T15:43:59.190" v="618" actId="1036"/>
          <ac:spMkLst>
            <pc:docMk/>
            <pc:sldMk cId="258421176" sldId="367"/>
            <ac:spMk id="14" creationId="{68F79D98-D80C-4E85-9B4B-0B092BED7E01}"/>
          </ac:spMkLst>
        </pc:spChg>
        <pc:spChg chg="mod">
          <ac:chgData name="Victoria Worthington" userId="3602fdab-493b-4fe0-87da-353562330a36" providerId="ADAL" clId="{2DC93E0A-BF7E-45F0-A83D-B56A39F15F6E}" dt="2018-11-19T15:43:54.479" v="604" actId="20577"/>
          <ac:spMkLst>
            <pc:docMk/>
            <pc:sldMk cId="258421176" sldId="367"/>
            <ac:spMk id="19" creationId="{5252A847-DE45-4FA3-A1F8-EEBEB845FF8E}"/>
          </ac:spMkLst>
        </pc:spChg>
        <pc:graphicFrameChg chg="mod">
          <ac:chgData name="Victoria Worthington" userId="3602fdab-493b-4fe0-87da-353562330a36" providerId="ADAL" clId="{2DC93E0A-BF7E-45F0-A83D-B56A39F15F6E}" dt="2018-11-19T15:43:59.190" v="618" actId="1036"/>
          <ac:graphicFrameMkLst>
            <pc:docMk/>
            <pc:sldMk cId="258421176" sldId="367"/>
            <ac:graphicFrameMk id="6" creationId="{04B84241-1410-40B1-952A-1EA59C8768D0}"/>
          </ac:graphicFrameMkLst>
        </pc:graphicFrameChg>
        <pc:graphicFrameChg chg="mod">
          <ac:chgData name="Victoria Worthington" userId="3602fdab-493b-4fe0-87da-353562330a36" providerId="ADAL" clId="{2DC93E0A-BF7E-45F0-A83D-B56A39F15F6E}" dt="2018-11-19T15:43:59.190" v="618" actId="1036"/>
          <ac:graphicFrameMkLst>
            <pc:docMk/>
            <pc:sldMk cId="258421176" sldId="367"/>
            <ac:graphicFrameMk id="9" creationId="{22E07A6C-E806-422D-ABA7-F00D0667CF3F}"/>
          </ac:graphicFrameMkLst>
        </pc:graphicFrameChg>
        <pc:graphicFrameChg chg="mod">
          <ac:chgData name="Victoria Worthington" userId="3602fdab-493b-4fe0-87da-353562330a36" providerId="ADAL" clId="{2DC93E0A-BF7E-45F0-A83D-B56A39F15F6E}" dt="2018-11-19T15:43:59.190" v="618" actId="1036"/>
          <ac:graphicFrameMkLst>
            <pc:docMk/>
            <pc:sldMk cId="258421176" sldId="367"/>
            <ac:graphicFrameMk id="11" creationId="{CB016B35-CA5D-44E9-8225-31280349BEB8}"/>
          </ac:graphicFrameMkLst>
        </pc:graphicFrameChg>
        <pc:graphicFrameChg chg="mod">
          <ac:chgData name="Victoria Worthington" userId="3602fdab-493b-4fe0-87da-353562330a36" providerId="ADAL" clId="{2DC93E0A-BF7E-45F0-A83D-B56A39F15F6E}" dt="2018-11-19T15:43:59.190" v="618" actId="1036"/>
          <ac:graphicFrameMkLst>
            <pc:docMk/>
            <pc:sldMk cId="258421176" sldId="367"/>
            <ac:graphicFrameMk id="12" creationId="{F8A5A567-4340-4B53-B26C-BE61DF6A13BE}"/>
          </ac:graphicFrameMkLst>
        </pc:graphicFrameChg>
      </pc:sldChg>
      <pc:sldChg chg="modSp">
        <pc:chgData name="Victoria Worthington" userId="3602fdab-493b-4fe0-87da-353562330a36" providerId="ADAL" clId="{2DC93E0A-BF7E-45F0-A83D-B56A39F15F6E}" dt="2018-11-20T12:03:04.187" v="992" actId="20577"/>
        <pc:sldMkLst>
          <pc:docMk/>
          <pc:sldMk cId="640715672" sldId="376"/>
        </pc:sldMkLst>
        <pc:spChg chg="mod">
          <ac:chgData name="Victoria Worthington" userId="3602fdab-493b-4fe0-87da-353562330a36" providerId="ADAL" clId="{2DC93E0A-BF7E-45F0-A83D-B56A39F15F6E}" dt="2018-11-20T12:01:44.383" v="984" actId="20577"/>
          <ac:spMkLst>
            <pc:docMk/>
            <pc:sldMk cId="640715672" sldId="376"/>
            <ac:spMk id="19" creationId="{5252A847-DE45-4FA3-A1F8-EEBEB845FF8E}"/>
          </ac:spMkLst>
        </pc:spChg>
        <pc:graphicFrameChg chg="modGraphic">
          <ac:chgData name="Victoria Worthington" userId="3602fdab-493b-4fe0-87da-353562330a36" providerId="ADAL" clId="{2DC93E0A-BF7E-45F0-A83D-B56A39F15F6E}" dt="2018-11-20T12:03:04.187" v="992" actId="20577"/>
          <ac:graphicFrameMkLst>
            <pc:docMk/>
            <pc:sldMk cId="640715672" sldId="376"/>
            <ac:graphicFrameMk id="9" creationId="{5646E993-10D8-4F2B-B0A1-15AE2E88313C}"/>
          </ac:graphicFrameMkLst>
        </pc:graphicFrameChg>
      </pc:sldChg>
      <pc:sldChg chg="addSp delSp modSp add">
        <pc:chgData name="Victoria Worthington" userId="3602fdab-493b-4fe0-87da-353562330a36" providerId="ADAL" clId="{2DC93E0A-BF7E-45F0-A83D-B56A39F15F6E}" dt="2018-11-19T15:25:57.891" v="265" actId="208"/>
        <pc:sldMkLst>
          <pc:docMk/>
          <pc:sldMk cId="4115736865" sldId="379"/>
        </pc:sldMkLst>
        <pc:spChg chg="mod">
          <ac:chgData name="Victoria Worthington" userId="3602fdab-493b-4fe0-87da-353562330a36" providerId="ADAL" clId="{2DC93E0A-BF7E-45F0-A83D-B56A39F15F6E}" dt="2018-11-19T15:25:57.891" v="265" actId="208"/>
          <ac:spMkLst>
            <pc:docMk/>
            <pc:sldMk cId="4115736865" sldId="379"/>
            <ac:spMk id="95" creationId="{CB0CEF41-CFD6-418D-A1DA-AF9C6EEC276C}"/>
          </ac:spMkLst>
        </pc:spChg>
        <pc:spChg chg="mod">
          <ac:chgData name="Victoria Worthington" userId="3602fdab-493b-4fe0-87da-353562330a36" providerId="ADAL" clId="{2DC93E0A-BF7E-45F0-A83D-B56A39F15F6E}" dt="2018-11-19T15:25:57.891" v="265" actId="208"/>
          <ac:spMkLst>
            <pc:docMk/>
            <pc:sldMk cId="4115736865" sldId="379"/>
            <ac:spMk id="96" creationId="{C7A653B6-6BCA-4042-8E62-028BD3FB727E}"/>
          </ac:spMkLst>
        </pc:spChg>
        <pc:spChg chg="mod">
          <ac:chgData name="Victoria Worthington" userId="3602fdab-493b-4fe0-87da-353562330a36" providerId="ADAL" clId="{2DC93E0A-BF7E-45F0-A83D-B56A39F15F6E}" dt="2018-11-19T15:25:57.891" v="265" actId="208"/>
          <ac:spMkLst>
            <pc:docMk/>
            <pc:sldMk cId="4115736865" sldId="379"/>
            <ac:spMk id="97" creationId="{AA53DCEE-7C1B-4150-B324-EE751716FDEF}"/>
          </ac:spMkLst>
        </pc:spChg>
        <pc:grpChg chg="mod">
          <ac:chgData name="Victoria Worthington" userId="3602fdab-493b-4fe0-87da-353562330a36" providerId="ADAL" clId="{2DC93E0A-BF7E-45F0-A83D-B56A39F15F6E}" dt="2018-11-19T15:24:11.868" v="231" actId="12788"/>
          <ac:grpSpMkLst>
            <pc:docMk/>
            <pc:sldMk cId="4115736865" sldId="379"/>
            <ac:grpSpMk id="12" creationId="{FE5B84AA-9A2C-45C9-A13B-AF1B8CB5413A}"/>
          </ac:grpSpMkLst>
        </pc:grpChg>
        <pc:grpChg chg="mod">
          <ac:chgData name="Victoria Worthington" userId="3602fdab-493b-4fe0-87da-353562330a36" providerId="ADAL" clId="{2DC93E0A-BF7E-45F0-A83D-B56A39F15F6E}" dt="2018-11-19T15:24:35.532" v="241" actId="12788"/>
          <ac:grpSpMkLst>
            <pc:docMk/>
            <pc:sldMk cId="4115736865" sldId="379"/>
            <ac:grpSpMk id="71" creationId="{4B100909-5329-432C-B44E-F4CF980DADB1}"/>
          </ac:grpSpMkLst>
        </pc:grpChg>
        <pc:grpChg chg="mod">
          <ac:chgData name="Victoria Worthington" userId="3602fdab-493b-4fe0-87da-353562330a36" providerId="ADAL" clId="{2DC93E0A-BF7E-45F0-A83D-B56A39F15F6E}" dt="2018-11-19T15:24:35.532" v="241" actId="12788"/>
          <ac:grpSpMkLst>
            <pc:docMk/>
            <pc:sldMk cId="4115736865" sldId="379"/>
            <ac:grpSpMk id="76" creationId="{9E50BAE2-A8F7-4C24-B10B-D3E7072AFBC9}"/>
          </ac:grpSpMkLst>
        </pc:grpChg>
        <pc:grpChg chg="mod">
          <ac:chgData name="Victoria Worthington" userId="3602fdab-493b-4fe0-87da-353562330a36" providerId="ADAL" clId="{2DC93E0A-BF7E-45F0-A83D-B56A39F15F6E}" dt="2018-11-19T15:24:35.532" v="241" actId="12788"/>
          <ac:grpSpMkLst>
            <pc:docMk/>
            <pc:sldMk cId="4115736865" sldId="379"/>
            <ac:grpSpMk id="79" creationId="{D694F3B3-14A3-47B3-A5A4-5AC688995D15}"/>
          </ac:grpSpMkLst>
        </pc:grpChg>
        <pc:grpChg chg="mod">
          <ac:chgData name="Victoria Worthington" userId="3602fdab-493b-4fe0-87da-353562330a36" providerId="ADAL" clId="{2DC93E0A-BF7E-45F0-A83D-B56A39F15F6E}" dt="2018-11-19T15:24:35.532" v="241" actId="12788"/>
          <ac:grpSpMkLst>
            <pc:docMk/>
            <pc:sldMk cId="4115736865" sldId="379"/>
            <ac:grpSpMk id="82" creationId="{5C5F90D7-B1DD-4753-A888-01F288F1CA82}"/>
          </ac:grpSpMkLst>
        </pc:grpChg>
        <pc:grpChg chg="mod">
          <ac:chgData name="Victoria Worthington" userId="3602fdab-493b-4fe0-87da-353562330a36" providerId="ADAL" clId="{2DC93E0A-BF7E-45F0-A83D-B56A39F15F6E}" dt="2018-11-19T15:24:35.532" v="241" actId="12788"/>
          <ac:grpSpMkLst>
            <pc:docMk/>
            <pc:sldMk cId="4115736865" sldId="379"/>
            <ac:grpSpMk id="85" creationId="{8F03AFAA-068B-40F9-99E2-8CF9E6AA93EF}"/>
          </ac:grpSpMkLst>
        </pc:grpChg>
        <pc:grpChg chg="mod">
          <ac:chgData name="Victoria Worthington" userId="3602fdab-493b-4fe0-87da-353562330a36" providerId="ADAL" clId="{2DC93E0A-BF7E-45F0-A83D-B56A39F15F6E}" dt="2018-11-19T15:24:35.532" v="241" actId="12788"/>
          <ac:grpSpMkLst>
            <pc:docMk/>
            <pc:sldMk cId="4115736865" sldId="379"/>
            <ac:grpSpMk id="88" creationId="{46366967-1FC1-4060-87E9-CD6752EEFC65}"/>
          </ac:grpSpMkLst>
        </pc:grpChg>
        <pc:grpChg chg="mod">
          <ac:chgData name="Victoria Worthington" userId="3602fdab-493b-4fe0-87da-353562330a36" providerId="ADAL" clId="{2DC93E0A-BF7E-45F0-A83D-B56A39F15F6E}" dt="2018-11-19T15:24:35.532" v="241" actId="12788"/>
          <ac:grpSpMkLst>
            <pc:docMk/>
            <pc:sldMk cId="4115736865" sldId="379"/>
            <ac:grpSpMk id="91" creationId="{56A2EB65-4CBB-482D-BB3A-117DE5E05135}"/>
          </ac:grpSpMkLst>
        </pc:grpChg>
        <pc:grpChg chg="del mod">
          <ac:chgData name="Victoria Worthington" userId="3602fdab-493b-4fe0-87da-353562330a36" providerId="ADAL" clId="{2DC93E0A-BF7E-45F0-A83D-B56A39F15F6E}" dt="2018-11-19T15:24:42.373" v="242" actId="478"/>
          <ac:grpSpMkLst>
            <pc:docMk/>
            <pc:sldMk cId="4115736865" sldId="379"/>
            <ac:grpSpMk id="94" creationId="{1B71FA62-B32F-4681-91AB-77B091C1A7C6}"/>
          </ac:grpSpMkLst>
        </pc:grpChg>
        <pc:grpChg chg="add">
          <ac:chgData name="Victoria Worthington" userId="3602fdab-493b-4fe0-87da-353562330a36" providerId="ADAL" clId="{2DC93E0A-BF7E-45F0-A83D-B56A39F15F6E}" dt="2018-11-19T15:24:42.778" v="243"/>
          <ac:grpSpMkLst>
            <pc:docMk/>
            <pc:sldMk cId="4115736865" sldId="379"/>
            <ac:grpSpMk id="98" creationId="{7AADA2F4-625D-42DB-8238-C6E1155E9A4E}"/>
          </ac:grpSpMkLst>
        </pc:grpChg>
      </pc:sldChg>
      <pc:sldChg chg="addSp delSp modSp add">
        <pc:chgData name="Victoria Worthington" userId="3602fdab-493b-4fe0-87da-353562330a36" providerId="ADAL" clId="{2DC93E0A-BF7E-45F0-A83D-B56A39F15F6E}" dt="2018-11-19T15:43:31.168" v="601" actId="20577"/>
        <pc:sldMkLst>
          <pc:docMk/>
          <pc:sldMk cId="3208274174" sldId="381"/>
        </pc:sldMkLst>
        <pc:spChg chg="mod topLvl">
          <ac:chgData name="Victoria Worthington" userId="3602fdab-493b-4fe0-87da-353562330a36" providerId="ADAL" clId="{2DC93E0A-BF7E-45F0-A83D-B56A39F15F6E}" dt="2018-11-19T15:42:45.360" v="531" actId="12788"/>
          <ac:spMkLst>
            <pc:docMk/>
            <pc:sldMk cId="3208274174" sldId="381"/>
            <ac:spMk id="6" creationId="{3825D9F7-BAF8-4868-A991-7EC40A7426C8}"/>
          </ac:spMkLst>
        </pc:spChg>
        <pc:spChg chg="mod topLvl">
          <ac:chgData name="Victoria Worthington" userId="3602fdab-493b-4fe0-87da-353562330a36" providerId="ADAL" clId="{2DC93E0A-BF7E-45F0-A83D-B56A39F15F6E}" dt="2018-11-19T15:43:08.651" v="579"/>
          <ac:spMkLst>
            <pc:docMk/>
            <pc:sldMk cId="3208274174" sldId="381"/>
            <ac:spMk id="9" creationId="{4BB81C47-4B59-495D-BDA0-AA4EE4FC0D10}"/>
          </ac:spMkLst>
        </pc:spChg>
        <pc:spChg chg="mod topLvl">
          <ac:chgData name="Victoria Worthington" userId="3602fdab-493b-4fe0-87da-353562330a36" providerId="ADAL" clId="{2DC93E0A-BF7E-45F0-A83D-B56A39F15F6E}" dt="2018-11-19T15:43:08.651" v="579"/>
          <ac:spMkLst>
            <pc:docMk/>
            <pc:sldMk cId="3208274174" sldId="381"/>
            <ac:spMk id="10" creationId="{F6FBCD22-7C7A-4D10-B8B3-F3A022A45470}"/>
          </ac:spMkLst>
        </pc:spChg>
        <pc:spChg chg="mod topLvl">
          <ac:chgData name="Victoria Worthington" userId="3602fdab-493b-4fe0-87da-353562330a36" providerId="ADAL" clId="{2DC93E0A-BF7E-45F0-A83D-B56A39F15F6E}" dt="2018-11-19T15:43:08.651" v="579"/>
          <ac:spMkLst>
            <pc:docMk/>
            <pc:sldMk cId="3208274174" sldId="381"/>
            <ac:spMk id="11" creationId="{F2076433-279D-43AD-AB32-657F7FE5BC21}"/>
          </ac:spMkLst>
        </pc:spChg>
        <pc:spChg chg="mod topLvl">
          <ac:chgData name="Victoria Worthington" userId="3602fdab-493b-4fe0-87da-353562330a36" providerId="ADAL" clId="{2DC93E0A-BF7E-45F0-A83D-B56A39F15F6E}" dt="2018-11-19T15:43:08.651" v="579"/>
          <ac:spMkLst>
            <pc:docMk/>
            <pc:sldMk cId="3208274174" sldId="381"/>
            <ac:spMk id="12" creationId="{19A60999-EE4D-4FA6-ABF7-024BED545EBC}"/>
          </ac:spMkLst>
        </pc:spChg>
        <pc:spChg chg="mod topLvl">
          <ac:chgData name="Victoria Worthington" userId="3602fdab-493b-4fe0-87da-353562330a36" providerId="ADAL" clId="{2DC93E0A-BF7E-45F0-A83D-B56A39F15F6E}" dt="2018-11-19T15:43:08.651" v="579"/>
          <ac:spMkLst>
            <pc:docMk/>
            <pc:sldMk cId="3208274174" sldId="381"/>
            <ac:spMk id="13" creationId="{E150F6C8-4E0D-40C8-9EC2-06CF44499A8D}"/>
          </ac:spMkLst>
        </pc:spChg>
        <pc:spChg chg="mod topLvl">
          <ac:chgData name="Victoria Worthington" userId="3602fdab-493b-4fe0-87da-353562330a36" providerId="ADAL" clId="{2DC93E0A-BF7E-45F0-A83D-B56A39F15F6E}" dt="2018-11-19T15:43:08.651" v="579"/>
          <ac:spMkLst>
            <pc:docMk/>
            <pc:sldMk cId="3208274174" sldId="381"/>
            <ac:spMk id="14" creationId="{DCA95F3C-3803-4CB2-80A3-B91B55F9C95E}"/>
          </ac:spMkLst>
        </pc:spChg>
        <pc:spChg chg="mod topLvl">
          <ac:chgData name="Victoria Worthington" userId="3602fdab-493b-4fe0-87da-353562330a36" providerId="ADAL" clId="{2DC93E0A-BF7E-45F0-A83D-B56A39F15F6E}" dt="2018-11-19T15:43:08.651" v="579"/>
          <ac:spMkLst>
            <pc:docMk/>
            <pc:sldMk cId="3208274174" sldId="381"/>
            <ac:spMk id="15" creationId="{E5157E75-5B58-4A0E-8596-646339EAD690}"/>
          </ac:spMkLst>
        </pc:spChg>
        <pc:spChg chg="mod topLvl">
          <ac:chgData name="Victoria Worthington" userId="3602fdab-493b-4fe0-87da-353562330a36" providerId="ADAL" clId="{2DC93E0A-BF7E-45F0-A83D-B56A39F15F6E}" dt="2018-11-19T15:43:08.651" v="579"/>
          <ac:spMkLst>
            <pc:docMk/>
            <pc:sldMk cId="3208274174" sldId="381"/>
            <ac:spMk id="16" creationId="{6F0B76A7-B5EB-4C0A-AAFF-2A8892000FAD}"/>
          </ac:spMkLst>
        </pc:spChg>
        <pc:spChg chg="mod topLvl">
          <ac:chgData name="Victoria Worthington" userId="3602fdab-493b-4fe0-87da-353562330a36" providerId="ADAL" clId="{2DC93E0A-BF7E-45F0-A83D-B56A39F15F6E}" dt="2018-11-19T15:43:08.651" v="579"/>
          <ac:spMkLst>
            <pc:docMk/>
            <pc:sldMk cId="3208274174" sldId="381"/>
            <ac:spMk id="17" creationId="{C2729E0E-DC4A-4963-B6A3-91BF8797D308}"/>
          </ac:spMkLst>
        </pc:spChg>
        <pc:spChg chg="mod">
          <ac:chgData name="Victoria Worthington" userId="3602fdab-493b-4fe0-87da-353562330a36" providerId="ADAL" clId="{2DC93E0A-BF7E-45F0-A83D-B56A39F15F6E}" dt="2018-11-19T15:43:31.168" v="601" actId="20577"/>
          <ac:spMkLst>
            <pc:docMk/>
            <pc:sldMk cId="3208274174" sldId="381"/>
            <ac:spMk id="19" creationId="{5252A847-DE45-4FA3-A1F8-EEBEB845FF8E}"/>
          </ac:spMkLst>
        </pc:spChg>
        <pc:spChg chg="mod topLvl">
          <ac:chgData name="Victoria Worthington" userId="3602fdab-493b-4fe0-87da-353562330a36" providerId="ADAL" clId="{2DC93E0A-BF7E-45F0-A83D-B56A39F15F6E}" dt="2018-11-19T15:43:08.651" v="579"/>
          <ac:spMkLst>
            <pc:docMk/>
            <pc:sldMk cId="3208274174" sldId="381"/>
            <ac:spMk id="20" creationId="{CD5313EB-0BF8-4B1E-9BA8-E9827C4EB049}"/>
          </ac:spMkLst>
        </pc:spChg>
        <pc:spChg chg="mod topLvl">
          <ac:chgData name="Victoria Worthington" userId="3602fdab-493b-4fe0-87da-353562330a36" providerId="ADAL" clId="{2DC93E0A-BF7E-45F0-A83D-B56A39F15F6E}" dt="2018-11-19T15:43:08.651" v="579"/>
          <ac:spMkLst>
            <pc:docMk/>
            <pc:sldMk cId="3208274174" sldId="381"/>
            <ac:spMk id="21" creationId="{B911C21D-3CAF-4BCB-9709-42256260FE10}"/>
          </ac:spMkLst>
        </pc:spChg>
        <pc:spChg chg="mod topLvl">
          <ac:chgData name="Victoria Worthington" userId="3602fdab-493b-4fe0-87da-353562330a36" providerId="ADAL" clId="{2DC93E0A-BF7E-45F0-A83D-B56A39F15F6E}" dt="2018-11-19T15:43:08.651" v="579"/>
          <ac:spMkLst>
            <pc:docMk/>
            <pc:sldMk cId="3208274174" sldId="381"/>
            <ac:spMk id="22" creationId="{1D5A7409-FDF9-43C6-B2DA-9AACCB119B8B}"/>
          </ac:spMkLst>
        </pc:spChg>
        <pc:grpChg chg="add del mod">
          <ac:chgData name="Victoria Worthington" userId="3602fdab-493b-4fe0-87da-353562330a36" providerId="ADAL" clId="{2DC93E0A-BF7E-45F0-A83D-B56A39F15F6E}" dt="2018-11-19T15:42:41.085" v="530" actId="165"/>
          <ac:grpSpMkLst>
            <pc:docMk/>
            <pc:sldMk cId="3208274174" sldId="381"/>
            <ac:grpSpMk id="2" creationId="{CE537217-F692-4287-BE7F-0AAB176BBE6C}"/>
          </ac:grpSpMkLst>
        </pc:grpChg>
      </pc:sldChg>
      <pc:sldChg chg="add">
        <pc:chgData name="Victoria Worthington" userId="3602fdab-493b-4fe0-87da-353562330a36" providerId="ADAL" clId="{2DC93E0A-BF7E-45F0-A83D-B56A39F15F6E}" dt="2018-11-19T15:43:21.455" v="600"/>
        <pc:sldMkLst>
          <pc:docMk/>
          <pc:sldMk cId="703746422" sldId="382"/>
        </pc:sldMkLst>
      </pc:sldChg>
      <pc:sldChg chg="modSp add">
        <pc:chgData name="Victoria Worthington" userId="3602fdab-493b-4fe0-87da-353562330a36" providerId="ADAL" clId="{2DC93E0A-BF7E-45F0-A83D-B56A39F15F6E}" dt="2018-11-19T15:46:21.774" v="635"/>
        <pc:sldMkLst>
          <pc:docMk/>
          <pc:sldMk cId="2047892088" sldId="383"/>
        </pc:sldMkLst>
        <pc:graphicFrameChg chg="mod modGraphic">
          <ac:chgData name="Victoria Worthington" userId="3602fdab-493b-4fe0-87da-353562330a36" providerId="ADAL" clId="{2DC93E0A-BF7E-45F0-A83D-B56A39F15F6E}" dt="2018-11-19T15:46:21.774" v="635"/>
          <ac:graphicFrameMkLst>
            <pc:docMk/>
            <pc:sldMk cId="2047892088" sldId="383"/>
            <ac:graphicFrameMk id="2" creationId="{B3BC6338-CE10-46EA-B8D0-49A65A96AC05}"/>
          </ac:graphicFrameMkLst>
        </pc:graphicFrameChg>
      </pc:sldChg>
      <pc:sldChg chg="addSp delSp modSp add">
        <pc:chgData name="Victoria Worthington" userId="3602fdab-493b-4fe0-87da-353562330a36" providerId="ADAL" clId="{2DC93E0A-BF7E-45F0-A83D-B56A39F15F6E}" dt="2018-11-20T12:04:48.496" v="1015"/>
        <pc:sldMkLst>
          <pc:docMk/>
          <pc:sldMk cId="2551311837" sldId="387"/>
        </pc:sldMkLst>
        <pc:spChg chg="mod">
          <ac:chgData name="Victoria Worthington" userId="3602fdab-493b-4fe0-87da-353562330a36" providerId="ADAL" clId="{2DC93E0A-BF7E-45F0-A83D-B56A39F15F6E}" dt="2018-11-19T16:04:33.172" v="815" actId="20577"/>
          <ac:spMkLst>
            <pc:docMk/>
            <pc:sldMk cId="2551311837" sldId="387"/>
            <ac:spMk id="19" creationId="{5252A847-DE45-4FA3-A1F8-EEBEB845FF8E}"/>
          </ac:spMkLst>
        </pc:spChg>
        <pc:grpChg chg="del">
          <ac:chgData name="Victoria Worthington" userId="3602fdab-493b-4fe0-87da-353562330a36" providerId="ADAL" clId="{2DC93E0A-BF7E-45F0-A83D-B56A39F15F6E}" dt="2018-11-20T12:04:47.667" v="1014" actId="478"/>
          <ac:grpSpMkLst>
            <pc:docMk/>
            <pc:sldMk cId="2551311837" sldId="387"/>
            <ac:grpSpMk id="2" creationId="{1E482730-E1A8-4F08-A3C4-1A213873BAB1}"/>
          </ac:grpSpMkLst>
        </pc:grpChg>
        <pc:grpChg chg="add">
          <ac:chgData name="Victoria Worthington" userId="3602fdab-493b-4fe0-87da-353562330a36" providerId="ADAL" clId="{2DC93E0A-BF7E-45F0-A83D-B56A39F15F6E}" dt="2018-11-20T12:04:48.496" v="1015"/>
          <ac:grpSpMkLst>
            <pc:docMk/>
            <pc:sldMk cId="2551311837" sldId="387"/>
            <ac:grpSpMk id="16" creationId="{E91B669D-8958-4E3A-B6C9-A29F1AAF34E6}"/>
          </ac:grpSpMkLst>
        </pc:grpChg>
      </pc:sldChg>
      <pc:sldChg chg="addSp delSp modSp add">
        <pc:chgData name="Victoria Worthington" userId="3602fdab-493b-4fe0-87da-353562330a36" providerId="ADAL" clId="{2DC93E0A-BF7E-45F0-A83D-B56A39F15F6E}" dt="2018-11-20T12:04:57.630" v="1020" actId="20577"/>
        <pc:sldMkLst>
          <pc:docMk/>
          <pc:sldMk cId="2163742717" sldId="388"/>
        </pc:sldMkLst>
        <pc:spChg chg="mod">
          <ac:chgData name="Victoria Worthington" userId="3602fdab-493b-4fe0-87da-353562330a36" providerId="ADAL" clId="{2DC93E0A-BF7E-45F0-A83D-B56A39F15F6E}" dt="2018-11-20T12:04:57.630" v="1020" actId="20577"/>
          <ac:spMkLst>
            <pc:docMk/>
            <pc:sldMk cId="2163742717" sldId="388"/>
            <ac:spMk id="19" creationId="{5252A847-DE45-4FA3-A1F8-EEBEB845FF8E}"/>
          </ac:spMkLst>
        </pc:spChg>
        <pc:grpChg chg="del">
          <ac:chgData name="Victoria Worthington" userId="3602fdab-493b-4fe0-87da-353562330a36" providerId="ADAL" clId="{2DC93E0A-BF7E-45F0-A83D-B56A39F15F6E}" dt="2018-11-20T12:04:52.575" v="1016" actId="478"/>
          <ac:grpSpMkLst>
            <pc:docMk/>
            <pc:sldMk cId="2163742717" sldId="388"/>
            <ac:grpSpMk id="2" creationId="{1E482730-E1A8-4F08-A3C4-1A213873BAB1}"/>
          </ac:grpSpMkLst>
        </pc:grpChg>
        <pc:grpChg chg="add">
          <ac:chgData name="Victoria Worthington" userId="3602fdab-493b-4fe0-87da-353562330a36" providerId="ADAL" clId="{2DC93E0A-BF7E-45F0-A83D-B56A39F15F6E}" dt="2018-11-20T12:04:53.596" v="1017"/>
          <ac:grpSpMkLst>
            <pc:docMk/>
            <pc:sldMk cId="2163742717" sldId="388"/>
            <ac:grpSpMk id="16" creationId="{02ABEDC6-127E-4AAE-8531-744E5BB3C814}"/>
          </ac:grpSpMkLst>
        </pc:grpChg>
        <pc:graphicFrameChg chg="add del modGraphic">
          <ac:chgData name="Victoria Worthington" userId="3602fdab-493b-4fe0-87da-353562330a36" providerId="ADAL" clId="{2DC93E0A-BF7E-45F0-A83D-B56A39F15F6E}" dt="2018-11-20T09:45:12.573" v="869" actId="478"/>
          <ac:graphicFrameMkLst>
            <pc:docMk/>
            <pc:sldMk cId="2163742717" sldId="388"/>
            <ac:graphicFrameMk id="4" creationId="{0D5A6B02-676D-4C19-B124-639E35B5DA0B}"/>
          </ac:graphicFrameMkLst>
        </pc:graphicFrameChg>
      </pc:sldChg>
    </pc:docChg>
  </pc:docChgLst>
  <pc:docChgLst>
    <pc:chgData name="Lee Peckover" userId="5895743b-be28-4676-8a25-8aee7e374520" providerId="ADAL" clId="{3836AB21-843B-4ECF-8503-46DE36A9D685}"/>
    <pc:docChg chg="modSld">
      <pc:chgData name="Lee Peckover" userId="5895743b-be28-4676-8a25-8aee7e374520" providerId="ADAL" clId="{3836AB21-843B-4ECF-8503-46DE36A9D685}" dt="2019-01-29T09:28:13.166" v="0" actId="408"/>
      <pc:docMkLst>
        <pc:docMk/>
      </pc:docMkLst>
      <pc:sldChg chg="modSp">
        <pc:chgData name="Lee Peckover" userId="5895743b-be28-4676-8a25-8aee7e374520" providerId="ADAL" clId="{3836AB21-843B-4ECF-8503-46DE36A9D685}" dt="2019-01-29T09:28:13.166" v="0" actId="408"/>
        <pc:sldMkLst>
          <pc:docMk/>
          <pc:sldMk cId="4115736865" sldId="379"/>
        </pc:sldMkLst>
        <pc:grpChg chg="mod">
          <ac:chgData name="Lee Peckover" userId="5895743b-be28-4676-8a25-8aee7e374520" providerId="ADAL" clId="{3836AB21-843B-4ECF-8503-46DE36A9D685}" dt="2019-01-29T09:28:13.166" v="0" actId="408"/>
          <ac:grpSpMkLst>
            <pc:docMk/>
            <pc:sldMk cId="4115736865" sldId="379"/>
            <ac:grpSpMk id="6" creationId="{B06FEA2C-A550-4866-BA56-195A161BC0F3}"/>
          </ac:grpSpMkLst>
        </pc:grpChg>
        <pc:grpChg chg="mod">
          <ac:chgData name="Lee Peckover" userId="5895743b-be28-4676-8a25-8aee7e374520" providerId="ADAL" clId="{3836AB21-843B-4ECF-8503-46DE36A9D685}" dt="2019-01-29T09:28:13.166" v="0" actId="408"/>
          <ac:grpSpMkLst>
            <pc:docMk/>
            <pc:sldMk cId="4115736865" sldId="379"/>
            <ac:grpSpMk id="12" creationId="{FE5B84AA-9A2C-45C9-A13B-AF1B8CB5413A}"/>
          </ac:grpSpMkLst>
        </pc:grpChg>
        <pc:grpChg chg="mod">
          <ac:chgData name="Lee Peckover" userId="5895743b-be28-4676-8a25-8aee7e374520" providerId="ADAL" clId="{3836AB21-843B-4ECF-8503-46DE36A9D685}" dt="2019-01-29T09:28:13.166" v="0" actId="408"/>
          <ac:grpSpMkLst>
            <pc:docMk/>
            <pc:sldMk cId="4115736865" sldId="379"/>
            <ac:grpSpMk id="98" creationId="{7AADA2F4-625D-42DB-8238-C6E1155E9A4E}"/>
          </ac:grpSpMkLst>
        </pc:grpChg>
        <pc:grpChg chg="mod">
          <ac:chgData name="Lee Peckover" userId="5895743b-be28-4676-8a25-8aee7e374520" providerId="ADAL" clId="{3836AB21-843B-4ECF-8503-46DE36A9D685}" dt="2019-01-29T09:28:13.166" v="0" actId="408"/>
          <ac:grpSpMkLst>
            <pc:docMk/>
            <pc:sldMk cId="4115736865" sldId="379"/>
            <ac:grpSpMk id="99" creationId="{6FF31002-07A8-4D6C-B491-41A004A48F34}"/>
          </ac:grpSpMkLst>
        </pc:grpChg>
        <pc:grpChg chg="mod">
          <ac:chgData name="Lee Peckover" userId="5895743b-be28-4676-8a25-8aee7e374520" providerId="ADAL" clId="{3836AB21-843B-4ECF-8503-46DE36A9D685}" dt="2019-01-29T09:28:13.166" v="0" actId="408"/>
          <ac:grpSpMkLst>
            <pc:docMk/>
            <pc:sldMk cId="4115736865" sldId="379"/>
            <ac:grpSpMk id="100" creationId="{0AF7689F-0DA4-4CB8-BD23-1B623126D0E7}"/>
          </ac:grpSpMkLst>
        </pc:grpChg>
        <pc:grpChg chg="mod">
          <ac:chgData name="Lee Peckover" userId="5895743b-be28-4676-8a25-8aee7e374520" providerId="ADAL" clId="{3836AB21-843B-4ECF-8503-46DE36A9D685}" dt="2019-01-29T09:28:13.166" v="0" actId="408"/>
          <ac:grpSpMkLst>
            <pc:docMk/>
            <pc:sldMk cId="4115736865" sldId="379"/>
            <ac:grpSpMk id="101" creationId="{87A6AB2E-6833-424F-A5D9-ECD8E0FB5A46}"/>
          </ac:grpSpMkLst>
        </pc:grpChg>
        <pc:grpChg chg="mod">
          <ac:chgData name="Lee Peckover" userId="5895743b-be28-4676-8a25-8aee7e374520" providerId="ADAL" clId="{3836AB21-843B-4ECF-8503-46DE36A9D685}" dt="2019-01-29T09:28:13.166" v="0" actId="408"/>
          <ac:grpSpMkLst>
            <pc:docMk/>
            <pc:sldMk cId="4115736865" sldId="379"/>
            <ac:grpSpMk id="102" creationId="{4CF04B30-56C7-47E0-A4DB-FA3F6A32F531}"/>
          </ac:grpSpMkLst>
        </pc:grpChg>
        <pc:grpChg chg="mod">
          <ac:chgData name="Lee Peckover" userId="5895743b-be28-4676-8a25-8aee7e374520" providerId="ADAL" clId="{3836AB21-843B-4ECF-8503-46DE36A9D685}" dt="2019-01-29T09:28:13.166" v="0" actId="408"/>
          <ac:grpSpMkLst>
            <pc:docMk/>
            <pc:sldMk cId="4115736865" sldId="379"/>
            <ac:grpSpMk id="103" creationId="{0036CDFA-EBA4-4521-8D40-D0F87ED7EC59}"/>
          </ac:grpSpMkLst>
        </pc:grpChg>
        <pc:grpChg chg="mod">
          <ac:chgData name="Lee Peckover" userId="5895743b-be28-4676-8a25-8aee7e374520" providerId="ADAL" clId="{3836AB21-843B-4ECF-8503-46DE36A9D685}" dt="2019-01-29T09:28:13.166" v="0" actId="408"/>
          <ac:grpSpMkLst>
            <pc:docMk/>
            <pc:sldMk cId="4115736865" sldId="379"/>
            <ac:grpSpMk id="104" creationId="{8346B907-AB62-4D21-8F9F-ED109430163A}"/>
          </ac:grpSpMkLst>
        </pc:grpChg>
        <pc:grpChg chg="mod">
          <ac:chgData name="Lee Peckover" userId="5895743b-be28-4676-8a25-8aee7e374520" providerId="ADAL" clId="{3836AB21-843B-4ECF-8503-46DE36A9D685}" dt="2019-01-29T09:28:13.166" v="0" actId="408"/>
          <ac:grpSpMkLst>
            <pc:docMk/>
            <pc:sldMk cId="4115736865" sldId="379"/>
            <ac:grpSpMk id="105" creationId="{8FDFC8DB-5784-4CB2-A6A6-60D85BBA55B1}"/>
          </ac:grpSpMkLst>
        </pc:grpChg>
      </pc:sldChg>
    </pc:docChg>
  </pc:docChgLst>
  <pc:docChgLst>
    <pc:chgData name="Ashleigh Sobol" userId="8430f2a2-602f-4dde-a79b-412efd9dd8bf" providerId="ADAL" clId="{314E36DF-02F4-4957-B175-8AD4C9F6E04E}"/>
  </pc:docChgLst>
  <pc:docChgLst>
    <pc:chgData name="Helen Woodhead" userId="a20b558725e10394" providerId="LiveId" clId="{39952A38-2703-4069-82C1-FD11D76911F6}"/>
    <pc:docChg chg="undo custSel addSld delSld modSld">
      <pc:chgData name="Helen Woodhead" userId="a20b558725e10394" providerId="LiveId" clId="{39952A38-2703-4069-82C1-FD11D76911F6}" dt="2019-12-16T09:03:30.287" v="98" actId="20577"/>
      <pc:docMkLst>
        <pc:docMk/>
      </pc:docMkLst>
      <pc:sldChg chg="delSp modSp del">
        <pc:chgData name="Helen Woodhead" userId="a20b558725e10394" providerId="LiveId" clId="{39952A38-2703-4069-82C1-FD11D76911F6}" dt="2019-12-16T08:59:40.714" v="36" actId="47"/>
        <pc:sldMkLst>
          <pc:docMk/>
          <pc:sldMk cId="3208274174" sldId="381"/>
        </pc:sldMkLst>
        <pc:spChg chg="del mod">
          <ac:chgData name="Helen Woodhead" userId="a20b558725e10394" providerId="LiveId" clId="{39952A38-2703-4069-82C1-FD11D76911F6}" dt="2019-12-16T08:59:37.259" v="34"/>
          <ac:spMkLst>
            <pc:docMk/>
            <pc:sldMk cId="3208274174" sldId="381"/>
            <ac:spMk id="19" creationId="{5252A847-DE45-4FA3-A1F8-EEBEB845FF8E}"/>
          </ac:spMkLst>
        </pc:spChg>
        <pc:spChg chg="del topLvl">
          <ac:chgData name="Helen Woodhead" userId="a20b558725e10394" providerId="LiveId" clId="{39952A38-2703-4069-82C1-FD11D76911F6}" dt="2019-12-16T08:59:37.259" v="34"/>
          <ac:spMkLst>
            <pc:docMk/>
            <pc:sldMk cId="3208274174" sldId="381"/>
            <ac:spMk id="23" creationId="{31294F4A-AB89-411F-8766-02E6E6D7AC86}"/>
          </ac:spMkLst>
        </pc:spChg>
        <pc:grpChg chg="del">
          <ac:chgData name="Helen Woodhead" userId="a20b558725e10394" providerId="LiveId" clId="{39952A38-2703-4069-82C1-FD11D76911F6}" dt="2019-12-16T08:59:18.338" v="31" actId="478"/>
          <ac:grpSpMkLst>
            <pc:docMk/>
            <pc:sldMk cId="3208274174" sldId="381"/>
            <ac:grpSpMk id="4" creationId="{C8CAD76A-AE5F-40E4-8BC5-ACF817FF1868}"/>
          </ac:grpSpMkLst>
        </pc:grpChg>
        <pc:grpChg chg="del">
          <ac:chgData name="Helen Woodhead" userId="a20b558725e10394" providerId="LiveId" clId="{39952A38-2703-4069-82C1-FD11D76911F6}" dt="2019-12-16T08:59:14.815" v="30" actId="478"/>
          <ac:grpSpMkLst>
            <pc:docMk/>
            <pc:sldMk cId="3208274174" sldId="381"/>
            <ac:grpSpMk id="26" creationId="{2CB2352D-D2A4-4B43-978E-4D3C4F0911D1}"/>
          </ac:grpSpMkLst>
        </pc:grpChg>
        <pc:picChg chg="del topLvl">
          <ac:chgData name="Helen Woodhead" userId="a20b558725e10394" providerId="LiveId" clId="{39952A38-2703-4069-82C1-FD11D76911F6}" dt="2019-12-16T08:59:18.338" v="31" actId="478"/>
          <ac:picMkLst>
            <pc:docMk/>
            <pc:sldMk cId="3208274174" sldId="381"/>
            <ac:picMk id="24" creationId="{40EAE33C-208B-4585-8CFB-ADF01B864181}"/>
          </ac:picMkLst>
        </pc:picChg>
        <pc:picChg chg="del">
          <ac:chgData name="Helen Woodhead" userId="a20b558725e10394" providerId="LiveId" clId="{39952A38-2703-4069-82C1-FD11D76911F6}" dt="2019-12-16T08:59:18.338" v="31" actId="478"/>
          <ac:picMkLst>
            <pc:docMk/>
            <pc:sldMk cId="3208274174" sldId="381"/>
            <ac:picMk id="25" creationId="{FF801FEA-4808-4D04-B776-5A4404E2EF2F}"/>
          </ac:picMkLst>
        </pc:picChg>
        <pc:picChg chg="del">
          <ac:chgData name="Helen Woodhead" userId="a20b558725e10394" providerId="LiveId" clId="{39952A38-2703-4069-82C1-FD11D76911F6}" dt="2019-12-16T08:59:14.815" v="30" actId="478"/>
          <ac:picMkLst>
            <pc:docMk/>
            <pc:sldMk cId="3208274174" sldId="381"/>
            <ac:picMk id="27" creationId="{160FC4FE-40B8-4AC7-A96A-7F758EEBBA69}"/>
          </ac:picMkLst>
        </pc:picChg>
        <pc:picChg chg="del">
          <ac:chgData name="Helen Woodhead" userId="a20b558725e10394" providerId="LiveId" clId="{39952A38-2703-4069-82C1-FD11D76911F6}" dt="2019-12-16T08:59:14.815" v="30" actId="478"/>
          <ac:picMkLst>
            <pc:docMk/>
            <pc:sldMk cId="3208274174" sldId="381"/>
            <ac:picMk id="28" creationId="{A8312D36-F3C3-4D78-BCBC-A86B73FF2C7C}"/>
          </ac:picMkLst>
        </pc:picChg>
        <pc:picChg chg="del">
          <ac:chgData name="Helen Woodhead" userId="a20b558725e10394" providerId="LiveId" clId="{39952A38-2703-4069-82C1-FD11D76911F6}" dt="2019-12-16T08:59:14.815" v="30" actId="478"/>
          <ac:picMkLst>
            <pc:docMk/>
            <pc:sldMk cId="3208274174" sldId="381"/>
            <ac:picMk id="29" creationId="{D079B885-FE6D-4D1C-87F5-33C8EB25AEA7}"/>
          </ac:picMkLst>
        </pc:picChg>
      </pc:sldChg>
      <pc:sldChg chg="addSp modSp">
        <pc:chgData name="Helen Woodhead" userId="a20b558725e10394" providerId="LiveId" clId="{39952A38-2703-4069-82C1-FD11D76911F6}" dt="2019-12-16T09:03:30.287" v="98" actId="20577"/>
        <pc:sldMkLst>
          <pc:docMk/>
          <pc:sldMk cId="3284354048" sldId="398"/>
        </pc:sldMkLst>
        <pc:spChg chg="add mod">
          <ac:chgData name="Helen Woodhead" userId="a20b558725e10394" providerId="LiveId" clId="{39952A38-2703-4069-82C1-FD11D76911F6}" dt="2019-12-16T09:03:30.287" v="98" actId="20577"/>
          <ac:spMkLst>
            <pc:docMk/>
            <pc:sldMk cId="3284354048" sldId="398"/>
            <ac:spMk id="8" creationId="{2D41B525-2BA6-4EF8-9673-7E959645B820}"/>
          </ac:spMkLst>
        </pc:spChg>
        <pc:picChg chg="add">
          <ac:chgData name="Helen Woodhead" userId="a20b558725e10394" providerId="LiveId" clId="{39952A38-2703-4069-82C1-FD11D76911F6}" dt="2019-12-16T09:03:25.853" v="96"/>
          <ac:picMkLst>
            <pc:docMk/>
            <pc:sldMk cId="3284354048" sldId="398"/>
            <ac:picMk id="7" creationId="{5A680C1F-4947-44DC-B20B-26EDE84933C2}"/>
          </ac:picMkLst>
        </pc:picChg>
      </pc:sldChg>
      <pc:sldChg chg="addSp delSp modSp del">
        <pc:chgData name="Helen Woodhead" userId="a20b558725e10394" providerId="LiveId" clId="{39952A38-2703-4069-82C1-FD11D76911F6}" dt="2019-12-16T09:00:28.478" v="43" actId="47"/>
        <pc:sldMkLst>
          <pc:docMk/>
          <pc:sldMk cId="2292812940" sldId="400"/>
        </pc:sldMkLst>
        <pc:spChg chg="add del mod topLvl">
          <ac:chgData name="Helen Woodhead" userId="a20b558725e10394" providerId="LiveId" clId="{39952A38-2703-4069-82C1-FD11D76911F6}" dt="2019-12-16T09:00:09.321" v="40" actId="165"/>
          <ac:spMkLst>
            <pc:docMk/>
            <pc:sldMk cId="2292812940" sldId="400"/>
            <ac:spMk id="23" creationId="{31294F4A-AB89-411F-8766-02E6E6D7AC86}"/>
          </ac:spMkLst>
        </pc:spChg>
        <pc:grpChg chg="del">
          <ac:chgData name="Helen Woodhead" userId="a20b558725e10394" providerId="LiveId" clId="{39952A38-2703-4069-82C1-FD11D76911F6}" dt="2019-12-16T09:00:09.321" v="40" actId="165"/>
          <ac:grpSpMkLst>
            <pc:docMk/>
            <pc:sldMk cId="2292812940" sldId="400"/>
            <ac:grpSpMk id="4" creationId="{C8CAD76A-AE5F-40E4-8BC5-ACF817FF1868}"/>
          </ac:grpSpMkLst>
        </pc:grpChg>
        <pc:grpChg chg="mod topLvl">
          <ac:chgData name="Helen Woodhead" userId="a20b558725e10394" providerId="LiveId" clId="{39952A38-2703-4069-82C1-FD11D76911F6}" dt="2019-12-16T09:00:09.321" v="40" actId="165"/>
          <ac:grpSpMkLst>
            <pc:docMk/>
            <pc:sldMk cId="2292812940" sldId="400"/>
            <ac:grpSpMk id="26" creationId="{2CB2352D-D2A4-4B43-978E-4D3C4F0911D1}"/>
          </ac:grpSpMkLst>
        </pc:grpChg>
        <pc:picChg chg="mod topLvl">
          <ac:chgData name="Helen Woodhead" userId="a20b558725e10394" providerId="LiveId" clId="{39952A38-2703-4069-82C1-FD11D76911F6}" dt="2019-12-16T09:00:09.321" v="40" actId="165"/>
          <ac:picMkLst>
            <pc:docMk/>
            <pc:sldMk cId="2292812940" sldId="400"/>
            <ac:picMk id="24" creationId="{40EAE33C-208B-4585-8CFB-ADF01B864181}"/>
          </ac:picMkLst>
        </pc:picChg>
        <pc:picChg chg="mod topLvl">
          <ac:chgData name="Helen Woodhead" userId="a20b558725e10394" providerId="LiveId" clId="{39952A38-2703-4069-82C1-FD11D76911F6}" dt="2019-12-16T09:00:09.321" v="40" actId="165"/>
          <ac:picMkLst>
            <pc:docMk/>
            <pc:sldMk cId="2292812940" sldId="400"/>
            <ac:picMk id="25" creationId="{FF801FEA-4808-4D04-B776-5A4404E2EF2F}"/>
          </ac:picMkLst>
        </pc:picChg>
      </pc:sldChg>
      <pc:sldChg chg="delSp modSp del">
        <pc:chgData name="Helen Woodhead" userId="a20b558725e10394" providerId="LiveId" clId="{39952A38-2703-4069-82C1-FD11D76911F6}" dt="2019-12-16T09:02:43.249" v="82" actId="47"/>
        <pc:sldMkLst>
          <pc:docMk/>
          <pc:sldMk cId="1228333893" sldId="404"/>
        </pc:sldMkLst>
        <pc:spChg chg="del">
          <ac:chgData name="Helen Woodhead" userId="a20b558725e10394" providerId="LiveId" clId="{39952A38-2703-4069-82C1-FD11D76911F6}" dt="2019-12-16T09:02:40.318" v="80"/>
          <ac:spMkLst>
            <pc:docMk/>
            <pc:sldMk cId="1228333893" sldId="404"/>
            <ac:spMk id="10" creationId="{E5E8ABE9-0154-4462-A980-1EF028AC8B08}"/>
          </ac:spMkLst>
        </pc:spChg>
        <pc:spChg chg="del mod">
          <ac:chgData name="Helen Woodhead" userId="a20b558725e10394" providerId="LiveId" clId="{39952A38-2703-4069-82C1-FD11D76911F6}" dt="2019-12-16T09:02:40.318" v="80"/>
          <ac:spMkLst>
            <pc:docMk/>
            <pc:sldMk cId="1228333893" sldId="404"/>
            <ac:spMk id="19" creationId="{5252A847-DE45-4FA3-A1F8-EEBEB845FF8E}"/>
          </ac:spMkLst>
        </pc:spChg>
        <pc:grpChg chg="del">
          <ac:chgData name="Helen Woodhead" userId="a20b558725e10394" providerId="LiveId" clId="{39952A38-2703-4069-82C1-FD11D76911F6}" dt="2019-12-16T09:02:36.185" v="77" actId="478"/>
          <ac:grpSpMkLst>
            <pc:docMk/>
            <pc:sldMk cId="1228333893" sldId="404"/>
            <ac:grpSpMk id="6" creationId="{1DB49B1D-554D-409D-8ADF-F106C45349DB}"/>
          </ac:grpSpMkLst>
        </pc:grpChg>
        <pc:picChg chg="del">
          <ac:chgData name="Helen Woodhead" userId="a20b558725e10394" providerId="LiveId" clId="{39952A38-2703-4069-82C1-FD11D76911F6}" dt="2019-12-16T09:02:36.185" v="77" actId="478"/>
          <ac:picMkLst>
            <pc:docMk/>
            <pc:sldMk cId="1228333893" sldId="404"/>
            <ac:picMk id="9" creationId="{7893F299-DB17-45B5-AC03-544E093F45B6}"/>
          </ac:picMkLst>
        </pc:picChg>
      </pc:sldChg>
      <pc:sldChg chg="modSp del">
        <pc:chgData name="Helen Woodhead" userId="a20b558725e10394" providerId="LiveId" clId="{39952A38-2703-4069-82C1-FD11D76911F6}" dt="2019-12-16T09:02:56.600" v="89" actId="47"/>
        <pc:sldMkLst>
          <pc:docMk/>
          <pc:sldMk cId="2367657593" sldId="405"/>
        </pc:sldMkLst>
        <pc:spChg chg="mod">
          <ac:chgData name="Helen Woodhead" userId="a20b558725e10394" providerId="LiveId" clId="{39952A38-2703-4069-82C1-FD11D76911F6}" dt="2019-12-16T09:02:50.917" v="85"/>
          <ac:spMkLst>
            <pc:docMk/>
            <pc:sldMk cId="2367657593" sldId="405"/>
            <ac:spMk id="19" creationId="{5252A847-DE45-4FA3-A1F8-EEBEB845FF8E}"/>
          </ac:spMkLst>
        </pc:spChg>
      </pc:sldChg>
      <pc:sldChg chg="modSp del">
        <pc:chgData name="Helen Woodhead" userId="a20b558725e10394" providerId="LiveId" clId="{39952A38-2703-4069-82C1-FD11D76911F6}" dt="2019-12-16T09:03:10.299" v="95" actId="47"/>
        <pc:sldMkLst>
          <pc:docMk/>
          <pc:sldMk cId="3989944822" sldId="406"/>
        </pc:sldMkLst>
        <pc:spChg chg="mod">
          <ac:chgData name="Helen Woodhead" userId="a20b558725e10394" providerId="LiveId" clId="{39952A38-2703-4069-82C1-FD11D76911F6}" dt="2019-12-16T09:03:03.847" v="92"/>
          <ac:spMkLst>
            <pc:docMk/>
            <pc:sldMk cId="3989944822" sldId="406"/>
            <ac:spMk id="19" creationId="{5252A847-DE45-4FA3-A1F8-EEBEB845FF8E}"/>
          </ac:spMkLst>
        </pc:spChg>
      </pc:sldChg>
      <pc:sldChg chg="addSp delSp modSp add">
        <pc:chgData name="Helen Woodhead" userId="a20b558725e10394" providerId="LiveId" clId="{39952A38-2703-4069-82C1-FD11D76911F6}" dt="2019-12-16T09:01:17.181" v="44" actId="1035"/>
        <pc:sldMkLst>
          <pc:docMk/>
          <pc:sldMk cId="2237072334" sldId="410"/>
        </pc:sldMkLst>
        <pc:spChg chg="add">
          <ac:chgData name="Helen Woodhead" userId="a20b558725e10394" providerId="LiveId" clId="{39952A38-2703-4069-82C1-FD11D76911F6}" dt="2019-12-16T08:59:38.916" v="35"/>
          <ac:spMkLst>
            <pc:docMk/>
            <pc:sldMk cId="2237072334" sldId="410"/>
            <ac:spMk id="16" creationId="{44E43C8F-4E3C-496C-AD9B-F761E2DCAE5A}"/>
          </ac:spMkLst>
        </pc:spChg>
        <pc:spChg chg="add">
          <ac:chgData name="Helen Woodhead" userId="a20b558725e10394" providerId="LiveId" clId="{39952A38-2703-4069-82C1-FD11D76911F6}" dt="2019-12-16T08:59:38.916" v="35"/>
          <ac:spMkLst>
            <pc:docMk/>
            <pc:sldMk cId="2237072334" sldId="410"/>
            <ac:spMk id="17" creationId="{066E2605-571D-408F-8C8C-772C618B4C12}"/>
          </ac:spMkLst>
        </pc:spChg>
        <pc:spChg chg="del mod">
          <ac:chgData name="Helen Woodhead" userId="a20b558725e10394" providerId="LiveId" clId="{39952A38-2703-4069-82C1-FD11D76911F6}" dt="2019-12-16T08:59:09.107" v="28" actId="478"/>
          <ac:spMkLst>
            <pc:docMk/>
            <pc:sldMk cId="2237072334" sldId="410"/>
            <ac:spMk id="19" creationId="{5252A847-DE45-4FA3-A1F8-EEBEB845FF8E}"/>
          </ac:spMkLst>
        </pc:spChg>
        <pc:spChg chg="del">
          <ac:chgData name="Helen Woodhead" userId="a20b558725e10394" providerId="LiveId" clId="{39952A38-2703-4069-82C1-FD11D76911F6}" dt="2019-12-16T08:58:50.234" v="1" actId="478"/>
          <ac:spMkLst>
            <pc:docMk/>
            <pc:sldMk cId="2237072334" sldId="410"/>
            <ac:spMk id="23" creationId="{31294F4A-AB89-411F-8766-02E6E6D7AC86}"/>
          </ac:spMkLst>
        </pc:spChg>
        <pc:grpChg chg="del">
          <ac:chgData name="Helen Woodhead" userId="a20b558725e10394" providerId="LiveId" clId="{39952A38-2703-4069-82C1-FD11D76911F6}" dt="2019-12-16T08:59:09.107" v="28" actId="478"/>
          <ac:grpSpMkLst>
            <pc:docMk/>
            <pc:sldMk cId="2237072334" sldId="410"/>
            <ac:grpSpMk id="4" creationId="{C8CAD76A-AE5F-40E4-8BC5-ACF817FF1868}"/>
          </ac:grpSpMkLst>
        </pc:grpChg>
        <pc:picChg chg="add del mod">
          <ac:chgData name="Helen Woodhead" userId="a20b558725e10394" providerId="LiveId" clId="{39952A38-2703-4069-82C1-FD11D76911F6}" dt="2019-12-16T08:59:06.546" v="27"/>
          <ac:picMkLst>
            <pc:docMk/>
            <pc:sldMk cId="2237072334" sldId="410"/>
            <ac:picMk id="2" creationId="{450B6894-C82E-4C3C-89BF-C3092CDE7E4B}"/>
          </ac:picMkLst>
        </pc:picChg>
        <pc:picChg chg="add mod">
          <ac:chgData name="Helen Woodhead" userId="a20b558725e10394" providerId="LiveId" clId="{39952A38-2703-4069-82C1-FD11D76911F6}" dt="2019-12-16T09:01:17.181" v="44" actId="1035"/>
          <ac:picMkLst>
            <pc:docMk/>
            <pc:sldMk cId="2237072334" sldId="410"/>
            <ac:picMk id="15" creationId="{2B5707D9-1FD6-44EE-AC33-613D0F7C041D}"/>
          </ac:picMkLst>
        </pc:picChg>
      </pc:sldChg>
      <pc:sldChg chg="addSp delSp modSp add">
        <pc:chgData name="Helen Woodhead" userId="a20b558725e10394" providerId="LiveId" clId="{39952A38-2703-4069-82C1-FD11D76911F6}" dt="2019-12-16T09:01:28.636" v="45" actId="1035"/>
        <pc:sldMkLst>
          <pc:docMk/>
          <pc:sldMk cId="605558035" sldId="411"/>
        </pc:sldMkLst>
        <pc:spChg chg="add">
          <ac:chgData name="Helen Woodhead" userId="a20b558725e10394" providerId="LiveId" clId="{39952A38-2703-4069-82C1-FD11D76911F6}" dt="2019-12-16T09:00:26.255" v="42"/>
          <ac:spMkLst>
            <pc:docMk/>
            <pc:sldMk cId="605558035" sldId="411"/>
            <ac:spMk id="9" creationId="{A33ACC50-A4A9-40E9-AF6D-ECA4B1419C99}"/>
          </ac:spMkLst>
        </pc:spChg>
        <pc:spChg chg="add">
          <ac:chgData name="Helen Woodhead" userId="a20b558725e10394" providerId="LiveId" clId="{39952A38-2703-4069-82C1-FD11D76911F6}" dt="2019-12-16T09:00:26.255" v="42"/>
          <ac:spMkLst>
            <pc:docMk/>
            <pc:sldMk cId="605558035" sldId="411"/>
            <ac:spMk id="10" creationId="{6ABE5BA5-A1C7-4831-A68A-6EC64FF6D412}"/>
          </ac:spMkLst>
        </pc:spChg>
        <pc:spChg chg="del">
          <ac:chgData name="Helen Woodhead" userId="a20b558725e10394" providerId="LiveId" clId="{39952A38-2703-4069-82C1-FD11D76911F6}" dt="2019-12-16T09:00:25.722" v="41" actId="478"/>
          <ac:spMkLst>
            <pc:docMk/>
            <pc:sldMk cId="605558035" sldId="411"/>
            <ac:spMk id="17" creationId="{066E2605-571D-408F-8C8C-772C618B4C12}"/>
          </ac:spMkLst>
        </pc:spChg>
        <pc:picChg chg="mod">
          <ac:chgData name="Helen Woodhead" userId="a20b558725e10394" providerId="LiveId" clId="{39952A38-2703-4069-82C1-FD11D76911F6}" dt="2019-12-16T09:01:28.636" v="45" actId="1035"/>
          <ac:picMkLst>
            <pc:docMk/>
            <pc:sldMk cId="605558035" sldId="411"/>
            <ac:picMk id="15" creationId="{2B5707D9-1FD6-44EE-AC33-613D0F7C041D}"/>
          </ac:picMkLst>
        </pc:picChg>
      </pc:sldChg>
      <pc:sldChg chg="addSp delSp modSp add">
        <pc:chgData name="Helen Woodhead" userId="a20b558725e10394" providerId="LiveId" clId="{39952A38-2703-4069-82C1-FD11D76911F6}" dt="2019-12-16T09:02:41.906" v="81"/>
        <pc:sldMkLst>
          <pc:docMk/>
          <pc:sldMk cId="2472439176" sldId="412"/>
        </pc:sldMkLst>
        <pc:spChg chg="del">
          <ac:chgData name="Helen Woodhead" userId="a20b558725e10394" providerId="LiveId" clId="{39952A38-2703-4069-82C1-FD11D76911F6}" dt="2019-12-16T09:02:09.525" v="48" actId="478"/>
          <ac:spMkLst>
            <pc:docMk/>
            <pc:sldMk cId="2472439176" sldId="412"/>
            <ac:spMk id="10" creationId="{E5E8ABE9-0154-4462-A980-1EF028AC8B08}"/>
          </ac:spMkLst>
        </pc:spChg>
        <pc:spChg chg="del mod">
          <ac:chgData name="Helen Woodhead" userId="a20b558725e10394" providerId="LiveId" clId="{39952A38-2703-4069-82C1-FD11D76911F6}" dt="2019-12-16T09:02:25.199" v="75" actId="478"/>
          <ac:spMkLst>
            <pc:docMk/>
            <pc:sldMk cId="2472439176" sldId="412"/>
            <ac:spMk id="19" creationId="{5252A847-DE45-4FA3-A1F8-EEBEB845FF8E}"/>
          </ac:spMkLst>
        </pc:spChg>
        <pc:spChg chg="add">
          <ac:chgData name="Helen Woodhead" userId="a20b558725e10394" providerId="LiveId" clId="{39952A38-2703-4069-82C1-FD11D76911F6}" dt="2019-12-16T09:02:41.906" v="81"/>
          <ac:spMkLst>
            <pc:docMk/>
            <pc:sldMk cId="2472439176" sldId="412"/>
            <ac:spMk id="31" creationId="{78BAC160-18E7-4465-88F4-596436B4CBF9}"/>
          </ac:spMkLst>
        </pc:spChg>
        <pc:spChg chg="add">
          <ac:chgData name="Helen Woodhead" userId="a20b558725e10394" providerId="LiveId" clId="{39952A38-2703-4069-82C1-FD11D76911F6}" dt="2019-12-16T09:02:41.906" v="81"/>
          <ac:spMkLst>
            <pc:docMk/>
            <pc:sldMk cId="2472439176" sldId="412"/>
            <ac:spMk id="32" creationId="{AA8B2F37-CD58-4C80-B734-6D2B1585D7A2}"/>
          </ac:spMkLst>
        </pc:spChg>
        <pc:grpChg chg="del">
          <ac:chgData name="Helen Woodhead" userId="a20b558725e10394" providerId="LiveId" clId="{39952A38-2703-4069-82C1-FD11D76911F6}" dt="2019-12-16T09:02:25.199" v="75" actId="478"/>
          <ac:grpSpMkLst>
            <pc:docMk/>
            <pc:sldMk cId="2472439176" sldId="412"/>
            <ac:grpSpMk id="6" creationId="{1DB49B1D-554D-409D-8ADF-F106C45349DB}"/>
          </ac:grpSpMkLst>
        </pc:grpChg>
        <pc:picChg chg="add del mod">
          <ac:chgData name="Helen Woodhead" userId="a20b558725e10394" providerId="LiveId" clId="{39952A38-2703-4069-82C1-FD11D76911F6}" dt="2019-12-16T09:02:23.093" v="74"/>
          <ac:picMkLst>
            <pc:docMk/>
            <pc:sldMk cId="2472439176" sldId="412"/>
            <ac:picMk id="2" creationId="{867E2CB2-9D67-40B4-AC4A-7B7177BBB456}"/>
          </ac:picMkLst>
        </pc:picChg>
        <pc:picChg chg="del">
          <ac:chgData name="Helen Woodhead" userId="a20b558725e10394" providerId="LiveId" clId="{39952A38-2703-4069-82C1-FD11D76911F6}" dt="2019-12-16T09:02:25.199" v="75" actId="478"/>
          <ac:picMkLst>
            <pc:docMk/>
            <pc:sldMk cId="2472439176" sldId="412"/>
            <ac:picMk id="9" creationId="{7893F299-DB17-45B5-AC03-544E093F45B6}"/>
          </ac:picMkLst>
        </pc:picChg>
        <pc:picChg chg="add">
          <ac:chgData name="Helen Woodhead" userId="a20b558725e10394" providerId="LiveId" clId="{39952A38-2703-4069-82C1-FD11D76911F6}" dt="2019-12-16T09:02:25.819" v="76"/>
          <ac:picMkLst>
            <pc:docMk/>
            <pc:sldMk cId="2472439176" sldId="412"/>
            <ac:picMk id="26" creationId="{C718EC09-4F41-4288-AAEB-4DF91544EC09}"/>
          </ac:picMkLst>
        </pc:picChg>
      </pc:sldChg>
      <pc:sldChg chg="modSp add">
        <pc:chgData name="Helen Woodhead" userId="a20b558725e10394" providerId="LiveId" clId="{39952A38-2703-4069-82C1-FD11D76911F6}" dt="2019-12-16T09:02:54.408" v="88"/>
        <pc:sldMkLst>
          <pc:docMk/>
          <pc:sldMk cId="1198258601" sldId="413"/>
        </pc:sldMkLst>
        <pc:spChg chg="mod">
          <ac:chgData name="Helen Woodhead" userId="a20b558725e10394" providerId="LiveId" clId="{39952A38-2703-4069-82C1-FD11D76911F6}" dt="2019-12-16T09:02:54.408" v="88"/>
          <ac:spMkLst>
            <pc:docMk/>
            <pc:sldMk cId="1198258601" sldId="413"/>
            <ac:spMk id="31" creationId="{78BAC160-18E7-4465-88F4-596436B4CBF9}"/>
          </ac:spMkLst>
        </pc:spChg>
      </pc:sldChg>
      <pc:sldChg chg="modSp add">
        <pc:chgData name="Helen Woodhead" userId="a20b558725e10394" providerId="LiveId" clId="{39952A38-2703-4069-82C1-FD11D76911F6}" dt="2019-12-16T09:03:08.752" v="94" actId="20577"/>
        <pc:sldMkLst>
          <pc:docMk/>
          <pc:sldMk cId="1394845556" sldId="414"/>
        </pc:sldMkLst>
        <pc:spChg chg="mod">
          <ac:chgData name="Helen Woodhead" userId="a20b558725e10394" providerId="LiveId" clId="{39952A38-2703-4069-82C1-FD11D76911F6}" dt="2019-12-16T09:03:08.752" v="94" actId="20577"/>
          <ac:spMkLst>
            <pc:docMk/>
            <pc:sldMk cId="1394845556" sldId="414"/>
            <ac:spMk id="31" creationId="{78BAC160-18E7-4465-88F4-596436B4CBF9}"/>
          </ac:spMkLst>
        </pc:spChg>
      </pc:sldChg>
    </pc:docChg>
  </pc:docChgLst>
  <pc:docChgLst>
    <pc:chgData name="Becky Crouch" userId="c8246cc5-0a21-4bf3-8f37-70937c159b77" providerId="ADAL" clId="{CFE3C9CA-EDFD-46B4-8D92-86E4B4A3D09A}"/>
    <pc:docChg chg="undo custSel addSld modSld sldOrd">
      <pc:chgData name="Becky Crouch" userId="c8246cc5-0a21-4bf3-8f37-70937c159b77" providerId="ADAL" clId="{CFE3C9CA-EDFD-46B4-8D92-86E4B4A3D09A}" dt="2018-11-19T14:06:22.828" v="1981" actId="20577"/>
      <pc:docMkLst>
        <pc:docMk/>
      </pc:docMkLst>
      <pc:sldChg chg="modSp">
        <pc:chgData name="Becky Crouch" userId="c8246cc5-0a21-4bf3-8f37-70937c159b77" providerId="ADAL" clId="{CFE3C9CA-EDFD-46B4-8D92-86E4B4A3D09A}" dt="2018-11-19T13:19:33.812" v="1047" actId="207"/>
        <pc:sldMkLst>
          <pc:docMk/>
          <pc:sldMk cId="2637481266" sldId="256"/>
        </pc:sldMkLst>
        <pc:spChg chg="mod">
          <ac:chgData name="Becky Crouch" userId="c8246cc5-0a21-4bf3-8f37-70937c159b77" providerId="ADAL" clId="{CFE3C9CA-EDFD-46B4-8D92-86E4B4A3D09A}" dt="2018-11-19T13:19:33.812" v="1047" actId="207"/>
          <ac:spMkLst>
            <pc:docMk/>
            <pc:sldMk cId="2637481266" sldId="256"/>
            <ac:spMk id="19" creationId="{5252A847-DE45-4FA3-A1F8-EEBEB845FF8E}"/>
          </ac:spMkLst>
        </pc:spChg>
      </pc:sldChg>
      <pc:sldChg chg="modSp">
        <pc:chgData name="Becky Crouch" userId="c8246cc5-0a21-4bf3-8f37-70937c159b77" providerId="ADAL" clId="{CFE3C9CA-EDFD-46B4-8D92-86E4B4A3D09A}" dt="2018-11-19T12:25:24.786" v="88" actId="20577"/>
        <pc:sldMkLst>
          <pc:docMk/>
          <pc:sldMk cId="3855900595" sldId="301"/>
        </pc:sldMkLst>
        <pc:spChg chg="mod">
          <ac:chgData name="Becky Crouch" userId="c8246cc5-0a21-4bf3-8f37-70937c159b77" providerId="ADAL" clId="{CFE3C9CA-EDFD-46B4-8D92-86E4B4A3D09A}" dt="2018-11-19T12:25:24.786" v="88" actId="20577"/>
          <ac:spMkLst>
            <pc:docMk/>
            <pc:sldMk cId="3855900595" sldId="301"/>
            <ac:spMk id="19" creationId="{5252A847-DE45-4FA3-A1F8-EEBEB845FF8E}"/>
          </ac:spMkLst>
        </pc:spChg>
      </pc:sldChg>
      <pc:sldChg chg="addSp delSp modSp ord">
        <pc:chgData name="Becky Crouch" userId="c8246cc5-0a21-4bf3-8f37-70937c159b77" providerId="ADAL" clId="{CFE3C9CA-EDFD-46B4-8D92-86E4B4A3D09A}" dt="2018-11-19T14:06:08.792" v="1979" actId="20577"/>
        <pc:sldMkLst>
          <pc:docMk/>
          <pc:sldMk cId="636014570" sldId="314"/>
        </pc:sldMkLst>
        <pc:spChg chg="add del mod">
          <ac:chgData name="Becky Crouch" userId="c8246cc5-0a21-4bf3-8f37-70937c159b77" providerId="ADAL" clId="{CFE3C9CA-EDFD-46B4-8D92-86E4B4A3D09A}" dt="2018-11-19T14:04:31.002" v="1954" actId="478"/>
          <ac:spMkLst>
            <pc:docMk/>
            <pc:sldMk cId="636014570" sldId="314"/>
            <ac:spMk id="2" creationId="{FD53B129-B311-4ABE-9E14-395A6A479B10}"/>
          </ac:spMkLst>
        </pc:spChg>
        <pc:spChg chg="add mod">
          <ac:chgData name="Becky Crouch" userId="c8246cc5-0a21-4bf3-8f37-70937c159b77" providerId="ADAL" clId="{CFE3C9CA-EDFD-46B4-8D92-86E4B4A3D09A}" dt="2018-11-19T14:05:46.706" v="1976" actId="1036"/>
          <ac:spMkLst>
            <pc:docMk/>
            <pc:sldMk cId="636014570" sldId="314"/>
            <ac:spMk id="6" creationId="{C37D91A5-1064-4F33-8778-FF6651F5D3FE}"/>
          </ac:spMkLst>
        </pc:spChg>
        <pc:spChg chg="add mod">
          <ac:chgData name="Becky Crouch" userId="c8246cc5-0a21-4bf3-8f37-70937c159b77" providerId="ADAL" clId="{CFE3C9CA-EDFD-46B4-8D92-86E4B4A3D09A}" dt="2018-11-19T14:05:46.706" v="1976" actId="1036"/>
          <ac:spMkLst>
            <pc:docMk/>
            <pc:sldMk cId="636014570" sldId="314"/>
            <ac:spMk id="9" creationId="{507CFBAC-8143-43D4-93EB-BA2F90D16BCC}"/>
          </ac:spMkLst>
        </pc:spChg>
        <pc:spChg chg="add mod">
          <ac:chgData name="Becky Crouch" userId="c8246cc5-0a21-4bf3-8f37-70937c159b77" providerId="ADAL" clId="{CFE3C9CA-EDFD-46B4-8D92-86E4B4A3D09A}" dt="2018-11-19T14:05:46.706" v="1976" actId="1036"/>
          <ac:spMkLst>
            <pc:docMk/>
            <pc:sldMk cId="636014570" sldId="314"/>
            <ac:spMk id="10" creationId="{66744266-CA36-4478-98FB-586B9EA74D50}"/>
          </ac:spMkLst>
        </pc:spChg>
        <pc:spChg chg="add mod">
          <ac:chgData name="Becky Crouch" userId="c8246cc5-0a21-4bf3-8f37-70937c159b77" providerId="ADAL" clId="{CFE3C9CA-EDFD-46B4-8D92-86E4B4A3D09A}" dt="2018-11-19T14:05:46.706" v="1976" actId="1036"/>
          <ac:spMkLst>
            <pc:docMk/>
            <pc:sldMk cId="636014570" sldId="314"/>
            <ac:spMk id="11" creationId="{E1818F33-5713-4619-BEAA-46266B4E11C2}"/>
          </ac:spMkLst>
        </pc:spChg>
        <pc:spChg chg="add mod">
          <ac:chgData name="Becky Crouch" userId="c8246cc5-0a21-4bf3-8f37-70937c159b77" providerId="ADAL" clId="{CFE3C9CA-EDFD-46B4-8D92-86E4B4A3D09A}" dt="2018-11-19T14:05:46.706" v="1976" actId="1036"/>
          <ac:spMkLst>
            <pc:docMk/>
            <pc:sldMk cId="636014570" sldId="314"/>
            <ac:spMk id="12" creationId="{FF57D300-17BD-4703-80D7-B1ABA7E78157}"/>
          </ac:spMkLst>
        </pc:spChg>
        <pc:spChg chg="add mod">
          <ac:chgData name="Becky Crouch" userId="c8246cc5-0a21-4bf3-8f37-70937c159b77" providerId="ADAL" clId="{CFE3C9CA-EDFD-46B4-8D92-86E4B4A3D09A}" dt="2018-11-19T14:05:46.706" v="1976" actId="1036"/>
          <ac:spMkLst>
            <pc:docMk/>
            <pc:sldMk cId="636014570" sldId="314"/>
            <ac:spMk id="13" creationId="{AE6CEE64-BA46-4676-A977-BC564F06FBAF}"/>
          </ac:spMkLst>
        </pc:spChg>
        <pc:spChg chg="add mod">
          <ac:chgData name="Becky Crouch" userId="c8246cc5-0a21-4bf3-8f37-70937c159b77" providerId="ADAL" clId="{CFE3C9CA-EDFD-46B4-8D92-86E4B4A3D09A}" dt="2018-11-19T14:05:46.706" v="1976" actId="1036"/>
          <ac:spMkLst>
            <pc:docMk/>
            <pc:sldMk cId="636014570" sldId="314"/>
            <ac:spMk id="14" creationId="{A40D7496-EE3B-4327-A88C-DBB199C0136B}"/>
          </ac:spMkLst>
        </pc:spChg>
        <pc:spChg chg="add mod">
          <ac:chgData name="Becky Crouch" userId="c8246cc5-0a21-4bf3-8f37-70937c159b77" providerId="ADAL" clId="{CFE3C9CA-EDFD-46B4-8D92-86E4B4A3D09A}" dt="2018-11-19T14:05:46.706" v="1976" actId="1036"/>
          <ac:spMkLst>
            <pc:docMk/>
            <pc:sldMk cId="636014570" sldId="314"/>
            <ac:spMk id="15" creationId="{7F3F653B-0F6B-4208-A257-2DBB1995856A}"/>
          </ac:spMkLst>
        </pc:spChg>
        <pc:spChg chg="mod">
          <ac:chgData name="Becky Crouch" userId="c8246cc5-0a21-4bf3-8f37-70937c159b77" providerId="ADAL" clId="{CFE3C9CA-EDFD-46B4-8D92-86E4B4A3D09A}" dt="2018-11-19T14:06:08.792" v="1979" actId="20577"/>
          <ac:spMkLst>
            <pc:docMk/>
            <pc:sldMk cId="636014570" sldId="314"/>
            <ac:spMk id="19" creationId="{5252A847-DE45-4FA3-A1F8-EEBEB845FF8E}"/>
          </ac:spMkLst>
        </pc:spChg>
      </pc:sldChg>
      <pc:sldChg chg="addSp delSp modSp ord">
        <pc:chgData name="Becky Crouch" userId="c8246cc5-0a21-4bf3-8f37-70937c159b77" providerId="ADAL" clId="{CFE3C9CA-EDFD-46B4-8D92-86E4B4A3D09A}" dt="2018-11-19T13:54:11.986" v="1707" actId="478"/>
        <pc:sldMkLst>
          <pc:docMk/>
          <pc:sldMk cId="1071900124" sldId="355"/>
        </pc:sldMkLst>
        <pc:spChg chg="add del mod">
          <ac:chgData name="Becky Crouch" userId="c8246cc5-0a21-4bf3-8f37-70937c159b77" providerId="ADAL" clId="{CFE3C9CA-EDFD-46B4-8D92-86E4B4A3D09A}" dt="2018-11-19T13:42:47.449" v="1395" actId="478"/>
          <ac:spMkLst>
            <pc:docMk/>
            <pc:sldMk cId="1071900124" sldId="355"/>
            <ac:spMk id="10" creationId="{111A453F-3418-449D-8416-887C44834683}"/>
          </ac:spMkLst>
        </pc:spChg>
        <pc:spChg chg="add mod">
          <ac:chgData name="Becky Crouch" userId="c8246cc5-0a21-4bf3-8f37-70937c159b77" providerId="ADAL" clId="{CFE3C9CA-EDFD-46B4-8D92-86E4B4A3D09A}" dt="2018-11-19T13:49:07.973" v="1625" actId="1037"/>
          <ac:spMkLst>
            <pc:docMk/>
            <pc:sldMk cId="1071900124" sldId="355"/>
            <ac:spMk id="11" creationId="{AFE25AE3-D08B-430B-8487-0E3686065A86}"/>
          </ac:spMkLst>
        </pc:spChg>
        <pc:spChg chg="add del mod">
          <ac:chgData name="Becky Crouch" userId="c8246cc5-0a21-4bf3-8f37-70937c159b77" providerId="ADAL" clId="{CFE3C9CA-EDFD-46B4-8D92-86E4B4A3D09A}" dt="2018-11-19T13:42:27.334" v="1389" actId="478"/>
          <ac:spMkLst>
            <pc:docMk/>
            <pc:sldMk cId="1071900124" sldId="355"/>
            <ac:spMk id="13" creationId="{976E4822-47C4-4CE3-8DE6-3F225C44430D}"/>
          </ac:spMkLst>
        </pc:spChg>
        <pc:spChg chg="add del mod">
          <ac:chgData name="Becky Crouch" userId="c8246cc5-0a21-4bf3-8f37-70937c159b77" providerId="ADAL" clId="{CFE3C9CA-EDFD-46B4-8D92-86E4B4A3D09A}" dt="2018-11-19T13:42:27.334" v="1389" actId="478"/>
          <ac:spMkLst>
            <pc:docMk/>
            <pc:sldMk cId="1071900124" sldId="355"/>
            <ac:spMk id="14" creationId="{D333FCA9-431C-4F7A-A826-390EC7B5B554}"/>
          </ac:spMkLst>
        </pc:spChg>
        <pc:spChg chg="add mod">
          <ac:chgData name="Becky Crouch" userId="c8246cc5-0a21-4bf3-8f37-70937c159b77" providerId="ADAL" clId="{CFE3C9CA-EDFD-46B4-8D92-86E4B4A3D09A}" dt="2018-11-19T13:49:07.973" v="1625" actId="1037"/>
          <ac:spMkLst>
            <pc:docMk/>
            <pc:sldMk cId="1071900124" sldId="355"/>
            <ac:spMk id="15" creationId="{6417C042-8A73-41D7-ABD6-54FD2A5ACBFB}"/>
          </ac:spMkLst>
        </pc:spChg>
        <pc:spChg chg="add del mod">
          <ac:chgData name="Becky Crouch" userId="c8246cc5-0a21-4bf3-8f37-70937c159b77" providerId="ADAL" clId="{CFE3C9CA-EDFD-46B4-8D92-86E4B4A3D09A}" dt="2018-11-19T13:54:06.079" v="1706" actId="478"/>
          <ac:spMkLst>
            <pc:docMk/>
            <pc:sldMk cId="1071900124" sldId="355"/>
            <ac:spMk id="16" creationId="{D040A0B4-94E5-43CD-AF11-9FFEFAC1E74A}"/>
          </ac:spMkLst>
        </pc:spChg>
        <pc:spChg chg="mod">
          <ac:chgData name="Becky Crouch" userId="c8246cc5-0a21-4bf3-8f37-70937c159b77" providerId="ADAL" clId="{CFE3C9CA-EDFD-46B4-8D92-86E4B4A3D09A}" dt="2018-11-19T13:51:27.769" v="1662" actId="113"/>
          <ac:spMkLst>
            <pc:docMk/>
            <pc:sldMk cId="1071900124" sldId="355"/>
            <ac:spMk id="19" creationId="{5252A847-DE45-4FA3-A1F8-EEBEB845FF8E}"/>
          </ac:spMkLst>
        </pc:spChg>
        <pc:spChg chg="add del mod">
          <ac:chgData name="Becky Crouch" userId="c8246cc5-0a21-4bf3-8f37-70937c159b77" providerId="ADAL" clId="{CFE3C9CA-EDFD-46B4-8D92-86E4B4A3D09A}" dt="2018-11-19T13:52:45.964" v="1697"/>
          <ac:spMkLst>
            <pc:docMk/>
            <pc:sldMk cId="1071900124" sldId="355"/>
            <ac:spMk id="20" creationId="{4D827092-417C-42D3-B545-976E7F70124B}"/>
          </ac:spMkLst>
        </pc:spChg>
        <pc:spChg chg="add del mod">
          <ac:chgData name="Becky Crouch" userId="c8246cc5-0a21-4bf3-8f37-70937c159b77" providerId="ADAL" clId="{CFE3C9CA-EDFD-46B4-8D92-86E4B4A3D09A}" dt="2018-11-19T13:52:45.964" v="1699"/>
          <ac:spMkLst>
            <pc:docMk/>
            <pc:sldMk cId="1071900124" sldId="355"/>
            <ac:spMk id="21" creationId="{6AECDCE9-C709-4726-AC26-06D83A37FCA2}"/>
          </ac:spMkLst>
        </pc:spChg>
        <pc:spChg chg="add del mod">
          <ac:chgData name="Becky Crouch" userId="c8246cc5-0a21-4bf3-8f37-70937c159b77" providerId="ADAL" clId="{CFE3C9CA-EDFD-46B4-8D92-86E4B4A3D09A}" dt="2018-11-19T13:52:15.995" v="1676" actId="478"/>
          <ac:spMkLst>
            <pc:docMk/>
            <pc:sldMk cId="1071900124" sldId="355"/>
            <ac:spMk id="22" creationId="{4234DEBE-6283-45FE-94BE-CB68A885877E}"/>
          </ac:spMkLst>
        </pc:spChg>
        <pc:spChg chg="add del mod">
          <ac:chgData name="Becky Crouch" userId="c8246cc5-0a21-4bf3-8f37-70937c159b77" providerId="ADAL" clId="{CFE3C9CA-EDFD-46B4-8D92-86E4B4A3D09A}" dt="2018-11-19T13:52:12.272" v="1675" actId="478"/>
          <ac:spMkLst>
            <pc:docMk/>
            <pc:sldMk cId="1071900124" sldId="355"/>
            <ac:spMk id="23" creationId="{B998E07C-B2AA-4BFF-918D-0A2D3BE2D6B1}"/>
          </ac:spMkLst>
        </pc:spChg>
        <pc:spChg chg="add del mod">
          <ac:chgData name="Becky Crouch" userId="c8246cc5-0a21-4bf3-8f37-70937c159b77" providerId="ADAL" clId="{CFE3C9CA-EDFD-46B4-8D92-86E4B4A3D09A}" dt="2018-11-19T13:52:34.206" v="1692"/>
          <ac:spMkLst>
            <pc:docMk/>
            <pc:sldMk cId="1071900124" sldId="355"/>
            <ac:spMk id="24" creationId="{883469ED-AA4E-449D-A064-45258D3A2874}"/>
          </ac:spMkLst>
        </pc:spChg>
        <pc:spChg chg="add del mod">
          <ac:chgData name="Becky Crouch" userId="c8246cc5-0a21-4bf3-8f37-70937c159b77" providerId="ADAL" clId="{CFE3C9CA-EDFD-46B4-8D92-86E4B4A3D09A}" dt="2018-11-19T13:52:34.201" v="1688" actId="478"/>
          <ac:spMkLst>
            <pc:docMk/>
            <pc:sldMk cId="1071900124" sldId="355"/>
            <ac:spMk id="25" creationId="{8CCE841E-B2C8-4D0C-97F1-6071E4D6E2FC}"/>
          </ac:spMkLst>
        </pc:spChg>
        <pc:spChg chg="add del mod">
          <ac:chgData name="Becky Crouch" userId="c8246cc5-0a21-4bf3-8f37-70937c159b77" providerId="ADAL" clId="{CFE3C9CA-EDFD-46B4-8D92-86E4B4A3D09A}" dt="2018-11-19T13:52:34.205" v="1690"/>
          <ac:spMkLst>
            <pc:docMk/>
            <pc:sldMk cId="1071900124" sldId="355"/>
            <ac:spMk id="26" creationId="{ABB6AC82-5C37-4AC7-97E7-1CE1658E0F49}"/>
          </ac:spMkLst>
        </pc:spChg>
        <pc:spChg chg="add del mod">
          <ac:chgData name="Becky Crouch" userId="c8246cc5-0a21-4bf3-8f37-70937c159b77" providerId="ADAL" clId="{CFE3C9CA-EDFD-46B4-8D92-86E4B4A3D09A}" dt="2018-11-19T13:52:23.226" v="1681"/>
          <ac:spMkLst>
            <pc:docMk/>
            <pc:sldMk cId="1071900124" sldId="355"/>
            <ac:spMk id="27" creationId="{CF58BC82-83B9-47D4-B469-6FC5322A23C7}"/>
          </ac:spMkLst>
        </pc:spChg>
        <pc:spChg chg="add del mod">
          <ac:chgData name="Becky Crouch" userId="c8246cc5-0a21-4bf3-8f37-70937c159b77" providerId="ADAL" clId="{CFE3C9CA-EDFD-46B4-8D92-86E4B4A3D09A}" dt="2018-11-19T13:52:27.749" v="1684" actId="478"/>
          <ac:spMkLst>
            <pc:docMk/>
            <pc:sldMk cId="1071900124" sldId="355"/>
            <ac:spMk id="28" creationId="{7A05D3CE-D12A-4601-919B-D435FE93952A}"/>
          </ac:spMkLst>
        </pc:spChg>
        <pc:spChg chg="add del mod">
          <ac:chgData name="Becky Crouch" userId="c8246cc5-0a21-4bf3-8f37-70937c159b77" providerId="ADAL" clId="{CFE3C9CA-EDFD-46B4-8D92-86E4B4A3D09A}" dt="2018-11-19T13:52:45.957" v="1695" actId="478"/>
          <ac:spMkLst>
            <pc:docMk/>
            <pc:sldMk cId="1071900124" sldId="355"/>
            <ac:spMk id="29" creationId="{5BF41BEF-8611-418B-BD90-53FF5B8E02DD}"/>
          </ac:spMkLst>
        </pc:spChg>
        <pc:spChg chg="add del mod">
          <ac:chgData name="Becky Crouch" userId="c8246cc5-0a21-4bf3-8f37-70937c159b77" providerId="ADAL" clId="{CFE3C9CA-EDFD-46B4-8D92-86E4B4A3D09A}" dt="2018-11-19T13:52:18.087" v="1677" actId="478"/>
          <ac:spMkLst>
            <pc:docMk/>
            <pc:sldMk cId="1071900124" sldId="355"/>
            <ac:spMk id="30" creationId="{DAB60E1D-0C23-4EC0-B7F4-12AB2B1D2477}"/>
          </ac:spMkLst>
        </pc:spChg>
        <pc:spChg chg="add del mod">
          <ac:chgData name="Becky Crouch" userId="c8246cc5-0a21-4bf3-8f37-70937c159b77" providerId="ADAL" clId="{CFE3C9CA-EDFD-46B4-8D92-86E4B4A3D09A}" dt="2018-11-19T13:52:24.750" v="1683" actId="478"/>
          <ac:spMkLst>
            <pc:docMk/>
            <pc:sldMk cId="1071900124" sldId="355"/>
            <ac:spMk id="31" creationId="{D5D7C0D2-3697-4E54-9741-72767E89595C}"/>
          </ac:spMkLst>
        </pc:spChg>
        <pc:spChg chg="add del mod">
          <ac:chgData name="Becky Crouch" userId="c8246cc5-0a21-4bf3-8f37-70937c159b77" providerId="ADAL" clId="{CFE3C9CA-EDFD-46B4-8D92-86E4B4A3D09A}" dt="2018-11-19T13:52:23.191" v="1679" actId="478"/>
          <ac:spMkLst>
            <pc:docMk/>
            <pc:sldMk cId="1071900124" sldId="355"/>
            <ac:spMk id="32" creationId="{DFCF845A-3336-49A8-8698-78E73973A52D}"/>
          </ac:spMkLst>
        </pc:spChg>
        <pc:spChg chg="add del mod">
          <ac:chgData name="Becky Crouch" userId="c8246cc5-0a21-4bf3-8f37-70937c159b77" providerId="ADAL" clId="{CFE3C9CA-EDFD-46B4-8D92-86E4B4A3D09A}" dt="2018-11-19T13:54:06.079" v="1706" actId="478"/>
          <ac:spMkLst>
            <pc:docMk/>
            <pc:sldMk cId="1071900124" sldId="355"/>
            <ac:spMk id="33" creationId="{44276BB6-6BB3-462E-81BA-91A1DDA83883}"/>
          </ac:spMkLst>
        </pc:spChg>
        <pc:spChg chg="add del mod">
          <ac:chgData name="Becky Crouch" userId="c8246cc5-0a21-4bf3-8f37-70937c159b77" providerId="ADAL" clId="{CFE3C9CA-EDFD-46B4-8D92-86E4B4A3D09A}" dt="2018-11-19T13:54:06.079" v="1706" actId="478"/>
          <ac:spMkLst>
            <pc:docMk/>
            <pc:sldMk cId="1071900124" sldId="355"/>
            <ac:spMk id="34" creationId="{81512845-2310-4CA5-A6A5-4F5C29E017E1}"/>
          </ac:spMkLst>
        </pc:spChg>
        <pc:spChg chg="add del mod">
          <ac:chgData name="Becky Crouch" userId="c8246cc5-0a21-4bf3-8f37-70937c159b77" providerId="ADAL" clId="{CFE3C9CA-EDFD-46B4-8D92-86E4B4A3D09A}" dt="2018-11-19T13:54:06.079" v="1706" actId="478"/>
          <ac:spMkLst>
            <pc:docMk/>
            <pc:sldMk cId="1071900124" sldId="355"/>
            <ac:spMk id="35" creationId="{81FFA0D0-9BE3-4A21-A6BF-7EDD874868F7}"/>
          </ac:spMkLst>
        </pc:spChg>
        <pc:spChg chg="add del mod">
          <ac:chgData name="Becky Crouch" userId="c8246cc5-0a21-4bf3-8f37-70937c159b77" providerId="ADAL" clId="{CFE3C9CA-EDFD-46B4-8D92-86E4B4A3D09A}" dt="2018-11-19T13:54:00.337" v="1705" actId="478"/>
          <ac:spMkLst>
            <pc:docMk/>
            <pc:sldMk cId="1071900124" sldId="355"/>
            <ac:spMk id="36" creationId="{CFBFDE28-44D5-40C0-9EE8-812871EBAB68}"/>
          </ac:spMkLst>
        </pc:spChg>
        <pc:spChg chg="add del mod">
          <ac:chgData name="Becky Crouch" userId="c8246cc5-0a21-4bf3-8f37-70937c159b77" providerId="ADAL" clId="{CFE3C9CA-EDFD-46B4-8D92-86E4B4A3D09A}" dt="2018-11-19T13:54:00.337" v="1705" actId="478"/>
          <ac:spMkLst>
            <pc:docMk/>
            <pc:sldMk cId="1071900124" sldId="355"/>
            <ac:spMk id="37" creationId="{94F0D400-767E-4E9E-AFDE-A81F6DCB8F60}"/>
          </ac:spMkLst>
        </pc:spChg>
        <pc:spChg chg="add del mod">
          <ac:chgData name="Becky Crouch" userId="c8246cc5-0a21-4bf3-8f37-70937c159b77" providerId="ADAL" clId="{CFE3C9CA-EDFD-46B4-8D92-86E4B4A3D09A}" dt="2018-11-19T13:54:06.079" v="1706" actId="478"/>
          <ac:spMkLst>
            <pc:docMk/>
            <pc:sldMk cId="1071900124" sldId="355"/>
            <ac:spMk id="38" creationId="{76A6DA93-F22E-4040-8192-3E18F39726E4}"/>
          </ac:spMkLst>
        </pc:spChg>
        <pc:spChg chg="add del mod">
          <ac:chgData name="Becky Crouch" userId="c8246cc5-0a21-4bf3-8f37-70937c159b77" providerId="ADAL" clId="{CFE3C9CA-EDFD-46B4-8D92-86E4B4A3D09A}" dt="2018-11-19T13:54:06.079" v="1706" actId="478"/>
          <ac:spMkLst>
            <pc:docMk/>
            <pc:sldMk cId="1071900124" sldId="355"/>
            <ac:spMk id="39" creationId="{89434D50-B40F-43F2-AFFD-F996B09BD1A1}"/>
          </ac:spMkLst>
        </pc:spChg>
        <pc:spChg chg="add del mod">
          <ac:chgData name="Becky Crouch" userId="c8246cc5-0a21-4bf3-8f37-70937c159b77" providerId="ADAL" clId="{CFE3C9CA-EDFD-46B4-8D92-86E4B4A3D09A}" dt="2018-11-19T13:54:06.079" v="1706" actId="478"/>
          <ac:spMkLst>
            <pc:docMk/>
            <pc:sldMk cId="1071900124" sldId="355"/>
            <ac:spMk id="40" creationId="{2E39C76B-9E6A-4CBE-A685-03ED7ECAD8CC}"/>
          </ac:spMkLst>
        </pc:spChg>
        <pc:spChg chg="add del mod">
          <ac:chgData name="Becky Crouch" userId="c8246cc5-0a21-4bf3-8f37-70937c159b77" providerId="ADAL" clId="{CFE3C9CA-EDFD-46B4-8D92-86E4B4A3D09A}" dt="2018-11-19T13:53:42.941" v="1704" actId="478"/>
          <ac:spMkLst>
            <pc:docMk/>
            <pc:sldMk cId="1071900124" sldId="355"/>
            <ac:spMk id="41" creationId="{A82E1DC9-D76D-405F-8178-6EF210900D97}"/>
          </ac:spMkLst>
        </pc:spChg>
        <pc:spChg chg="add del mod">
          <ac:chgData name="Becky Crouch" userId="c8246cc5-0a21-4bf3-8f37-70937c159b77" providerId="ADAL" clId="{CFE3C9CA-EDFD-46B4-8D92-86E4B4A3D09A}" dt="2018-11-19T13:54:11.986" v="1707" actId="478"/>
          <ac:spMkLst>
            <pc:docMk/>
            <pc:sldMk cId="1071900124" sldId="355"/>
            <ac:spMk id="42" creationId="{AB159EA9-25EA-4CCD-A6A0-039309C27F2B}"/>
          </ac:spMkLst>
        </pc:spChg>
        <pc:graphicFrameChg chg="add mod modGraphic">
          <ac:chgData name="Becky Crouch" userId="c8246cc5-0a21-4bf3-8f37-70937c159b77" providerId="ADAL" clId="{CFE3C9CA-EDFD-46B4-8D92-86E4B4A3D09A}" dt="2018-11-19T13:49:07.973" v="1625" actId="1037"/>
          <ac:graphicFrameMkLst>
            <pc:docMk/>
            <pc:sldMk cId="1071900124" sldId="355"/>
            <ac:graphicFrameMk id="6" creationId="{EC73620C-70DA-4684-A658-42EBA217E4F8}"/>
          </ac:graphicFrameMkLst>
        </pc:graphicFrameChg>
        <pc:graphicFrameChg chg="add mod modGraphic">
          <ac:chgData name="Becky Crouch" userId="c8246cc5-0a21-4bf3-8f37-70937c159b77" providerId="ADAL" clId="{CFE3C9CA-EDFD-46B4-8D92-86E4B4A3D09A}" dt="2018-11-19T13:53:36.569" v="1703" actId="6549"/>
          <ac:graphicFrameMkLst>
            <pc:docMk/>
            <pc:sldMk cId="1071900124" sldId="355"/>
            <ac:graphicFrameMk id="9" creationId="{5646E993-10D8-4F2B-B0A1-15AE2E88313C}"/>
          </ac:graphicFrameMkLst>
        </pc:graphicFrameChg>
        <pc:graphicFrameChg chg="add del mod">
          <ac:chgData name="Becky Crouch" userId="c8246cc5-0a21-4bf3-8f37-70937c159b77" providerId="ADAL" clId="{CFE3C9CA-EDFD-46B4-8D92-86E4B4A3D09A}" dt="2018-11-19T13:41:43.016" v="1387" actId="478"/>
          <ac:graphicFrameMkLst>
            <pc:docMk/>
            <pc:sldMk cId="1071900124" sldId="355"/>
            <ac:graphicFrameMk id="12" creationId="{3923BCEB-0DA8-49A0-88AB-357DE80F6176}"/>
          </ac:graphicFrameMkLst>
        </pc:graphicFrameChg>
        <pc:graphicFrameChg chg="add del mod">
          <ac:chgData name="Becky Crouch" userId="c8246cc5-0a21-4bf3-8f37-70937c159b77" providerId="ADAL" clId="{CFE3C9CA-EDFD-46B4-8D92-86E4B4A3D09A}" dt="2018-11-19T13:46:49.917" v="1436" actId="478"/>
          <ac:graphicFrameMkLst>
            <pc:docMk/>
            <pc:sldMk cId="1071900124" sldId="355"/>
            <ac:graphicFrameMk id="17" creationId="{CE83E2C6-4CBE-47C8-94DD-2C16EBC1E7CE}"/>
          </ac:graphicFrameMkLst>
        </pc:graphicFrameChg>
      </pc:sldChg>
      <pc:sldChg chg="addSp delSp modSp add">
        <pc:chgData name="Becky Crouch" userId="c8246cc5-0a21-4bf3-8f37-70937c159b77" providerId="ADAL" clId="{CFE3C9CA-EDFD-46B4-8D92-86E4B4A3D09A}" dt="2018-11-19T13:18:35.512" v="1041" actId="6549"/>
        <pc:sldMkLst>
          <pc:docMk/>
          <pc:sldMk cId="1037350114" sldId="366"/>
        </pc:sldMkLst>
        <pc:spChg chg="mod">
          <ac:chgData name="Becky Crouch" userId="c8246cc5-0a21-4bf3-8f37-70937c159b77" providerId="ADAL" clId="{CFE3C9CA-EDFD-46B4-8D92-86E4B4A3D09A}" dt="2018-11-19T13:15:31.476" v="993" actId="207"/>
          <ac:spMkLst>
            <pc:docMk/>
            <pc:sldMk cId="1037350114" sldId="366"/>
            <ac:spMk id="19" creationId="{5252A847-DE45-4FA3-A1F8-EEBEB845FF8E}"/>
          </ac:spMkLst>
        </pc:spChg>
        <pc:graphicFrameChg chg="add mod modGraphic">
          <ac:chgData name="Becky Crouch" userId="c8246cc5-0a21-4bf3-8f37-70937c159b77" providerId="ADAL" clId="{CFE3C9CA-EDFD-46B4-8D92-86E4B4A3D09A}" dt="2018-11-19T13:18:35.512" v="1041" actId="6549"/>
          <ac:graphicFrameMkLst>
            <pc:docMk/>
            <pc:sldMk cId="1037350114" sldId="366"/>
            <ac:graphicFrameMk id="2" creationId="{B3BC6338-CE10-46EA-B8D0-49A65A96AC05}"/>
          </ac:graphicFrameMkLst>
        </pc:graphicFrameChg>
        <pc:graphicFrameChg chg="add del mod">
          <ac:chgData name="Becky Crouch" userId="c8246cc5-0a21-4bf3-8f37-70937c159b77" providerId="ADAL" clId="{CFE3C9CA-EDFD-46B4-8D92-86E4B4A3D09A}" dt="2018-11-19T13:17:34.560" v="1038" actId="478"/>
          <ac:graphicFrameMkLst>
            <pc:docMk/>
            <pc:sldMk cId="1037350114" sldId="366"/>
            <ac:graphicFrameMk id="9" creationId="{0D472CBF-F8EB-4C3D-AC5A-636B3F76E36D}"/>
          </ac:graphicFrameMkLst>
        </pc:graphicFrameChg>
      </pc:sldChg>
      <pc:sldChg chg="addSp delSp modSp add">
        <pc:chgData name="Becky Crouch" userId="c8246cc5-0a21-4bf3-8f37-70937c159b77" providerId="ADAL" clId="{CFE3C9CA-EDFD-46B4-8D92-86E4B4A3D09A}" dt="2018-11-19T13:14:32.237" v="928" actId="20577"/>
        <pc:sldMkLst>
          <pc:docMk/>
          <pc:sldMk cId="258421176" sldId="367"/>
        </pc:sldMkLst>
        <pc:spChg chg="add mod">
          <ac:chgData name="Becky Crouch" userId="c8246cc5-0a21-4bf3-8f37-70937c159b77" providerId="ADAL" clId="{CFE3C9CA-EDFD-46B4-8D92-86E4B4A3D09A}" dt="2018-11-19T13:14:29.683" v="927" actId="20577"/>
          <ac:spMkLst>
            <pc:docMk/>
            <pc:sldMk cId="258421176" sldId="367"/>
            <ac:spMk id="10" creationId="{47171F5D-9B1A-42E9-B3FE-C62DAE40497A}"/>
          </ac:spMkLst>
        </pc:spChg>
        <pc:spChg chg="add del mod">
          <ac:chgData name="Becky Crouch" userId="c8246cc5-0a21-4bf3-8f37-70937c159b77" providerId="ADAL" clId="{CFE3C9CA-EDFD-46B4-8D92-86E4B4A3D09A}" dt="2018-11-19T13:06:08.649" v="887" actId="478"/>
          <ac:spMkLst>
            <pc:docMk/>
            <pc:sldMk cId="258421176" sldId="367"/>
            <ac:spMk id="13" creationId="{61A54336-BDE2-43F0-8190-33970A56C456}"/>
          </ac:spMkLst>
        </pc:spChg>
        <pc:spChg chg="add mod">
          <ac:chgData name="Becky Crouch" userId="c8246cc5-0a21-4bf3-8f37-70937c159b77" providerId="ADAL" clId="{CFE3C9CA-EDFD-46B4-8D92-86E4B4A3D09A}" dt="2018-11-19T13:14:32.237" v="928" actId="20577"/>
          <ac:spMkLst>
            <pc:docMk/>
            <pc:sldMk cId="258421176" sldId="367"/>
            <ac:spMk id="14" creationId="{68F79D98-D80C-4E85-9B4B-0B092BED7E01}"/>
          </ac:spMkLst>
        </pc:spChg>
        <pc:spChg chg="mod">
          <ac:chgData name="Becky Crouch" userId="c8246cc5-0a21-4bf3-8f37-70937c159b77" providerId="ADAL" clId="{CFE3C9CA-EDFD-46B4-8D92-86E4B4A3D09A}" dt="2018-11-19T13:05:13.157" v="834" actId="20577"/>
          <ac:spMkLst>
            <pc:docMk/>
            <pc:sldMk cId="258421176" sldId="367"/>
            <ac:spMk id="19" creationId="{5252A847-DE45-4FA3-A1F8-EEBEB845FF8E}"/>
          </ac:spMkLst>
        </pc:spChg>
        <pc:graphicFrameChg chg="add mod modGraphic">
          <ac:chgData name="Becky Crouch" userId="c8246cc5-0a21-4bf3-8f37-70937c159b77" providerId="ADAL" clId="{CFE3C9CA-EDFD-46B4-8D92-86E4B4A3D09A}" dt="2018-11-19T13:06:34.728" v="910" actId="1037"/>
          <ac:graphicFrameMkLst>
            <pc:docMk/>
            <pc:sldMk cId="258421176" sldId="367"/>
            <ac:graphicFrameMk id="6" creationId="{04B84241-1410-40B1-952A-1EA59C8768D0}"/>
          </ac:graphicFrameMkLst>
        </pc:graphicFrameChg>
        <pc:graphicFrameChg chg="add mod modGraphic">
          <ac:chgData name="Becky Crouch" userId="c8246cc5-0a21-4bf3-8f37-70937c159b77" providerId="ADAL" clId="{CFE3C9CA-EDFD-46B4-8D92-86E4B4A3D09A}" dt="2018-11-19T13:06:34.728" v="910" actId="1037"/>
          <ac:graphicFrameMkLst>
            <pc:docMk/>
            <pc:sldMk cId="258421176" sldId="367"/>
            <ac:graphicFrameMk id="9" creationId="{22E07A6C-E806-422D-ABA7-F00D0667CF3F}"/>
          </ac:graphicFrameMkLst>
        </pc:graphicFrameChg>
        <pc:graphicFrameChg chg="add mod modGraphic">
          <ac:chgData name="Becky Crouch" userId="c8246cc5-0a21-4bf3-8f37-70937c159b77" providerId="ADAL" clId="{CFE3C9CA-EDFD-46B4-8D92-86E4B4A3D09A}" dt="2018-11-19T13:10:59.711" v="920" actId="1076"/>
          <ac:graphicFrameMkLst>
            <pc:docMk/>
            <pc:sldMk cId="258421176" sldId="367"/>
            <ac:graphicFrameMk id="11" creationId="{CB016B35-CA5D-44E9-8225-31280349BEB8}"/>
          </ac:graphicFrameMkLst>
        </pc:graphicFrameChg>
        <pc:graphicFrameChg chg="add mod modGraphic">
          <ac:chgData name="Becky Crouch" userId="c8246cc5-0a21-4bf3-8f37-70937c159b77" providerId="ADAL" clId="{CFE3C9CA-EDFD-46B4-8D92-86E4B4A3D09A}" dt="2018-11-19T13:10:50.321" v="918" actId="1076"/>
          <ac:graphicFrameMkLst>
            <pc:docMk/>
            <pc:sldMk cId="258421176" sldId="367"/>
            <ac:graphicFrameMk id="12" creationId="{F8A5A567-4340-4B53-B26C-BE61DF6A13BE}"/>
          </ac:graphicFrameMkLst>
        </pc:graphicFrameChg>
      </pc:sldChg>
      <pc:sldChg chg="add">
        <pc:chgData name="Becky Crouch" userId="c8246cc5-0a21-4bf3-8f37-70937c159b77" providerId="ADAL" clId="{CFE3C9CA-EDFD-46B4-8D92-86E4B4A3D09A}" dt="2018-11-19T13:53:10.548" v="1700"/>
        <pc:sldMkLst>
          <pc:docMk/>
          <pc:sldMk cId="640715672" sldId="376"/>
        </pc:sldMkLst>
      </pc:sldChg>
    </pc:docChg>
  </pc:docChgLst>
  <pc:docChgLst>
    <pc:chgData name="Helen Woodhead" userId="ad3a4230-80d7-443d-8a9e-007713cf765f" providerId="ADAL" clId="{AE057924-06AC-4316-AA85-E83EF0BA9BDB}"/>
    <pc:docChg chg="undo custSel modSld">
      <pc:chgData name="Helen Woodhead" userId="ad3a4230-80d7-443d-8a9e-007713cf765f" providerId="ADAL" clId="{AE057924-06AC-4316-AA85-E83EF0BA9BDB}" dt="2019-12-16T08:32:49.042" v="147" actId="20577"/>
      <pc:docMkLst>
        <pc:docMk/>
      </pc:docMkLst>
      <pc:sldChg chg="modSp">
        <pc:chgData name="Helen Woodhead" userId="ad3a4230-80d7-443d-8a9e-007713cf765f" providerId="ADAL" clId="{AE057924-06AC-4316-AA85-E83EF0BA9BDB}" dt="2019-12-16T08:19:00.937" v="5" actId="403"/>
        <pc:sldMkLst>
          <pc:docMk/>
          <pc:sldMk cId="2637481266" sldId="256"/>
        </pc:sldMkLst>
        <pc:spChg chg="mod">
          <ac:chgData name="Helen Woodhead" userId="ad3a4230-80d7-443d-8a9e-007713cf765f" providerId="ADAL" clId="{AE057924-06AC-4316-AA85-E83EF0BA9BDB}" dt="2019-12-16T08:19:00.937" v="5" actId="403"/>
          <ac:spMkLst>
            <pc:docMk/>
            <pc:sldMk cId="2637481266" sldId="256"/>
            <ac:spMk id="19" creationId="{5252A847-DE45-4FA3-A1F8-EEBEB845FF8E}"/>
          </ac:spMkLst>
        </pc:spChg>
      </pc:sldChg>
      <pc:sldChg chg="modSp">
        <pc:chgData name="Helen Woodhead" userId="ad3a4230-80d7-443d-8a9e-007713cf765f" providerId="ADAL" clId="{AE057924-06AC-4316-AA85-E83EF0BA9BDB}" dt="2019-12-16T08:32:25.208" v="144" actId="20577"/>
        <pc:sldMkLst>
          <pc:docMk/>
          <pc:sldMk cId="636014570" sldId="314"/>
        </pc:sldMkLst>
        <pc:spChg chg="mod">
          <ac:chgData name="Helen Woodhead" userId="ad3a4230-80d7-443d-8a9e-007713cf765f" providerId="ADAL" clId="{AE057924-06AC-4316-AA85-E83EF0BA9BDB}" dt="2019-12-16T08:32:25.208" v="144" actId="20577"/>
          <ac:spMkLst>
            <pc:docMk/>
            <pc:sldMk cId="636014570" sldId="314"/>
            <ac:spMk id="11" creationId="{E1818F33-5713-4619-BEAA-46266B4E11C2}"/>
          </ac:spMkLst>
        </pc:spChg>
      </pc:sldChg>
      <pc:sldChg chg="modSp">
        <pc:chgData name="Helen Woodhead" userId="ad3a4230-80d7-443d-8a9e-007713cf765f" providerId="ADAL" clId="{AE057924-06AC-4316-AA85-E83EF0BA9BDB}" dt="2019-12-16T08:29:01.712" v="121" actId="255"/>
        <pc:sldMkLst>
          <pc:docMk/>
          <pc:sldMk cId="1071900124" sldId="355"/>
        </pc:sldMkLst>
        <pc:spChg chg="mod">
          <ac:chgData name="Helen Woodhead" userId="ad3a4230-80d7-443d-8a9e-007713cf765f" providerId="ADAL" clId="{AE057924-06AC-4316-AA85-E83EF0BA9BDB}" dt="2019-12-16T08:29:01.712" v="121" actId="255"/>
          <ac:spMkLst>
            <pc:docMk/>
            <pc:sldMk cId="1071900124" sldId="355"/>
            <ac:spMk id="16" creationId="{53D8B20A-40DE-4713-82F8-32B68E23F3FC}"/>
          </ac:spMkLst>
        </pc:spChg>
        <pc:spChg chg="mod">
          <ac:chgData name="Helen Woodhead" userId="ad3a4230-80d7-443d-8a9e-007713cf765f" providerId="ADAL" clId="{AE057924-06AC-4316-AA85-E83EF0BA9BDB}" dt="2019-12-16T08:29:01.712" v="121" actId="255"/>
          <ac:spMkLst>
            <pc:docMk/>
            <pc:sldMk cId="1071900124" sldId="355"/>
            <ac:spMk id="17" creationId="{B9B28F70-0965-499B-84AB-11FCCEE1B93F}"/>
          </ac:spMkLst>
        </pc:spChg>
        <pc:spChg chg="mod">
          <ac:chgData name="Helen Woodhead" userId="ad3a4230-80d7-443d-8a9e-007713cf765f" providerId="ADAL" clId="{AE057924-06AC-4316-AA85-E83EF0BA9BDB}" dt="2019-12-16T08:29:01.712" v="121" actId="255"/>
          <ac:spMkLst>
            <pc:docMk/>
            <pc:sldMk cId="1071900124" sldId="355"/>
            <ac:spMk id="20" creationId="{6BEB4CFE-B414-4696-B6E3-D0530FA76637}"/>
          </ac:spMkLst>
        </pc:spChg>
        <pc:spChg chg="mod">
          <ac:chgData name="Helen Woodhead" userId="ad3a4230-80d7-443d-8a9e-007713cf765f" providerId="ADAL" clId="{AE057924-06AC-4316-AA85-E83EF0BA9BDB}" dt="2019-12-16T08:29:01.712" v="121" actId="255"/>
          <ac:spMkLst>
            <pc:docMk/>
            <pc:sldMk cId="1071900124" sldId="355"/>
            <ac:spMk id="21" creationId="{9DB26D44-5EB7-4F8D-9055-7F98E3F4B912}"/>
          </ac:spMkLst>
        </pc:spChg>
        <pc:spChg chg="mod">
          <ac:chgData name="Helen Woodhead" userId="ad3a4230-80d7-443d-8a9e-007713cf765f" providerId="ADAL" clId="{AE057924-06AC-4316-AA85-E83EF0BA9BDB}" dt="2019-12-16T08:29:01.712" v="121" actId="255"/>
          <ac:spMkLst>
            <pc:docMk/>
            <pc:sldMk cId="1071900124" sldId="355"/>
            <ac:spMk id="22" creationId="{AA2A017E-B228-41CE-B395-BEF3F66111D9}"/>
          </ac:spMkLst>
        </pc:spChg>
        <pc:spChg chg="mod">
          <ac:chgData name="Helen Woodhead" userId="ad3a4230-80d7-443d-8a9e-007713cf765f" providerId="ADAL" clId="{AE057924-06AC-4316-AA85-E83EF0BA9BDB}" dt="2019-12-16T08:29:01.712" v="121" actId="255"/>
          <ac:spMkLst>
            <pc:docMk/>
            <pc:sldMk cId="1071900124" sldId="355"/>
            <ac:spMk id="23" creationId="{44F5A519-F037-43AD-A193-8EA3576B75DD}"/>
          </ac:spMkLst>
        </pc:spChg>
      </pc:sldChg>
      <pc:sldChg chg="modSp">
        <pc:chgData name="Helen Woodhead" userId="ad3a4230-80d7-443d-8a9e-007713cf765f" providerId="ADAL" clId="{AE057924-06AC-4316-AA85-E83EF0BA9BDB}" dt="2019-12-16T08:20:59.528" v="11" actId="20577"/>
        <pc:sldMkLst>
          <pc:docMk/>
          <pc:sldMk cId="1669721746" sldId="365"/>
        </pc:sldMkLst>
        <pc:spChg chg="mod">
          <ac:chgData name="Helen Woodhead" userId="ad3a4230-80d7-443d-8a9e-007713cf765f" providerId="ADAL" clId="{AE057924-06AC-4316-AA85-E83EF0BA9BDB}" dt="2019-12-16T08:20:59.528" v="11" actId="20577"/>
          <ac:spMkLst>
            <pc:docMk/>
            <pc:sldMk cId="1669721746" sldId="365"/>
            <ac:spMk id="95" creationId="{CB0CEF41-CFD6-418D-A1DA-AF9C6EEC276C}"/>
          </ac:spMkLst>
        </pc:spChg>
        <pc:spChg chg="mod">
          <ac:chgData name="Helen Woodhead" userId="ad3a4230-80d7-443d-8a9e-007713cf765f" providerId="ADAL" clId="{AE057924-06AC-4316-AA85-E83EF0BA9BDB}" dt="2019-12-16T08:20:50.067" v="7" actId="20577"/>
          <ac:spMkLst>
            <pc:docMk/>
            <pc:sldMk cId="1669721746" sldId="365"/>
            <ac:spMk id="96" creationId="{C7A653B6-6BCA-4042-8E62-028BD3FB727E}"/>
          </ac:spMkLst>
        </pc:spChg>
        <pc:spChg chg="mod">
          <ac:chgData name="Helen Woodhead" userId="ad3a4230-80d7-443d-8a9e-007713cf765f" providerId="ADAL" clId="{AE057924-06AC-4316-AA85-E83EF0BA9BDB}" dt="2019-12-16T08:20:53.428" v="9" actId="20577"/>
          <ac:spMkLst>
            <pc:docMk/>
            <pc:sldMk cId="1669721746" sldId="365"/>
            <ac:spMk id="97" creationId="{AA53DCEE-7C1B-4150-B324-EE751716FDEF}"/>
          </ac:spMkLst>
        </pc:spChg>
      </pc:sldChg>
      <pc:sldChg chg="modSp">
        <pc:chgData name="Helen Woodhead" userId="ad3a4230-80d7-443d-8a9e-007713cf765f" providerId="ADAL" clId="{AE057924-06AC-4316-AA85-E83EF0BA9BDB}" dt="2019-12-16T08:21:14.496" v="17" actId="20577"/>
        <pc:sldMkLst>
          <pc:docMk/>
          <pc:sldMk cId="4115736865" sldId="379"/>
        </pc:sldMkLst>
        <pc:spChg chg="mod">
          <ac:chgData name="Helen Woodhead" userId="ad3a4230-80d7-443d-8a9e-007713cf765f" providerId="ADAL" clId="{AE057924-06AC-4316-AA85-E83EF0BA9BDB}" dt="2019-12-16T08:21:06.175" v="13" actId="20577"/>
          <ac:spMkLst>
            <pc:docMk/>
            <pc:sldMk cId="4115736865" sldId="379"/>
            <ac:spMk id="95" creationId="{CB0CEF41-CFD6-418D-A1DA-AF9C6EEC276C}"/>
          </ac:spMkLst>
        </pc:spChg>
        <pc:spChg chg="mod">
          <ac:chgData name="Helen Woodhead" userId="ad3a4230-80d7-443d-8a9e-007713cf765f" providerId="ADAL" clId="{AE057924-06AC-4316-AA85-E83EF0BA9BDB}" dt="2019-12-16T08:21:09.628" v="15" actId="20577"/>
          <ac:spMkLst>
            <pc:docMk/>
            <pc:sldMk cId="4115736865" sldId="379"/>
            <ac:spMk id="96" creationId="{C7A653B6-6BCA-4042-8E62-028BD3FB727E}"/>
          </ac:spMkLst>
        </pc:spChg>
        <pc:spChg chg="mod">
          <ac:chgData name="Helen Woodhead" userId="ad3a4230-80d7-443d-8a9e-007713cf765f" providerId="ADAL" clId="{AE057924-06AC-4316-AA85-E83EF0BA9BDB}" dt="2019-12-16T08:21:14.496" v="17" actId="20577"/>
          <ac:spMkLst>
            <pc:docMk/>
            <pc:sldMk cId="4115736865" sldId="379"/>
            <ac:spMk id="97" creationId="{AA53DCEE-7C1B-4150-B324-EE751716FDEF}"/>
          </ac:spMkLst>
        </pc:spChg>
      </pc:sldChg>
      <pc:sldChg chg="addSp delSp modSp">
        <pc:chgData name="Helen Woodhead" userId="ad3a4230-80d7-443d-8a9e-007713cf765f" providerId="ADAL" clId="{AE057924-06AC-4316-AA85-E83EF0BA9BDB}" dt="2019-12-16T08:22:35.704" v="59" actId="164"/>
        <pc:sldMkLst>
          <pc:docMk/>
          <pc:sldMk cId="1792269406" sldId="399"/>
        </pc:sldMkLst>
        <pc:spChg chg="mod topLvl">
          <ac:chgData name="Helen Woodhead" userId="ad3a4230-80d7-443d-8a9e-007713cf765f" providerId="ADAL" clId="{AE057924-06AC-4316-AA85-E83EF0BA9BDB}" dt="2019-12-16T08:22:18.655" v="24" actId="165"/>
          <ac:spMkLst>
            <pc:docMk/>
            <pc:sldMk cId="1792269406" sldId="399"/>
            <ac:spMk id="6" creationId="{3825D9F7-BAF8-4868-A991-7EC40A7426C8}"/>
          </ac:spMkLst>
        </pc:spChg>
        <pc:spChg chg="mod topLvl">
          <ac:chgData name="Helen Woodhead" userId="ad3a4230-80d7-443d-8a9e-007713cf765f" providerId="ADAL" clId="{AE057924-06AC-4316-AA85-E83EF0BA9BDB}" dt="2019-12-16T08:22:35.704" v="59" actId="164"/>
          <ac:spMkLst>
            <pc:docMk/>
            <pc:sldMk cId="1792269406" sldId="399"/>
            <ac:spMk id="9" creationId="{4BB81C47-4B59-495D-BDA0-AA4EE4FC0D10}"/>
          </ac:spMkLst>
        </pc:spChg>
        <pc:spChg chg="mod topLvl">
          <ac:chgData name="Helen Woodhead" userId="ad3a4230-80d7-443d-8a9e-007713cf765f" providerId="ADAL" clId="{AE057924-06AC-4316-AA85-E83EF0BA9BDB}" dt="2019-12-16T08:22:35.704" v="59" actId="164"/>
          <ac:spMkLst>
            <pc:docMk/>
            <pc:sldMk cId="1792269406" sldId="399"/>
            <ac:spMk id="10" creationId="{F6FBCD22-7C7A-4D10-B8B3-F3A022A45470}"/>
          </ac:spMkLst>
        </pc:spChg>
        <pc:spChg chg="mod topLvl">
          <ac:chgData name="Helen Woodhead" userId="ad3a4230-80d7-443d-8a9e-007713cf765f" providerId="ADAL" clId="{AE057924-06AC-4316-AA85-E83EF0BA9BDB}" dt="2019-12-16T08:22:35.704" v="59" actId="164"/>
          <ac:spMkLst>
            <pc:docMk/>
            <pc:sldMk cId="1792269406" sldId="399"/>
            <ac:spMk id="11" creationId="{F2076433-279D-43AD-AB32-657F7FE5BC21}"/>
          </ac:spMkLst>
        </pc:spChg>
        <pc:spChg chg="mod topLvl">
          <ac:chgData name="Helen Woodhead" userId="ad3a4230-80d7-443d-8a9e-007713cf765f" providerId="ADAL" clId="{AE057924-06AC-4316-AA85-E83EF0BA9BDB}" dt="2019-12-16T08:22:35.704" v="59" actId="164"/>
          <ac:spMkLst>
            <pc:docMk/>
            <pc:sldMk cId="1792269406" sldId="399"/>
            <ac:spMk id="12" creationId="{19A60999-EE4D-4FA6-ABF7-024BED545EBC}"/>
          </ac:spMkLst>
        </pc:spChg>
        <pc:spChg chg="mod topLvl">
          <ac:chgData name="Helen Woodhead" userId="ad3a4230-80d7-443d-8a9e-007713cf765f" providerId="ADAL" clId="{AE057924-06AC-4316-AA85-E83EF0BA9BDB}" dt="2019-12-16T08:22:35.704" v="59" actId="164"/>
          <ac:spMkLst>
            <pc:docMk/>
            <pc:sldMk cId="1792269406" sldId="399"/>
            <ac:spMk id="13" creationId="{E150F6C8-4E0D-40C8-9EC2-06CF44499A8D}"/>
          </ac:spMkLst>
        </pc:spChg>
        <pc:spChg chg="mod topLvl">
          <ac:chgData name="Helen Woodhead" userId="ad3a4230-80d7-443d-8a9e-007713cf765f" providerId="ADAL" clId="{AE057924-06AC-4316-AA85-E83EF0BA9BDB}" dt="2019-12-16T08:22:35.704" v="59" actId="164"/>
          <ac:spMkLst>
            <pc:docMk/>
            <pc:sldMk cId="1792269406" sldId="399"/>
            <ac:spMk id="14" creationId="{DCA95F3C-3803-4CB2-80A3-B91B55F9C95E}"/>
          </ac:spMkLst>
        </pc:spChg>
        <pc:spChg chg="mod topLvl">
          <ac:chgData name="Helen Woodhead" userId="ad3a4230-80d7-443d-8a9e-007713cf765f" providerId="ADAL" clId="{AE057924-06AC-4316-AA85-E83EF0BA9BDB}" dt="2019-12-16T08:22:23.391" v="25" actId="164"/>
          <ac:spMkLst>
            <pc:docMk/>
            <pc:sldMk cId="1792269406" sldId="399"/>
            <ac:spMk id="15" creationId="{E5157E75-5B58-4A0E-8596-646339EAD690}"/>
          </ac:spMkLst>
        </pc:spChg>
        <pc:spChg chg="mod topLvl">
          <ac:chgData name="Helen Woodhead" userId="ad3a4230-80d7-443d-8a9e-007713cf765f" providerId="ADAL" clId="{AE057924-06AC-4316-AA85-E83EF0BA9BDB}" dt="2019-12-16T08:22:23.391" v="25" actId="164"/>
          <ac:spMkLst>
            <pc:docMk/>
            <pc:sldMk cId="1792269406" sldId="399"/>
            <ac:spMk id="16" creationId="{6F0B76A7-B5EB-4C0A-AAFF-2A8892000FAD}"/>
          </ac:spMkLst>
        </pc:spChg>
        <pc:spChg chg="mod topLvl">
          <ac:chgData name="Helen Woodhead" userId="ad3a4230-80d7-443d-8a9e-007713cf765f" providerId="ADAL" clId="{AE057924-06AC-4316-AA85-E83EF0BA9BDB}" dt="2019-12-16T08:22:23.391" v="25" actId="164"/>
          <ac:spMkLst>
            <pc:docMk/>
            <pc:sldMk cId="1792269406" sldId="399"/>
            <ac:spMk id="17" creationId="{C2729E0E-DC4A-4963-B6A3-91BF8797D308}"/>
          </ac:spMkLst>
        </pc:spChg>
        <pc:spChg chg="mod topLvl">
          <ac:chgData name="Helen Woodhead" userId="ad3a4230-80d7-443d-8a9e-007713cf765f" providerId="ADAL" clId="{AE057924-06AC-4316-AA85-E83EF0BA9BDB}" dt="2019-12-16T08:22:23.391" v="25" actId="164"/>
          <ac:spMkLst>
            <pc:docMk/>
            <pc:sldMk cId="1792269406" sldId="399"/>
            <ac:spMk id="20" creationId="{CD5313EB-0BF8-4B1E-9BA8-E9827C4EB049}"/>
          </ac:spMkLst>
        </pc:spChg>
        <pc:spChg chg="mod topLvl">
          <ac:chgData name="Helen Woodhead" userId="ad3a4230-80d7-443d-8a9e-007713cf765f" providerId="ADAL" clId="{AE057924-06AC-4316-AA85-E83EF0BA9BDB}" dt="2019-12-16T08:22:23.391" v="25" actId="164"/>
          <ac:spMkLst>
            <pc:docMk/>
            <pc:sldMk cId="1792269406" sldId="399"/>
            <ac:spMk id="21" creationId="{B911C21D-3CAF-4BCB-9709-42256260FE10}"/>
          </ac:spMkLst>
        </pc:spChg>
        <pc:spChg chg="mod topLvl">
          <ac:chgData name="Helen Woodhead" userId="ad3a4230-80d7-443d-8a9e-007713cf765f" providerId="ADAL" clId="{AE057924-06AC-4316-AA85-E83EF0BA9BDB}" dt="2019-12-16T08:22:23.391" v="25" actId="164"/>
          <ac:spMkLst>
            <pc:docMk/>
            <pc:sldMk cId="1792269406" sldId="399"/>
            <ac:spMk id="22" creationId="{1D5A7409-FDF9-43C6-B2DA-9AACCB119B8B}"/>
          </ac:spMkLst>
        </pc:spChg>
        <pc:grpChg chg="del">
          <ac:chgData name="Helen Woodhead" userId="ad3a4230-80d7-443d-8a9e-007713cf765f" providerId="ADAL" clId="{AE057924-06AC-4316-AA85-E83EF0BA9BDB}" dt="2019-12-16T08:22:18.655" v="24" actId="165"/>
          <ac:grpSpMkLst>
            <pc:docMk/>
            <pc:sldMk cId="1792269406" sldId="399"/>
            <ac:grpSpMk id="2" creationId="{9F42146E-0B70-4068-9A04-4F0C33E9342F}"/>
          </ac:grpSpMkLst>
        </pc:grpChg>
        <pc:grpChg chg="add mod">
          <ac:chgData name="Helen Woodhead" userId="ad3a4230-80d7-443d-8a9e-007713cf765f" providerId="ADAL" clId="{AE057924-06AC-4316-AA85-E83EF0BA9BDB}" dt="2019-12-16T08:22:26.093" v="58" actId="1038"/>
          <ac:grpSpMkLst>
            <pc:docMk/>
            <pc:sldMk cId="1792269406" sldId="399"/>
            <ac:grpSpMk id="3" creationId="{E4AB2C99-E91E-42AD-AC6A-0487FCA6A202}"/>
          </ac:grpSpMkLst>
        </pc:grpChg>
        <pc:grpChg chg="add mod">
          <ac:chgData name="Helen Woodhead" userId="ad3a4230-80d7-443d-8a9e-007713cf765f" providerId="ADAL" clId="{AE057924-06AC-4316-AA85-E83EF0BA9BDB}" dt="2019-12-16T08:22:35.704" v="59" actId="164"/>
          <ac:grpSpMkLst>
            <pc:docMk/>
            <pc:sldMk cId="1792269406" sldId="399"/>
            <ac:grpSpMk id="4" creationId="{0F718B4F-F132-48D1-ABAB-5B6F7D72E7B0}"/>
          </ac:grpSpMkLst>
        </pc:grpChg>
      </pc:sldChg>
      <pc:sldChg chg="addSp delSp modSp">
        <pc:chgData name="Helen Woodhead" userId="ad3a4230-80d7-443d-8a9e-007713cf765f" providerId="ADAL" clId="{AE057924-06AC-4316-AA85-E83EF0BA9BDB}" dt="2019-12-16T08:22:50.160" v="63"/>
        <pc:sldMkLst>
          <pc:docMk/>
          <pc:sldMk cId="3147263426" sldId="401"/>
        </pc:sldMkLst>
        <pc:spChg chg="mod topLvl">
          <ac:chgData name="Helen Woodhead" userId="ad3a4230-80d7-443d-8a9e-007713cf765f" providerId="ADAL" clId="{AE057924-06AC-4316-AA85-E83EF0BA9BDB}" dt="2019-12-16T08:22:43.457" v="60" actId="165"/>
          <ac:spMkLst>
            <pc:docMk/>
            <pc:sldMk cId="3147263426" sldId="401"/>
            <ac:spMk id="6" creationId="{3825D9F7-BAF8-4868-A991-7EC40A7426C8}"/>
          </ac:spMkLst>
        </pc:spChg>
        <pc:spChg chg="del mod topLvl">
          <ac:chgData name="Helen Woodhead" userId="ad3a4230-80d7-443d-8a9e-007713cf765f" providerId="ADAL" clId="{AE057924-06AC-4316-AA85-E83EF0BA9BDB}" dt="2019-12-16T08:22:46.766" v="61" actId="478"/>
          <ac:spMkLst>
            <pc:docMk/>
            <pc:sldMk cId="3147263426" sldId="401"/>
            <ac:spMk id="9" creationId="{4BB81C47-4B59-495D-BDA0-AA4EE4FC0D10}"/>
          </ac:spMkLst>
        </pc:spChg>
        <pc:spChg chg="del mod topLvl">
          <ac:chgData name="Helen Woodhead" userId="ad3a4230-80d7-443d-8a9e-007713cf765f" providerId="ADAL" clId="{AE057924-06AC-4316-AA85-E83EF0BA9BDB}" dt="2019-12-16T08:22:46.766" v="61" actId="478"/>
          <ac:spMkLst>
            <pc:docMk/>
            <pc:sldMk cId="3147263426" sldId="401"/>
            <ac:spMk id="10" creationId="{F6FBCD22-7C7A-4D10-B8B3-F3A022A45470}"/>
          </ac:spMkLst>
        </pc:spChg>
        <pc:spChg chg="del mod topLvl">
          <ac:chgData name="Helen Woodhead" userId="ad3a4230-80d7-443d-8a9e-007713cf765f" providerId="ADAL" clId="{AE057924-06AC-4316-AA85-E83EF0BA9BDB}" dt="2019-12-16T08:22:46.766" v="61" actId="478"/>
          <ac:spMkLst>
            <pc:docMk/>
            <pc:sldMk cId="3147263426" sldId="401"/>
            <ac:spMk id="11" creationId="{F2076433-279D-43AD-AB32-657F7FE5BC21}"/>
          </ac:spMkLst>
        </pc:spChg>
        <pc:spChg chg="del mod topLvl">
          <ac:chgData name="Helen Woodhead" userId="ad3a4230-80d7-443d-8a9e-007713cf765f" providerId="ADAL" clId="{AE057924-06AC-4316-AA85-E83EF0BA9BDB}" dt="2019-12-16T08:22:46.766" v="61" actId="478"/>
          <ac:spMkLst>
            <pc:docMk/>
            <pc:sldMk cId="3147263426" sldId="401"/>
            <ac:spMk id="12" creationId="{19A60999-EE4D-4FA6-ABF7-024BED545EBC}"/>
          </ac:spMkLst>
        </pc:spChg>
        <pc:spChg chg="del mod topLvl">
          <ac:chgData name="Helen Woodhead" userId="ad3a4230-80d7-443d-8a9e-007713cf765f" providerId="ADAL" clId="{AE057924-06AC-4316-AA85-E83EF0BA9BDB}" dt="2019-12-16T08:22:46.766" v="61" actId="478"/>
          <ac:spMkLst>
            <pc:docMk/>
            <pc:sldMk cId="3147263426" sldId="401"/>
            <ac:spMk id="13" creationId="{E150F6C8-4E0D-40C8-9EC2-06CF44499A8D}"/>
          </ac:spMkLst>
        </pc:spChg>
        <pc:spChg chg="del mod topLvl">
          <ac:chgData name="Helen Woodhead" userId="ad3a4230-80d7-443d-8a9e-007713cf765f" providerId="ADAL" clId="{AE057924-06AC-4316-AA85-E83EF0BA9BDB}" dt="2019-12-16T08:22:46.766" v="61" actId="478"/>
          <ac:spMkLst>
            <pc:docMk/>
            <pc:sldMk cId="3147263426" sldId="401"/>
            <ac:spMk id="14" creationId="{DCA95F3C-3803-4CB2-80A3-B91B55F9C95E}"/>
          </ac:spMkLst>
        </pc:spChg>
        <pc:spChg chg="del mod topLvl">
          <ac:chgData name="Helen Woodhead" userId="ad3a4230-80d7-443d-8a9e-007713cf765f" providerId="ADAL" clId="{AE057924-06AC-4316-AA85-E83EF0BA9BDB}" dt="2019-12-16T08:22:49.095" v="62" actId="478"/>
          <ac:spMkLst>
            <pc:docMk/>
            <pc:sldMk cId="3147263426" sldId="401"/>
            <ac:spMk id="15" creationId="{E5157E75-5B58-4A0E-8596-646339EAD690}"/>
          </ac:spMkLst>
        </pc:spChg>
        <pc:spChg chg="del mod topLvl">
          <ac:chgData name="Helen Woodhead" userId="ad3a4230-80d7-443d-8a9e-007713cf765f" providerId="ADAL" clId="{AE057924-06AC-4316-AA85-E83EF0BA9BDB}" dt="2019-12-16T08:22:49.095" v="62" actId="478"/>
          <ac:spMkLst>
            <pc:docMk/>
            <pc:sldMk cId="3147263426" sldId="401"/>
            <ac:spMk id="16" creationId="{6F0B76A7-B5EB-4C0A-AAFF-2A8892000FAD}"/>
          </ac:spMkLst>
        </pc:spChg>
        <pc:spChg chg="del mod topLvl">
          <ac:chgData name="Helen Woodhead" userId="ad3a4230-80d7-443d-8a9e-007713cf765f" providerId="ADAL" clId="{AE057924-06AC-4316-AA85-E83EF0BA9BDB}" dt="2019-12-16T08:22:49.095" v="62" actId="478"/>
          <ac:spMkLst>
            <pc:docMk/>
            <pc:sldMk cId="3147263426" sldId="401"/>
            <ac:spMk id="17" creationId="{C2729E0E-DC4A-4963-B6A3-91BF8797D308}"/>
          </ac:spMkLst>
        </pc:spChg>
        <pc:spChg chg="del mod topLvl">
          <ac:chgData name="Helen Woodhead" userId="ad3a4230-80d7-443d-8a9e-007713cf765f" providerId="ADAL" clId="{AE057924-06AC-4316-AA85-E83EF0BA9BDB}" dt="2019-12-16T08:22:49.095" v="62" actId="478"/>
          <ac:spMkLst>
            <pc:docMk/>
            <pc:sldMk cId="3147263426" sldId="401"/>
            <ac:spMk id="20" creationId="{CD5313EB-0BF8-4B1E-9BA8-E9827C4EB049}"/>
          </ac:spMkLst>
        </pc:spChg>
        <pc:spChg chg="del mod topLvl">
          <ac:chgData name="Helen Woodhead" userId="ad3a4230-80d7-443d-8a9e-007713cf765f" providerId="ADAL" clId="{AE057924-06AC-4316-AA85-E83EF0BA9BDB}" dt="2019-12-16T08:22:49.095" v="62" actId="478"/>
          <ac:spMkLst>
            <pc:docMk/>
            <pc:sldMk cId="3147263426" sldId="401"/>
            <ac:spMk id="21" creationId="{B911C21D-3CAF-4BCB-9709-42256260FE10}"/>
          </ac:spMkLst>
        </pc:spChg>
        <pc:spChg chg="del mod topLvl">
          <ac:chgData name="Helen Woodhead" userId="ad3a4230-80d7-443d-8a9e-007713cf765f" providerId="ADAL" clId="{AE057924-06AC-4316-AA85-E83EF0BA9BDB}" dt="2019-12-16T08:22:49.095" v="62" actId="478"/>
          <ac:spMkLst>
            <pc:docMk/>
            <pc:sldMk cId="3147263426" sldId="401"/>
            <ac:spMk id="22" creationId="{1D5A7409-FDF9-43C6-B2DA-9AACCB119B8B}"/>
          </ac:spMkLst>
        </pc:spChg>
        <pc:grpChg chg="del">
          <ac:chgData name="Helen Woodhead" userId="ad3a4230-80d7-443d-8a9e-007713cf765f" providerId="ADAL" clId="{AE057924-06AC-4316-AA85-E83EF0BA9BDB}" dt="2019-12-16T08:22:43.457" v="60" actId="165"/>
          <ac:grpSpMkLst>
            <pc:docMk/>
            <pc:sldMk cId="3147263426" sldId="401"/>
            <ac:grpSpMk id="3" creationId="{8B586467-D7AB-45A2-AAB1-D9F9862150BF}"/>
          </ac:grpSpMkLst>
        </pc:grpChg>
        <pc:grpChg chg="add">
          <ac:chgData name="Helen Woodhead" userId="ad3a4230-80d7-443d-8a9e-007713cf765f" providerId="ADAL" clId="{AE057924-06AC-4316-AA85-E83EF0BA9BDB}" dt="2019-12-16T08:22:50.160" v="63"/>
          <ac:grpSpMkLst>
            <pc:docMk/>
            <pc:sldMk cId="3147263426" sldId="401"/>
            <ac:grpSpMk id="25" creationId="{6D8BE89F-2CAF-465D-896D-633AD3DCA9C5}"/>
          </ac:grpSpMkLst>
        </pc:grpChg>
        <pc:grpChg chg="add">
          <ac:chgData name="Helen Woodhead" userId="ad3a4230-80d7-443d-8a9e-007713cf765f" providerId="ADAL" clId="{AE057924-06AC-4316-AA85-E83EF0BA9BDB}" dt="2019-12-16T08:22:50.160" v="63"/>
          <ac:grpSpMkLst>
            <pc:docMk/>
            <pc:sldMk cId="3147263426" sldId="401"/>
            <ac:grpSpMk id="32" creationId="{59AA9CB5-D4B6-4A28-9657-4C40C8E6541E}"/>
          </ac:grpSpMkLst>
        </pc:grpChg>
      </pc:sldChg>
      <pc:sldChg chg="modSp">
        <pc:chgData name="Helen Woodhead" userId="ad3a4230-80d7-443d-8a9e-007713cf765f" providerId="ADAL" clId="{AE057924-06AC-4316-AA85-E83EF0BA9BDB}" dt="2019-12-16T08:25:33.641" v="66" actId="20577"/>
        <pc:sldMkLst>
          <pc:docMk/>
          <pc:sldMk cId="1228333893" sldId="404"/>
        </pc:sldMkLst>
        <pc:spChg chg="mod">
          <ac:chgData name="Helen Woodhead" userId="ad3a4230-80d7-443d-8a9e-007713cf765f" providerId="ADAL" clId="{AE057924-06AC-4316-AA85-E83EF0BA9BDB}" dt="2019-12-16T08:25:33.641" v="66" actId="20577"/>
          <ac:spMkLst>
            <pc:docMk/>
            <pc:sldMk cId="1228333893" sldId="404"/>
            <ac:spMk id="10" creationId="{E5E8ABE9-0154-4462-A980-1EF028AC8B08}"/>
          </ac:spMkLst>
        </pc:spChg>
      </pc:sldChg>
      <pc:sldChg chg="modSp">
        <pc:chgData name="Helen Woodhead" userId="ad3a4230-80d7-443d-8a9e-007713cf765f" providerId="ADAL" clId="{AE057924-06AC-4316-AA85-E83EF0BA9BDB}" dt="2019-12-16T08:26:08.729" v="79" actId="20577"/>
        <pc:sldMkLst>
          <pc:docMk/>
          <pc:sldMk cId="2367657593" sldId="405"/>
        </pc:sldMkLst>
        <pc:spChg chg="mod">
          <ac:chgData name="Helen Woodhead" userId="ad3a4230-80d7-443d-8a9e-007713cf765f" providerId="ADAL" clId="{AE057924-06AC-4316-AA85-E83EF0BA9BDB}" dt="2019-12-16T08:25:45.672" v="68" actId="6549"/>
          <ac:spMkLst>
            <pc:docMk/>
            <pc:sldMk cId="2367657593" sldId="405"/>
            <ac:spMk id="10" creationId="{E5E8ABE9-0154-4462-A980-1EF028AC8B08}"/>
          </ac:spMkLst>
        </pc:spChg>
        <pc:spChg chg="mod">
          <ac:chgData name="Helen Woodhead" userId="ad3a4230-80d7-443d-8a9e-007713cf765f" providerId="ADAL" clId="{AE057924-06AC-4316-AA85-E83EF0BA9BDB}" dt="2019-12-16T08:26:08.729" v="79" actId="20577"/>
          <ac:spMkLst>
            <pc:docMk/>
            <pc:sldMk cId="2367657593" sldId="405"/>
            <ac:spMk id="19" creationId="{5252A847-DE45-4FA3-A1F8-EEBEB845FF8E}"/>
          </ac:spMkLst>
        </pc:spChg>
      </pc:sldChg>
      <pc:sldChg chg="modSp">
        <pc:chgData name="Helen Woodhead" userId="ad3a4230-80d7-443d-8a9e-007713cf765f" providerId="ADAL" clId="{AE057924-06AC-4316-AA85-E83EF0BA9BDB}" dt="2019-12-16T08:27:13.306" v="107" actId="20577"/>
        <pc:sldMkLst>
          <pc:docMk/>
          <pc:sldMk cId="3989944822" sldId="406"/>
        </pc:sldMkLst>
        <pc:spChg chg="mod">
          <ac:chgData name="Helen Woodhead" userId="ad3a4230-80d7-443d-8a9e-007713cf765f" providerId="ADAL" clId="{AE057924-06AC-4316-AA85-E83EF0BA9BDB}" dt="2019-12-16T08:25:57.160" v="75" actId="20577"/>
          <ac:spMkLst>
            <pc:docMk/>
            <pc:sldMk cId="3989944822" sldId="406"/>
            <ac:spMk id="10" creationId="{E5E8ABE9-0154-4462-A980-1EF028AC8B08}"/>
          </ac:spMkLst>
        </pc:spChg>
        <pc:spChg chg="mod">
          <ac:chgData name="Helen Woodhead" userId="ad3a4230-80d7-443d-8a9e-007713cf765f" providerId="ADAL" clId="{AE057924-06AC-4316-AA85-E83EF0BA9BDB}" dt="2019-12-16T08:27:13.306" v="107" actId="20577"/>
          <ac:spMkLst>
            <pc:docMk/>
            <pc:sldMk cId="3989944822" sldId="406"/>
            <ac:spMk id="19" creationId="{5252A847-DE45-4FA3-A1F8-EEBEB845FF8E}"/>
          </ac:spMkLst>
        </pc:spChg>
      </pc:sldChg>
      <pc:sldChg chg="modSp">
        <pc:chgData name="Helen Woodhead" userId="ad3a4230-80d7-443d-8a9e-007713cf765f" providerId="ADAL" clId="{AE057924-06AC-4316-AA85-E83EF0BA9BDB}" dt="2019-12-16T08:29:58.398" v="140" actId="20577"/>
        <pc:sldMkLst>
          <pc:docMk/>
          <pc:sldMk cId="2966510501" sldId="407"/>
        </pc:sldMkLst>
        <pc:spChg chg="mod">
          <ac:chgData name="Helen Woodhead" userId="ad3a4230-80d7-443d-8a9e-007713cf765f" providerId="ADAL" clId="{AE057924-06AC-4316-AA85-E83EF0BA9BDB}" dt="2019-12-16T08:28:42.948" v="118" actId="255"/>
          <ac:spMkLst>
            <pc:docMk/>
            <pc:sldMk cId="2966510501" sldId="407"/>
            <ac:spMk id="12" creationId="{E0C0D9FE-30D0-4342-BA39-B3D02ADBE6EB}"/>
          </ac:spMkLst>
        </pc:spChg>
        <pc:spChg chg="mod">
          <ac:chgData name="Helen Woodhead" userId="ad3a4230-80d7-443d-8a9e-007713cf765f" providerId="ADAL" clId="{AE057924-06AC-4316-AA85-E83EF0BA9BDB}" dt="2019-12-16T08:28:48.198" v="119" actId="255"/>
          <ac:spMkLst>
            <pc:docMk/>
            <pc:sldMk cId="2966510501" sldId="407"/>
            <ac:spMk id="13" creationId="{F19B79CF-0536-419C-9773-5E24EC854D14}"/>
          </ac:spMkLst>
        </pc:spChg>
        <pc:spChg chg="mod">
          <ac:chgData name="Helen Woodhead" userId="ad3a4230-80d7-443d-8a9e-007713cf765f" providerId="ADAL" clId="{AE057924-06AC-4316-AA85-E83EF0BA9BDB}" dt="2019-12-16T08:28:56.330" v="120" actId="255"/>
          <ac:spMkLst>
            <pc:docMk/>
            <pc:sldMk cId="2966510501" sldId="407"/>
            <ac:spMk id="16" creationId="{53D8B20A-40DE-4713-82F8-32B68E23F3FC}"/>
          </ac:spMkLst>
        </pc:spChg>
        <pc:spChg chg="mod">
          <ac:chgData name="Helen Woodhead" userId="ad3a4230-80d7-443d-8a9e-007713cf765f" providerId="ADAL" clId="{AE057924-06AC-4316-AA85-E83EF0BA9BDB}" dt="2019-12-16T08:28:56.330" v="120" actId="255"/>
          <ac:spMkLst>
            <pc:docMk/>
            <pc:sldMk cId="2966510501" sldId="407"/>
            <ac:spMk id="17" creationId="{B9B28F70-0965-499B-84AB-11FCCEE1B93F}"/>
          </ac:spMkLst>
        </pc:spChg>
        <pc:spChg chg="mod">
          <ac:chgData name="Helen Woodhead" userId="ad3a4230-80d7-443d-8a9e-007713cf765f" providerId="ADAL" clId="{AE057924-06AC-4316-AA85-E83EF0BA9BDB}" dt="2019-12-16T08:29:58.398" v="140" actId="20577"/>
          <ac:spMkLst>
            <pc:docMk/>
            <pc:sldMk cId="2966510501" sldId="407"/>
            <ac:spMk id="19" creationId="{5252A847-DE45-4FA3-A1F8-EEBEB845FF8E}"/>
          </ac:spMkLst>
        </pc:spChg>
        <pc:spChg chg="mod">
          <ac:chgData name="Helen Woodhead" userId="ad3a4230-80d7-443d-8a9e-007713cf765f" providerId="ADAL" clId="{AE057924-06AC-4316-AA85-E83EF0BA9BDB}" dt="2019-12-16T08:28:56.330" v="120" actId="255"/>
          <ac:spMkLst>
            <pc:docMk/>
            <pc:sldMk cId="2966510501" sldId="407"/>
            <ac:spMk id="20" creationId="{6BEB4CFE-B414-4696-B6E3-D0530FA76637}"/>
          </ac:spMkLst>
        </pc:spChg>
        <pc:spChg chg="mod">
          <ac:chgData name="Helen Woodhead" userId="ad3a4230-80d7-443d-8a9e-007713cf765f" providerId="ADAL" clId="{AE057924-06AC-4316-AA85-E83EF0BA9BDB}" dt="2019-12-16T08:28:56.330" v="120" actId="255"/>
          <ac:spMkLst>
            <pc:docMk/>
            <pc:sldMk cId="2966510501" sldId="407"/>
            <ac:spMk id="21" creationId="{9DB26D44-5EB7-4F8D-9055-7F98E3F4B912}"/>
          </ac:spMkLst>
        </pc:spChg>
        <pc:spChg chg="mod">
          <ac:chgData name="Helen Woodhead" userId="ad3a4230-80d7-443d-8a9e-007713cf765f" providerId="ADAL" clId="{AE057924-06AC-4316-AA85-E83EF0BA9BDB}" dt="2019-12-16T08:28:56.330" v="120" actId="255"/>
          <ac:spMkLst>
            <pc:docMk/>
            <pc:sldMk cId="2966510501" sldId="407"/>
            <ac:spMk id="22" creationId="{AA2A017E-B228-41CE-B395-BEF3F66111D9}"/>
          </ac:spMkLst>
        </pc:spChg>
        <pc:spChg chg="mod">
          <ac:chgData name="Helen Woodhead" userId="ad3a4230-80d7-443d-8a9e-007713cf765f" providerId="ADAL" clId="{AE057924-06AC-4316-AA85-E83EF0BA9BDB}" dt="2019-12-16T08:28:56.330" v="120" actId="255"/>
          <ac:spMkLst>
            <pc:docMk/>
            <pc:sldMk cId="2966510501" sldId="407"/>
            <ac:spMk id="23" creationId="{44F5A519-F037-43AD-A193-8EA3576B75DD}"/>
          </ac:spMkLst>
        </pc:spChg>
      </pc:sldChg>
      <pc:sldChg chg="modSp">
        <pc:chgData name="Helen Woodhead" userId="ad3a4230-80d7-443d-8a9e-007713cf765f" providerId="ADAL" clId="{AE057924-06AC-4316-AA85-E83EF0BA9BDB}" dt="2019-12-16T08:32:35.449" v="146" actId="20577"/>
        <pc:sldMkLst>
          <pc:docMk/>
          <pc:sldMk cId="2342341178" sldId="408"/>
        </pc:sldMkLst>
        <pc:spChg chg="mod">
          <ac:chgData name="Helen Woodhead" userId="ad3a4230-80d7-443d-8a9e-007713cf765f" providerId="ADAL" clId="{AE057924-06AC-4316-AA85-E83EF0BA9BDB}" dt="2019-12-16T08:32:35.449" v="146" actId="20577"/>
          <ac:spMkLst>
            <pc:docMk/>
            <pc:sldMk cId="2342341178" sldId="408"/>
            <ac:spMk id="11" creationId="{E1818F33-5713-4619-BEAA-46266B4E11C2}"/>
          </ac:spMkLst>
        </pc:spChg>
      </pc:sldChg>
      <pc:sldChg chg="modSp">
        <pc:chgData name="Helen Woodhead" userId="ad3a4230-80d7-443d-8a9e-007713cf765f" providerId="ADAL" clId="{AE057924-06AC-4316-AA85-E83EF0BA9BDB}" dt="2019-12-16T08:32:49.042" v="147" actId="20577"/>
        <pc:sldMkLst>
          <pc:docMk/>
          <pc:sldMk cId="3879415111" sldId="409"/>
        </pc:sldMkLst>
        <pc:spChg chg="mod">
          <ac:chgData name="Helen Woodhead" userId="ad3a4230-80d7-443d-8a9e-007713cf765f" providerId="ADAL" clId="{AE057924-06AC-4316-AA85-E83EF0BA9BDB}" dt="2019-12-16T08:32:28.346" v="145" actId="20577"/>
          <ac:spMkLst>
            <pc:docMk/>
            <pc:sldMk cId="3879415111" sldId="409"/>
            <ac:spMk id="11" creationId="{E1818F33-5713-4619-BEAA-46266B4E11C2}"/>
          </ac:spMkLst>
        </pc:spChg>
        <pc:spChg chg="mod">
          <ac:chgData name="Helen Woodhead" userId="ad3a4230-80d7-443d-8a9e-007713cf765f" providerId="ADAL" clId="{AE057924-06AC-4316-AA85-E83EF0BA9BDB}" dt="2019-12-16T08:32:49.042" v="147" actId="20577"/>
          <ac:spMkLst>
            <pc:docMk/>
            <pc:sldMk cId="3879415111" sldId="409"/>
            <ac:spMk id="19" creationId="{5252A847-DE45-4FA3-A1F8-EEBEB845FF8E}"/>
          </ac:spMkLst>
        </pc:spChg>
      </pc:sldChg>
    </pc:docChg>
  </pc:docChgLst>
  <pc:docChgLst>
    <pc:chgData name="Ashleigh Sobol" userId="8430f2a2-602f-4dde-a79b-412efd9dd8bf" providerId="ADAL" clId="{A204DDAC-AA7C-4679-9F40-91028CD5C38E}"/>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docChg>
  </pc:docChgLst>
  <pc:docChgLst>
    <pc:chgData name="Eleanor Simpson" userId="975f5492-d74c-431c-90fe-9bfc34b8124b" providerId="ADAL" clId="{D3E40480-8D52-4D8D-BCBE-C89C2AED8317}"/>
    <pc:docChg chg="undo custSel addSld delSld modSld sldOrd">
      <pc:chgData name="Eleanor Simpson" userId="975f5492-d74c-431c-90fe-9bfc34b8124b" providerId="ADAL" clId="{D3E40480-8D52-4D8D-BCBE-C89C2AED8317}" dt="2019-12-12T13:46:53.470" v="1686" actId="1037"/>
      <pc:docMkLst>
        <pc:docMk/>
      </pc:docMkLst>
      <pc:sldChg chg="addSp delSp modSp">
        <pc:chgData name="Eleanor Simpson" userId="975f5492-d74c-431c-90fe-9bfc34b8124b" providerId="ADAL" clId="{D3E40480-8D52-4D8D-BCBE-C89C2AED8317}" dt="2019-12-12T13:32:59.146" v="1483" actId="12788"/>
        <pc:sldMkLst>
          <pc:docMk/>
          <pc:sldMk cId="636014570" sldId="314"/>
        </pc:sldMkLst>
        <pc:spChg chg="mod topLvl">
          <ac:chgData name="Eleanor Simpson" userId="975f5492-d74c-431c-90fe-9bfc34b8124b" providerId="ADAL" clId="{D3E40480-8D52-4D8D-BCBE-C89C2AED8317}" dt="2019-12-12T13:32:55.721" v="1482" actId="164"/>
          <ac:spMkLst>
            <pc:docMk/>
            <pc:sldMk cId="636014570" sldId="314"/>
            <ac:spMk id="6" creationId="{C37D91A5-1064-4F33-8778-FF6651F5D3FE}"/>
          </ac:spMkLst>
        </pc:spChg>
        <pc:spChg chg="mod topLvl">
          <ac:chgData name="Eleanor Simpson" userId="975f5492-d74c-431c-90fe-9bfc34b8124b" providerId="ADAL" clId="{D3E40480-8D52-4D8D-BCBE-C89C2AED8317}" dt="2019-12-12T13:32:55.721" v="1482" actId="164"/>
          <ac:spMkLst>
            <pc:docMk/>
            <pc:sldMk cId="636014570" sldId="314"/>
            <ac:spMk id="9" creationId="{507CFBAC-8143-43D4-93EB-BA2F90D16BCC}"/>
          </ac:spMkLst>
        </pc:spChg>
        <pc:spChg chg="mod topLvl">
          <ac:chgData name="Eleanor Simpson" userId="975f5492-d74c-431c-90fe-9bfc34b8124b" providerId="ADAL" clId="{D3E40480-8D52-4D8D-BCBE-C89C2AED8317}" dt="2019-12-12T13:32:55.721" v="1482" actId="164"/>
          <ac:spMkLst>
            <pc:docMk/>
            <pc:sldMk cId="636014570" sldId="314"/>
            <ac:spMk id="10" creationId="{66744266-CA36-4478-98FB-586B9EA74D50}"/>
          </ac:spMkLst>
        </pc:spChg>
        <pc:spChg chg="mod topLvl">
          <ac:chgData name="Eleanor Simpson" userId="975f5492-d74c-431c-90fe-9bfc34b8124b" providerId="ADAL" clId="{D3E40480-8D52-4D8D-BCBE-C89C2AED8317}" dt="2019-12-12T13:32:55.721" v="1482" actId="164"/>
          <ac:spMkLst>
            <pc:docMk/>
            <pc:sldMk cId="636014570" sldId="314"/>
            <ac:spMk id="11" creationId="{E1818F33-5713-4619-BEAA-46266B4E11C2}"/>
          </ac:spMkLst>
        </pc:spChg>
        <pc:grpChg chg="del">
          <ac:chgData name="Eleanor Simpson" userId="975f5492-d74c-431c-90fe-9bfc34b8124b" providerId="ADAL" clId="{D3E40480-8D52-4D8D-BCBE-C89C2AED8317}" dt="2019-12-12T13:28:09.782" v="1380" actId="165"/>
          <ac:grpSpMkLst>
            <pc:docMk/>
            <pc:sldMk cId="636014570" sldId="314"/>
            <ac:grpSpMk id="2" creationId="{1E482730-E1A8-4F08-A3C4-1A213873BAB1}"/>
          </ac:grpSpMkLst>
        </pc:grpChg>
        <pc:grpChg chg="add mod">
          <ac:chgData name="Eleanor Simpson" userId="975f5492-d74c-431c-90fe-9bfc34b8124b" providerId="ADAL" clId="{D3E40480-8D52-4D8D-BCBE-C89C2AED8317}" dt="2019-12-12T13:32:59.146" v="1483" actId="12788"/>
          <ac:grpSpMkLst>
            <pc:docMk/>
            <pc:sldMk cId="636014570" sldId="314"/>
            <ac:grpSpMk id="3" creationId="{DF7EBF07-1FB3-48C2-BCCE-C4B635E3B4C2}"/>
          </ac:grpSpMkLst>
        </pc:grpChg>
      </pc:sldChg>
      <pc:sldChg chg="addSp delSp modSp">
        <pc:chgData name="Eleanor Simpson" userId="975f5492-d74c-431c-90fe-9bfc34b8124b" providerId="ADAL" clId="{D3E40480-8D52-4D8D-BCBE-C89C2AED8317}" dt="2019-12-12T13:24:42.496" v="1293" actId="20577"/>
        <pc:sldMkLst>
          <pc:docMk/>
          <pc:sldMk cId="1071900124" sldId="355"/>
        </pc:sldMkLst>
        <pc:spChg chg="del">
          <ac:chgData name="Eleanor Simpson" userId="975f5492-d74c-431c-90fe-9bfc34b8124b" providerId="ADAL" clId="{D3E40480-8D52-4D8D-BCBE-C89C2AED8317}" dt="2019-12-12T12:23:54.236" v="1016" actId="478"/>
          <ac:spMkLst>
            <pc:docMk/>
            <pc:sldMk cId="1071900124" sldId="355"/>
            <ac:spMk id="11" creationId="{AFE25AE3-D08B-430B-8487-0E3686065A86}"/>
          </ac:spMkLst>
        </pc:spChg>
        <pc:spChg chg="add mod">
          <ac:chgData name="Eleanor Simpson" userId="975f5492-d74c-431c-90fe-9bfc34b8124b" providerId="ADAL" clId="{D3E40480-8D52-4D8D-BCBE-C89C2AED8317}" dt="2019-12-12T12:27:56.542" v="1287" actId="1038"/>
          <ac:spMkLst>
            <pc:docMk/>
            <pc:sldMk cId="1071900124" sldId="355"/>
            <ac:spMk id="12" creationId="{E0C0D9FE-30D0-4342-BA39-B3D02ADBE6EB}"/>
          </ac:spMkLst>
        </pc:spChg>
        <pc:spChg chg="add mod">
          <ac:chgData name="Eleanor Simpson" userId="975f5492-d74c-431c-90fe-9bfc34b8124b" providerId="ADAL" clId="{D3E40480-8D52-4D8D-BCBE-C89C2AED8317}" dt="2019-12-12T12:27:56.542" v="1287" actId="1038"/>
          <ac:spMkLst>
            <pc:docMk/>
            <pc:sldMk cId="1071900124" sldId="355"/>
            <ac:spMk id="13" creationId="{F19B79CF-0536-419C-9773-5E24EC854D14}"/>
          </ac:spMkLst>
        </pc:spChg>
        <pc:spChg chg="del">
          <ac:chgData name="Eleanor Simpson" userId="975f5492-d74c-431c-90fe-9bfc34b8124b" providerId="ADAL" clId="{D3E40480-8D52-4D8D-BCBE-C89C2AED8317}" dt="2019-12-12T12:23:54.236" v="1016" actId="478"/>
          <ac:spMkLst>
            <pc:docMk/>
            <pc:sldMk cId="1071900124" sldId="355"/>
            <ac:spMk id="15" creationId="{6417C042-8A73-41D7-ABD6-54FD2A5ACBFB}"/>
          </ac:spMkLst>
        </pc:spChg>
        <pc:spChg chg="mod">
          <ac:chgData name="Eleanor Simpson" userId="975f5492-d74c-431c-90fe-9bfc34b8124b" providerId="ADAL" clId="{D3E40480-8D52-4D8D-BCBE-C89C2AED8317}" dt="2019-12-12T12:25:42.325" v="1142" actId="403"/>
          <ac:spMkLst>
            <pc:docMk/>
            <pc:sldMk cId="1071900124" sldId="355"/>
            <ac:spMk id="16" creationId="{53D8B20A-40DE-4713-82F8-32B68E23F3FC}"/>
          </ac:spMkLst>
        </pc:spChg>
        <pc:spChg chg="mod">
          <ac:chgData name="Eleanor Simpson" userId="975f5492-d74c-431c-90fe-9bfc34b8124b" providerId="ADAL" clId="{D3E40480-8D52-4D8D-BCBE-C89C2AED8317}" dt="2019-12-12T12:25:42.325" v="1142" actId="403"/>
          <ac:spMkLst>
            <pc:docMk/>
            <pc:sldMk cId="1071900124" sldId="355"/>
            <ac:spMk id="17" creationId="{B9B28F70-0965-499B-84AB-11FCCEE1B93F}"/>
          </ac:spMkLst>
        </pc:spChg>
        <pc:spChg chg="mod">
          <ac:chgData name="Eleanor Simpson" userId="975f5492-d74c-431c-90fe-9bfc34b8124b" providerId="ADAL" clId="{D3E40480-8D52-4D8D-BCBE-C89C2AED8317}" dt="2019-12-12T12:24:37.215" v="1020" actId="20577"/>
          <ac:spMkLst>
            <pc:docMk/>
            <pc:sldMk cId="1071900124" sldId="355"/>
            <ac:spMk id="19" creationId="{5252A847-DE45-4FA3-A1F8-EEBEB845FF8E}"/>
          </ac:spMkLst>
        </pc:spChg>
        <pc:spChg chg="mod">
          <ac:chgData name="Eleanor Simpson" userId="975f5492-d74c-431c-90fe-9bfc34b8124b" providerId="ADAL" clId="{D3E40480-8D52-4D8D-BCBE-C89C2AED8317}" dt="2019-12-12T12:25:42.325" v="1142" actId="403"/>
          <ac:spMkLst>
            <pc:docMk/>
            <pc:sldMk cId="1071900124" sldId="355"/>
            <ac:spMk id="20" creationId="{6BEB4CFE-B414-4696-B6E3-D0530FA76637}"/>
          </ac:spMkLst>
        </pc:spChg>
        <pc:spChg chg="mod">
          <ac:chgData name="Eleanor Simpson" userId="975f5492-d74c-431c-90fe-9bfc34b8124b" providerId="ADAL" clId="{D3E40480-8D52-4D8D-BCBE-C89C2AED8317}" dt="2019-12-12T13:24:32.225" v="1289" actId="20577"/>
          <ac:spMkLst>
            <pc:docMk/>
            <pc:sldMk cId="1071900124" sldId="355"/>
            <ac:spMk id="21" creationId="{9DB26D44-5EB7-4F8D-9055-7F98E3F4B912}"/>
          </ac:spMkLst>
        </pc:spChg>
        <pc:spChg chg="mod">
          <ac:chgData name="Eleanor Simpson" userId="975f5492-d74c-431c-90fe-9bfc34b8124b" providerId="ADAL" clId="{D3E40480-8D52-4D8D-BCBE-C89C2AED8317}" dt="2019-12-12T12:25:42.325" v="1142" actId="403"/>
          <ac:spMkLst>
            <pc:docMk/>
            <pc:sldMk cId="1071900124" sldId="355"/>
            <ac:spMk id="22" creationId="{AA2A017E-B228-41CE-B395-BEF3F66111D9}"/>
          </ac:spMkLst>
        </pc:spChg>
        <pc:spChg chg="mod">
          <ac:chgData name="Eleanor Simpson" userId="975f5492-d74c-431c-90fe-9bfc34b8124b" providerId="ADAL" clId="{D3E40480-8D52-4D8D-BCBE-C89C2AED8317}" dt="2019-12-12T12:25:42.325" v="1142" actId="403"/>
          <ac:spMkLst>
            <pc:docMk/>
            <pc:sldMk cId="1071900124" sldId="355"/>
            <ac:spMk id="23" creationId="{44F5A519-F037-43AD-A193-8EA3576B75DD}"/>
          </ac:spMkLst>
        </pc:spChg>
        <pc:grpChg chg="add mod">
          <ac:chgData name="Eleanor Simpson" userId="975f5492-d74c-431c-90fe-9bfc34b8124b" providerId="ADAL" clId="{D3E40480-8D52-4D8D-BCBE-C89C2AED8317}" dt="2019-12-12T12:27:24.166" v="1255" actId="12788"/>
          <ac:grpSpMkLst>
            <pc:docMk/>
            <pc:sldMk cId="1071900124" sldId="355"/>
            <ac:grpSpMk id="14" creationId="{597B86F1-8BC9-4DA0-BB30-9D7AB0EC3504}"/>
          </ac:grpSpMkLst>
        </pc:grpChg>
        <pc:graphicFrameChg chg="del">
          <ac:chgData name="Eleanor Simpson" userId="975f5492-d74c-431c-90fe-9bfc34b8124b" providerId="ADAL" clId="{D3E40480-8D52-4D8D-BCBE-C89C2AED8317}" dt="2019-12-12T12:23:54.236" v="1016" actId="478"/>
          <ac:graphicFrameMkLst>
            <pc:docMk/>
            <pc:sldMk cId="1071900124" sldId="355"/>
            <ac:graphicFrameMk id="6" creationId="{EC73620C-70DA-4684-A658-42EBA217E4F8}"/>
          </ac:graphicFrameMkLst>
        </pc:graphicFrameChg>
        <pc:graphicFrameChg chg="del">
          <ac:chgData name="Eleanor Simpson" userId="975f5492-d74c-431c-90fe-9bfc34b8124b" providerId="ADAL" clId="{D3E40480-8D52-4D8D-BCBE-C89C2AED8317}" dt="2019-12-12T12:23:54.236" v="1016" actId="478"/>
          <ac:graphicFrameMkLst>
            <pc:docMk/>
            <pc:sldMk cId="1071900124" sldId="355"/>
            <ac:graphicFrameMk id="9" creationId="{5646E993-10D8-4F2B-B0A1-15AE2E88313C}"/>
          </ac:graphicFrameMkLst>
        </pc:graphicFrameChg>
        <pc:graphicFrameChg chg="add mod modGraphic">
          <ac:chgData name="Eleanor Simpson" userId="975f5492-d74c-431c-90fe-9bfc34b8124b" providerId="ADAL" clId="{D3E40480-8D52-4D8D-BCBE-C89C2AED8317}" dt="2019-12-12T13:24:42.496" v="1293" actId="20577"/>
          <ac:graphicFrameMkLst>
            <pc:docMk/>
            <pc:sldMk cId="1071900124" sldId="355"/>
            <ac:graphicFrameMk id="10" creationId="{F324DA9C-542B-471E-B5C6-74D59C33574F}"/>
          </ac:graphicFrameMkLst>
        </pc:graphicFrameChg>
      </pc:sldChg>
      <pc:sldChg chg="addSp modSp">
        <pc:chgData name="Eleanor Simpson" userId="975f5492-d74c-431c-90fe-9bfc34b8124b" providerId="ADAL" clId="{D3E40480-8D52-4D8D-BCBE-C89C2AED8317}" dt="2019-12-12T13:35:44.158" v="1627" actId="12788"/>
        <pc:sldMkLst>
          <pc:docMk/>
          <pc:sldMk cId="1669721746" sldId="365"/>
        </pc:sldMkLst>
        <pc:spChg chg="mod">
          <ac:chgData name="Eleanor Simpson" userId="975f5492-d74c-431c-90fe-9bfc34b8124b" providerId="ADAL" clId="{D3E40480-8D52-4D8D-BCBE-C89C2AED8317}" dt="2019-12-12T11:10:53.494" v="12" actId="20577"/>
          <ac:spMkLst>
            <pc:docMk/>
            <pc:sldMk cId="1669721746" sldId="365"/>
            <ac:spMk id="97" creationId="{AA53DCEE-7C1B-4150-B324-EE751716FDEF}"/>
          </ac:spMkLst>
        </pc:spChg>
        <pc:grpChg chg="add mod">
          <ac:chgData name="Eleanor Simpson" userId="975f5492-d74c-431c-90fe-9bfc34b8124b" providerId="ADAL" clId="{D3E40480-8D52-4D8D-BCBE-C89C2AED8317}" dt="2019-12-12T13:35:44.158" v="1627" actId="12788"/>
          <ac:grpSpMkLst>
            <pc:docMk/>
            <pc:sldMk cId="1669721746" sldId="365"/>
            <ac:grpSpMk id="2" creationId="{5F972D57-DA36-4A69-8627-8B8F5EFCE59D}"/>
          </ac:grpSpMkLst>
        </pc:grpChg>
        <pc:grpChg chg="mod">
          <ac:chgData name="Eleanor Simpson" userId="975f5492-d74c-431c-90fe-9bfc34b8124b" providerId="ADAL" clId="{D3E40480-8D52-4D8D-BCBE-C89C2AED8317}" dt="2019-12-12T13:35:44.158" v="1627" actId="12788"/>
          <ac:grpSpMkLst>
            <pc:docMk/>
            <pc:sldMk cId="1669721746" sldId="365"/>
            <ac:grpSpMk id="5" creationId="{20E70D7A-4AC3-4911-876F-A1B8924342FE}"/>
          </ac:grpSpMkLst>
        </pc:grpChg>
        <pc:grpChg chg="mod">
          <ac:chgData name="Eleanor Simpson" userId="975f5492-d74c-431c-90fe-9bfc34b8124b" providerId="ADAL" clId="{D3E40480-8D52-4D8D-BCBE-C89C2AED8317}" dt="2019-12-12T13:35:44.158" v="1627" actId="12788"/>
          <ac:grpSpMkLst>
            <pc:docMk/>
            <pc:sldMk cId="1669721746" sldId="365"/>
            <ac:grpSpMk id="6" creationId="{B06FEA2C-A550-4866-BA56-195A161BC0F3}"/>
          </ac:grpSpMkLst>
        </pc:grpChg>
        <pc:grpChg chg="mod">
          <ac:chgData name="Eleanor Simpson" userId="975f5492-d74c-431c-90fe-9bfc34b8124b" providerId="ADAL" clId="{D3E40480-8D52-4D8D-BCBE-C89C2AED8317}" dt="2019-12-12T13:35:44.158" v="1627" actId="12788"/>
          <ac:grpSpMkLst>
            <pc:docMk/>
            <pc:sldMk cId="1669721746" sldId="365"/>
            <ac:grpSpMk id="12" creationId="{FE5B84AA-9A2C-45C9-A13B-AF1B8CB5413A}"/>
          </ac:grpSpMkLst>
        </pc:grpChg>
        <pc:grpChg chg="mod">
          <ac:chgData name="Eleanor Simpson" userId="975f5492-d74c-431c-90fe-9bfc34b8124b" providerId="ADAL" clId="{D3E40480-8D52-4D8D-BCBE-C89C2AED8317}" dt="2019-12-12T13:35:44.158" v="1627" actId="12788"/>
          <ac:grpSpMkLst>
            <pc:docMk/>
            <pc:sldMk cId="1669721746" sldId="365"/>
            <ac:grpSpMk id="13" creationId="{AD73FEF6-BF43-4A5E-A61D-0B28AC3734CE}"/>
          </ac:grpSpMkLst>
        </pc:grpChg>
        <pc:grpChg chg="mod">
          <ac:chgData name="Eleanor Simpson" userId="975f5492-d74c-431c-90fe-9bfc34b8124b" providerId="ADAL" clId="{D3E40480-8D52-4D8D-BCBE-C89C2AED8317}" dt="2019-12-12T13:35:44.158" v="1627" actId="12788"/>
          <ac:grpSpMkLst>
            <pc:docMk/>
            <pc:sldMk cId="1669721746" sldId="365"/>
            <ac:grpSpMk id="20" creationId="{9C70D497-5AF9-4AD7-86EF-36303FB977CF}"/>
          </ac:grpSpMkLst>
        </pc:grpChg>
        <pc:grpChg chg="mod">
          <ac:chgData name="Eleanor Simpson" userId="975f5492-d74c-431c-90fe-9bfc34b8124b" providerId="ADAL" clId="{D3E40480-8D52-4D8D-BCBE-C89C2AED8317}" dt="2019-12-12T13:35:44.158" v="1627" actId="12788"/>
          <ac:grpSpMkLst>
            <pc:docMk/>
            <pc:sldMk cId="1669721746" sldId="365"/>
            <ac:grpSpMk id="25" creationId="{F400C9A7-44EC-49FA-82F6-B542FA6074CE}"/>
          </ac:grpSpMkLst>
        </pc:grpChg>
        <pc:grpChg chg="mod">
          <ac:chgData name="Eleanor Simpson" userId="975f5492-d74c-431c-90fe-9bfc34b8124b" providerId="ADAL" clId="{D3E40480-8D52-4D8D-BCBE-C89C2AED8317}" dt="2019-12-12T13:35:44.158" v="1627" actId="12788"/>
          <ac:grpSpMkLst>
            <pc:docMk/>
            <pc:sldMk cId="1669721746" sldId="365"/>
            <ac:grpSpMk id="30" creationId="{17E2653E-1DF5-430B-9BD8-10CCC94CF8DF}"/>
          </ac:grpSpMkLst>
        </pc:grpChg>
        <pc:grpChg chg="mod">
          <ac:chgData name="Eleanor Simpson" userId="975f5492-d74c-431c-90fe-9bfc34b8124b" providerId="ADAL" clId="{D3E40480-8D52-4D8D-BCBE-C89C2AED8317}" dt="2019-12-12T13:35:44.158" v="1627" actId="12788"/>
          <ac:grpSpMkLst>
            <pc:docMk/>
            <pc:sldMk cId="1669721746" sldId="365"/>
            <ac:grpSpMk id="35" creationId="{26FC053A-C609-4DDF-BCAD-D9A5A411D1F7}"/>
          </ac:grpSpMkLst>
        </pc:grpChg>
        <pc:grpChg chg="mod">
          <ac:chgData name="Eleanor Simpson" userId="975f5492-d74c-431c-90fe-9bfc34b8124b" providerId="ADAL" clId="{D3E40480-8D52-4D8D-BCBE-C89C2AED8317}" dt="2019-12-12T13:35:44.158" v="1627" actId="12788"/>
          <ac:grpSpMkLst>
            <pc:docMk/>
            <pc:sldMk cId="1669721746" sldId="365"/>
            <ac:grpSpMk id="40" creationId="{EBF1F541-F4A2-470A-9941-F55E1769E48C}"/>
          </ac:grpSpMkLst>
        </pc:grpChg>
        <pc:grpChg chg="mod">
          <ac:chgData name="Eleanor Simpson" userId="975f5492-d74c-431c-90fe-9bfc34b8124b" providerId="ADAL" clId="{D3E40480-8D52-4D8D-BCBE-C89C2AED8317}" dt="2019-12-12T13:35:44.158" v="1627" actId="12788"/>
          <ac:grpSpMkLst>
            <pc:docMk/>
            <pc:sldMk cId="1669721746" sldId="365"/>
            <ac:grpSpMk id="45" creationId="{69F1B9B3-E90E-4DBF-AE00-5B4B58956814}"/>
          </ac:grpSpMkLst>
        </pc:grpChg>
        <pc:grpChg chg="mod">
          <ac:chgData name="Eleanor Simpson" userId="975f5492-d74c-431c-90fe-9bfc34b8124b" providerId="ADAL" clId="{D3E40480-8D52-4D8D-BCBE-C89C2AED8317}" dt="2019-12-12T13:35:44.158" v="1627" actId="12788"/>
          <ac:grpSpMkLst>
            <pc:docMk/>
            <pc:sldMk cId="1669721746" sldId="365"/>
            <ac:grpSpMk id="50" creationId="{706B69CA-1974-4F22-9F7D-C25D34FA697B}"/>
          </ac:grpSpMkLst>
        </pc:grpChg>
        <pc:grpChg chg="mod">
          <ac:chgData name="Eleanor Simpson" userId="975f5492-d74c-431c-90fe-9bfc34b8124b" providerId="ADAL" clId="{D3E40480-8D52-4D8D-BCBE-C89C2AED8317}" dt="2019-12-12T13:35:44.158" v="1627" actId="12788"/>
          <ac:grpSpMkLst>
            <pc:docMk/>
            <pc:sldMk cId="1669721746" sldId="365"/>
            <ac:grpSpMk id="55" creationId="{53BDD90B-C74F-410E-8985-379F340F19B9}"/>
          </ac:grpSpMkLst>
        </pc:grpChg>
        <pc:grpChg chg="mod">
          <ac:chgData name="Eleanor Simpson" userId="975f5492-d74c-431c-90fe-9bfc34b8124b" providerId="ADAL" clId="{D3E40480-8D52-4D8D-BCBE-C89C2AED8317}" dt="2019-12-12T13:35:44.158" v="1627" actId="12788"/>
          <ac:grpSpMkLst>
            <pc:docMk/>
            <pc:sldMk cId="1669721746" sldId="365"/>
            <ac:grpSpMk id="59" creationId="{BB26C4D2-DDAD-4E2A-96EC-43AFDCE30E9F}"/>
          </ac:grpSpMkLst>
        </pc:grpChg>
        <pc:grpChg chg="mod">
          <ac:chgData name="Eleanor Simpson" userId="975f5492-d74c-431c-90fe-9bfc34b8124b" providerId="ADAL" clId="{D3E40480-8D52-4D8D-BCBE-C89C2AED8317}" dt="2019-12-12T13:35:44.158" v="1627" actId="12788"/>
          <ac:grpSpMkLst>
            <pc:docMk/>
            <pc:sldMk cId="1669721746" sldId="365"/>
            <ac:grpSpMk id="63" creationId="{B04C4259-F763-46E3-8266-42E78BFC84E7}"/>
          </ac:grpSpMkLst>
        </pc:grpChg>
        <pc:grpChg chg="mod">
          <ac:chgData name="Eleanor Simpson" userId="975f5492-d74c-431c-90fe-9bfc34b8124b" providerId="ADAL" clId="{D3E40480-8D52-4D8D-BCBE-C89C2AED8317}" dt="2019-12-12T13:35:44.158" v="1627" actId="12788"/>
          <ac:grpSpMkLst>
            <pc:docMk/>
            <pc:sldMk cId="1669721746" sldId="365"/>
            <ac:grpSpMk id="67" creationId="{13E9391D-3C1C-4A47-8CF5-62E491EF0249}"/>
          </ac:grpSpMkLst>
        </pc:grpChg>
        <pc:grpChg chg="mod">
          <ac:chgData name="Eleanor Simpson" userId="975f5492-d74c-431c-90fe-9bfc34b8124b" providerId="ADAL" clId="{D3E40480-8D52-4D8D-BCBE-C89C2AED8317}" dt="2019-12-12T13:35:44.158" v="1627" actId="12788"/>
          <ac:grpSpMkLst>
            <pc:docMk/>
            <pc:sldMk cId="1669721746" sldId="365"/>
            <ac:grpSpMk id="71" creationId="{4B100909-5329-432C-B44E-F4CF980DADB1}"/>
          </ac:grpSpMkLst>
        </pc:grpChg>
        <pc:grpChg chg="mod">
          <ac:chgData name="Eleanor Simpson" userId="975f5492-d74c-431c-90fe-9bfc34b8124b" providerId="ADAL" clId="{D3E40480-8D52-4D8D-BCBE-C89C2AED8317}" dt="2019-12-12T13:35:44.158" v="1627" actId="12788"/>
          <ac:grpSpMkLst>
            <pc:docMk/>
            <pc:sldMk cId="1669721746" sldId="365"/>
            <ac:grpSpMk id="76" creationId="{9E50BAE2-A8F7-4C24-B10B-D3E7072AFBC9}"/>
          </ac:grpSpMkLst>
        </pc:grpChg>
        <pc:grpChg chg="mod">
          <ac:chgData name="Eleanor Simpson" userId="975f5492-d74c-431c-90fe-9bfc34b8124b" providerId="ADAL" clId="{D3E40480-8D52-4D8D-BCBE-C89C2AED8317}" dt="2019-12-12T13:35:44.158" v="1627" actId="12788"/>
          <ac:grpSpMkLst>
            <pc:docMk/>
            <pc:sldMk cId="1669721746" sldId="365"/>
            <ac:grpSpMk id="79" creationId="{D694F3B3-14A3-47B3-A5A4-5AC688995D15}"/>
          </ac:grpSpMkLst>
        </pc:grpChg>
        <pc:grpChg chg="mod">
          <ac:chgData name="Eleanor Simpson" userId="975f5492-d74c-431c-90fe-9bfc34b8124b" providerId="ADAL" clId="{D3E40480-8D52-4D8D-BCBE-C89C2AED8317}" dt="2019-12-12T13:35:44.158" v="1627" actId="12788"/>
          <ac:grpSpMkLst>
            <pc:docMk/>
            <pc:sldMk cId="1669721746" sldId="365"/>
            <ac:grpSpMk id="82" creationId="{5C5F90D7-B1DD-4753-A888-01F288F1CA82}"/>
          </ac:grpSpMkLst>
        </pc:grpChg>
        <pc:grpChg chg="mod">
          <ac:chgData name="Eleanor Simpson" userId="975f5492-d74c-431c-90fe-9bfc34b8124b" providerId="ADAL" clId="{D3E40480-8D52-4D8D-BCBE-C89C2AED8317}" dt="2019-12-12T13:35:44.158" v="1627" actId="12788"/>
          <ac:grpSpMkLst>
            <pc:docMk/>
            <pc:sldMk cId="1669721746" sldId="365"/>
            <ac:grpSpMk id="85" creationId="{8F03AFAA-068B-40F9-99E2-8CF9E6AA93EF}"/>
          </ac:grpSpMkLst>
        </pc:grpChg>
        <pc:grpChg chg="mod">
          <ac:chgData name="Eleanor Simpson" userId="975f5492-d74c-431c-90fe-9bfc34b8124b" providerId="ADAL" clId="{D3E40480-8D52-4D8D-BCBE-C89C2AED8317}" dt="2019-12-12T13:35:44.158" v="1627" actId="12788"/>
          <ac:grpSpMkLst>
            <pc:docMk/>
            <pc:sldMk cId="1669721746" sldId="365"/>
            <ac:grpSpMk id="88" creationId="{46366967-1FC1-4060-87E9-CD6752EEFC65}"/>
          </ac:grpSpMkLst>
        </pc:grpChg>
        <pc:grpChg chg="mod">
          <ac:chgData name="Eleanor Simpson" userId="975f5492-d74c-431c-90fe-9bfc34b8124b" providerId="ADAL" clId="{D3E40480-8D52-4D8D-BCBE-C89C2AED8317}" dt="2019-12-12T13:35:44.158" v="1627" actId="12788"/>
          <ac:grpSpMkLst>
            <pc:docMk/>
            <pc:sldMk cId="1669721746" sldId="365"/>
            <ac:grpSpMk id="91" creationId="{56A2EB65-4CBB-482D-BB3A-117DE5E05135}"/>
          </ac:grpSpMkLst>
        </pc:grpChg>
        <pc:grpChg chg="mod">
          <ac:chgData name="Eleanor Simpson" userId="975f5492-d74c-431c-90fe-9bfc34b8124b" providerId="ADAL" clId="{D3E40480-8D52-4D8D-BCBE-C89C2AED8317}" dt="2019-12-12T13:35:44.158" v="1627" actId="12788"/>
          <ac:grpSpMkLst>
            <pc:docMk/>
            <pc:sldMk cId="1669721746" sldId="365"/>
            <ac:grpSpMk id="94" creationId="{1B71FA62-B32F-4681-91AB-77B091C1A7C6}"/>
          </ac:grpSpMkLst>
        </pc:grpChg>
      </pc:sldChg>
      <pc:sldChg chg="modSp">
        <pc:chgData name="Eleanor Simpson" userId="975f5492-d74c-431c-90fe-9bfc34b8124b" providerId="ADAL" clId="{D3E40480-8D52-4D8D-BCBE-C89C2AED8317}" dt="2019-12-12T12:14:35.225" v="876" actId="20577"/>
        <pc:sldMkLst>
          <pc:docMk/>
          <pc:sldMk cId="1037350114" sldId="366"/>
        </pc:sldMkLst>
        <pc:spChg chg="mod">
          <ac:chgData name="Eleanor Simpson" userId="975f5492-d74c-431c-90fe-9bfc34b8124b" providerId="ADAL" clId="{D3E40480-8D52-4D8D-BCBE-C89C2AED8317}" dt="2019-12-12T12:07:53.254" v="606" actId="207"/>
          <ac:spMkLst>
            <pc:docMk/>
            <pc:sldMk cId="1037350114" sldId="366"/>
            <ac:spMk id="19" creationId="{5252A847-DE45-4FA3-A1F8-EEBEB845FF8E}"/>
          </ac:spMkLst>
        </pc:spChg>
        <pc:graphicFrameChg chg="mod modGraphic">
          <ac:chgData name="Eleanor Simpson" userId="975f5492-d74c-431c-90fe-9bfc34b8124b" providerId="ADAL" clId="{D3E40480-8D52-4D8D-BCBE-C89C2AED8317}" dt="2019-12-12T12:14:35.225" v="876" actId="20577"/>
          <ac:graphicFrameMkLst>
            <pc:docMk/>
            <pc:sldMk cId="1037350114" sldId="366"/>
            <ac:graphicFrameMk id="2" creationId="{B3BC6338-CE10-46EA-B8D0-49A65A96AC05}"/>
          </ac:graphicFrameMkLst>
        </pc:graphicFrameChg>
      </pc:sldChg>
      <pc:sldChg chg="addSp delSp modSp">
        <pc:chgData name="Eleanor Simpson" userId="975f5492-d74c-431c-90fe-9bfc34b8124b" providerId="ADAL" clId="{D3E40480-8D52-4D8D-BCBE-C89C2AED8317}" dt="2019-12-12T12:12:49.128" v="803" actId="478"/>
        <pc:sldMkLst>
          <pc:docMk/>
          <pc:sldMk cId="258421176" sldId="367"/>
        </pc:sldMkLst>
        <pc:spChg chg="del">
          <ac:chgData name="Eleanor Simpson" userId="975f5492-d74c-431c-90fe-9bfc34b8124b" providerId="ADAL" clId="{D3E40480-8D52-4D8D-BCBE-C89C2AED8317}" dt="2019-12-12T11:52:15.996" v="457" actId="478"/>
          <ac:spMkLst>
            <pc:docMk/>
            <pc:sldMk cId="258421176" sldId="367"/>
            <ac:spMk id="10" creationId="{47171F5D-9B1A-42E9-B3FE-C62DAE40497A}"/>
          </ac:spMkLst>
        </pc:spChg>
        <pc:spChg chg="add del mod">
          <ac:chgData name="Eleanor Simpson" userId="975f5492-d74c-431c-90fe-9bfc34b8124b" providerId="ADAL" clId="{D3E40480-8D52-4D8D-BCBE-C89C2AED8317}" dt="2019-12-12T12:12:49.128" v="803" actId="478"/>
          <ac:spMkLst>
            <pc:docMk/>
            <pc:sldMk cId="258421176" sldId="367"/>
            <ac:spMk id="13" creationId="{DCF2754A-2C4A-4335-AD03-264B7CC044B4}"/>
          </ac:spMkLst>
        </pc:spChg>
        <pc:spChg chg="mod">
          <ac:chgData name="Eleanor Simpson" userId="975f5492-d74c-431c-90fe-9bfc34b8124b" providerId="ADAL" clId="{D3E40480-8D52-4D8D-BCBE-C89C2AED8317}" dt="2019-12-12T11:53:23.629" v="563" actId="1036"/>
          <ac:spMkLst>
            <pc:docMk/>
            <pc:sldMk cId="258421176" sldId="367"/>
            <ac:spMk id="14" creationId="{68F79D98-D80C-4E85-9B4B-0B092BED7E01}"/>
          </ac:spMkLst>
        </pc:spChg>
        <pc:spChg chg="mod">
          <ac:chgData name="Eleanor Simpson" userId="975f5492-d74c-431c-90fe-9bfc34b8124b" providerId="ADAL" clId="{D3E40480-8D52-4D8D-BCBE-C89C2AED8317}" dt="2019-12-12T12:12:44.324" v="802" actId="553"/>
          <ac:spMkLst>
            <pc:docMk/>
            <pc:sldMk cId="258421176" sldId="367"/>
            <ac:spMk id="19" creationId="{5252A847-DE45-4FA3-A1F8-EEBEB845FF8E}"/>
          </ac:spMkLst>
        </pc:spChg>
        <pc:graphicFrameChg chg="del">
          <ac:chgData name="Eleanor Simpson" userId="975f5492-d74c-431c-90fe-9bfc34b8124b" providerId="ADAL" clId="{D3E40480-8D52-4D8D-BCBE-C89C2AED8317}" dt="2019-12-12T11:52:15.996" v="457" actId="478"/>
          <ac:graphicFrameMkLst>
            <pc:docMk/>
            <pc:sldMk cId="258421176" sldId="367"/>
            <ac:graphicFrameMk id="6" creationId="{04B84241-1410-40B1-952A-1EA59C8768D0}"/>
          </ac:graphicFrameMkLst>
        </pc:graphicFrameChg>
        <pc:graphicFrameChg chg="del">
          <ac:chgData name="Eleanor Simpson" userId="975f5492-d74c-431c-90fe-9bfc34b8124b" providerId="ADAL" clId="{D3E40480-8D52-4D8D-BCBE-C89C2AED8317}" dt="2019-12-12T11:52:15.996" v="457" actId="478"/>
          <ac:graphicFrameMkLst>
            <pc:docMk/>
            <pc:sldMk cId="258421176" sldId="367"/>
            <ac:graphicFrameMk id="9" creationId="{22E07A6C-E806-422D-ABA7-F00D0667CF3F}"/>
          </ac:graphicFrameMkLst>
        </pc:graphicFrameChg>
        <pc:graphicFrameChg chg="mod modGraphic">
          <ac:chgData name="Eleanor Simpson" userId="975f5492-d74c-431c-90fe-9bfc34b8124b" providerId="ADAL" clId="{D3E40480-8D52-4D8D-BCBE-C89C2AED8317}" dt="2019-12-12T11:53:14.747" v="536" actId="798"/>
          <ac:graphicFrameMkLst>
            <pc:docMk/>
            <pc:sldMk cId="258421176" sldId="367"/>
            <ac:graphicFrameMk id="11" creationId="{CB016B35-CA5D-44E9-8225-31280349BEB8}"/>
          </ac:graphicFrameMkLst>
        </pc:graphicFrameChg>
        <pc:graphicFrameChg chg="mod modGraphic">
          <ac:chgData name="Eleanor Simpson" userId="975f5492-d74c-431c-90fe-9bfc34b8124b" providerId="ADAL" clId="{D3E40480-8D52-4D8D-BCBE-C89C2AED8317}" dt="2019-12-12T12:05:31.331" v="574" actId="20577"/>
          <ac:graphicFrameMkLst>
            <pc:docMk/>
            <pc:sldMk cId="258421176" sldId="367"/>
            <ac:graphicFrameMk id="12" creationId="{F8A5A567-4340-4B53-B26C-BE61DF6A13BE}"/>
          </ac:graphicFrameMkLst>
        </pc:graphicFrameChg>
      </pc:sldChg>
      <pc:sldChg chg="del">
        <pc:chgData name="Eleanor Simpson" userId="975f5492-d74c-431c-90fe-9bfc34b8124b" providerId="ADAL" clId="{D3E40480-8D52-4D8D-BCBE-C89C2AED8317}" dt="2019-12-12T12:24:02.732" v="1017" actId="2696"/>
        <pc:sldMkLst>
          <pc:docMk/>
          <pc:sldMk cId="640715672" sldId="376"/>
        </pc:sldMkLst>
      </pc:sldChg>
      <pc:sldChg chg="addSp modSp">
        <pc:chgData name="Eleanor Simpson" userId="975f5492-d74c-431c-90fe-9bfc34b8124b" providerId="ADAL" clId="{D3E40480-8D52-4D8D-BCBE-C89C2AED8317}" dt="2019-12-12T13:46:53.470" v="1686" actId="1037"/>
        <pc:sldMkLst>
          <pc:docMk/>
          <pc:sldMk cId="4115736865" sldId="379"/>
        </pc:sldMkLst>
        <pc:spChg chg="mod">
          <ac:chgData name="Eleanor Simpson" userId="975f5492-d74c-431c-90fe-9bfc34b8124b" providerId="ADAL" clId="{D3E40480-8D52-4D8D-BCBE-C89C2AED8317}" dt="2019-12-12T13:46:46.755" v="1672" actId="1038"/>
          <ac:spMkLst>
            <pc:docMk/>
            <pc:sldMk cId="4115736865" sldId="379"/>
            <ac:spMk id="95" creationId="{CB0CEF41-CFD6-418D-A1DA-AF9C6EEC276C}"/>
          </ac:spMkLst>
        </pc:spChg>
        <pc:spChg chg="mod">
          <ac:chgData name="Eleanor Simpson" userId="975f5492-d74c-431c-90fe-9bfc34b8124b" providerId="ADAL" clId="{D3E40480-8D52-4D8D-BCBE-C89C2AED8317}" dt="2019-12-12T13:46:53.470" v="1686" actId="1037"/>
          <ac:spMkLst>
            <pc:docMk/>
            <pc:sldMk cId="4115736865" sldId="379"/>
            <ac:spMk id="97" creationId="{AA53DCEE-7C1B-4150-B324-EE751716FDEF}"/>
          </ac:spMkLst>
        </pc:spChg>
        <pc:grpChg chg="add mod">
          <ac:chgData name="Eleanor Simpson" userId="975f5492-d74c-431c-90fe-9bfc34b8124b" providerId="ADAL" clId="{D3E40480-8D52-4D8D-BCBE-C89C2AED8317}" dt="2019-12-12T13:35:53.713" v="1629" actId="12788"/>
          <ac:grpSpMkLst>
            <pc:docMk/>
            <pc:sldMk cId="4115736865" sldId="379"/>
            <ac:grpSpMk id="2" creationId="{C3824A18-E2CB-4C4E-9BEC-B5890041DCFE}"/>
          </ac:grpSpMkLst>
        </pc:grpChg>
        <pc:grpChg chg="mod">
          <ac:chgData name="Eleanor Simpson" userId="975f5492-d74c-431c-90fe-9bfc34b8124b" providerId="ADAL" clId="{D3E40480-8D52-4D8D-BCBE-C89C2AED8317}" dt="2019-12-12T13:35:53.713" v="1629" actId="12788"/>
          <ac:grpSpMkLst>
            <pc:docMk/>
            <pc:sldMk cId="4115736865" sldId="379"/>
            <ac:grpSpMk id="5" creationId="{20E70D7A-4AC3-4911-876F-A1B8924342FE}"/>
          </ac:grpSpMkLst>
        </pc:grpChg>
        <pc:grpChg chg="mod">
          <ac:chgData name="Eleanor Simpson" userId="975f5492-d74c-431c-90fe-9bfc34b8124b" providerId="ADAL" clId="{D3E40480-8D52-4D8D-BCBE-C89C2AED8317}" dt="2019-12-12T13:35:53.713" v="1629" actId="12788"/>
          <ac:grpSpMkLst>
            <pc:docMk/>
            <pc:sldMk cId="4115736865" sldId="379"/>
            <ac:grpSpMk id="6" creationId="{B06FEA2C-A550-4866-BA56-195A161BC0F3}"/>
          </ac:grpSpMkLst>
        </pc:grpChg>
        <pc:grpChg chg="mod">
          <ac:chgData name="Eleanor Simpson" userId="975f5492-d74c-431c-90fe-9bfc34b8124b" providerId="ADAL" clId="{D3E40480-8D52-4D8D-BCBE-C89C2AED8317}" dt="2019-12-12T13:35:53.713" v="1629" actId="12788"/>
          <ac:grpSpMkLst>
            <pc:docMk/>
            <pc:sldMk cId="4115736865" sldId="379"/>
            <ac:grpSpMk id="12" creationId="{FE5B84AA-9A2C-45C9-A13B-AF1B8CB5413A}"/>
          </ac:grpSpMkLst>
        </pc:grpChg>
        <pc:grpChg chg="mod">
          <ac:chgData name="Eleanor Simpson" userId="975f5492-d74c-431c-90fe-9bfc34b8124b" providerId="ADAL" clId="{D3E40480-8D52-4D8D-BCBE-C89C2AED8317}" dt="2019-12-12T13:35:53.713" v="1629" actId="12788"/>
          <ac:grpSpMkLst>
            <pc:docMk/>
            <pc:sldMk cId="4115736865" sldId="379"/>
            <ac:grpSpMk id="13" creationId="{AD73FEF6-BF43-4A5E-A61D-0B28AC3734CE}"/>
          </ac:grpSpMkLst>
        </pc:grpChg>
        <pc:grpChg chg="mod">
          <ac:chgData name="Eleanor Simpson" userId="975f5492-d74c-431c-90fe-9bfc34b8124b" providerId="ADAL" clId="{D3E40480-8D52-4D8D-BCBE-C89C2AED8317}" dt="2019-12-12T13:35:53.713" v="1629" actId="12788"/>
          <ac:grpSpMkLst>
            <pc:docMk/>
            <pc:sldMk cId="4115736865" sldId="379"/>
            <ac:grpSpMk id="20" creationId="{9C70D497-5AF9-4AD7-86EF-36303FB977CF}"/>
          </ac:grpSpMkLst>
        </pc:grpChg>
        <pc:grpChg chg="mod">
          <ac:chgData name="Eleanor Simpson" userId="975f5492-d74c-431c-90fe-9bfc34b8124b" providerId="ADAL" clId="{D3E40480-8D52-4D8D-BCBE-C89C2AED8317}" dt="2019-12-12T13:35:53.713" v="1629" actId="12788"/>
          <ac:grpSpMkLst>
            <pc:docMk/>
            <pc:sldMk cId="4115736865" sldId="379"/>
            <ac:grpSpMk id="25" creationId="{F400C9A7-44EC-49FA-82F6-B542FA6074CE}"/>
          </ac:grpSpMkLst>
        </pc:grpChg>
        <pc:grpChg chg="mod">
          <ac:chgData name="Eleanor Simpson" userId="975f5492-d74c-431c-90fe-9bfc34b8124b" providerId="ADAL" clId="{D3E40480-8D52-4D8D-BCBE-C89C2AED8317}" dt="2019-12-12T13:35:53.713" v="1629" actId="12788"/>
          <ac:grpSpMkLst>
            <pc:docMk/>
            <pc:sldMk cId="4115736865" sldId="379"/>
            <ac:grpSpMk id="30" creationId="{17E2653E-1DF5-430B-9BD8-10CCC94CF8DF}"/>
          </ac:grpSpMkLst>
        </pc:grpChg>
        <pc:grpChg chg="mod">
          <ac:chgData name="Eleanor Simpson" userId="975f5492-d74c-431c-90fe-9bfc34b8124b" providerId="ADAL" clId="{D3E40480-8D52-4D8D-BCBE-C89C2AED8317}" dt="2019-12-12T13:35:53.713" v="1629" actId="12788"/>
          <ac:grpSpMkLst>
            <pc:docMk/>
            <pc:sldMk cId="4115736865" sldId="379"/>
            <ac:grpSpMk id="35" creationId="{26FC053A-C609-4DDF-BCAD-D9A5A411D1F7}"/>
          </ac:grpSpMkLst>
        </pc:grpChg>
        <pc:grpChg chg="mod">
          <ac:chgData name="Eleanor Simpson" userId="975f5492-d74c-431c-90fe-9bfc34b8124b" providerId="ADAL" clId="{D3E40480-8D52-4D8D-BCBE-C89C2AED8317}" dt="2019-12-12T13:35:53.713" v="1629" actId="12788"/>
          <ac:grpSpMkLst>
            <pc:docMk/>
            <pc:sldMk cId="4115736865" sldId="379"/>
            <ac:grpSpMk id="40" creationId="{EBF1F541-F4A2-470A-9941-F55E1769E48C}"/>
          </ac:grpSpMkLst>
        </pc:grpChg>
        <pc:grpChg chg="mod">
          <ac:chgData name="Eleanor Simpson" userId="975f5492-d74c-431c-90fe-9bfc34b8124b" providerId="ADAL" clId="{D3E40480-8D52-4D8D-BCBE-C89C2AED8317}" dt="2019-12-12T13:35:53.713" v="1629" actId="12788"/>
          <ac:grpSpMkLst>
            <pc:docMk/>
            <pc:sldMk cId="4115736865" sldId="379"/>
            <ac:grpSpMk id="45" creationId="{69F1B9B3-E90E-4DBF-AE00-5B4B58956814}"/>
          </ac:grpSpMkLst>
        </pc:grpChg>
        <pc:grpChg chg="mod">
          <ac:chgData name="Eleanor Simpson" userId="975f5492-d74c-431c-90fe-9bfc34b8124b" providerId="ADAL" clId="{D3E40480-8D52-4D8D-BCBE-C89C2AED8317}" dt="2019-12-12T13:35:53.713" v="1629" actId="12788"/>
          <ac:grpSpMkLst>
            <pc:docMk/>
            <pc:sldMk cId="4115736865" sldId="379"/>
            <ac:grpSpMk id="50" creationId="{706B69CA-1974-4F22-9F7D-C25D34FA697B}"/>
          </ac:grpSpMkLst>
        </pc:grpChg>
        <pc:grpChg chg="mod">
          <ac:chgData name="Eleanor Simpson" userId="975f5492-d74c-431c-90fe-9bfc34b8124b" providerId="ADAL" clId="{D3E40480-8D52-4D8D-BCBE-C89C2AED8317}" dt="2019-12-12T13:35:53.713" v="1629" actId="12788"/>
          <ac:grpSpMkLst>
            <pc:docMk/>
            <pc:sldMk cId="4115736865" sldId="379"/>
            <ac:grpSpMk id="55" creationId="{53BDD90B-C74F-410E-8985-379F340F19B9}"/>
          </ac:grpSpMkLst>
        </pc:grpChg>
        <pc:grpChg chg="mod">
          <ac:chgData name="Eleanor Simpson" userId="975f5492-d74c-431c-90fe-9bfc34b8124b" providerId="ADAL" clId="{D3E40480-8D52-4D8D-BCBE-C89C2AED8317}" dt="2019-12-12T13:35:53.713" v="1629" actId="12788"/>
          <ac:grpSpMkLst>
            <pc:docMk/>
            <pc:sldMk cId="4115736865" sldId="379"/>
            <ac:grpSpMk id="59" creationId="{BB26C4D2-DDAD-4E2A-96EC-43AFDCE30E9F}"/>
          </ac:grpSpMkLst>
        </pc:grpChg>
        <pc:grpChg chg="mod">
          <ac:chgData name="Eleanor Simpson" userId="975f5492-d74c-431c-90fe-9bfc34b8124b" providerId="ADAL" clId="{D3E40480-8D52-4D8D-BCBE-C89C2AED8317}" dt="2019-12-12T13:35:53.713" v="1629" actId="12788"/>
          <ac:grpSpMkLst>
            <pc:docMk/>
            <pc:sldMk cId="4115736865" sldId="379"/>
            <ac:grpSpMk id="63" creationId="{B04C4259-F763-46E3-8266-42E78BFC84E7}"/>
          </ac:grpSpMkLst>
        </pc:grpChg>
        <pc:grpChg chg="mod">
          <ac:chgData name="Eleanor Simpson" userId="975f5492-d74c-431c-90fe-9bfc34b8124b" providerId="ADAL" clId="{D3E40480-8D52-4D8D-BCBE-C89C2AED8317}" dt="2019-12-12T13:35:53.713" v="1629" actId="12788"/>
          <ac:grpSpMkLst>
            <pc:docMk/>
            <pc:sldMk cId="4115736865" sldId="379"/>
            <ac:grpSpMk id="67" creationId="{13E9391D-3C1C-4A47-8CF5-62E491EF0249}"/>
          </ac:grpSpMkLst>
        </pc:grpChg>
        <pc:grpChg chg="mod">
          <ac:chgData name="Eleanor Simpson" userId="975f5492-d74c-431c-90fe-9bfc34b8124b" providerId="ADAL" clId="{D3E40480-8D52-4D8D-BCBE-C89C2AED8317}" dt="2019-12-12T13:35:53.713" v="1629" actId="12788"/>
          <ac:grpSpMkLst>
            <pc:docMk/>
            <pc:sldMk cId="4115736865" sldId="379"/>
            <ac:grpSpMk id="98" creationId="{7AADA2F4-625D-42DB-8238-C6E1155E9A4E}"/>
          </ac:grpSpMkLst>
        </pc:grpChg>
        <pc:grpChg chg="mod">
          <ac:chgData name="Eleanor Simpson" userId="975f5492-d74c-431c-90fe-9bfc34b8124b" providerId="ADAL" clId="{D3E40480-8D52-4D8D-BCBE-C89C2AED8317}" dt="2019-12-12T13:35:53.713" v="1629" actId="12788"/>
          <ac:grpSpMkLst>
            <pc:docMk/>
            <pc:sldMk cId="4115736865" sldId="379"/>
            <ac:grpSpMk id="99" creationId="{6FF31002-07A8-4D6C-B491-41A004A48F34}"/>
          </ac:grpSpMkLst>
        </pc:grpChg>
        <pc:grpChg chg="mod">
          <ac:chgData name="Eleanor Simpson" userId="975f5492-d74c-431c-90fe-9bfc34b8124b" providerId="ADAL" clId="{D3E40480-8D52-4D8D-BCBE-C89C2AED8317}" dt="2019-12-12T13:35:53.713" v="1629" actId="12788"/>
          <ac:grpSpMkLst>
            <pc:docMk/>
            <pc:sldMk cId="4115736865" sldId="379"/>
            <ac:grpSpMk id="100" creationId="{0AF7689F-0DA4-4CB8-BD23-1B623126D0E7}"/>
          </ac:grpSpMkLst>
        </pc:grpChg>
        <pc:grpChg chg="mod">
          <ac:chgData name="Eleanor Simpson" userId="975f5492-d74c-431c-90fe-9bfc34b8124b" providerId="ADAL" clId="{D3E40480-8D52-4D8D-BCBE-C89C2AED8317}" dt="2019-12-12T13:35:53.713" v="1629" actId="12788"/>
          <ac:grpSpMkLst>
            <pc:docMk/>
            <pc:sldMk cId="4115736865" sldId="379"/>
            <ac:grpSpMk id="101" creationId="{87A6AB2E-6833-424F-A5D9-ECD8E0FB5A46}"/>
          </ac:grpSpMkLst>
        </pc:grpChg>
        <pc:grpChg chg="mod">
          <ac:chgData name="Eleanor Simpson" userId="975f5492-d74c-431c-90fe-9bfc34b8124b" providerId="ADAL" clId="{D3E40480-8D52-4D8D-BCBE-C89C2AED8317}" dt="2019-12-12T13:35:53.713" v="1629" actId="12788"/>
          <ac:grpSpMkLst>
            <pc:docMk/>
            <pc:sldMk cId="4115736865" sldId="379"/>
            <ac:grpSpMk id="102" creationId="{4CF04B30-56C7-47E0-A4DB-FA3F6A32F531}"/>
          </ac:grpSpMkLst>
        </pc:grpChg>
        <pc:grpChg chg="mod">
          <ac:chgData name="Eleanor Simpson" userId="975f5492-d74c-431c-90fe-9bfc34b8124b" providerId="ADAL" clId="{D3E40480-8D52-4D8D-BCBE-C89C2AED8317}" dt="2019-12-12T13:35:53.713" v="1629" actId="12788"/>
          <ac:grpSpMkLst>
            <pc:docMk/>
            <pc:sldMk cId="4115736865" sldId="379"/>
            <ac:grpSpMk id="103" creationId="{0036CDFA-EBA4-4521-8D40-D0F87ED7EC59}"/>
          </ac:grpSpMkLst>
        </pc:grpChg>
        <pc:grpChg chg="mod">
          <ac:chgData name="Eleanor Simpson" userId="975f5492-d74c-431c-90fe-9bfc34b8124b" providerId="ADAL" clId="{D3E40480-8D52-4D8D-BCBE-C89C2AED8317}" dt="2019-12-12T13:35:53.713" v="1629" actId="12788"/>
          <ac:grpSpMkLst>
            <pc:docMk/>
            <pc:sldMk cId="4115736865" sldId="379"/>
            <ac:grpSpMk id="104" creationId="{8346B907-AB62-4D21-8F9F-ED109430163A}"/>
          </ac:grpSpMkLst>
        </pc:grpChg>
        <pc:grpChg chg="mod">
          <ac:chgData name="Eleanor Simpson" userId="975f5492-d74c-431c-90fe-9bfc34b8124b" providerId="ADAL" clId="{D3E40480-8D52-4D8D-BCBE-C89C2AED8317}" dt="2019-12-12T13:35:53.713" v="1629" actId="12788"/>
          <ac:grpSpMkLst>
            <pc:docMk/>
            <pc:sldMk cId="4115736865" sldId="379"/>
            <ac:grpSpMk id="105" creationId="{8FDFC8DB-5784-4CB2-A6A6-60D85BBA55B1}"/>
          </ac:grpSpMkLst>
        </pc:grpChg>
      </pc:sldChg>
      <pc:sldChg chg="addSp delSp modSp">
        <pc:chgData name="Eleanor Simpson" userId="975f5492-d74c-431c-90fe-9bfc34b8124b" providerId="ADAL" clId="{D3E40480-8D52-4D8D-BCBE-C89C2AED8317}" dt="2019-12-12T13:36:10.394" v="1633" actId="12789"/>
        <pc:sldMkLst>
          <pc:docMk/>
          <pc:sldMk cId="3208274174" sldId="381"/>
        </pc:sldMkLst>
        <pc:spChg chg="add del">
          <ac:chgData name="Eleanor Simpson" userId="975f5492-d74c-431c-90fe-9bfc34b8124b" providerId="ADAL" clId="{D3E40480-8D52-4D8D-BCBE-C89C2AED8317}" dt="2019-12-12T11:12:58.960" v="23"/>
          <ac:spMkLst>
            <pc:docMk/>
            <pc:sldMk cId="3208274174" sldId="381"/>
            <ac:spMk id="2" creationId="{8843B16B-E731-49AA-9C50-FAAB1FEFE7A6}"/>
          </ac:spMkLst>
        </pc:spChg>
        <pc:spChg chg="del">
          <ac:chgData name="Eleanor Simpson" userId="975f5492-d74c-431c-90fe-9bfc34b8124b" providerId="ADAL" clId="{D3E40480-8D52-4D8D-BCBE-C89C2AED8317}" dt="2019-12-12T11:12:46.257" v="21" actId="478"/>
          <ac:spMkLst>
            <pc:docMk/>
            <pc:sldMk cId="3208274174" sldId="381"/>
            <ac:spMk id="6" creationId="{3825D9F7-BAF8-4868-A991-7EC40A7426C8}"/>
          </ac:spMkLst>
        </pc:spChg>
        <pc:spChg chg="del">
          <ac:chgData name="Eleanor Simpson" userId="975f5492-d74c-431c-90fe-9bfc34b8124b" providerId="ADAL" clId="{D3E40480-8D52-4D8D-BCBE-C89C2AED8317}" dt="2019-12-12T11:12:46.257" v="21" actId="478"/>
          <ac:spMkLst>
            <pc:docMk/>
            <pc:sldMk cId="3208274174" sldId="381"/>
            <ac:spMk id="9" creationId="{4BB81C47-4B59-495D-BDA0-AA4EE4FC0D10}"/>
          </ac:spMkLst>
        </pc:spChg>
        <pc:spChg chg="del">
          <ac:chgData name="Eleanor Simpson" userId="975f5492-d74c-431c-90fe-9bfc34b8124b" providerId="ADAL" clId="{D3E40480-8D52-4D8D-BCBE-C89C2AED8317}" dt="2019-12-12T11:12:46.257" v="21" actId="478"/>
          <ac:spMkLst>
            <pc:docMk/>
            <pc:sldMk cId="3208274174" sldId="381"/>
            <ac:spMk id="10" creationId="{F6FBCD22-7C7A-4D10-B8B3-F3A022A45470}"/>
          </ac:spMkLst>
        </pc:spChg>
        <pc:spChg chg="del">
          <ac:chgData name="Eleanor Simpson" userId="975f5492-d74c-431c-90fe-9bfc34b8124b" providerId="ADAL" clId="{D3E40480-8D52-4D8D-BCBE-C89C2AED8317}" dt="2019-12-12T11:12:46.257" v="21" actId="478"/>
          <ac:spMkLst>
            <pc:docMk/>
            <pc:sldMk cId="3208274174" sldId="381"/>
            <ac:spMk id="11" creationId="{F2076433-279D-43AD-AB32-657F7FE5BC21}"/>
          </ac:spMkLst>
        </pc:spChg>
        <pc:spChg chg="del">
          <ac:chgData name="Eleanor Simpson" userId="975f5492-d74c-431c-90fe-9bfc34b8124b" providerId="ADAL" clId="{D3E40480-8D52-4D8D-BCBE-C89C2AED8317}" dt="2019-12-12T11:12:46.257" v="21" actId="478"/>
          <ac:spMkLst>
            <pc:docMk/>
            <pc:sldMk cId="3208274174" sldId="381"/>
            <ac:spMk id="12" creationId="{19A60999-EE4D-4FA6-ABF7-024BED545EBC}"/>
          </ac:spMkLst>
        </pc:spChg>
        <pc:spChg chg="del">
          <ac:chgData name="Eleanor Simpson" userId="975f5492-d74c-431c-90fe-9bfc34b8124b" providerId="ADAL" clId="{D3E40480-8D52-4D8D-BCBE-C89C2AED8317}" dt="2019-12-12T11:12:46.257" v="21" actId="478"/>
          <ac:spMkLst>
            <pc:docMk/>
            <pc:sldMk cId="3208274174" sldId="381"/>
            <ac:spMk id="13" creationId="{E150F6C8-4E0D-40C8-9EC2-06CF44499A8D}"/>
          </ac:spMkLst>
        </pc:spChg>
        <pc:spChg chg="del">
          <ac:chgData name="Eleanor Simpson" userId="975f5492-d74c-431c-90fe-9bfc34b8124b" providerId="ADAL" clId="{D3E40480-8D52-4D8D-BCBE-C89C2AED8317}" dt="2019-12-12T11:12:46.257" v="21" actId="478"/>
          <ac:spMkLst>
            <pc:docMk/>
            <pc:sldMk cId="3208274174" sldId="381"/>
            <ac:spMk id="14" creationId="{DCA95F3C-3803-4CB2-80A3-B91B55F9C95E}"/>
          </ac:spMkLst>
        </pc:spChg>
        <pc:spChg chg="del">
          <ac:chgData name="Eleanor Simpson" userId="975f5492-d74c-431c-90fe-9bfc34b8124b" providerId="ADAL" clId="{D3E40480-8D52-4D8D-BCBE-C89C2AED8317}" dt="2019-12-12T11:12:46.257" v="21" actId="478"/>
          <ac:spMkLst>
            <pc:docMk/>
            <pc:sldMk cId="3208274174" sldId="381"/>
            <ac:spMk id="15" creationId="{E5157E75-5B58-4A0E-8596-646339EAD690}"/>
          </ac:spMkLst>
        </pc:spChg>
        <pc:spChg chg="del">
          <ac:chgData name="Eleanor Simpson" userId="975f5492-d74c-431c-90fe-9bfc34b8124b" providerId="ADAL" clId="{D3E40480-8D52-4D8D-BCBE-C89C2AED8317}" dt="2019-12-12T11:12:46.257" v="21" actId="478"/>
          <ac:spMkLst>
            <pc:docMk/>
            <pc:sldMk cId="3208274174" sldId="381"/>
            <ac:spMk id="16" creationId="{6F0B76A7-B5EB-4C0A-AAFF-2A8892000FAD}"/>
          </ac:spMkLst>
        </pc:spChg>
        <pc:spChg chg="del">
          <ac:chgData name="Eleanor Simpson" userId="975f5492-d74c-431c-90fe-9bfc34b8124b" providerId="ADAL" clId="{D3E40480-8D52-4D8D-BCBE-C89C2AED8317}" dt="2019-12-12T11:12:46.257" v="21" actId="478"/>
          <ac:spMkLst>
            <pc:docMk/>
            <pc:sldMk cId="3208274174" sldId="381"/>
            <ac:spMk id="17" creationId="{C2729E0E-DC4A-4963-B6A3-91BF8797D308}"/>
          </ac:spMkLst>
        </pc:spChg>
        <pc:spChg chg="mod">
          <ac:chgData name="Eleanor Simpson" userId="975f5492-d74c-431c-90fe-9bfc34b8124b" providerId="ADAL" clId="{D3E40480-8D52-4D8D-BCBE-C89C2AED8317}" dt="2019-12-12T11:13:16.462" v="40" actId="20577"/>
          <ac:spMkLst>
            <pc:docMk/>
            <pc:sldMk cId="3208274174" sldId="381"/>
            <ac:spMk id="19" creationId="{5252A847-DE45-4FA3-A1F8-EEBEB845FF8E}"/>
          </ac:spMkLst>
        </pc:spChg>
        <pc:spChg chg="del">
          <ac:chgData name="Eleanor Simpson" userId="975f5492-d74c-431c-90fe-9bfc34b8124b" providerId="ADAL" clId="{D3E40480-8D52-4D8D-BCBE-C89C2AED8317}" dt="2019-12-12T11:12:46.257" v="21" actId="478"/>
          <ac:spMkLst>
            <pc:docMk/>
            <pc:sldMk cId="3208274174" sldId="381"/>
            <ac:spMk id="20" creationId="{CD5313EB-0BF8-4B1E-9BA8-E9827C4EB049}"/>
          </ac:spMkLst>
        </pc:spChg>
        <pc:spChg chg="del">
          <ac:chgData name="Eleanor Simpson" userId="975f5492-d74c-431c-90fe-9bfc34b8124b" providerId="ADAL" clId="{D3E40480-8D52-4D8D-BCBE-C89C2AED8317}" dt="2019-12-12T11:12:46.257" v="21" actId="478"/>
          <ac:spMkLst>
            <pc:docMk/>
            <pc:sldMk cId="3208274174" sldId="381"/>
            <ac:spMk id="21" creationId="{B911C21D-3CAF-4BCB-9709-42256260FE10}"/>
          </ac:spMkLst>
        </pc:spChg>
        <pc:spChg chg="del">
          <ac:chgData name="Eleanor Simpson" userId="975f5492-d74c-431c-90fe-9bfc34b8124b" providerId="ADAL" clId="{D3E40480-8D52-4D8D-BCBE-C89C2AED8317}" dt="2019-12-12T11:12:46.257" v="21" actId="478"/>
          <ac:spMkLst>
            <pc:docMk/>
            <pc:sldMk cId="3208274174" sldId="381"/>
            <ac:spMk id="22" creationId="{1D5A7409-FDF9-43C6-B2DA-9AACCB119B8B}"/>
          </ac:spMkLst>
        </pc:spChg>
        <pc:spChg chg="add mod topLvl">
          <ac:chgData name="Eleanor Simpson" userId="975f5492-d74c-431c-90fe-9bfc34b8124b" providerId="ADAL" clId="{D3E40480-8D52-4D8D-BCBE-C89C2AED8317}" dt="2019-12-12T11:17:34.142" v="146" actId="164"/>
          <ac:spMkLst>
            <pc:docMk/>
            <pc:sldMk cId="3208274174" sldId="381"/>
            <ac:spMk id="23" creationId="{31294F4A-AB89-411F-8766-02E6E6D7AC86}"/>
          </ac:spMkLst>
        </pc:spChg>
        <pc:grpChg chg="add del mod">
          <ac:chgData name="Eleanor Simpson" userId="975f5492-d74c-431c-90fe-9bfc34b8124b" providerId="ADAL" clId="{D3E40480-8D52-4D8D-BCBE-C89C2AED8317}" dt="2019-12-12T11:17:05.577" v="143" actId="165"/>
          <ac:grpSpMkLst>
            <pc:docMk/>
            <pc:sldMk cId="3208274174" sldId="381"/>
            <ac:grpSpMk id="3" creationId="{58D050FE-0963-4CD6-950A-61CADBFBC732}"/>
          </ac:grpSpMkLst>
        </pc:grpChg>
        <pc:grpChg chg="add mod">
          <ac:chgData name="Eleanor Simpson" userId="975f5492-d74c-431c-90fe-9bfc34b8124b" providerId="ADAL" clId="{D3E40480-8D52-4D8D-BCBE-C89C2AED8317}" dt="2019-12-12T13:36:10.394" v="1633" actId="12789"/>
          <ac:grpSpMkLst>
            <pc:docMk/>
            <pc:sldMk cId="3208274174" sldId="381"/>
            <ac:grpSpMk id="4" creationId="{C8CAD76A-AE5F-40E4-8BC5-ACF817FF1868}"/>
          </ac:grpSpMkLst>
        </pc:grpChg>
        <pc:grpChg chg="add mod topLvl">
          <ac:chgData name="Eleanor Simpson" userId="975f5492-d74c-431c-90fe-9bfc34b8124b" providerId="ADAL" clId="{D3E40480-8D52-4D8D-BCBE-C89C2AED8317}" dt="2019-12-12T11:17:42.324" v="148" actId="12789"/>
          <ac:grpSpMkLst>
            <pc:docMk/>
            <pc:sldMk cId="3208274174" sldId="381"/>
            <ac:grpSpMk id="26" creationId="{2CB2352D-D2A4-4B43-978E-4D3C4F0911D1}"/>
          </ac:grpSpMkLst>
        </pc:grpChg>
        <pc:picChg chg="add mod topLvl">
          <ac:chgData name="Eleanor Simpson" userId="975f5492-d74c-431c-90fe-9bfc34b8124b" providerId="ADAL" clId="{D3E40480-8D52-4D8D-BCBE-C89C2AED8317}" dt="2019-12-12T11:17:34.142" v="146" actId="164"/>
          <ac:picMkLst>
            <pc:docMk/>
            <pc:sldMk cId="3208274174" sldId="381"/>
            <ac:picMk id="24" creationId="{40EAE33C-208B-4585-8CFB-ADF01B864181}"/>
          </ac:picMkLst>
        </pc:picChg>
        <pc:picChg chg="add mod topLvl">
          <ac:chgData name="Eleanor Simpson" userId="975f5492-d74c-431c-90fe-9bfc34b8124b" providerId="ADAL" clId="{D3E40480-8D52-4D8D-BCBE-C89C2AED8317}" dt="2019-12-12T11:17:34.142" v="146" actId="164"/>
          <ac:picMkLst>
            <pc:docMk/>
            <pc:sldMk cId="3208274174" sldId="381"/>
            <ac:picMk id="25" creationId="{FF801FEA-4808-4D04-B776-5A4404E2EF2F}"/>
          </ac:picMkLst>
        </pc:picChg>
      </pc:sldChg>
      <pc:sldChg chg="modSp del">
        <pc:chgData name="Eleanor Simpson" userId="975f5492-d74c-431c-90fe-9bfc34b8124b" providerId="ADAL" clId="{D3E40480-8D52-4D8D-BCBE-C89C2AED8317}" dt="2019-12-12T11:23:44.775" v="451" actId="2696"/>
        <pc:sldMkLst>
          <pc:docMk/>
          <pc:sldMk cId="703746422" sldId="382"/>
        </pc:sldMkLst>
        <pc:spChg chg="mod">
          <ac:chgData name="Eleanor Simpson" userId="975f5492-d74c-431c-90fe-9bfc34b8124b" providerId="ADAL" clId="{D3E40480-8D52-4D8D-BCBE-C89C2AED8317}" dt="2019-12-12T11:21:38.623" v="376"/>
          <ac:spMkLst>
            <pc:docMk/>
            <pc:sldMk cId="703746422" sldId="382"/>
            <ac:spMk id="19" creationId="{5252A847-DE45-4FA3-A1F8-EEBEB845FF8E}"/>
          </ac:spMkLst>
        </pc:spChg>
      </pc:sldChg>
      <pc:sldChg chg="del">
        <pc:chgData name="Eleanor Simpson" userId="975f5492-d74c-431c-90fe-9bfc34b8124b" providerId="ADAL" clId="{D3E40480-8D52-4D8D-BCBE-C89C2AED8317}" dt="2019-12-12T12:10:17.793" v="677" actId="2696"/>
        <pc:sldMkLst>
          <pc:docMk/>
          <pc:sldMk cId="2047892088" sldId="383"/>
        </pc:sldMkLst>
      </pc:sldChg>
      <pc:sldChg chg="modSp del">
        <pc:chgData name="Eleanor Simpson" userId="975f5492-d74c-431c-90fe-9bfc34b8124b" providerId="ADAL" clId="{D3E40480-8D52-4D8D-BCBE-C89C2AED8317}" dt="2019-12-12T13:34:06.112" v="1553" actId="2696"/>
        <pc:sldMkLst>
          <pc:docMk/>
          <pc:sldMk cId="2551311837" sldId="387"/>
        </pc:sldMkLst>
        <pc:spChg chg="mod">
          <ac:chgData name="Eleanor Simpson" userId="975f5492-d74c-431c-90fe-9bfc34b8124b" providerId="ADAL" clId="{D3E40480-8D52-4D8D-BCBE-C89C2AED8317}" dt="2019-12-12T13:32:25.840" v="1461"/>
          <ac:spMkLst>
            <pc:docMk/>
            <pc:sldMk cId="2551311837" sldId="387"/>
            <ac:spMk id="19" creationId="{5252A847-DE45-4FA3-A1F8-EEBEB845FF8E}"/>
          </ac:spMkLst>
        </pc:spChg>
      </pc:sldChg>
      <pc:sldChg chg="del">
        <pc:chgData name="Eleanor Simpson" userId="975f5492-d74c-431c-90fe-9bfc34b8124b" providerId="ADAL" clId="{D3E40480-8D52-4D8D-BCBE-C89C2AED8317}" dt="2019-12-12T13:35:14.152" v="1625" actId="2696"/>
        <pc:sldMkLst>
          <pc:docMk/>
          <pc:sldMk cId="2163742717" sldId="388"/>
        </pc:sldMkLst>
      </pc:sldChg>
      <pc:sldChg chg="del">
        <pc:chgData name="Eleanor Simpson" userId="975f5492-d74c-431c-90fe-9bfc34b8124b" providerId="ADAL" clId="{D3E40480-8D52-4D8D-BCBE-C89C2AED8317}" dt="2019-12-12T11:19:03.579" v="173" actId="2696"/>
        <pc:sldMkLst>
          <pc:docMk/>
          <pc:sldMk cId="3018308672" sldId="392"/>
        </pc:sldMkLst>
      </pc:sldChg>
      <pc:sldChg chg="del">
        <pc:chgData name="Eleanor Simpson" userId="975f5492-d74c-431c-90fe-9bfc34b8124b" providerId="ADAL" clId="{D3E40480-8D52-4D8D-BCBE-C89C2AED8317}" dt="2019-12-12T11:19:05.678" v="174" actId="2696"/>
        <pc:sldMkLst>
          <pc:docMk/>
          <pc:sldMk cId="2523281921" sldId="393"/>
        </pc:sldMkLst>
      </pc:sldChg>
      <pc:sldChg chg="addSp delSp modSp del">
        <pc:chgData name="Eleanor Simpson" userId="975f5492-d74c-431c-90fe-9bfc34b8124b" providerId="ADAL" clId="{D3E40480-8D52-4D8D-BCBE-C89C2AED8317}" dt="2019-12-12T12:22:49.349" v="993" actId="2696"/>
        <pc:sldMkLst>
          <pc:docMk/>
          <pc:sldMk cId="2996775038" sldId="394"/>
        </pc:sldMkLst>
        <pc:spChg chg="del">
          <ac:chgData name="Eleanor Simpson" userId="975f5492-d74c-431c-90fe-9bfc34b8124b" providerId="ADAL" clId="{D3E40480-8D52-4D8D-BCBE-C89C2AED8317}" dt="2019-12-12T12:16:52.370" v="925"/>
          <ac:spMkLst>
            <pc:docMk/>
            <pc:sldMk cId="2996775038" sldId="394"/>
            <ac:spMk id="30" creationId="{16F1C43E-2843-4566-9631-55041C57EEC7}"/>
          </ac:spMkLst>
        </pc:spChg>
        <pc:picChg chg="add del mod ord">
          <ac:chgData name="Eleanor Simpson" userId="975f5492-d74c-431c-90fe-9bfc34b8124b" providerId="ADAL" clId="{D3E40480-8D52-4D8D-BCBE-C89C2AED8317}" dt="2019-12-12T12:16:39.374" v="923"/>
          <ac:picMkLst>
            <pc:docMk/>
            <pc:sldMk cId="2996775038" sldId="394"/>
            <ac:picMk id="9" creationId="{27365BBE-13AB-4441-9945-AF6576B32EC4}"/>
          </ac:picMkLst>
        </pc:picChg>
      </pc:sldChg>
      <pc:sldChg chg="del">
        <pc:chgData name="Eleanor Simpson" userId="975f5492-d74c-431c-90fe-9bfc34b8124b" providerId="ADAL" clId="{D3E40480-8D52-4D8D-BCBE-C89C2AED8317}" dt="2019-12-12T12:23:16.247" v="1006" actId="2696"/>
        <pc:sldMkLst>
          <pc:docMk/>
          <pc:sldMk cId="2816658799" sldId="395"/>
        </pc:sldMkLst>
      </pc:sldChg>
      <pc:sldChg chg="del">
        <pc:chgData name="Eleanor Simpson" userId="975f5492-d74c-431c-90fe-9bfc34b8124b" providerId="ADAL" clId="{D3E40480-8D52-4D8D-BCBE-C89C2AED8317}" dt="2019-12-12T12:23:48.790" v="1015" actId="2696"/>
        <pc:sldMkLst>
          <pc:docMk/>
          <pc:sldMk cId="2952965520" sldId="396"/>
        </pc:sldMkLst>
      </pc:sldChg>
      <pc:sldChg chg="del">
        <pc:chgData name="Eleanor Simpson" userId="975f5492-d74c-431c-90fe-9bfc34b8124b" providerId="ADAL" clId="{D3E40480-8D52-4D8D-BCBE-C89C2AED8317}" dt="2019-12-12T12:05:47.094" v="576" actId="2696"/>
        <pc:sldMkLst>
          <pc:docMk/>
          <pc:sldMk cId="3556716222" sldId="397"/>
        </pc:sldMkLst>
      </pc:sldChg>
      <pc:sldChg chg="addSp delSp modSp add ord">
        <pc:chgData name="Eleanor Simpson" userId="975f5492-d74c-431c-90fe-9bfc34b8124b" providerId="ADAL" clId="{D3E40480-8D52-4D8D-BCBE-C89C2AED8317}" dt="2019-12-12T11:09:34.417" v="8" actId="167"/>
        <pc:sldMkLst>
          <pc:docMk/>
          <pc:sldMk cId="3284354048" sldId="398"/>
        </pc:sldMkLst>
        <pc:spChg chg="del">
          <ac:chgData name="Eleanor Simpson" userId="975f5492-d74c-431c-90fe-9bfc34b8124b" providerId="ADAL" clId="{D3E40480-8D52-4D8D-BCBE-C89C2AED8317}" dt="2019-12-12T11:08:31.782" v="4" actId="478"/>
          <ac:spMkLst>
            <pc:docMk/>
            <pc:sldMk cId="3284354048" sldId="398"/>
            <ac:spMk id="2" creationId="{3561F8B3-31D7-4513-886E-EDF489BC04D8}"/>
          </ac:spMkLst>
        </pc:spChg>
        <pc:spChg chg="del">
          <ac:chgData name="Eleanor Simpson" userId="975f5492-d74c-431c-90fe-9bfc34b8124b" providerId="ADAL" clId="{D3E40480-8D52-4D8D-BCBE-C89C2AED8317}" dt="2019-12-12T11:08:30.228" v="3" actId="478"/>
          <ac:spMkLst>
            <pc:docMk/>
            <pc:sldMk cId="3284354048" sldId="398"/>
            <ac:spMk id="3" creationId="{909D10DF-5C89-4D79-905D-3D6961EDBA5A}"/>
          </ac:spMkLst>
        </pc:spChg>
        <pc:spChg chg="add">
          <ac:chgData name="Eleanor Simpson" userId="975f5492-d74c-431c-90fe-9bfc34b8124b" providerId="ADAL" clId="{D3E40480-8D52-4D8D-BCBE-C89C2AED8317}" dt="2019-12-12T11:08:56.058" v="5"/>
          <ac:spMkLst>
            <pc:docMk/>
            <pc:sldMk cId="3284354048" sldId="398"/>
            <ac:spMk id="4" creationId="{9291F2E6-B109-4108-A8CE-651F342D4642}"/>
          </ac:spMkLst>
        </pc:spChg>
        <pc:picChg chg="add">
          <ac:chgData name="Eleanor Simpson" userId="975f5492-d74c-431c-90fe-9bfc34b8124b" providerId="ADAL" clId="{D3E40480-8D52-4D8D-BCBE-C89C2AED8317}" dt="2019-12-12T11:09:06.294" v="6"/>
          <ac:picMkLst>
            <pc:docMk/>
            <pc:sldMk cId="3284354048" sldId="398"/>
            <ac:picMk id="5" creationId="{B5762185-3981-4BA9-B814-2FDACA733152}"/>
          </ac:picMkLst>
        </pc:picChg>
        <pc:picChg chg="add ord">
          <ac:chgData name="Eleanor Simpson" userId="975f5492-d74c-431c-90fe-9bfc34b8124b" providerId="ADAL" clId="{D3E40480-8D52-4D8D-BCBE-C89C2AED8317}" dt="2019-12-12T11:09:34.417" v="8" actId="167"/>
          <ac:picMkLst>
            <pc:docMk/>
            <pc:sldMk cId="3284354048" sldId="398"/>
            <ac:picMk id="6" creationId="{3D296976-FE7F-4693-9C50-41467DFDE96A}"/>
          </ac:picMkLst>
        </pc:picChg>
      </pc:sldChg>
      <pc:sldChg chg="addSp modSp add">
        <pc:chgData name="Eleanor Simpson" userId="975f5492-d74c-431c-90fe-9bfc34b8124b" providerId="ADAL" clId="{D3E40480-8D52-4D8D-BCBE-C89C2AED8317}" dt="2019-12-12T13:40:46.435" v="1650" actId="2084"/>
        <pc:sldMkLst>
          <pc:docMk/>
          <pc:sldMk cId="1792269406" sldId="399"/>
        </pc:sldMkLst>
        <pc:spChg chg="mod">
          <ac:chgData name="Eleanor Simpson" userId="975f5492-d74c-431c-90fe-9bfc34b8124b" providerId="ADAL" clId="{D3E40480-8D52-4D8D-BCBE-C89C2AED8317}" dt="2019-12-12T13:36:26.795" v="1636" actId="164"/>
          <ac:spMkLst>
            <pc:docMk/>
            <pc:sldMk cId="1792269406" sldId="399"/>
            <ac:spMk id="6" creationId="{3825D9F7-BAF8-4868-A991-7EC40A7426C8}"/>
          </ac:spMkLst>
        </pc:spChg>
        <pc:spChg chg="mod">
          <ac:chgData name="Eleanor Simpson" userId="975f5492-d74c-431c-90fe-9bfc34b8124b" providerId="ADAL" clId="{D3E40480-8D52-4D8D-BCBE-C89C2AED8317}" dt="2019-12-12T13:36:26.795" v="1636" actId="164"/>
          <ac:spMkLst>
            <pc:docMk/>
            <pc:sldMk cId="1792269406" sldId="399"/>
            <ac:spMk id="9" creationId="{4BB81C47-4B59-495D-BDA0-AA4EE4FC0D10}"/>
          </ac:spMkLst>
        </pc:spChg>
        <pc:spChg chg="mod">
          <ac:chgData name="Eleanor Simpson" userId="975f5492-d74c-431c-90fe-9bfc34b8124b" providerId="ADAL" clId="{D3E40480-8D52-4D8D-BCBE-C89C2AED8317}" dt="2019-12-12T13:36:26.795" v="1636" actId="164"/>
          <ac:spMkLst>
            <pc:docMk/>
            <pc:sldMk cId="1792269406" sldId="399"/>
            <ac:spMk id="10" creationId="{F6FBCD22-7C7A-4D10-B8B3-F3A022A45470}"/>
          </ac:spMkLst>
        </pc:spChg>
        <pc:spChg chg="mod">
          <ac:chgData name="Eleanor Simpson" userId="975f5492-d74c-431c-90fe-9bfc34b8124b" providerId="ADAL" clId="{D3E40480-8D52-4D8D-BCBE-C89C2AED8317}" dt="2019-12-12T13:36:26.795" v="1636" actId="164"/>
          <ac:spMkLst>
            <pc:docMk/>
            <pc:sldMk cId="1792269406" sldId="399"/>
            <ac:spMk id="11" creationId="{F2076433-279D-43AD-AB32-657F7FE5BC21}"/>
          </ac:spMkLst>
        </pc:spChg>
        <pc:spChg chg="mod">
          <ac:chgData name="Eleanor Simpson" userId="975f5492-d74c-431c-90fe-9bfc34b8124b" providerId="ADAL" clId="{D3E40480-8D52-4D8D-BCBE-C89C2AED8317}" dt="2019-12-12T13:36:26.795" v="1636" actId="164"/>
          <ac:spMkLst>
            <pc:docMk/>
            <pc:sldMk cId="1792269406" sldId="399"/>
            <ac:spMk id="12" creationId="{19A60999-EE4D-4FA6-ABF7-024BED545EBC}"/>
          </ac:spMkLst>
        </pc:spChg>
        <pc:spChg chg="mod">
          <ac:chgData name="Eleanor Simpson" userId="975f5492-d74c-431c-90fe-9bfc34b8124b" providerId="ADAL" clId="{D3E40480-8D52-4D8D-BCBE-C89C2AED8317}" dt="2019-12-12T13:36:26.795" v="1636" actId="164"/>
          <ac:spMkLst>
            <pc:docMk/>
            <pc:sldMk cId="1792269406" sldId="399"/>
            <ac:spMk id="13" creationId="{E150F6C8-4E0D-40C8-9EC2-06CF44499A8D}"/>
          </ac:spMkLst>
        </pc:spChg>
        <pc:spChg chg="mod">
          <ac:chgData name="Eleanor Simpson" userId="975f5492-d74c-431c-90fe-9bfc34b8124b" providerId="ADAL" clId="{D3E40480-8D52-4D8D-BCBE-C89C2AED8317}" dt="2019-12-12T13:36:26.795" v="1636" actId="164"/>
          <ac:spMkLst>
            <pc:docMk/>
            <pc:sldMk cId="1792269406" sldId="399"/>
            <ac:spMk id="14" creationId="{DCA95F3C-3803-4CB2-80A3-B91B55F9C95E}"/>
          </ac:spMkLst>
        </pc:spChg>
        <pc:spChg chg="mod">
          <ac:chgData name="Eleanor Simpson" userId="975f5492-d74c-431c-90fe-9bfc34b8124b" providerId="ADAL" clId="{D3E40480-8D52-4D8D-BCBE-C89C2AED8317}" dt="2019-12-12T13:36:26.795" v="1636" actId="164"/>
          <ac:spMkLst>
            <pc:docMk/>
            <pc:sldMk cId="1792269406" sldId="399"/>
            <ac:spMk id="15" creationId="{E5157E75-5B58-4A0E-8596-646339EAD690}"/>
          </ac:spMkLst>
        </pc:spChg>
        <pc:spChg chg="mod">
          <ac:chgData name="Eleanor Simpson" userId="975f5492-d74c-431c-90fe-9bfc34b8124b" providerId="ADAL" clId="{D3E40480-8D52-4D8D-BCBE-C89C2AED8317}" dt="2019-12-12T13:36:26.795" v="1636" actId="164"/>
          <ac:spMkLst>
            <pc:docMk/>
            <pc:sldMk cId="1792269406" sldId="399"/>
            <ac:spMk id="16" creationId="{6F0B76A7-B5EB-4C0A-AAFF-2A8892000FAD}"/>
          </ac:spMkLst>
        </pc:spChg>
        <pc:spChg chg="mod">
          <ac:chgData name="Eleanor Simpson" userId="975f5492-d74c-431c-90fe-9bfc34b8124b" providerId="ADAL" clId="{D3E40480-8D52-4D8D-BCBE-C89C2AED8317}" dt="2019-12-12T13:36:26.795" v="1636" actId="164"/>
          <ac:spMkLst>
            <pc:docMk/>
            <pc:sldMk cId="1792269406" sldId="399"/>
            <ac:spMk id="17" creationId="{C2729E0E-DC4A-4963-B6A3-91BF8797D308}"/>
          </ac:spMkLst>
        </pc:spChg>
        <pc:spChg chg="mod">
          <ac:chgData name="Eleanor Simpson" userId="975f5492-d74c-431c-90fe-9bfc34b8124b" providerId="ADAL" clId="{D3E40480-8D52-4D8D-BCBE-C89C2AED8317}" dt="2019-12-12T13:36:26.795" v="1636" actId="164"/>
          <ac:spMkLst>
            <pc:docMk/>
            <pc:sldMk cId="1792269406" sldId="399"/>
            <ac:spMk id="20" creationId="{CD5313EB-0BF8-4B1E-9BA8-E9827C4EB049}"/>
          </ac:spMkLst>
        </pc:spChg>
        <pc:spChg chg="mod">
          <ac:chgData name="Eleanor Simpson" userId="975f5492-d74c-431c-90fe-9bfc34b8124b" providerId="ADAL" clId="{D3E40480-8D52-4D8D-BCBE-C89C2AED8317}" dt="2019-12-12T13:36:26.795" v="1636" actId="164"/>
          <ac:spMkLst>
            <pc:docMk/>
            <pc:sldMk cId="1792269406" sldId="399"/>
            <ac:spMk id="21" creationId="{B911C21D-3CAF-4BCB-9709-42256260FE10}"/>
          </ac:spMkLst>
        </pc:spChg>
        <pc:spChg chg="mod">
          <ac:chgData name="Eleanor Simpson" userId="975f5492-d74c-431c-90fe-9bfc34b8124b" providerId="ADAL" clId="{D3E40480-8D52-4D8D-BCBE-C89C2AED8317}" dt="2019-12-12T13:36:26.795" v="1636" actId="164"/>
          <ac:spMkLst>
            <pc:docMk/>
            <pc:sldMk cId="1792269406" sldId="399"/>
            <ac:spMk id="22" creationId="{1D5A7409-FDF9-43C6-B2DA-9AACCB119B8B}"/>
          </ac:spMkLst>
        </pc:spChg>
        <pc:grpChg chg="add mod">
          <ac:chgData name="Eleanor Simpson" userId="975f5492-d74c-431c-90fe-9bfc34b8124b" providerId="ADAL" clId="{D3E40480-8D52-4D8D-BCBE-C89C2AED8317}" dt="2019-12-12T13:36:26.795" v="1636" actId="164"/>
          <ac:grpSpMkLst>
            <pc:docMk/>
            <pc:sldMk cId="1792269406" sldId="399"/>
            <ac:grpSpMk id="2" creationId="{9F42146E-0B70-4068-9A04-4F0C33E9342F}"/>
          </ac:grpSpMkLst>
        </pc:grpChg>
        <pc:graphicFrameChg chg="add mod modGraphic">
          <ac:chgData name="Eleanor Simpson" userId="975f5492-d74c-431c-90fe-9bfc34b8124b" providerId="ADAL" clId="{D3E40480-8D52-4D8D-BCBE-C89C2AED8317}" dt="2019-12-12T13:40:40.539" v="1648" actId="2084"/>
          <ac:graphicFrameMkLst>
            <pc:docMk/>
            <pc:sldMk cId="1792269406" sldId="399"/>
            <ac:graphicFrameMk id="23" creationId="{E21913F0-8BEE-4CF9-8C92-756E0FEFF1C1}"/>
          </ac:graphicFrameMkLst>
        </pc:graphicFrameChg>
        <pc:graphicFrameChg chg="add mod modGraphic">
          <ac:chgData name="Eleanor Simpson" userId="975f5492-d74c-431c-90fe-9bfc34b8124b" providerId="ADAL" clId="{D3E40480-8D52-4D8D-BCBE-C89C2AED8317}" dt="2019-12-12T13:40:46.435" v="1650" actId="2084"/>
          <ac:graphicFrameMkLst>
            <pc:docMk/>
            <pc:sldMk cId="1792269406" sldId="399"/>
            <ac:graphicFrameMk id="24" creationId="{A6C9D21B-CE81-4A77-A15F-2B8981BDB0B8}"/>
          </ac:graphicFrameMkLst>
        </pc:graphicFrameChg>
      </pc:sldChg>
      <pc:sldChg chg="addSp modSp add">
        <pc:chgData name="Eleanor Simpson" userId="975f5492-d74c-431c-90fe-9bfc34b8124b" providerId="ADAL" clId="{D3E40480-8D52-4D8D-BCBE-C89C2AED8317}" dt="2019-12-12T13:46:32.579" v="1657" actId="1037"/>
        <pc:sldMkLst>
          <pc:docMk/>
          <pc:sldMk cId="2292812940" sldId="400"/>
        </pc:sldMkLst>
        <pc:spChg chg="add mod">
          <ac:chgData name="Eleanor Simpson" userId="975f5492-d74c-431c-90fe-9bfc34b8124b" providerId="ADAL" clId="{D3E40480-8D52-4D8D-BCBE-C89C2AED8317}" dt="2019-12-12T13:46:32.579" v="1657" actId="1037"/>
          <ac:spMkLst>
            <pc:docMk/>
            <pc:sldMk cId="2292812940" sldId="400"/>
            <ac:spMk id="2" creationId="{8E587B9E-BAD6-4C25-BC31-BBD00B751F6B}"/>
          </ac:spMkLst>
        </pc:spChg>
        <pc:spChg chg="mod">
          <ac:chgData name="Eleanor Simpson" userId="975f5492-d74c-431c-90fe-9bfc34b8124b" providerId="ADAL" clId="{D3E40480-8D52-4D8D-BCBE-C89C2AED8317}" dt="2019-12-12T11:17:58.133" v="150" actId="207"/>
          <ac:spMkLst>
            <pc:docMk/>
            <pc:sldMk cId="2292812940" sldId="400"/>
            <ac:spMk id="23" creationId="{31294F4A-AB89-411F-8766-02E6E6D7AC86}"/>
          </ac:spMkLst>
        </pc:spChg>
        <pc:grpChg chg="mod">
          <ac:chgData name="Eleanor Simpson" userId="975f5492-d74c-431c-90fe-9bfc34b8124b" providerId="ADAL" clId="{D3E40480-8D52-4D8D-BCBE-C89C2AED8317}" dt="2019-12-12T13:36:15.545" v="1635" actId="14100"/>
          <ac:grpSpMkLst>
            <pc:docMk/>
            <pc:sldMk cId="2292812940" sldId="400"/>
            <ac:grpSpMk id="4" creationId="{C8CAD76A-AE5F-40E4-8BC5-ACF817FF1868}"/>
          </ac:grpSpMkLst>
        </pc:grpChg>
      </pc:sldChg>
      <pc:sldChg chg="addSp delSp modSp add">
        <pc:chgData name="Eleanor Simpson" userId="975f5492-d74c-431c-90fe-9bfc34b8124b" providerId="ADAL" clId="{D3E40480-8D52-4D8D-BCBE-C89C2AED8317}" dt="2019-12-12T13:41:00.593" v="1654" actId="2084"/>
        <pc:sldMkLst>
          <pc:docMk/>
          <pc:sldMk cId="3147263426" sldId="401"/>
        </pc:sldMkLst>
        <pc:spChg chg="add del">
          <ac:chgData name="Eleanor Simpson" userId="975f5492-d74c-431c-90fe-9bfc34b8124b" providerId="ADAL" clId="{D3E40480-8D52-4D8D-BCBE-C89C2AED8317}" dt="2019-12-12T11:21:46.902" v="378"/>
          <ac:spMkLst>
            <pc:docMk/>
            <pc:sldMk cId="3147263426" sldId="401"/>
            <ac:spMk id="2" creationId="{475DDCB0-C51E-4EAB-9A81-A3A19325D358}"/>
          </ac:spMkLst>
        </pc:spChg>
        <pc:spChg chg="mod">
          <ac:chgData name="Eleanor Simpson" userId="975f5492-d74c-431c-90fe-9bfc34b8124b" providerId="ADAL" clId="{D3E40480-8D52-4D8D-BCBE-C89C2AED8317}" dt="2019-12-12T13:36:31.466" v="1637" actId="164"/>
          <ac:spMkLst>
            <pc:docMk/>
            <pc:sldMk cId="3147263426" sldId="401"/>
            <ac:spMk id="6" creationId="{3825D9F7-BAF8-4868-A991-7EC40A7426C8}"/>
          </ac:spMkLst>
        </pc:spChg>
        <pc:spChg chg="mod">
          <ac:chgData name="Eleanor Simpson" userId="975f5492-d74c-431c-90fe-9bfc34b8124b" providerId="ADAL" clId="{D3E40480-8D52-4D8D-BCBE-C89C2AED8317}" dt="2019-12-12T13:36:31.466" v="1637" actId="164"/>
          <ac:spMkLst>
            <pc:docMk/>
            <pc:sldMk cId="3147263426" sldId="401"/>
            <ac:spMk id="9" creationId="{4BB81C47-4B59-495D-BDA0-AA4EE4FC0D10}"/>
          </ac:spMkLst>
        </pc:spChg>
        <pc:spChg chg="mod">
          <ac:chgData name="Eleanor Simpson" userId="975f5492-d74c-431c-90fe-9bfc34b8124b" providerId="ADAL" clId="{D3E40480-8D52-4D8D-BCBE-C89C2AED8317}" dt="2019-12-12T13:36:31.466" v="1637" actId="164"/>
          <ac:spMkLst>
            <pc:docMk/>
            <pc:sldMk cId="3147263426" sldId="401"/>
            <ac:spMk id="10" creationId="{F6FBCD22-7C7A-4D10-B8B3-F3A022A45470}"/>
          </ac:spMkLst>
        </pc:spChg>
        <pc:spChg chg="mod">
          <ac:chgData name="Eleanor Simpson" userId="975f5492-d74c-431c-90fe-9bfc34b8124b" providerId="ADAL" clId="{D3E40480-8D52-4D8D-BCBE-C89C2AED8317}" dt="2019-12-12T13:36:31.466" v="1637" actId="164"/>
          <ac:spMkLst>
            <pc:docMk/>
            <pc:sldMk cId="3147263426" sldId="401"/>
            <ac:spMk id="11" creationId="{F2076433-279D-43AD-AB32-657F7FE5BC21}"/>
          </ac:spMkLst>
        </pc:spChg>
        <pc:spChg chg="mod">
          <ac:chgData name="Eleanor Simpson" userId="975f5492-d74c-431c-90fe-9bfc34b8124b" providerId="ADAL" clId="{D3E40480-8D52-4D8D-BCBE-C89C2AED8317}" dt="2019-12-12T13:36:31.466" v="1637" actId="164"/>
          <ac:spMkLst>
            <pc:docMk/>
            <pc:sldMk cId="3147263426" sldId="401"/>
            <ac:spMk id="12" creationId="{19A60999-EE4D-4FA6-ABF7-024BED545EBC}"/>
          </ac:spMkLst>
        </pc:spChg>
        <pc:spChg chg="mod">
          <ac:chgData name="Eleanor Simpson" userId="975f5492-d74c-431c-90fe-9bfc34b8124b" providerId="ADAL" clId="{D3E40480-8D52-4D8D-BCBE-C89C2AED8317}" dt="2019-12-12T13:36:31.466" v="1637" actId="164"/>
          <ac:spMkLst>
            <pc:docMk/>
            <pc:sldMk cId="3147263426" sldId="401"/>
            <ac:spMk id="13" creationId="{E150F6C8-4E0D-40C8-9EC2-06CF44499A8D}"/>
          </ac:spMkLst>
        </pc:spChg>
        <pc:spChg chg="mod">
          <ac:chgData name="Eleanor Simpson" userId="975f5492-d74c-431c-90fe-9bfc34b8124b" providerId="ADAL" clId="{D3E40480-8D52-4D8D-BCBE-C89C2AED8317}" dt="2019-12-12T13:36:31.466" v="1637" actId="164"/>
          <ac:spMkLst>
            <pc:docMk/>
            <pc:sldMk cId="3147263426" sldId="401"/>
            <ac:spMk id="14" creationId="{DCA95F3C-3803-4CB2-80A3-B91B55F9C95E}"/>
          </ac:spMkLst>
        </pc:spChg>
        <pc:spChg chg="mod">
          <ac:chgData name="Eleanor Simpson" userId="975f5492-d74c-431c-90fe-9bfc34b8124b" providerId="ADAL" clId="{D3E40480-8D52-4D8D-BCBE-C89C2AED8317}" dt="2019-12-12T13:36:31.466" v="1637" actId="164"/>
          <ac:spMkLst>
            <pc:docMk/>
            <pc:sldMk cId="3147263426" sldId="401"/>
            <ac:spMk id="15" creationId="{E5157E75-5B58-4A0E-8596-646339EAD690}"/>
          </ac:spMkLst>
        </pc:spChg>
        <pc:spChg chg="mod">
          <ac:chgData name="Eleanor Simpson" userId="975f5492-d74c-431c-90fe-9bfc34b8124b" providerId="ADAL" clId="{D3E40480-8D52-4D8D-BCBE-C89C2AED8317}" dt="2019-12-12T13:36:31.466" v="1637" actId="164"/>
          <ac:spMkLst>
            <pc:docMk/>
            <pc:sldMk cId="3147263426" sldId="401"/>
            <ac:spMk id="16" creationId="{6F0B76A7-B5EB-4C0A-AAFF-2A8892000FAD}"/>
          </ac:spMkLst>
        </pc:spChg>
        <pc:spChg chg="mod">
          <ac:chgData name="Eleanor Simpson" userId="975f5492-d74c-431c-90fe-9bfc34b8124b" providerId="ADAL" clId="{D3E40480-8D52-4D8D-BCBE-C89C2AED8317}" dt="2019-12-12T13:36:31.466" v="1637" actId="164"/>
          <ac:spMkLst>
            <pc:docMk/>
            <pc:sldMk cId="3147263426" sldId="401"/>
            <ac:spMk id="17" creationId="{C2729E0E-DC4A-4963-B6A3-91BF8797D308}"/>
          </ac:spMkLst>
        </pc:spChg>
        <pc:spChg chg="mod">
          <ac:chgData name="Eleanor Simpson" userId="975f5492-d74c-431c-90fe-9bfc34b8124b" providerId="ADAL" clId="{D3E40480-8D52-4D8D-BCBE-C89C2AED8317}" dt="2019-12-12T12:11:31.960" v="735" actId="554"/>
          <ac:spMkLst>
            <pc:docMk/>
            <pc:sldMk cId="3147263426" sldId="401"/>
            <ac:spMk id="19" creationId="{5252A847-DE45-4FA3-A1F8-EEBEB845FF8E}"/>
          </ac:spMkLst>
        </pc:spChg>
        <pc:spChg chg="mod">
          <ac:chgData name="Eleanor Simpson" userId="975f5492-d74c-431c-90fe-9bfc34b8124b" providerId="ADAL" clId="{D3E40480-8D52-4D8D-BCBE-C89C2AED8317}" dt="2019-12-12T13:36:31.466" v="1637" actId="164"/>
          <ac:spMkLst>
            <pc:docMk/>
            <pc:sldMk cId="3147263426" sldId="401"/>
            <ac:spMk id="20" creationId="{CD5313EB-0BF8-4B1E-9BA8-E9827C4EB049}"/>
          </ac:spMkLst>
        </pc:spChg>
        <pc:spChg chg="mod">
          <ac:chgData name="Eleanor Simpson" userId="975f5492-d74c-431c-90fe-9bfc34b8124b" providerId="ADAL" clId="{D3E40480-8D52-4D8D-BCBE-C89C2AED8317}" dt="2019-12-12T13:36:31.466" v="1637" actId="164"/>
          <ac:spMkLst>
            <pc:docMk/>
            <pc:sldMk cId="3147263426" sldId="401"/>
            <ac:spMk id="21" creationId="{B911C21D-3CAF-4BCB-9709-42256260FE10}"/>
          </ac:spMkLst>
        </pc:spChg>
        <pc:spChg chg="mod">
          <ac:chgData name="Eleanor Simpson" userId="975f5492-d74c-431c-90fe-9bfc34b8124b" providerId="ADAL" clId="{D3E40480-8D52-4D8D-BCBE-C89C2AED8317}" dt="2019-12-12T13:36:31.466" v="1637" actId="164"/>
          <ac:spMkLst>
            <pc:docMk/>
            <pc:sldMk cId="3147263426" sldId="401"/>
            <ac:spMk id="22" creationId="{1D5A7409-FDF9-43C6-B2DA-9AACCB119B8B}"/>
          </ac:spMkLst>
        </pc:spChg>
        <pc:spChg chg="add del mod">
          <ac:chgData name="Eleanor Simpson" userId="975f5492-d74c-431c-90fe-9bfc34b8124b" providerId="ADAL" clId="{D3E40480-8D52-4D8D-BCBE-C89C2AED8317}" dt="2019-12-12T12:11:40.977" v="736" actId="478"/>
          <ac:spMkLst>
            <pc:docMk/>
            <pc:sldMk cId="3147263426" sldId="401"/>
            <ac:spMk id="25" creationId="{9C2EEA9A-6583-451D-84EA-799842F69DB9}"/>
          </ac:spMkLst>
        </pc:spChg>
        <pc:grpChg chg="add mod">
          <ac:chgData name="Eleanor Simpson" userId="975f5492-d74c-431c-90fe-9bfc34b8124b" providerId="ADAL" clId="{D3E40480-8D52-4D8D-BCBE-C89C2AED8317}" dt="2019-12-12T13:36:31.466" v="1637" actId="164"/>
          <ac:grpSpMkLst>
            <pc:docMk/>
            <pc:sldMk cId="3147263426" sldId="401"/>
            <ac:grpSpMk id="3" creationId="{8B586467-D7AB-45A2-AAB1-D9F9862150BF}"/>
          </ac:grpSpMkLst>
        </pc:grpChg>
        <pc:graphicFrameChg chg="modGraphic">
          <ac:chgData name="Eleanor Simpson" userId="975f5492-d74c-431c-90fe-9bfc34b8124b" providerId="ADAL" clId="{D3E40480-8D52-4D8D-BCBE-C89C2AED8317}" dt="2019-12-12T13:40:55.050" v="1652" actId="2084"/>
          <ac:graphicFrameMkLst>
            <pc:docMk/>
            <pc:sldMk cId="3147263426" sldId="401"/>
            <ac:graphicFrameMk id="23" creationId="{E21913F0-8BEE-4CF9-8C92-756E0FEFF1C1}"/>
          </ac:graphicFrameMkLst>
        </pc:graphicFrameChg>
        <pc:graphicFrameChg chg="modGraphic">
          <ac:chgData name="Eleanor Simpson" userId="975f5492-d74c-431c-90fe-9bfc34b8124b" providerId="ADAL" clId="{D3E40480-8D52-4D8D-BCBE-C89C2AED8317}" dt="2019-12-12T13:41:00.593" v="1654" actId="2084"/>
          <ac:graphicFrameMkLst>
            <pc:docMk/>
            <pc:sldMk cId="3147263426" sldId="401"/>
            <ac:graphicFrameMk id="24" creationId="{A6C9D21B-CE81-4A77-A15F-2B8981BDB0B8}"/>
          </ac:graphicFrameMkLst>
        </pc:graphicFrameChg>
      </pc:sldChg>
      <pc:sldChg chg="addSp delSp modSp add">
        <pc:chgData name="Eleanor Simpson" userId="975f5492-d74c-431c-90fe-9bfc34b8124b" providerId="ADAL" clId="{D3E40480-8D52-4D8D-BCBE-C89C2AED8317}" dt="2019-12-12T12:13:18.146" v="861" actId="478"/>
        <pc:sldMkLst>
          <pc:docMk/>
          <pc:sldMk cId="3102832237" sldId="402"/>
        </pc:sldMkLst>
        <pc:spChg chg="add del mod">
          <ac:chgData name="Eleanor Simpson" userId="975f5492-d74c-431c-90fe-9bfc34b8124b" providerId="ADAL" clId="{D3E40480-8D52-4D8D-BCBE-C89C2AED8317}" dt="2019-12-12T12:13:18.146" v="861" actId="478"/>
          <ac:spMkLst>
            <pc:docMk/>
            <pc:sldMk cId="3102832237" sldId="402"/>
            <ac:spMk id="9" creationId="{2BB217EA-47B4-4871-B28F-C90F59261563}"/>
          </ac:spMkLst>
        </pc:spChg>
        <pc:spChg chg="mod">
          <ac:chgData name="Eleanor Simpson" userId="975f5492-d74c-431c-90fe-9bfc34b8124b" providerId="ADAL" clId="{D3E40480-8D52-4D8D-BCBE-C89C2AED8317}" dt="2019-12-12T12:06:27.758" v="596" actId="403"/>
          <ac:spMkLst>
            <pc:docMk/>
            <pc:sldMk cId="3102832237" sldId="402"/>
            <ac:spMk id="14" creationId="{68F79D98-D80C-4E85-9B4B-0B092BED7E01}"/>
          </ac:spMkLst>
        </pc:spChg>
        <pc:spChg chg="mod">
          <ac:chgData name="Eleanor Simpson" userId="975f5492-d74c-431c-90fe-9bfc34b8124b" providerId="ADAL" clId="{D3E40480-8D52-4D8D-BCBE-C89C2AED8317}" dt="2019-12-12T12:13:14.858" v="860" actId="553"/>
          <ac:spMkLst>
            <pc:docMk/>
            <pc:sldMk cId="3102832237" sldId="402"/>
            <ac:spMk id="19" creationId="{5252A847-DE45-4FA3-A1F8-EEBEB845FF8E}"/>
          </ac:spMkLst>
        </pc:spChg>
        <pc:graphicFrameChg chg="modGraphic">
          <ac:chgData name="Eleanor Simpson" userId="975f5492-d74c-431c-90fe-9bfc34b8124b" providerId="ADAL" clId="{D3E40480-8D52-4D8D-BCBE-C89C2AED8317}" dt="2019-12-12T12:06:16.046" v="589" actId="207"/>
          <ac:graphicFrameMkLst>
            <pc:docMk/>
            <pc:sldMk cId="3102832237" sldId="402"/>
            <ac:graphicFrameMk id="11" creationId="{CB016B35-CA5D-44E9-8225-31280349BEB8}"/>
          </ac:graphicFrameMkLst>
        </pc:graphicFrameChg>
        <pc:graphicFrameChg chg="modGraphic">
          <ac:chgData name="Eleanor Simpson" userId="975f5492-d74c-431c-90fe-9bfc34b8124b" providerId="ADAL" clId="{D3E40480-8D52-4D8D-BCBE-C89C2AED8317}" dt="2019-12-12T12:06:10.197" v="586" actId="207"/>
          <ac:graphicFrameMkLst>
            <pc:docMk/>
            <pc:sldMk cId="3102832237" sldId="402"/>
            <ac:graphicFrameMk id="12" creationId="{F8A5A567-4340-4B53-B26C-BE61DF6A13BE}"/>
          </ac:graphicFrameMkLst>
        </pc:graphicFrameChg>
      </pc:sldChg>
      <pc:sldChg chg="modSp add">
        <pc:chgData name="Eleanor Simpson" userId="975f5492-d74c-431c-90fe-9bfc34b8124b" providerId="ADAL" clId="{D3E40480-8D52-4D8D-BCBE-C89C2AED8317}" dt="2019-12-12T12:14:23.645" v="870" actId="20577"/>
        <pc:sldMkLst>
          <pc:docMk/>
          <pc:sldMk cId="1412804223" sldId="403"/>
        </pc:sldMkLst>
        <pc:graphicFrameChg chg="modGraphic">
          <ac:chgData name="Eleanor Simpson" userId="975f5492-d74c-431c-90fe-9bfc34b8124b" providerId="ADAL" clId="{D3E40480-8D52-4D8D-BCBE-C89C2AED8317}" dt="2019-12-12T12:14:23.645" v="870" actId="20577"/>
          <ac:graphicFrameMkLst>
            <pc:docMk/>
            <pc:sldMk cId="1412804223" sldId="403"/>
            <ac:graphicFrameMk id="2" creationId="{B3BC6338-CE10-46EA-B8D0-49A65A96AC05}"/>
          </ac:graphicFrameMkLst>
        </pc:graphicFrameChg>
      </pc:sldChg>
      <pc:sldChg chg="addSp delSp modSp add">
        <pc:chgData name="Eleanor Simpson" userId="975f5492-d74c-431c-90fe-9bfc34b8124b" providerId="ADAL" clId="{D3E40480-8D52-4D8D-BCBE-C89C2AED8317}" dt="2019-12-12T13:37:40.365" v="1642" actId="164"/>
        <pc:sldMkLst>
          <pc:docMk/>
          <pc:sldMk cId="1228333893" sldId="404"/>
        </pc:sldMkLst>
        <pc:spChg chg="add mod topLvl">
          <ac:chgData name="Eleanor Simpson" userId="975f5492-d74c-431c-90fe-9bfc34b8124b" providerId="ADAL" clId="{D3E40480-8D52-4D8D-BCBE-C89C2AED8317}" dt="2019-12-12T13:37:40.365" v="1642" actId="164"/>
          <ac:spMkLst>
            <pc:docMk/>
            <pc:sldMk cId="1228333893" sldId="404"/>
            <ac:spMk id="3" creationId="{882CCB50-A063-44C9-BAA9-686F2CC3D61B}"/>
          </ac:spMkLst>
        </pc:spChg>
        <pc:spChg chg="add mod">
          <ac:chgData name="Eleanor Simpson" userId="975f5492-d74c-431c-90fe-9bfc34b8124b" providerId="ADAL" clId="{D3E40480-8D52-4D8D-BCBE-C89C2AED8317}" dt="2019-12-12T12:16:58.061" v="939" actId="1037"/>
          <ac:spMkLst>
            <pc:docMk/>
            <pc:sldMk cId="1228333893" sldId="404"/>
            <ac:spMk id="10" creationId="{E5E8ABE9-0154-4462-A980-1EF028AC8B08}"/>
          </ac:spMkLst>
        </pc:spChg>
        <pc:spChg chg="add mod topLvl">
          <ac:chgData name="Eleanor Simpson" userId="975f5492-d74c-431c-90fe-9bfc34b8124b" providerId="ADAL" clId="{D3E40480-8D52-4D8D-BCBE-C89C2AED8317}" dt="2019-12-12T13:37:40.365" v="1642" actId="164"/>
          <ac:spMkLst>
            <pc:docMk/>
            <pc:sldMk cId="1228333893" sldId="404"/>
            <ac:spMk id="11" creationId="{40E18D37-BD78-4FDD-B95E-5849ABE9E5A1}"/>
          </ac:spMkLst>
        </pc:spChg>
        <pc:spChg chg="add mod topLvl">
          <ac:chgData name="Eleanor Simpson" userId="975f5492-d74c-431c-90fe-9bfc34b8124b" providerId="ADAL" clId="{D3E40480-8D52-4D8D-BCBE-C89C2AED8317}" dt="2019-12-12T13:37:40.365" v="1642" actId="164"/>
          <ac:spMkLst>
            <pc:docMk/>
            <pc:sldMk cId="1228333893" sldId="404"/>
            <ac:spMk id="12" creationId="{C48F5846-9E54-4B8F-8373-9838F18CFED5}"/>
          </ac:spMkLst>
        </pc:spChg>
        <pc:spChg chg="add mod topLvl">
          <ac:chgData name="Eleanor Simpson" userId="975f5492-d74c-431c-90fe-9bfc34b8124b" providerId="ADAL" clId="{D3E40480-8D52-4D8D-BCBE-C89C2AED8317}" dt="2019-12-12T13:37:40.365" v="1642" actId="164"/>
          <ac:spMkLst>
            <pc:docMk/>
            <pc:sldMk cId="1228333893" sldId="404"/>
            <ac:spMk id="13" creationId="{E9B49A88-276A-43BC-B195-D30D330803B6}"/>
          </ac:spMkLst>
        </pc:spChg>
        <pc:spChg chg="mod topLvl">
          <ac:chgData name="Eleanor Simpson" userId="975f5492-d74c-431c-90fe-9bfc34b8124b" providerId="ADAL" clId="{D3E40480-8D52-4D8D-BCBE-C89C2AED8317}" dt="2019-12-12T13:37:40.365" v="1642" actId="164"/>
          <ac:spMkLst>
            <pc:docMk/>
            <pc:sldMk cId="1228333893" sldId="404"/>
            <ac:spMk id="15" creationId="{96D473BF-7E79-47A7-9422-8BF4ED9471B9}"/>
          </ac:spMkLst>
        </pc:spChg>
        <pc:spChg chg="mod topLvl">
          <ac:chgData name="Eleanor Simpson" userId="975f5492-d74c-431c-90fe-9bfc34b8124b" providerId="ADAL" clId="{D3E40480-8D52-4D8D-BCBE-C89C2AED8317}" dt="2019-12-12T13:37:40.365" v="1642" actId="164"/>
          <ac:spMkLst>
            <pc:docMk/>
            <pc:sldMk cId="1228333893" sldId="404"/>
            <ac:spMk id="16" creationId="{9B698582-40F4-49AA-9612-775AB6F34C20}"/>
          </ac:spMkLst>
        </pc:spChg>
        <pc:spChg chg="mod topLvl">
          <ac:chgData name="Eleanor Simpson" userId="975f5492-d74c-431c-90fe-9bfc34b8124b" providerId="ADAL" clId="{D3E40480-8D52-4D8D-BCBE-C89C2AED8317}" dt="2019-12-12T13:37:40.365" v="1642" actId="164"/>
          <ac:spMkLst>
            <pc:docMk/>
            <pc:sldMk cId="1228333893" sldId="404"/>
            <ac:spMk id="17" creationId="{D0965EB2-B341-42A5-899A-6301036A3296}"/>
          </ac:spMkLst>
        </pc:spChg>
        <pc:spChg chg="mod">
          <ac:chgData name="Eleanor Simpson" userId="975f5492-d74c-431c-90fe-9bfc34b8124b" providerId="ADAL" clId="{D3E40480-8D52-4D8D-BCBE-C89C2AED8317}" dt="2019-12-12T12:22:14.042" v="973" actId="1076"/>
          <ac:spMkLst>
            <pc:docMk/>
            <pc:sldMk cId="1228333893" sldId="404"/>
            <ac:spMk id="19" creationId="{5252A847-DE45-4FA3-A1F8-EEBEB845FF8E}"/>
          </ac:spMkLst>
        </pc:spChg>
        <pc:spChg chg="mod topLvl">
          <ac:chgData name="Eleanor Simpson" userId="975f5492-d74c-431c-90fe-9bfc34b8124b" providerId="ADAL" clId="{D3E40480-8D52-4D8D-BCBE-C89C2AED8317}" dt="2019-12-12T13:37:40.365" v="1642" actId="164"/>
          <ac:spMkLst>
            <pc:docMk/>
            <pc:sldMk cId="1228333893" sldId="404"/>
            <ac:spMk id="20" creationId="{D3FD2139-961F-4415-A340-860C6E44C3FA}"/>
          </ac:spMkLst>
        </pc:spChg>
        <pc:spChg chg="mod topLvl">
          <ac:chgData name="Eleanor Simpson" userId="975f5492-d74c-431c-90fe-9bfc34b8124b" providerId="ADAL" clId="{D3E40480-8D52-4D8D-BCBE-C89C2AED8317}" dt="2019-12-12T13:37:40.365" v="1642" actId="164"/>
          <ac:spMkLst>
            <pc:docMk/>
            <pc:sldMk cId="1228333893" sldId="404"/>
            <ac:spMk id="22" creationId="{B423E04D-A80F-4C1C-B5A1-838B3ABA8168}"/>
          </ac:spMkLst>
        </pc:spChg>
        <pc:spChg chg="mod topLvl">
          <ac:chgData name="Eleanor Simpson" userId="975f5492-d74c-431c-90fe-9bfc34b8124b" providerId="ADAL" clId="{D3E40480-8D52-4D8D-BCBE-C89C2AED8317}" dt="2019-12-12T13:37:40.365" v="1642" actId="164"/>
          <ac:spMkLst>
            <pc:docMk/>
            <pc:sldMk cId="1228333893" sldId="404"/>
            <ac:spMk id="23" creationId="{BD444B3F-A370-4578-94C3-E89CC445161E}"/>
          </ac:spMkLst>
        </pc:spChg>
        <pc:spChg chg="mod topLvl">
          <ac:chgData name="Eleanor Simpson" userId="975f5492-d74c-431c-90fe-9bfc34b8124b" providerId="ADAL" clId="{D3E40480-8D52-4D8D-BCBE-C89C2AED8317}" dt="2019-12-12T13:37:40.365" v="1642" actId="164"/>
          <ac:spMkLst>
            <pc:docMk/>
            <pc:sldMk cId="1228333893" sldId="404"/>
            <ac:spMk id="24" creationId="{E5D12641-BE64-4810-B4C2-BA24CF7C2477}"/>
          </ac:spMkLst>
        </pc:spChg>
        <pc:spChg chg="mod topLvl">
          <ac:chgData name="Eleanor Simpson" userId="975f5492-d74c-431c-90fe-9bfc34b8124b" providerId="ADAL" clId="{D3E40480-8D52-4D8D-BCBE-C89C2AED8317}" dt="2019-12-12T13:37:40.365" v="1642" actId="164"/>
          <ac:spMkLst>
            <pc:docMk/>
            <pc:sldMk cId="1228333893" sldId="404"/>
            <ac:spMk id="25" creationId="{AAE66674-4C59-4E1A-AEA9-560A1BD91F71}"/>
          </ac:spMkLst>
        </pc:spChg>
        <pc:spChg chg="mod topLvl">
          <ac:chgData name="Eleanor Simpson" userId="975f5492-d74c-431c-90fe-9bfc34b8124b" providerId="ADAL" clId="{D3E40480-8D52-4D8D-BCBE-C89C2AED8317}" dt="2019-12-12T13:37:40.365" v="1642" actId="164"/>
          <ac:spMkLst>
            <pc:docMk/>
            <pc:sldMk cId="1228333893" sldId="404"/>
            <ac:spMk id="27" creationId="{9C517600-8B75-48F7-B8FC-A99AD41AE791}"/>
          </ac:spMkLst>
        </pc:spChg>
        <pc:spChg chg="mod topLvl">
          <ac:chgData name="Eleanor Simpson" userId="975f5492-d74c-431c-90fe-9bfc34b8124b" providerId="ADAL" clId="{D3E40480-8D52-4D8D-BCBE-C89C2AED8317}" dt="2019-12-12T13:37:40.365" v="1642" actId="164"/>
          <ac:spMkLst>
            <pc:docMk/>
            <pc:sldMk cId="1228333893" sldId="404"/>
            <ac:spMk id="28" creationId="{BE675485-FD1B-4B7C-9434-B0FA146E586A}"/>
          </ac:spMkLst>
        </pc:spChg>
        <pc:spChg chg="mod topLvl">
          <ac:chgData name="Eleanor Simpson" userId="975f5492-d74c-431c-90fe-9bfc34b8124b" providerId="ADAL" clId="{D3E40480-8D52-4D8D-BCBE-C89C2AED8317}" dt="2019-12-12T13:37:40.365" v="1642" actId="164"/>
          <ac:spMkLst>
            <pc:docMk/>
            <pc:sldMk cId="1228333893" sldId="404"/>
            <ac:spMk id="29" creationId="{76CCADB4-0973-4A75-86CF-8E3A7C66E957}"/>
          </ac:spMkLst>
        </pc:spChg>
        <pc:spChg chg="mod topLvl">
          <ac:chgData name="Eleanor Simpson" userId="975f5492-d74c-431c-90fe-9bfc34b8124b" providerId="ADAL" clId="{D3E40480-8D52-4D8D-BCBE-C89C2AED8317}" dt="2019-12-12T13:37:40.365" v="1642" actId="164"/>
          <ac:spMkLst>
            <pc:docMk/>
            <pc:sldMk cId="1228333893" sldId="404"/>
            <ac:spMk id="30" creationId="{D18F92CE-4111-4DB3-9CF8-8E38266A1BD8}"/>
          </ac:spMkLst>
        </pc:spChg>
        <pc:grpChg chg="add del mod topLvl">
          <ac:chgData name="Eleanor Simpson" userId="975f5492-d74c-431c-90fe-9bfc34b8124b" providerId="ADAL" clId="{D3E40480-8D52-4D8D-BCBE-C89C2AED8317}" dt="2019-12-12T13:37:13.090" v="1639" actId="165"/>
          <ac:grpSpMkLst>
            <pc:docMk/>
            <pc:sldMk cId="1228333893" sldId="404"/>
            <ac:grpSpMk id="4" creationId="{13A06D20-1778-45A7-A8BB-7CF6BFF5B594}"/>
          </ac:grpSpMkLst>
        </pc:grpChg>
        <pc:grpChg chg="add del mod">
          <ac:chgData name="Eleanor Simpson" userId="975f5492-d74c-431c-90fe-9bfc34b8124b" providerId="ADAL" clId="{D3E40480-8D52-4D8D-BCBE-C89C2AED8317}" dt="2019-12-12T13:37:11.223" v="1638" actId="165"/>
          <ac:grpSpMkLst>
            <pc:docMk/>
            <pc:sldMk cId="1228333893" sldId="404"/>
            <ac:grpSpMk id="5" creationId="{EA367540-3B24-4399-9F83-5E07212A1C22}"/>
          </ac:grpSpMkLst>
        </pc:grpChg>
        <pc:grpChg chg="add mod">
          <ac:chgData name="Eleanor Simpson" userId="975f5492-d74c-431c-90fe-9bfc34b8124b" providerId="ADAL" clId="{D3E40480-8D52-4D8D-BCBE-C89C2AED8317}" dt="2019-12-12T13:37:40.365" v="1642" actId="164"/>
          <ac:grpSpMkLst>
            <pc:docMk/>
            <pc:sldMk cId="1228333893" sldId="404"/>
            <ac:grpSpMk id="6" creationId="{1DB49B1D-554D-409D-8ADF-F106C45349DB}"/>
          </ac:grpSpMkLst>
        </pc:grpChg>
        <pc:grpChg chg="add del mod topLvl">
          <ac:chgData name="Eleanor Simpson" userId="975f5492-d74c-431c-90fe-9bfc34b8124b" providerId="ADAL" clId="{D3E40480-8D52-4D8D-BCBE-C89C2AED8317}" dt="2019-12-12T13:37:13.090" v="1639" actId="165"/>
          <ac:grpSpMkLst>
            <pc:docMk/>
            <pc:sldMk cId="1228333893" sldId="404"/>
            <ac:grpSpMk id="14" creationId="{652A5780-7E14-4002-B809-E4F6A4061A7D}"/>
          </ac:grpSpMkLst>
        </pc:grpChg>
        <pc:grpChg chg="add del mod topLvl">
          <ac:chgData name="Eleanor Simpson" userId="975f5492-d74c-431c-90fe-9bfc34b8124b" providerId="ADAL" clId="{D3E40480-8D52-4D8D-BCBE-C89C2AED8317}" dt="2019-12-12T13:37:13.090" v="1639" actId="165"/>
          <ac:grpSpMkLst>
            <pc:docMk/>
            <pc:sldMk cId="1228333893" sldId="404"/>
            <ac:grpSpMk id="21" creationId="{EE86B63B-B6AE-4755-9878-FD9E0C693A67}"/>
          </ac:grpSpMkLst>
        </pc:grpChg>
        <pc:grpChg chg="add del mod topLvl">
          <ac:chgData name="Eleanor Simpson" userId="975f5492-d74c-431c-90fe-9bfc34b8124b" providerId="ADAL" clId="{D3E40480-8D52-4D8D-BCBE-C89C2AED8317}" dt="2019-12-12T13:37:13.090" v="1639" actId="165"/>
          <ac:grpSpMkLst>
            <pc:docMk/>
            <pc:sldMk cId="1228333893" sldId="404"/>
            <ac:grpSpMk id="26" creationId="{94F76004-42D3-44DF-BB13-C569AD7FDCA5}"/>
          </ac:grpSpMkLst>
        </pc:grpChg>
        <pc:graphicFrameChg chg="del">
          <ac:chgData name="Eleanor Simpson" userId="975f5492-d74c-431c-90fe-9bfc34b8124b" providerId="ADAL" clId="{D3E40480-8D52-4D8D-BCBE-C89C2AED8317}" dt="2019-12-12T12:16:28.867" v="921" actId="478"/>
          <ac:graphicFrameMkLst>
            <pc:docMk/>
            <pc:sldMk cId="1228333893" sldId="404"/>
            <ac:graphicFrameMk id="2" creationId="{B3BC6338-CE10-46EA-B8D0-49A65A96AC05}"/>
          </ac:graphicFrameMkLst>
        </pc:graphicFrameChg>
        <pc:picChg chg="add">
          <ac:chgData name="Eleanor Simpson" userId="975f5492-d74c-431c-90fe-9bfc34b8124b" providerId="ADAL" clId="{D3E40480-8D52-4D8D-BCBE-C89C2AED8317}" dt="2019-12-12T12:16:41.257" v="924"/>
          <ac:picMkLst>
            <pc:docMk/>
            <pc:sldMk cId="1228333893" sldId="404"/>
            <ac:picMk id="9" creationId="{7893F299-DB17-45B5-AC03-544E093F45B6}"/>
          </ac:picMkLst>
        </pc:picChg>
      </pc:sldChg>
      <pc:sldChg chg="addSp delSp modSp add">
        <pc:chgData name="Eleanor Simpson" userId="975f5492-d74c-431c-90fe-9bfc34b8124b" providerId="ADAL" clId="{D3E40480-8D52-4D8D-BCBE-C89C2AED8317}" dt="2019-12-12T13:37:49.041" v="1644"/>
        <pc:sldMkLst>
          <pc:docMk/>
          <pc:sldMk cId="2367657593" sldId="405"/>
        </pc:sldMkLst>
        <pc:spChg chg="mod">
          <ac:chgData name="Eleanor Simpson" userId="975f5492-d74c-431c-90fe-9bfc34b8124b" providerId="ADAL" clId="{D3E40480-8D52-4D8D-BCBE-C89C2AED8317}" dt="2019-12-12T12:23:12.568" v="1005" actId="20577"/>
          <ac:spMkLst>
            <pc:docMk/>
            <pc:sldMk cId="2367657593" sldId="405"/>
            <ac:spMk id="19" creationId="{5252A847-DE45-4FA3-A1F8-EEBEB845FF8E}"/>
          </ac:spMkLst>
        </pc:spChg>
        <pc:grpChg chg="del">
          <ac:chgData name="Eleanor Simpson" userId="975f5492-d74c-431c-90fe-9bfc34b8124b" providerId="ADAL" clId="{D3E40480-8D52-4D8D-BCBE-C89C2AED8317}" dt="2019-12-12T13:37:48.408" v="1643" actId="478"/>
          <ac:grpSpMkLst>
            <pc:docMk/>
            <pc:sldMk cId="2367657593" sldId="405"/>
            <ac:grpSpMk id="5" creationId="{EA367540-3B24-4399-9F83-5E07212A1C22}"/>
          </ac:grpSpMkLst>
        </pc:grpChg>
        <pc:grpChg chg="add">
          <ac:chgData name="Eleanor Simpson" userId="975f5492-d74c-431c-90fe-9bfc34b8124b" providerId="ADAL" clId="{D3E40480-8D52-4D8D-BCBE-C89C2AED8317}" dt="2019-12-12T13:37:49.041" v="1644"/>
          <ac:grpSpMkLst>
            <pc:docMk/>
            <pc:sldMk cId="2367657593" sldId="405"/>
            <ac:grpSpMk id="31" creationId="{A9642009-91C5-4853-8701-097AB11304CC}"/>
          </ac:grpSpMkLst>
        </pc:grpChg>
      </pc:sldChg>
      <pc:sldChg chg="addSp delSp modSp add">
        <pc:chgData name="Eleanor Simpson" userId="975f5492-d74c-431c-90fe-9bfc34b8124b" providerId="ADAL" clId="{D3E40480-8D52-4D8D-BCBE-C89C2AED8317}" dt="2019-12-12T13:37:55.127" v="1646"/>
        <pc:sldMkLst>
          <pc:docMk/>
          <pc:sldMk cId="3989944822" sldId="406"/>
        </pc:sldMkLst>
        <pc:spChg chg="mod">
          <ac:chgData name="Eleanor Simpson" userId="975f5492-d74c-431c-90fe-9bfc34b8124b" providerId="ADAL" clId="{D3E40480-8D52-4D8D-BCBE-C89C2AED8317}" dt="2019-12-12T12:23:36.704" v="1014" actId="20577"/>
          <ac:spMkLst>
            <pc:docMk/>
            <pc:sldMk cId="3989944822" sldId="406"/>
            <ac:spMk id="19" creationId="{5252A847-DE45-4FA3-A1F8-EEBEB845FF8E}"/>
          </ac:spMkLst>
        </pc:spChg>
        <pc:grpChg chg="del">
          <ac:chgData name="Eleanor Simpson" userId="975f5492-d74c-431c-90fe-9bfc34b8124b" providerId="ADAL" clId="{D3E40480-8D52-4D8D-BCBE-C89C2AED8317}" dt="2019-12-12T13:37:54.498" v="1645" actId="478"/>
          <ac:grpSpMkLst>
            <pc:docMk/>
            <pc:sldMk cId="3989944822" sldId="406"/>
            <ac:grpSpMk id="5" creationId="{EA367540-3B24-4399-9F83-5E07212A1C22}"/>
          </ac:grpSpMkLst>
        </pc:grpChg>
        <pc:grpChg chg="add">
          <ac:chgData name="Eleanor Simpson" userId="975f5492-d74c-431c-90fe-9bfc34b8124b" providerId="ADAL" clId="{D3E40480-8D52-4D8D-BCBE-C89C2AED8317}" dt="2019-12-12T13:37:55.127" v="1646"/>
          <ac:grpSpMkLst>
            <pc:docMk/>
            <pc:sldMk cId="3989944822" sldId="406"/>
            <ac:grpSpMk id="31" creationId="{B66BCB65-C5AE-4459-A41C-88958FDED86E}"/>
          </ac:grpSpMkLst>
        </pc:grpChg>
      </pc:sldChg>
      <pc:sldChg chg="modSp add">
        <pc:chgData name="Eleanor Simpson" userId="975f5492-d74c-431c-90fe-9bfc34b8124b" providerId="ADAL" clId="{D3E40480-8D52-4D8D-BCBE-C89C2AED8317}" dt="2019-12-12T13:25:24.105" v="1352" actId="20577"/>
        <pc:sldMkLst>
          <pc:docMk/>
          <pc:sldMk cId="2966510501" sldId="407"/>
        </pc:sldMkLst>
        <pc:spChg chg="mod">
          <ac:chgData name="Eleanor Simpson" userId="975f5492-d74c-431c-90fe-9bfc34b8124b" providerId="ADAL" clId="{D3E40480-8D52-4D8D-BCBE-C89C2AED8317}" dt="2019-12-12T13:25:24.105" v="1352" actId="20577"/>
          <ac:spMkLst>
            <pc:docMk/>
            <pc:sldMk cId="2966510501" sldId="407"/>
            <ac:spMk id="19" creationId="{5252A847-DE45-4FA3-A1F8-EEBEB845FF8E}"/>
          </ac:spMkLst>
        </pc:spChg>
      </pc:sldChg>
      <pc:sldChg chg="addSp delSp modSp add">
        <pc:chgData name="Eleanor Simpson" userId="975f5492-d74c-431c-90fe-9bfc34b8124b" providerId="ADAL" clId="{D3E40480-8D52-4D8D-BCBE-C89C2AED8317}" dt="2019-12-12T13:34:22.516" v="1555" actId="20577"/>
        <pc:sldMkLst>
          <pc:docMk/>
          <pc:sldMk cId="2342341178" sldId="408"/>
        </pc:sldMkLst>
        <pc:spChg chg="mod">
          <ac:chgData name="Eleanor Simpson" userId="975f5492-d74c-431c-90fe-9bfc34b8124b" providerId="ADAL" clId="{D3E40480-8D52-4D8D-BCBE-C89C2AED8317}" dt="2019-12-12T13:32:46.452" v="1480" actId="164"/>
          <ac:spMkLst>
            <pc:docMk/>
            <pc:sldMk cId="2342341178" sldId="408"/>
            <ac:spMk id="6" creationId="{C37D91A5-1064-4F33-8778-FF6651F5D3FE}"/>
          </ac:spMkLst>
        </pc:spChg>
        <pc:spChg chg="mod">
          <ac:chgData name="Eleanor Simpson" userId="975f5492-d74c-431c-90fe-9bfc34b8124b" providerId="ADAL" clId="{D3E40480-8D52-4D8D-BCBE-C89C2AED8317}" dt="2019-12-12T13:32:46.452" v="1480" actId="164"/>
          <ac:spMkLst>
            <pc:docMk/>
            <pc:sldMk cId="2342341178" sldId="408"/>
            <ac:spMk id="9" creationId="{507CFBAC-8143-43D4-93EB-BA2F90D16BCC}"/>
          </ac:spMkLst>
        </pc:spChg>
        <pc:spChg chg="mod">
          <ac:chgData name="Eleanor Simpson" userId="975f5492-d74c-431c-90fe-9bfc34b8124b" providerId="ADAL" clId="{D3E40480-8D52-4D8D-BCBE-C89C2AED8317}" dt="2019-12-12T13:32:46.452" v="1480" actId="164"/>
          <ac:spMkLst>
            <pc:docMk/>
            <pc:sldMk cId="2342341178" sldId="408"/>
            <ac:spMk id="10" creationId="{66744266-CA36-4478-98FB-586B9EA74D50}"/>
          </ac:spMkLst>
        </pc:spChg>
        <pc:spChg chg="mod">
          <ac:chgData name="Eleanor Simpson" userId="975f5492-d74c-431c-90fe-9bfc34b8124b" providerId="ADAL" clId="{D3E40480-8D52-4D8D-BCBE-C89C2AED8317}" dt="2019-12-12T13:32:46.452" v="1480" actId="164"/>
          <ac:spMkLst>
            <pc:docMk/>
            <pc:sldMk cId="2342341178" sldId="408"/>
            <ac:spMk id="11" creationId="{E1818F33-5713-4619-BEAA-46266B4E11C2}"/>
          </ac:spMkLst>
        </pc:spChg>
        <pc:spChg chg="add del mod">
          <ac:chgData name="Eleanor Simpson" userId="975f5492-d74c-431c-90fe-9bfc34b8124b" providerId="ADAL" clId="{D3E40480-8D52-4D8D-BCBE-C89C2AED8317}" dt="2019-12-12T13:33:54.217" v="1552" actId="478"/>
          <ac:spMkLst>
            <pc:docMk/>
            <pc:sldMk cId="2342341178" sldId="408"/>
            <ac:spMk id="12" creationId="{A7AD2880-C64F-407C-8CD1-D24821CF2042}"/>
          </ac:spMkLst>
        </pc:spChg>
        <pc:spChg chg="mod">
          <ac:chgData name="Eleanor Simpson" userId="975f5492-d74c-431c-90fe-9bfc34b8124b" providerId="ADAL" clId="{D3E40480-8D52-4D8D-BCBE-C89C2AED8317}" dt="2019-12-12T13:34:22.516" v="1555" actId="20577"/>
          <ac:spMkLst>
            <pc:docMk/>
            <pc:sldMk cId="2342341178" sldId="408"/>
            <ac:spMk id="19" creationId="{5252A847-DE45-4FA3-A1F8-EEBEB845FF8E}"/>
          </ac:spMkLst>
        </pc:spChg>
        <pc:grpChg chg="add mod">
          <ac:chgData name="Eleanor Simpson" userId="975f5492-d74c-431c-90fe-9bfc34b8124b" providerId="ADAL" clId="{D3E40480-8D52-4D8D-BCBE-C89C2AED8317}" dt="2019-12-12T13:32:50.421" v="1481" actId="12788"/>
          <ac:grpSpMkLst>
            <pc:docMk/>
            <pc:sldMk cId="2342341178" sldId="408"/>
            <ac:grpSpMk id="2" creationId="{B7B8FBE0-BB73-4A3C-A0F9-0DDF3698644F}"/>
          </ac:grpSpMkLst>
        </pc:grpChg>
      </pc:sldChg>
      <pc:sldChg chg="modSp add">
        <pc:chgData name="Eleanor Simpson" userId="975f5492-d74c-431c-90fe-9bfc34b8124b" providerId="ADAL" clId="{D3E40480-8D52-4D8D-BCBE-C89C2AED8317}" dt="2019-12-12T13:35:08.717" v="1624" actId="20577"/>
        <pc:sldMkLst>
          <pc:docMk/>
          <pc:sldMk cId="3879415111" sldId="409"/>
        </pc:sldMkLst>
        <pc:spChg chg="mod">
          <ac:chgData name="Eleanor Simpson" userId="975f5492-d74c-431c-90fe-9bfc34b8124b" providerId="ADAL" clId="{D3E40480-8D52-4D8D-BCBE-C89C2AED8317}" dt="2019-12-12T13:35:08.717" v="1624" actId="20577"/>
          <ac:spMkLst>
            <pc:docMk/>
            <pc:sldMk cId="3879415111" sldId="409"/>
            <ac:spMk id="19" creationId="{5252A847-DE45-4FA3-A1F8-EEBEB845FF8E}"/>
          </ac:spMkLst>
        </pc:spChg>
      </pc:sldChg>
    </pc:docChg>
  </pc:docChgLst>
  <pc:docChgLst>
    <pc:chgData name="Lindsay Grix" userId="a678036f-2d88-407c-addb-d0af3fea6eec" providerId="ADAL" clId="{9DADDA2D-7023-4224-AA88-96B93008952B}"/>
  </pc:docChgLst>
  <pc:docChgLst>
    <pc:chgData name="Lee Peckover" userId="5895743b-be28-4676-8a25-8aee7e374520" providerId="ADAL" clId="{DD33A4D9-0884-42E3-B52F-C5B3EB45AAF7}"/>
    <pc:docChg chg="modSld">
      <pc:chgData name="Lee Peckover" userId="5895743b-be28-4676-8a25-8aee7e374520" providerId="ADAL" clId="{DD33A4D9-0884-42E3-B52F-C5B3EB45AAF7}" dt="2018-11-21T18:02:01.963" v="5" actId="1037"/>
      <pc:docMkLst>
        <pc:docMk/>
      </pc:docMkLst>
      <pc:sldChg chg="modSp">
        <pc:chgData name="Lee Peckover" userId="5895743b-be28-4676-8a25-8aee7e374520" providerId="ADAL" clId="{DD33A4D9-0884-42E3-B52F-C5B3EB45AAF7}" dt="2018-11-21T17:59:40.252" v="0"/>
        <pc:sldMkLst>
          <pc:docMk/>
          <pc:sldMk cId="2637481266" sldId="256"/>
        </pc:sldMkLst>
        <pc:spChg chg="mod">
          <ac:chgData name="Lee Peckover" userId="5895743b-be28-4676-8a25-8aee7e374520" providerId="ADAL" clId="{DD33A4D9-0884-42E3-B52F-C5B3EB45AAF7}" dt="2018-11-21T17:59:40.252" v="0"/>
          <ac:spMkLst>
            <pc:docMk/>
            <pc:sldMk cId="2637481266" sldId="256"/>
            <ac:spMk id="19" creationId="{5252A847-DE45-4FA3-A1F8-EEBEB845FF8E}"/>
          </ac:spMkLst>
        </pc:spChg>
      </pc:sldChg>
      <pc:sldChg chg="modSp">
        <pc:chgData name="Lee Peckover" userId="5895743b-be28-4676-8a25-8aee7e374520" providerId="ADAL" clId="{DD33A4D9-0884-42E3-B52F-C5B3EB45AAF7}" dt="2018-11-21T18:01:24.248" v="1" actId="207"/>
        <pc:sldMkLst>
          <pc:docMk/>
          <pc:sldMk cId="3855900595" sldId="301"/>
        </pc:sldMkLst>
        <pc:spChg chg="mod">
          <ac:chgData name="Lee Peckover" userId="5895743b-be28-4676-8a25-8aee7e374520" providerId="ADAL" clId="{DD33A4D9-0884-42E3-B52F-C5B3EB45AAF7}" dt="2018-11-21T18:01:24.248" v="1" actId="207"/>
          <ac:spMkLst>
            <pc:docMk/>
            <pc:sldMk cId="3855900595" sldId="30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comparing-statements-year-3-multiplication-and-divis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pring-block-1-multiplication-and-division-year-3/" TargetMode="External"/><Relationship Id="rId5" Type="http://schemas.openxmlformats.org/officeDocument/2006/relationships/hyperlink" Target="https://classroomsecrets.co.uk/content-domain-filter/?fwp_contentdomain=3c7" TargetMode="External"/><Relationship Id="rId4" Type="http://schemas.openxmlformats.org/officeDocument/2006/relationships/hyperlink" Target="https://classroomsecrets.co.uk/content-domain-filter/?fwp_contentdomain=3c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96976-FE7F-4693-9C50-41467DFDE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9291F2E6-B109-4108-A8CE-651F342D4642}"/>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B5762185-3981-4BA9-B814-2FDACA733152}"/>
              </a:ext>
            </a:extLst>
          </p:cNvPr>
          <p:cNvPicPr>
            <a:picLocks noChangeAspect="1"/>
          </p:cNvPicPr>
          <p:nvPr/>
        </p:nvPicPr>
        <p:blipFill rotWithShape="1">
          <a:blip r:embed="rId4">
            <a:extLst>
              <a:ext uri="{28A0092B-C50C-407E-A947-70E740481C1C}">
                <a14:useLocalDpi xmlns:a14="http://schemas.microsoft.com/office/drawing/2010/main" val="0"/>
              </a:ext>
            </a:extLst>
          </a:blip>
          <a:srcRect t="23856" b="32998"/>
          <a:stretch/>
        </p:blipFill>
        <p:spPr>
          <a:xfrm>
            <a:off x="793488" y="762000"/>
            <a:ext cx="7557025" cy="230505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A680C1F-4947-44DC-B20B-26EDE8493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2D41B525-2BA6-4EF8-9673-7E959645B82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28435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models.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or = to make the statement correct. </a:t>
            </a:r>
          </a:p>
          <a:p>
            <a:pPr lvl="0" algn="ctr"/>
            <a:r>
              <a:rPr lang="en-GB" sz="2000" b="1"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CB016B35-CA5D-44E9-8225-31280349BEB8}"/>
              </a:ext>
            </a:extLst>
          </p:cNvPr>
          <p:cNvGraphicFramePr>
            <a:graphicFrameLocks noGrp="1"/>
          </p:cNvGraphicFramePr>
          <p:nvPr>
            <p:extLst>
              <p:ext uri="{D42A27DB-BD31-4B8C-83A1-F6EECF244321}">
                <p14:modId xmlns:p14="http://schemas.microsoft.com/office/powerpoint/2010/main" val="4240524534"/>
              </p:ext>
            </p:extLst>
          </p:nvPr>
        </p:nvGraphicFramePr>
        <p:xfrm>
          <a:off x="5448843" y="2901304"/>
          <a:ext cx="2607504" cy="1310640"/>
        </p:xfrm>
        <a:graphic>
          <a:graphicData uri="http://schemas.openxmlformats.org/drawingml/2006/table">
            <a:tbl>
              <a:tblPr firstRow="1" bandRow="1">
                <a:tableStyleId>{5940675A-B579-460E-94D1-54222C63F5DA}</a:tableStyleId>
              </a:tblPr>
              <a:tblGrid>
                <a:gridCol w="651876">
                  <a:extLst>
                    <a:ext uri="{9D8B030D-6E8A-4147-A177-3AD203B41FA5}">
                      <a16:colId xmlns:a16="http://schemas.microsoft.com/office/drawing/2014/main" val="3332956696"/>
                    </a:ext>
                  </a:extLst>
                </a:gridCol>
                <a:gridCol w="651876">
                  <a:extLst>
                    <a:ext uri="{9D8B030D-6E8A-4147-A177-3AD203B41FA5}">
                      <a16:colId xmlns:a16="http://schemas.microsoft.com/office/drawing/2014/main" val="4073853591"/>
                    </a:ext>
                  </a:extLst>
                </a:gridCol>
                <a:gridCol w="651876">
                  <a:extLst>
                    <a:ext uri="{9D8B030D-6E8A-4147-A177-3AD203B41FA5}">
                      <a16:colId xmlns:a16="http://schemas.microsoft.com/office/drawing/2014/main" val="1006165705"/>
                    </a:ext>
                  </a:extLst>
                </a:gridCol>
                <a:gridCol w="651876">
                  <a:extLst>
                    <a:ext uri="{9D8B030D-6E8A-4147-A177-3AD203B41FA5}">
                      <a16:colId xmlns:a16="http://schemas.microsoft.com/office/drawing/2014/main" val="4075657334"/>
                    </a:ext>
                  </a:extLst>
                </a:gridCol>
              </a:tblGrid>
              <a:tr h="653796">
                <a:tc gridSpan="4">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797849959"/>
                  </a:ext>
                </a:extLst>
              </a:tr>
              <a:tr h="653796">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graphicFrame>
        <p:nvGraphicFramePr>
          <p:cNvPr id="12" name="Table 11">
            <a:extLst>
              <a:ext uri="{FF2B5EF4-FFF2-40B4-BE49-F238E27FC236}">
                <a16:creationId xmlns:a16="http://schemas.microsoft.com/office/drawing/2014/main" id="{F8A5A567-4340-4B53-B26C-BE61DF6A13BE}"/>
              </a:ext>
            </a:extLst>
          </p:cNvPr>
          <p:cNvGraphicFramePr>
            <a:graphicFrameLocks noGrp="1"/>
          </p:cNvGraphicFramePr>
          <p:nvPr>
            <p:extLst>
              <p:ext uri="{D42A27DB-BD31-4B8C-83A1-F6EECF244321}">
                <p14:modId xmlns:p14="http://schemas.microsoft.com/office/powerpoint/2010/main" val="1279547027"/>
              </p:ext>
            </p:extLst>
          </p:nvPr>
        </p:nvGraphicFramePr>
        <p:xfrm>
          <a:off x="889421" y="2901304"/>
          <a:ext cx="2623752" cy="1310640"/>
        </p:xfrm>
        <a:graphic>
          <a:graphicData uri="http://schemas.openxmlformats.org/drawingml/2006/table">
            <a:tbl>
              <a:tblPr firstRow="1" bandRow="1">
                <a:tableStyleId>{5940675A-B579-460E-94D1-54222C63F5DA}</a:tableStyleId>
              </a:tblPr>
              <a:tblGrid>
                <a:gridCol w="437292">
                  <a:extLst>
                    <a:ext uri="{9D8B030D-6E8A-4147-A177-3AD203B41FA5}">
                      <a16:colId xmlns:a16="http://schemas.microsoft.com/office/drawing/2014/main" val="3332956696"/>
                    </a:ext>
                  </a:extLst>
                </a:gridCol>
                <a:gridCol w="437292">
                  <a:extLst>
                    <a:ext uri="{9D8B030D-6E8A-4147-A177-3AD203B41FA5}">
                      <a16:colId xmlns:a16="http://schemas.microsoft.com/office/drawing/2014/main" val="240331531"/>
                    </a:ext>
                  </a:extLst>
                </a:gridCol>
                <a:gridCol w="437292">
                  <a:extLst>
                    <a:ext uri="{9D8B030D-6E8A-4147-A177-3AD203B41FA5}">
                      <a16:colId xmlns:a16="http://schemas.microsoft.com/office/drawing/2014/main" val="2615549710"/>
                    </a:ext>
                  </a:extLst>
                </a:gridCol>
                <a:gridCol w="437292">
                  <a:extLst>
                    <a:ext uri="{9D8B030D-6E8A-4147-A177-3AD203B41FA5}">
                      <a16:colId xmlns:a16="http://schemas.microsoft.com/office/drawing/2014/main" val="4126819092"/>
                    </a:ext>
                  </a:extLst>
                </a:gridCol>
                <a:gridCol w="437292">
                  <a:extLst>
                    <a:ext uri="{9D8B030D-6E8A-4147-A177-3AD203B41FA5}">
                      <a16:colId xmlns:a16="http://schemas.microsoft.com/office/drawing/2014/main" val="3143428156"/>
                    </a:ext>
                  </a:extLst>
                </a:gridCol>
                <a:gridCol w="437292">
                  <a:extLst>
                    <a:ext uri="{9D8B030D-6E8A-4147-A177-3AD203B41FA5}">
                      <a16:colId xmlns:a16="http://schemas.microsoft.com/office/drawing/2014/main" val="4027991848"/>
                    </a:ext>
                  </a:extLst>
                </a:gridCol>
              </a:tblGrid>
              <a:tr h="653796">
                <a:tc gridSpan="6">
                  <a:txBody>
                    <a:bodyPr/>
                    <a:lstStyle/>
                    <a:p>
                      <a:pPr algn="ctr"/>
                      <a:r>
                        <a:rPr lang="en-GB" sz="4300" b="1" dirty="0">
                          <a:latin typeface="Century Gothic" panose="020B0502020202020204" pitchFamily="34" charset="0"/>
                        </a:rPr>
                        <a:t>6 x ? = 18</a:t>
                      </a: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718078480"/>
                  </a:ext>
                </a:extLst>
              </a:tr>
              <a:tr h="653796">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sp>
        <p:nvSpPr>
          <p:cNvPr id="14" name="Oval 13">
            <a:extLst>
              <a:ext uri="{FF2B5EF4-FFF2-40B4-BE49-F238E27FC236}">
                <a16:creationId xmlns:a16="http://schemas.microsoft.com/office/drawing/2014/main" id="{68F79D98-D80C-4E85-9B4B-0B092BED7E01}"/>
              </a:ext>
            </a:extLst>
          </p:cNvPr>
          <p:cNvSpPr/>
          <p:nvPr/>
        </p:nvSpPr>
        <p:spPr>
          <a:xfrm>
            <a:off x="4126150" y="3222338"/>
            <a:ext cx="718984" cy="762514"/>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842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models.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or = to make the statement correct. </a:t>
            </a:r>
          </a:p>
          <a:p>
            <a:pPr lvl="0" algn="ctr"/>
            <a:r>
              <a:rPr lang="en-GB" sz="2000" b="1"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CB016B35-CA5D-44E9-8225-31280349BEB8}"/>
              </a:ext>
            </a:extLst>
          </p:cNvPr>
          <p:cNvGraphicFramePr>
            <a:graphicFrameLocks noGrp="1"/>
          </p:cNvGraphicFramePr>
          <p:nvPr>
            <p:extLst>
              <p:ext uri="{D42A27DB-BD31-4B8C-83A1-F6EECF244321}">
                <p14:modId xmlns:p14="http://schemas.microsoft.com/office/powerpoint/2010/main" val="3550050961"/>
              </p:ext>
            </p:extLst>
          </p:nvPr>
        </p:nvGraphicFramePr>
        <p:xfrm>
          <a:off x="5448843" y="2901304"/>
          <a:ext cx="2607504" cy="1310640"/>
        </p:xfrm>
        <a:graphic>
          <a:graphicData uri="http://schemas.openxmlformats.org/drawingml/2006/table">
            <a:tbl>
              <a:tblPr firstRow="1" bandRow="1">
                <a:tableStyleId>{5940675A-B579-460E-94D1-54222C63F5DA}</a:tableStyleId>
              </a:tblPr>
              <a:tblGrid>
                <a:gridCol w="651876">
                  <a:extLst>
                    <a:ext uri="{9D8B030D-6E8A-4147-A177-3AD203B41FA5}">
                      <a16:colId xmlns:a16="http://schemas.microsoft.com/office/drawing/2014/main" val="3332956696"/>
                    </a:ext>
                  </a:extLst>
                </a:gridCol>
                <a:gridCol w="651876">
                  <a:extLst>
                    <a:ext uri="{9D8B030D-6E8A-4147-A177-3AD203B41FA5}">
                      <a16:colId xmlns:a16="http://schemas.microsoft.com/office/drawing/2014/main" val="4073853591"/>
                    </a:ext>
                  </a:extLst>
                </a:gridCol>
                <a:gridCol w="651876">
                  <a:extLst>
                    <a:ext uri="{9D8B030D-6E8A-4147-A177-3AD203B41FA5}">
                      <a16:colId xmlns:a16="http://schemas.microsoft.com/office/drawing/2014/main" val="1006165705"/>
                    </a:ext>
                  </a:extLst>
                </a:gridCol>
                <a:gridCol w="651876">
                  <a:extLst>
                    <a:ext uri="{9D8B030D-6E8A-4147-A177-3AD203B41FA5}">
                      <a16:colId xmlns:a16="http://schemas.microsoft.com/office/drawing/2014/main" val="4075657334"/>
                    </a:ext>
                  </a:extLst>
                </a:gridCol>
              </a:tblGrid>
              <a:tr h="653796">
                <a:tc gridSpan="4">
                  <a:txBody>
                    <a:bodyPr/>
                    <a:lstStyle/>
                    <a:p>
                      <a:pPr algn="ctr"/>
                      <a:r>
                        <a:rPr lang="en-GB" sz="4300" b="1" dirty="0">
                          <a:solidFill>
                            <a:srgbClr val="FF0000"/>
                          </a:solidFill>
                          <a:latin typeface="Century Gothic" panose="020B0502020202020204" pitchFamily="34" charset="0"/>
                        </a:rPr>
                        <a:t>16</a:t>
                      </a: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797849959"/>
                  </a:ext>
                </a:extLst>
              </a:tr>
              <a:tr h="653796">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graphicFrame>
        <p:nvGraphicFramePr>
          <p:cNvPr id="12" name="Table 11">
            <a:extLst>
              <a:ext uri="{FF2B5EF4-FFF2-40B4-BE49-F238E27FC236}">
                <a16:creationId xmlns:a16="http://schemas.microsoft.com/office/drawing/2014/main" id="{F8A5A567-4340-4B53-B26C-BE61DF6A13BE}"/>
              </a:ext>
            </a:extLst>
          </p:cNvPr>
          <p:cNvGraphicFramePr>
            <a:graphicFrameLocks noGrp="1"/>
          </p:cNvGraphicFramePr>
          <p:nvPr>
            <p:extLst>
              <p:ext uri="{D42A27DB-BD31-4B8C-83A1-F6EECF244321}">
                <p14:modId xmlns:p14="http://schemas.microsoft.com/office/powerpoint/2010/main" val="3375832830"/>
              </p:ext>
            </p:extLst>
          </p:nvPr>
        </p:nvGraphicFramePr>
        <p:xfrm>
          <a:off x="889421" y="2901304"/>
          <a:ext cx="2623752" cy="1310640"/>
        </p:xfrm>
        <a:graphic>
          <a:graphicData uri="http://schemas.openxmlformats.org/drawingml/2006/table">
            <a:tbl>
              <a:tblPr firstRow="1" bandRow="1">
                <a:tableStyleId>{5940675A-B579-460E-94D1-54222C63F5DA}</a:tableStyleId>
              </a:tblPr>
              <a:tblGrid>
                <a:gridCol w="437292">
                  <a:extLst>
                    <a:ext uri="{9D8B030D-6E8A-4147-A177-3AD203B41FA5}">
                      <a16:colId xmlns:a16="http://schemas.microsoft.com/office/drawing/2014/main" val="3332956696"/>
                    </a:ext>
                  </a:extLst>
                </a:gridCol>
                <a:gridCol w="437292">
                  <a:extLst>
                    <a:ext uri="{9D8B030D-6E8A-4147-A177-3AD203B41FA5}">
                      <a16:colId xmlns:a16="http://schemas.microsoft.com/office/drawing/2014/main" val="240331531"/>
                    </a:ext>
                  </a:extLst>
                </a:gridCol>
                <a:gridCol w="437292">
                  <a:extLst>
                    <a:ext uri="{9D8B030D-6E8A-4147-A177-3AD203B41FA5}">
                      <a16:colId xmlns:a16="http://schemas.microsoft.com/office/drawing/2014/main" val="2615549710"/>
                    </a:ext>
                  </a:extLst>
                </a:gridCol>
                <a:gridCol w="437292">
                  <a:extLst>
                    <a:ext uri="{9D8B030D-6E8A-4147-A177-3AD203B41FA5}">
                      <a16:colId xmlns:a16="http://schemas.microsoft.com/office/drawing/2014/main" val="4126819092"/>
                    </a:ext>
                  </a:extLst>
                </a:gridCol>
                <a:gridCol w="437292">
                  <a:extLst>
                    <a:ext uri="{9D8B030D-6E8A-4147-A177-3AD203B41FA5}">
                      <a16:colId xmlns:a16="http://schemas.microsoft.com/office/drawing/2014/main" val="3143428156"/>
                    </a:ext>
                  </a:extLst>
                </a:gridCol>
                <a:gridCol w="437292">
                  <a:extLst>
                    <a:ext uri="{9D8B030D-6E8A-4147-A177-3AD203B41FA5}">
                      <a16:colId xmlns:a16="http://schemas.microsoft.com/office/drawing/2014/main" val="4027991848"/>
                    </a:ext>
                  </a:extLst>
                </a:gridCol>
              </a:tblGrid>
              <a:tr h="653796">
                <a:tc gridSpan="6">
                  <a:txBody>
                    <a:bodyPr/>
                    <a:lstStyle/>
                    <a:p>
                      <a:pPr algn="ctr"/>
                      <a:r>
                        <a:rPr lang="en-GB" sz="4300" b="1" dirty="0">
                          <a:latin typeface="Century Gothic" panose="020B0502020202020204" pitchFamily="34" charset="0"/>
                        </a:rPr>
                        <a:t>6 x </a:t>
                      </a:r>
                      <a:r>
                        <a:rPr lang="en-GB" sz="4300" b="1" dirty="0">
                          <a:solidFill>
                            <a:srgbClr val="FF0000"/>
                          </a:solidFill>
                          <a:latin typeface="Century Gothic" panose="020B0502020202020204" pitchFamily="34" charset="0"/>
                        </a:rPr>
                        <a:t>3</a:t>
                      </a:r>
                      <a:r>
                        <a:rPr lang="en-GB" sz="4300" b="1" dirty="0">
                          <a:latin typeface="Century Gothic" panose="020B0502020202020204" pitchFamily="34" charset="0"/>
                        </a:rPr>
                        <a:t> = 18</a:t>
                      </a: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718078480"/>
                  </a:ext>
                </a:extLst>
              </a:tr>
              <a:tr h="653796">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sp>
        <p:nvSpPr>
          <p:cNvPr id="14" name="Oval 13">
            <a:extLst>
              <a:ext uri="{FF2B5EF4-FFF2-40B4-BE49-F238E27FC236}">
                <a16:creationId xmlns:a16="http://schemas.microsoft.com/office/drawing/2014/main" id="{68F79D98-D80C-4E85-9B4B-0B092BED7E01}"/>
              </a:ext>
            </a:extLst>
          </p:cNvPr>
          <p:cNvSpPr/>
          <p:nvPr/>
        </p:nvSpPr>
        <p:spPr>
          <a:xfrm>
            <a:off x="4126150" y="3222338"/>
            <a:ext cx="718984" cy="762514"/>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FF0000"/>
                </a:solidFill>
                <a:latin typeface="Century Gothic" panose="020B0502020202020204" pitchFamily="34" charset="0"/>
              </a:rPr>
              <a:t>&gt;</a:t>
            </a:r>
          </a:p>
        </p:txBody>
      </p:sp>
    </p:spTree>
    <p:extLst>
      <p:ext uri="{BB962C8B-B14F-4D97-AF65-F5344CB8AC3E}">
        <p14:creationId xmlns:p14="http://schemas.microsoft.com/office/powerpoint/2010/main" val="310283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&gt; or = to complete the number comparison statements.</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B3BC6338-CE10-46EA-B8D0-49A65A96AC05}"/>
              </a:ext>
            </a:extLst>
          </p:cNvPr>
          <p:cNvGraphicFramePr>
            <a:graphicFrameLocks noGrp="1"/>
          </p:cNvGraphicFramePr>
          <p:nvPr>
            <p:extLst>
              <p:ext uri="{D42A27DB-BD31-4B8C-83A1-F6EECF244321}">
                <p14:modId xmlns:p14="http://schemas.microsoft.com/office/powerpoint/2010/main" val="3635309413"/>
              </p:ext>
            </p:extLst>
          </p:nvPr>
        </p:nvGraphicFramePr>
        <p:xfrm>
          <a:off x="1781402" y="1644483"/>
          <a:ext cx="5581196" cy="3376860"/>
        </p:xfrm>
        <a:graphic>
          <a:graphicData uri="http://schemas.openxmlformats.org/drawingml/2006/table">
            <a:tbl>
              <a:tblPr firstRow="1" bandRow="1">
                <a:tableStyleId>{5940675A-B579-460E-94D1-54222C63F5DA}</a:tableStyleId>
              </a:tblPr>
              <a:tblGrid>
                <a:gridCol w="590950">
                  <a:extLst>
                    <a:ext uri="{9D8B030D-6E8A-4147-A177-3AD203B41FA5}">
                      <a16:colId xmlns:a16="http://schemas.microsoft.com/office/drawing/2014/main" val="2035488786"/>
                    </a:ext>
                  </a:extLst>
                </a:gridCol>
                <a:gridCol w="1614874">
                  <a:extLst>
                    <a:ext uri="{9D8B030D-6E8A-4147-A177-3AD203B41FA5}">
                      <a16:colId xmlns:a16="http://schemas.microsoft.com/office/drawing/2014/main" val="1312019116"/>
                    </a:ext>
                  </a:extLst>
                </a:gridCol>
                <a:gridCol w="675372">
                  <a:extLst>
                    <a:ext uri="{9D8B030D-6E8A-4147-A177-3AD203B41FA5}">
                      <a16:colId xmlns:a16="http://schemas.microsoft.com/office/drawing/2014/main" val="3681830909"/>
                    </a:ext>
                  </a:extLst>
                </a:gridCol>
                <a:gridCol w="2700000">
                  <a:extLst>
                    <a:ext uri="{9D8B030D-6E8A-4147-A177-3AD203B41FA5}">
                      <a16:colId xmlns:a16="http://schemas.microsoft.com/office/drawing/2014/main" val="2356958921"/>
                    </a:ext>
                  </a:extLst>
                </a:gridCol>
              </a:tblGrid>
              <a:tr h="675372">
                <a:tc>
                  <a:txBody>
                    <a:bodyPr/>
                    <a:lstStyle/>
                    <a:p>
                      <a:pPr algn="ctr"/>
                      <a:r>
                        <a:rPr lang="en-GB" sz="2600" b="1" dirty="0">
                          <a:latin typeface="Century Gothic" panose="020B0502020202020204" pitchFamily="34" charset="0"/>
                        </a:rPr>
                        <a:t>A.</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 x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4 + 4 + 4 + 4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4286654"/>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6598954"/>
                  </a:ext>
                </a:extLst>
              </a:tr>
              <a:tr h="675372">
                <a:tc>
                  <a:txBody>
                    <a:bodyPr/>
                    <a:lstStyle/>
                    <a:p>
                      <a:pPr algn="ctr"/>
                      <a:r>
                        <a:rPr lang="en-GB" sz="2600" b="1" dirty="0">
                          <a:latin typeface="Century Gothic" panose="020B0502020202020204" pitchFamily="34" charset="0"/>
                        </a:rPr>
                        <a:t>B.</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32 ÷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24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58331893"/>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41055653"/>
                  </a:ext>
                </a:extLst>
              </a:tr>
              <a:tr h="675372">
                <a:tc>
                  <a:txBody>
                    <a:bodyPr/>
                    <a:lstStyle/>
                    <a:p>
                      <a:pPr algn="ctr"/>
                      <a:r>
                        <a:rPr lang="en-GB" sz="2600" b="1" dirty="0">
                          <a:latin typeface="Century Gothic" panose="020B0502020202020204" pitchFamily="34" charset="0"/>
                        </a:rPr>
                        <a:t>C.</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36 ÷ 3</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6 x 3</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06547329"/>
                  </a:ext>
                </a:extLst>
              </a:tr>
            </a:tbl>
          </a:graphicData>
        </a:graphic>
      </p:graphicFrame>
    </p:spTree>
    <p:extLst>
      <p:ext uri="{BB962C8B-B14F-4D97-AF65-F5344CB8AC3E}">
        <p14:creationId xmlns:p14="http://schemas.microsoft.com/office/powerpoint/2010/main" val="103735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&gt; or = to complete the number comparison statements.</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B3BC6338-CE10-46EA-B8D0-49A65A96AC05}"/>
              </a:ext>
            </a:extLst>
          </p:cNvPr>
          <p:cNvGraphicFramePr>
            <a:graphicFrameLocks noGrp="1"/>
          </p:cNvGraphicFramePr>
          <p:nvPr>
            <p:extLst>
              <p:ext uri="{D42A27DB-BD31-4B8C-83A1-F6EECF244321}">
                <p14:modId xmlns:p14="http://schemas.microsoft.com/office/powerpoint/2010/main" val="3454272473"/>
              </p:ext>
            </p:extLst>
          </p:nvPr>
        </p:nvGraphicFramePr>
        <p:xfrm>
          <a:off x="1781402" y="1644483"/>
          <a:ext cx="5581196" cy="3376860"/>
        </p:xfrm>
        <a:graphic>
          <a:graphicData uri="http://schemas.openxmlformats.org/drawingml/2006/table">
            <a:tbl>
              <a:tblPr firstRow="1" bandRow="1">
                <a:tableStyleId>{5940675A-B579-460E-94D1-54222C63F5DA}</a:tableStyleId>
              </a:tblPr>
              <a:tblGrid>
                <a:gridCol w="590950">
                  <a:extLst>
                    <a:ext uri="{9D8B030D-6E8A-4147-A177-3AD203B41FA5}">
                      <a16:colId xmlns:a16="http://schemas.microsoft.com/office/drawing/2014/main" val="2035488786"/>
                    </a:ext>
                  </a:extLst>
                </a:gridCol>
                <a:gridCol w="1614874">
                  <a:extLst>
                    <a:ext uri="{9D8B030D-6E8A-4147-A177-3AD203B41FA5}">
                      <a16:colId xmlns:a16="http://schemas.microsoft.com/office/drawing/2014/main" val="1312019116"/>
                    </a:ext>
                  </a:extLst>
                </a:gridCol>
                <a:gridCol w="675372">
                  <a:extLst>
                    <a:ext uri="{9D8B030D-6E8A-4147-A177-3AD203B41FA5}">
                      <a16:colId xmlns:a16="http://schemas.microsoft.com/office/drawing/2014/main" val="3681830909"/>
                    </a:ext>
                  </a:extLst>
                </a:gridCol>
                <a:gridCol w="2700000">
                  <a:extLst>
                    <a:ext uri="{9D8B030D-6E8A-4147-A177-3AD203B41FA5}">
                      <a16:colId xmlns:a16="http://schemas.microsoft.com/office/drawing/2014/main" val="2356958921"/>
                    </a:ext>
                  </a:extLst>
                </a:gridCol>
              </a:tblGrid>
              <a:tr h="675372">
                <a:tc>
                  <a:txBody>
                    <a:bodyPr/>
                    <a:lstStyle/>
                    <a:p>
                      <a:pPr algn="ctr"/>
                      <a:r>
                        <a:rPr lang="en-GB" sz="2600" b="1" dirty="0">
                          <a:latin typeface="Century Gothic" panose="020B0502020202020204" pitchFamily="34" charset="0"/>
                        </a:rPr>
                        <a:t>A.</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 x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600" b="1" dirty="0">
                          <a:solidFill>
                            <a:srgbClr val="FF0000"/>
                          </a:solidFill>
                          <a:latin typeface="Century Gothic" panose="020B0502020202020204" pitchFamily="34" charset="0"/>
                        </a:rPr>
                        <a:t>&gt;</a:t>
                      </a: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4 + 4 + 4 + 4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4286654"/>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6598954"/>
                  </a:ext>
                </a:extLst>
              </a:tr>
              <a:tr h="675372">
                <a:tc>
                  <a:txBody>
                    <a:bodyPr/>
                    <a:lstStyle/>
                    <a:p>
                      <a:pPr algn="ctr"/>
                      <a:r>
                        <a:rPr lang="en-GB" sz="2600" b="1" dirty="0">
                          <a:latin typeface="Century Gothic" panose="020B0502020202020204" pitchFamily="34" charset="0"/>
                        </a:rPr>
                        <a:t>B.</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32 ÷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600" b="1" dirty="0">
                          <a:solidFill>
                            <a:srgbClr val="FF0000"/>
                          </a:solidFill>
                          <a:latin typeface="Century Gothic" panose="020B0502020202020204" pitchFamily="34" charset="0"/>
                        </a:rPr>
                        <a:t>&lt;</a:t>
                      </a: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24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58331893"/>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41055653"/>
                  </a:ext>
                </a:extLst>
              </a:tr>
              <a:tr h="675372">
                <a:tc>
                  <a:txBody>
                    <a:bodyPr/>
                    <a:lstStyle/>
                    <a:p>
                      <a:pPr algn="ctr"/>
                      <a:r>
                        <a:rPr lang="en-GB" sz="2600" b="1" dirty="0">
                          <a:latin typeface="Century Gothic" panose="020B0502020202020204" pitchFamily="34" charset="0"/>
                        </a:rPr>
                        <a:t>C.</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36 ÷ 3</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600" b="1" dirty="0">
                          <a:solidFill>
                            <a:srgbClr val="FF0000"/>
                          </a:solidFill>
                          <a:latin typeface="Century Gothic" panose="020B0502020202020204" pitchFamily="34" charset="0"/>
                        </a:rPr>
                        <a:t>&lt;</a:t>
                      </a: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6 x 3</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06547329"/>
                  </a:ext>
                </a:extLst>
              </a:tr>
            </a:tbl>
          </a:graphicData>
        </a:graphic>
      </p:graphicFrame>
    </p:spTree>
    <p:extLst>
      <p:ext uri="{BB962C8B-B14F-4D97-AF65-F5344CB8AC3E}">
        <p14:creationId xmlns:p14="http://schemas.microsoft.com/office/powerpoint/2010/main" val="141280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C718EC09-4F41-4288-AAEB-4DF91544EC0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1" name="Rectangle 30">
            <a:extLst>
              <a:ext uri="{FF2B5EF4-FFF2-40B4-BE49-F238E27FC236}">
                <a16:creationId xmlns:a16="http://schemas.microsoft.com/office/drawing/2014/main" id="{78BAC160-18E7-4465-88F4-596436B4CB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Nia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Nia correct? Explain how you know.</a:t>
            </a:r>
          </a:p>
          <a:p>
            <a:pPr lvl="0" algn="ctr"/>
            <a:endParaRPr lang="en-GB" sz="2400" b="1" u="sng"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AA8B2F37-CD58-4C80-B734-6D2B1585D7A2}"/>
              </a:ext>
            </a:extLst>
          </p:cNvPr>
          <p:cNvSpPr/>
          <p:nvPr/>
        </p:nvSpPr>
        <p:spPr>
          <a:xfrm>
            <a:off x="960767" y="1704413"/>
            <a:ext cx="2177462" cy="675687"/>
          </a:xfrm>
          <a:prstGeom prst="wedgeRoundRectCallout">
            <a:avLst>
              <a:gd name="adj1" fmla="val 54921"/>
              <a:gd name="adj2" fmla="val 1239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 ÷ 4 = 4 x 4</a:t>
            </a:r>
          </a:p>
        </p:txBody>
      </p:sp>
    </p:spTree>
    <p:extLst>
      <p:ext uri="{BB962C8B-B14F-4D97-AF65-F5344CB8AC3E}">
        <p14:creationId xmlns:p14="http://schemas.microsoft.com/office/powerpoint/2010/main" val="247243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C718EC09-4F41-4288-AAEB-4DF91544EC0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1" name="Rectangle 30">
            <a:extLst>
              <a:ext uri="{FF2B5EF4-FFF2-40B4-BE49-F238E27FC236}">
                <a16:creationId xmlns:a16="http://schemas.microsoft.com/office/drawing/2014/main" id="{78BAC160-18E7-4465-88F4-596436B4CB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Nia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Nia correct? Explain how you know.</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Nia is incorrect because… </a:t>
            </a:r>
            <a:endParaRPr lang="en-GB" sz="2000" b="1" dirty="0">
              <a:solidFill>
                <a:srgbClr val="FF0000"/>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AA8B2F37-CD58-4C80-B734-6D2B1585D7A2}"/>
              </a:ext>
            </a:extLst>
          </p:cNvPr>
          <p:cNvSpPr/>
          <p:nvPr/>
        </p:nvSpPr>
        <p:spPr>
          <a:xfrm>
            <a:off x="960767" y="1704413"/>
            <a:ext cx="2177462" cy="675687"/>
          </a:xfrm>
          <a:prstGeom prst="wedgeRoundRectCallout">
            <a:avLst>
              <a:gd name="adj1" fmla="val 54921"/>
              <a:gd name="adj2" fmla="val 1239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 ÷ 4 = 4 x 4</a:t>
            </a:r>
          </a:p>
        </p:txBody>
      </p:sp>
    </p:spTree>
    <p:extLst>
      <p:ext uri="{BB962C8B-B14F-4D97-AF65-F5344CB8AC3E}">
        <p14:creationId xmlns:p14="http://schemas.microsoft.com/office/powerpoint/2010/main" val="119825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C718EC09-4F41-4288-AAEB-4DF91544EC0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1" name="Rectangle 30">
            <a:extLst>
              <a:ext uri="{FF2B5EF4-FFF2-40B4-BE49-F238E27FC236}">
                <a16:creationId xmlns:a16="http://schemas.microsoft.com/office/drawing/2014/main" id="{78BAC160-18E7-4465-88F4-596436B4CB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Nia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Nia correct? 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Nia is incorrect because 16 ÷ 4 = 4 and 4 x 4 = 16. </a:t>
            </a:r>
          </a:p>
          <a:p>
            <a:pPr lvl="0" defTabSz="514350">
              <a:defRPr/>
            </a:pPr>
            <a:r>
              <a:rPr lang="en-GB" sz="2000" b="1" dirty="0">
                <a:solidFill>
                  <a:srgbClr val="FF0000"/>
                </a:solidFill>
                <a:latin typeface="Century Gothic" panose="020B0502020202020204" pitchFamily="34" charset="0"/>
              </a:rPr>
              <a:t>It should be 16 ÷ 4 = 4 &lt; 4 x 4 = 16.</a:t>
            </a: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AA8B2F37-CD58-4C80-B734-6D2B1585D7A2}"/>
              </a:ext>
            </a:extLst>
          </p:cNvPr>
          <p:cNvSpPr/>
          <p:nvPr/>
        </p:nvSpPr>
        <p:spPr>
          <a:xfrm>
            <a:off x="960767" y="1704413"/>
            <a:ext cx="2177462" cy="675687"/>
          </a:xfrm>
          <a:prstGeom prst="wedgeRoundRectCallout">
            <a:avLst>
              <a:gd name="adj1" fmla="val 54921"/>
              <a:gd name="adj2" fmla="val 1239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 ÷ 4 = 4 x 4</a:t>
            </a:r>
          </a:p>
        </p:txBody>
      </p:sp>
    </p:spTree>
    <p:extLst>
      <p:ext uri="{BB962C8B-B14F-4D97-AF65-F5344CB8AC3E}">
        <p14:creationId xmlns:p14="http://schemas.microsoft.com/office/powerpoint/2010/main" val="139484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digit cards to complete the statement. </a:t>
            </a:r>
          </a:p>
          <a:p>
            <a:pPr lvl="0" algn="ctr"/>
            <a:r>
              <a:rPr lang="en-GB" sz="2000" b="1" dirty="0">
                <a:solidFill>
                  <a:schemeClr val="tx1"/>
                </a:solidFill>
                <a:latin typeface="Century Gothic" panose="020B0502020202020204" pitchFamily="34" charset="0"/>
              </a:rPr>
              <a:t>Find 3 different possibilities.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F324DA9C-542B-471E-B5C6-74D59C33574F}"/>
              </a:ext>
            </a:extLst>
          </p:cNvPr>
          <p:cNvGraphicFramePr>
            <a:graphicFrameLocks noGrp="1"/>
          </p:cNvGraphicFramePr>
          <p:nvPr>
            <p:extLst>
              <p:ext uri="{D42A27DB-BD31-4B8C-83A1-F6EECF244321}">
                <p14:modId xmlns:p14="http://schemas.microsoft.com/office/powerpoint/2010/main" val="1241861143"/>
              </p:ext>
            </p:extLst>
          </p:nvPr>
        </p:nvGraphicFramePr>
        <p:xfrm>
          <a:off x="1675057" y="3433447"/>
          <a:ext cx="5793886" cy="1262666"/>
        </p:xfrm>
        <a:graphic>
          <a:graphicData uri="http://schemas.openxmlformats.org/drawingml/2006/table">
            <a:tbl>
              <a:tblPr firstRow="1" bandRow="1">
                <a:tableStyleId>{5C22544A-7EE6-4342-B048-85BDC9FD1C3A}</a:tableStyleId>
              </a:tblPr>
              <a:tblGrid>
                <a:gridCol w="1118851">
                  <a:extLst>
                    <a:ext uri="{9D8B030D-6E8A-4147-A177-3AD203B41FA5}">
                      <a16:colId xmlns:a16="http://schemas.microsoft.com/office/drawing/2014/main" val="3620896726"/>
                    </a:ext>
                  </a:extLst>
                </a:gridCol>
                <a:gridCol w="613166">
                  <a:extLst>
                    <a:ext uri="{9D8B030D-6E8A-4147-A177-3AD203B41FA5}">
                      <a16:colId xmlns:a16="http://schemas.microsoft.com/office/drawing/2014/main" val="717748709"/>
                    </a:ext>
                  </a:extLst>
                </a:gridCol>
                <a:gridCol w="613166">
                  <a:extLst>
                    <a:ext uri="{9D8B030D-6E8A-4147-A177-3AD203B41FA5}">
                      <a16:colId xmlns:a16="http://schemas.microsoft.com/office/drawing/2014/main" val="360125302"/>
                    </a:ext>
                  </a:extLst>
                </a:gridCol>
                <a:gridCol w="1103520">
                  <a:extLst>
                    <a:ext uri="{9D8B030D-6E8A-4147-A177-3AD203B41FA5}">
                      <a16:colId xmlns:a16="http://schemas.microsoft.com/office/drawing/2014/main" val="2823500453"/>
                    </a:ext>
                  </a:extLst>
                </a:gridCol>
                <a:gridCol w="613166">
                  <a:extLst>
                    <a:ext uri="{9D8B030D-6E8A-4147-A177-3AD203B41FA5}">
                      <a16:colId xmlns:a16="http://schemas.microsoft.com/office/drawing/2014/main" val="1206444347"/>
                    </a:ext>
                  </a:extLst>
                </a:gridCol>
                <a:gridCol w="613166">
                  <a:extLst>
                    <a:ext uri="{9D8B030D-6E8A-4147-A177-3AD203B41FA5}">
                      <a16:colId xmlns:a16="http://schemas.microsoft.com/office/drawing/2014/main" val="3571107136"/>
                    </a:ext>
                  </a:extLst>
                </a:gridCol>
                <a:gridCol w="1118851">
                  <a:extLst>
                    <a:ext uri="{9D8B030D-6E8A-4147-A177-3AD203B41FA5}">
                      <a16:colId xmlns:a16="http://schemas.microsoft.com/office/drawing/2014/main" val="957002407"/>
                    </a:ext>
                  </a:extLst>
                </a:gridCol>
              </a:tblGrid>
              <a:tr h="1262666">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3</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&gt;</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5</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497032"/>
                  </a:ext>
                </a:extLst>
              </a:tr>
            </a:tbl>
          </a:graphicData>
        </a:graphic>
      </p:graphicFrame>
      <p:sp>
        <p:nvSpPr>
          <p:cNvPr id="12" name="Rounded Rectangle 15">
            <a:extLst>
              <a:ext uri="{FF2B5EF4-FFF2-40B4-BE49-F238E27FC236}">
                <a16:creationId xmlns:a16="http://schemas.microsoft.com/office/drawing/2014/main" id="{E0C0D9FE-30D0-4342-BA39-B3D02ADBE6EB}"/>
              </a:ext>
            </a:extLst>
          </p:cNvPr>
          <p:cNvSpPr/>
          <p:nvPr/>
        </p:nvSpPr>
        <p:spPr>
          <a:xfrm>
            <a:off x="1663882" y="3470935"/>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95">
            <a:extLst>
              <a:ext uri="{FF2B5EF4-FFF2-40B4-BE49-F238E27FC236}">
                <a16:creationId xmlns:a16="http://schemas.microsoft.com/office/drawing/2014/main" id="{F19B79CF-0536-419C-9773-5E24EC854D14}"/>
              </a:ext>
            </a:extLst>
          </p:cNvPr>
          <p:cNvSpPr/>
          <p:nvPr/>
        </p:nvSpPr>
        <p:spPr>
          <a:xfrm>
            <a:off x="6596379" y="3450891"/>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597B86F1-8BC9-4DA0-BB30-9D7AB0EC3504}"/>
              </a:ext>
            </a:extLst>
          </p:cNvPr>
          <p:cNvGrpSpPr/>
          <p:nvPr/>
        </p:nvGrpSpPr>
        <p:grpSpPr>
          <a:xfrm>
            <a:off x="1658404" y="1739197"/>
            <a:ext cx="5827193" cy="1298405"/>
            <a:chOff x="280942" y="4124689"/>
            <a:chExt cx="2990271" cy="666286"/>
          </a:xfrm>
        </p:grpSpPr>
        <p:sp>
          <p:nvSpPr>
            <p:cNvPr id="16" name="Rounded Rectangle 96">
              <a:extLst>
                <a:ext uri="{FF2B5EF4-FFF2-40B4-BE49-F238E27FC236}">
                  <a16:creationId xmlns:a16="http://schemas.microsoft.com/office/drawing/2014/main" id="{53D8B20A-40DE-4713-82F8-32B68E23F3FC}"/>
                </a:ext>
              </a:extLst>
            </p:cNvPr>
            <p:cNvSpPr/>
            <p:nvPr/>
          </p:nvSpPr>
          <p:spPr>
            <a:xfrm>
              <a:off x="280942"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8</a:t>
              </a:r>
            </a:p>
          </p:txBody>
        </p:sp>
        <p:sp>
          <p:nvSpPr>
            <p:cNvPr id="17" name="Rounded Rectangle 97">
              <a:extLst>
                <a:ext uri="{FF2B5EF4-FFF2-40B4-BE49-F238E27FC236}">
                  <a16:creationId xmlns:a16="http://schemas.microsoft.com/office/drawing/2014/main" id="{B9B28F70-0965-499B-84AB-11FCCEE1B93F}"/>
                </a:ext>
              </a:extLst>
            </p:cNvPr>
            <p:cNvSpPr/>
            <p:nvPr/>
          </p:nvSpPr>
          <p:spPr>
            <a:xfrm>
              <a:off x="791146"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2</a:t>
              </a:r>
            </a:p>
          </p:txBody>
        </p:sp>
        <p:sp>
          <p:nvSpPr>
            <p:cNvPr id="20" name="Rounded Rectangle 98">
              <a:extLst>
                <a:ext uri="{FF2B5EF4-FFF2-40B4-BE49-F238E27FC236}">
                  <a16:creationId xmlns:a16="http://schemas.microsoft.com/office/drawing/2014/main" id="{6BEB4CFE-B414-4696-B6E3-D0530FA76637}"/>
                </a:ext>
              </a:extLst>
            </p:cNvPr>
            <p:cNvSpPr/>
            <p:nvPr/>
          </p:nvSpPr>
          <p:spPr>
            <a:xfrm>
              <a:off x="1301350"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3</a:t>
              </a:r>
            </a:p>
          </p:txBody>
        </p:sp>
        <p:sp>
          <p:nvSpPr>
            <p:cNvPr id="21" name="Rounded Rectangle 99">
              <a:extLst>
                <a:ext uri="{FF2B5EF4-FFF2-40B4-BE49-F238E27FC236}">
                  <a16:creationId xmlns:a16="http://schemas.microsoft.com/office/drawing/2014/main" id="{9DB26D44-5EB7-4F8D-9055-7F98E3F4B912}"/>
                </a:ext>
              </a:extLst>
            </p:cNvPr>
            <p:cNvSpPr/>
            <p:nvPr/>
          </p:nvSpPr>
          <p:spPr>
            <a:xfrm>
              <a:off x="1811554"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9</a:t>
              </a:r>
            </a:p>
          </p:txBody>
        </p:sp>
        <p:sp>
          <p:nvSpPr>
            <p:cNvPr id="22" name="Rounded Rectangle 100">
              <a:extLst>
                <a:ext uri="{FF2B5EF4-FFF2-40B4-BE49-F238E27FC236}">
                  <a16:creationId xmlns:a16="http://schemas.microsoft.com/office/drawing/2014/main" id="{AA2A017E-B228-41CE-B395-BEF3F66111D9}"/>
                </a:ext>
              </a:extLst>
            </p:cNvPr>
            <p:cNvSpPr/>
            <p:nvPr/>
          </p:nvSpPr>
          <p:spPr>
            <a:xfrm>
              <a:off x="2321758"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4</a:t>
              </a:r>
            </a:p>
          </p:txBody>
        </p:sp>
        <p:sp>
          <p:nvSpPr>
            <p:cNvPr id="23" name="Rounded Rectangle 101">
              <a:extLst>
                <a:ext uri="{FF2B5EF4-FFF2-40B4-BE49-F238E27FC236}">
                  <a16:creationId xmlns:a16="http://schemas.microsoft.com/office/drawing/2014/main" id="{44F5A519-F037-43AD-A193-8EA3576B75DD}"/>
                </a:ext>
              </a:extLst>
            </p:cNvPr>
            <p:cNvSpPr/>
            <p:nvPr/>
          </p:nvSpPr>
          <p:spPr>
            <a:xfrm>
              <a:off x="2831963"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400" b="1" dirty="0">
                  <a:solidFill>
                    <a:schemeClr val="tx1"/>
                  </a:solidFill>
                  <a:latin typeface="Century Gothic" panose="020B0502020202020204" pitchFamily="34" charset="0"/>
                </a:rPr>
                <a:t>12</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digit cards to complete the statement. </a:t>
            </a:r>
          </a:p>
          <a:p>
            <a:pPr lvl="0" algn="ctr"/>
            <a:r>
              <a:rPr lang="en-GB" sz="2000" b="1" dirty="0">
                <a:solidFill>
                  <a:schemeClr val="tx1"/>
                </a:solidFill>
                <a:latin typeface="Century Gothic" panose="020B0502020202020204" pitchFamily="34" charset="0"/>
              </a:rPr>
              <a:t>Find 3 different possibilities.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 8 x 3 &gt; 5 x 4; 9 x 3 &gt; 5 x 3</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F324DA9C-542B-471E-B5C6-74D59C33574F}"/>
              </a:ext>
            </a:extLst>
          </p:cNvPr>
          <p:cNvGraphicFramePr>
            <a:graphicFrameLocks noGrp="1"/>
          </p:cNvGraphicFramePr>
          <p:nvPr/>
        </p:nvGraphicFramePr>
        <p:xfrm>
          <a:off x="1675057" y="3433447"/>
          <a:ext cx="5793886" cy="1262666"/>
        </p:xfrm>
        <a:graphic>
          <a:graphicData uri="http://schemas.openxmlformats.org/drawingml/2006/table">
            <a:tbl>
              <a:tblPr firstRow="1" bandRow="1">
                <a:tableStyleId>{5C22544A-7EE6-4342-B048-85BDC9FD1C3A}</a:tableStyleId>
              </a:tblPr>
              <a:tblGrid>
                <a:gridCol w="1118851">
                  <a:extLst>
                    <a:ext uri="{9D8B030D-6E8A-4147-A177-3AD203B41FA5}">
                      <a16:colId xmlns:a16="http://schemas.microsoft.com/office/drawing/2014/main" val="3620896726"/>
                    </a:ext>
                  </a:extLst>
                </a:gridCol>
                <a:gridCol w="613166">
                  <a:extLst>
                    <a:ext uri="{9D8B030D-6E8A-4147-A177-3AD203B41FA5}">
                      <a16:colId xmlns:a16="http://schemas.microsoft.com/office/drawing/2014/main" val="717748709"/>
                    </a:ext>
                  </a:extLst>
                </a:gridCol>
                <a:gridCol w="613166">
                  <a:extLst>
                    <a:ext uri="{9D8B030D-6E8A-4147-A177-3AD203B41FA5}">
                      <a16:colId xmlns:a16="http://schemas.microsoft.com/office/drawing/2014/main" val="360125302"/>
                    </a:ext>
                  </a:extLst>
                </a:gridCol>
                <a:gridCol w="1103520">
                  <a:extLst>
                    <a:ext uri="{9D8B030D-6E8A-4147-A177-3AD203B41FA5}">
                      <a16:colId xmlns:a16="http://schemas.microsoft.com/office/drawing/2014/main" val="2823500453"/>
                    </a:ext>
                  </a:extLst>
                </a:gridCol>
                <a:gridCol w="613166">
                  <a:extLst>
                    <a:ext uri="{9D8B030D-6E8A-4147-A177-3AD203B41FA5}">
                      <a16:colId xmlns:a16="http://schemas.microsoft.com/office/drawing/2014/main" val="1206444347"/>
                    </a:ext>
                  </a:extLst>
                </a:gridCol>
                <a:gridCol w="613166">
                  <a:extLst>
                    <a:ext uri="{9D8B030D-6E8A-4147-A177-3AD203B41FA5}">
                      <a16:colId xmlns:a16="http://schemas.microsoft.com/office/drawing/2014/main" val="3571107136"/>
                    </a:ext>
                  </a:extLst>
                </a:gridCol>
                <a:gridCol w="1118851">
                  <a:extLst>
                    <a:ext uri="{9D8B030D-6E8A-4147-A177-3AD203B41FA5}">
                      <a16:colId xmlns:a16="http://schemas.microsoft.com/office/drawing/2014/main" val="957002407"/>
                    </a:ext>
                  </a:extLst>
                </a:gridCol>
              </a:tblGrid>
              <a:tr h="1262666">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3</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&gt;</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5</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497032"/>
                  </a:ext>
                </a:extLst>
              </a:tr>
            </a:tbl>
          </a:graphicData>
        </a:graphic>
      </p:graphicFrame>
      <p:sp>
        <p:nvSpPr>
          <p:cNvPr id="12" name="Rounded Rectangle 15">
            <a:extLst>
              <a:ext uri="{FF2B5EF4-FFF2-40B4-BE49-F238E27FC236}">
                <a16:creationId xmlns:a16="http://schemas.microsoft.com/office/drawing/2014/main" id="{E0C0D9FE-30D0-4342-BA39-B3D02ADBE6EB}"/>
              </a:ext>
            </a:extLst>
          </p:cNvPr>
          <p:cNvSpPr/>
          <p:nvPr/>
        </p:nvSpPr>
        <p:spPr>
          <a:xfrm>
            <a:off x="1663882" y="3470935"/>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400" b="1" dirty="0">
                <a:solidFill>
                  <a:srgbClr val="FF0000"/>
                </a:solidFill>
                <a:latin typeface="Century Gothic" panose="020B0502020202020204" pitchFamily="34" charset="0"/>
              </a:rPr>
              <a:t>12</a:t>
            </a:r>
          </a:p>
        </p:txBody>
      </p:sp>
      <p:sp>
        <p:nvSpPr>
          <p:cNvPr id="13" name="Rounded Rectangle 95">
            <a:extLst>
              <a:ext uri="{FF2B5EF4-FFF2-40B4-BE49-F238E27FC236}">
                <a16:creationId xmlns:a16="http://schemas.microsoft.com/office/drawing/2014/main" id="{F19B79CF-0536-419C-9773-5E24EC854D14}"/>
              </a:ext>
            </a:extLst>
          </p:cNvPr>
          <p:cNvSpPr/>
          <p:nvPr/>
        </p:nvSpPr>
        <p:spPr>
          <a:xfrm>
            <a:off x="6596379" y="3450891"/>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rgbClr val="FF0000"/>
                </a:solidFill>
                <a:latin typeface="Century Gothic" panose="020B0502020202020204" pitchFamily="34" charset="0"/>
              </a:rPr>
              <a:t>2</a:t>
            </a:r>
          </a:p>
        </p:txBody>
      </p:sp>
      <p:grpSp>
        <p:nvGrpSpPr>
          <p:cNvPr id="14" name="Group 13">
            <a:extLst>
              <a:ext uri="{FF2B5EF4-FFF2-40B4-BE49-F238E27FC236}">
                <a16:creationId xmlns:a16="http://schemas.microsoft.com/office/drawing/2014/main" id="{597B86F1-8BC9-4DA0-BB30-9D7AB0EC3504}"/>
              </a:ext>
            </a:extLst>
          </p:cNvPr>
          <p:cNvGrpSpPr/>
          <p:nvPr/>
        </p:nvGrpSpPr>
        <p:grpSpPr>
          <a:xfrm>
            <a:off x="1658404" y="1739197"/>
            <a:ext cx="5827193" cy="1298405"/>
            <a:chOff x="280942" y="4124689"/>
            <a:chExt cx="2990271" cy="666286"/>
          </a:xfrm>
        </p:grpSpPr>
        <p:sp>
          <p:nvSpPr>
            <p:cNvPr id="16" name="Rounded Rectangle 96">
              <a:extLst>
                <a:ext uri="{FF2B5EF4-FFF2-40B4-BE49-F238E27FC236}">
                  <a16:creationId xmlns:a16="http://schemas.microsoft.com/office/drawing/2014/main" id="{53D8B20A-40DE-4713-82F8-32B68E23F3FC}"/>
                </a:ext>
              </a:extLst>
            </p:cNvPr>
            <p:cNvSpPr/>
            <p:nvPr/>
          </p:nvSpPr>
          <p:spPr>
            <a:xfrm>
              <a:off x="280942"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8</a:t>
              </a:r>
            </a:p>
          </p:txBody>
        </p:sp>
        <p:sp>
          <p:nvSpPr>
            <p:cNvPr id="17" name="Rounded Rectangle 97">
              <a:extLst>
                <a:ext uri="{FF2B5EF4-FFF2-40B4-BE49-F238E27FC236}">
                  <a16:creationId xmlns:a16="http://schemas.microsoft.com/office/drawing/2014/main" id="{B9B28F70-0965-499B-84AB-11FCCEE1B93F}"/>
                </a:ext>
              </a:extLst>
            </p:cNvPr>
            <p:cNvSpPr/>
            <p:nvPr/>
          </p:nvSpPr>
          <p:spPr>
            <a:xfrm>
              <a:off x="791146"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2</a:t>
              </a:r>
            </a:p>
          </p:txBody>
        </p:sp>
        <p:sp>
          <p:nvSpPr>
            <p:cNvPr id="20" name="Rounded Rectangle 98">
              <a:extLst>
                <a:ext uri="{FF2B5EF4-FFF2-40B4-BE49-F238E27FC236}">
                  <a16:creationId xmlns:a16="http://schemas.microsoft.com/office/drawing/2014/main" id="{6BEB4CFE-B414-4696-B6E3-D0530FA76637}"/>
                </a:ext>
              </a:extLst>
            </p:cNvPr>
            <p:cNvSpPr/>
            <p:nvPr/>
          </p:nvSpPr>
          <p:spPr>
            <a:xfrm>
              <a:off x="1301350"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3</a:t>
              </a:r>
            </a:p>
          </p:txBody>
        </p:sp>
        <p:sp>
          <p:nvSpPr>
            <p:cNvPr id="21" name="Rounded Rectangle 99">
              <a:extLst>
                <a:ext uri="{FF2B5EF4-FFF2-40B4-BE49-F238E27FC236}">
                  <a16:creationId xmlns:a16="http://schemas.microsoft.com/office/drawing/2014/main" id="{9DB26D44-5EB7-4F8D-9055-7F98E3F4B912}"/>
                </a:ext>
              </a:extLst>
            </p:cNvPr>
            <p:cNvSpPr/>
            <p:nvPr/>
          </p:nvSpPr>
          <p:spPr>
            <a:xfrm>
              <a:off x="1811554"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9</a:t>
              </a:r>
            </a:p>
          </p:txBody>
        </p:sp>
        <p:sp>
          <p:nvSpPr>
            <p:cNvPr id="22" name="Rounded Rectangle 100">
              <a:extLst>
                <a:ext uri="{FF2B5EF4-FFF2-40B4-BE49-F238E27FC236}">
                  <a16:creationId xmlns:a16="http://schemas.microsoft.com/office/drawing/2014/main" id="{AA2A017E-B228-41CE-B395-BEF3F66111D9}"/>
                </a:ext>
              </a:extLst>
            </p:cNvPr>
            <p:cNvSpPr/>
            <p:nvPr/>
          </p:nvSpPr>
          <p:spPr>
            <a:xfrm>
              <a:off x="2321758"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4</a:t>
              </a:r>
            </a:p>
          </p:txBody>
        </p:sp>
        <p:sp>
          <p:nvSpPr>
            <p:cNvPr id="23" name="Rounded Rectangle 101">
              <a:extLst>
                <a:ext uri="{FF2B5EF4-FFF2-40B4-BE49-F238E27FC236}">
                  <a16:creationId xmlns:a16="http://schemas.microsoft.com/office/drawing/2014/main" id="{44F5A519-F037-43AD-A193-8EA3576B75DD}"/>
                </a:ext>
              </a:extLst>
            </p:cNvPr>
            <p:cNvSpPr/>
            <p:nvPr/>
          </p:nvSpPr>
          <p:spPr>
            <a:xfrm>
              <a:off x="2831963"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400" b="1" dirty="0">
                  <a:solidFill>
                    <a:schemeClr val="tx1"/>
                  </a:solidFill>
                  <a:latin typeface="Century Gothic" panose="020B0502020202020204" pitchFamily="34" charset="0"/>
                </a:rPr>
                <a:t>12</a:t>
              </a:r>
            </a:p>
          </p:txBody>
        </p:sp>
      </p:grpSp>
    </p:spTree>
    <p:extLst>
      <p:ext uri="{BB962C8B-B14F-4D97-AF65-F5344CB8AC3E}">
        <p14:creationId xmlns:p14="http://schemas.microsoft.com/office/powerpoint/2010/main" val="2966510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DF7EBF07-1FB3-48C2-BCCE-C4B635E3B4C2}"/>
              </a:ext>
            </a:extLst>
          </p:cNvPr>
          <p:cNvGrpSpPr/>
          <p:nvPr/>
        </p:nvGrpSpPr>
        <p:grpSpPr>
          <a:xfrm>
            <a:off x="1234154" y="1516971"/>
            <a:ext cx="6675693" cy="2963316"/>
            <a:chOff x="1571018" y="1516971"/>
            <a:chExt cx="6675693" cy="2963316"/>
          </a:xfrm>
        </p:grpSpPr>
        <p:sp>
          <p:nvSpPr>
            <p:cNvPr id="6" name="Rectangle: Rounded Corners 5">
              <a:extLst>
                <a:ext uri="{FF2B5EF4-FFF2-40B4-BE49-F238E27FC236}">
                  <a16:creationId xmlns:a16="http://schemas.microsoft.com/office/drawing/2014/main" id="{C37D91A5-1064-4F33-8778-FF6651F5D3FE}"/>
                </a:ext>
              </a:extLst>
            </p:cNvPr>
            <p:cNvSpPr/>
            <p:nvPr/>
          </p:nvSpPr>
          <p:spPr>
            <a:xfrm>
              <a:off x="1598372"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 4 x 4 = 4 + 4 + 4 + 4</a:t>
              </a:r>
            </a:p>
          </p:txBody>
        </p:sp>
        <p:sp>
          <p:nvSpPr>
            <p:cNvPr id="9" name="Rectangle: Rounded Corners 8">
              <a:extLst>
                <a:ext uri="{FF2B5EF4-FFF2-40B4-BE49-F238E27FC236}">
                  <a16:creationId xmlns:a16="http://schemas.microsoft.com/office/drawing/2014/main" id="{507CFBAC-8143-43D4-93EB-BA2F90D16BCC}"/>
                </a:ext>
              </a:extLst>
            </p:cNvPr>
            <p:cNvSpPr/>
            <p:nvPr/>
          </p:nvSpPr>
          <p:spPr>
            <a:xfrm>
              <a:off x="1571018" y="3195224"/>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7 x 4 &gt; 8 x 5</a:t>
              </a:r>
            </a:p>
          </p:txBody>
        </p:sp>
        <p:sp>
          <p:nvSpPr>
            <p:cNvPr id="10" name="Rectangle: Rounded Corners 9">
              <a:extLst>
                <a:ext uri="{FF2B5EF4-FFF2-40B4-BE49-F238E27FC236}">
                  <a16:creationId xmlns:a16="http://schemas.microsoft.com/office/drawing/2014/main" id="{66744266-CA36-4478-98FB-586B9EA74D50}"/>
                </a:ext>
              </a:extLst>
            </p:cNvPr>
            <p:cNvSpPr/>
            <p:nvPr/>
          </p:nvSpPr>
          <p:spPr>
            <a:xfrm>
              <a:off x="5259968"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3 x 6 = 6 x 3 </a:t>
              </a:r>
            </a:p>
          </p:txBody>
        </p:sp>
        <p:sp>
          <p:nvSpPr>
            <p:cNvPr id="11" name="Rectangle: Rounded Corners 10">
              <a:extLst>
                <a:ext uri="{FF2B5EF4-FFF2-40B4-BE49-F238E27FC236}">
                  <a16:creationId xmlns:a16="http://schemas.microsoft.com/office/drawing/2014/main" id="{E1818F33-5713-4619-BEAA-46266B4E11C2}"/>
                </a:ext>
              </a:extLst>
            </p:cNvPr>
            <p:cNvSpPr/>
            <p:nvPr/>
          </p:nvSpPr>
          <p:spPr>
            <a:xfrm>
              <a:off x="5201706" y="3195224"/>
              <a:ext cx="3045005"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 9 x 3 &gt; 6 x 4</a:t>
              </a:r>
            </a:p>
          </p:txBody>
        </p:sp>
      </p:grpSp>
    </p:spTree>
    <p:extLst>
      <p:ext uri="{BB962C8B-B14F-4D97-AF65-F5344CB8AC3E}">
        <p14:creationId xmlns:p14="http://schemas.microsoft.com/office/powerpoint/2010/main" val="6360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Multiplication and Division – Comparing Statements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3: </a:t>
            </a:r>
            <a:r>
              <a:rPr lang="en-GB" sz="1200" b="1" dirty="0">
                <a:solidFill>
                  <a:schemeClr val="tx1"/>
                </a:solidFill>
                <a:latin typeface="Century Gothic" panose="020B0502020202020204" pitchFamily="34" charset="0"/>
              </a:rPr>
              <a:t>(3C6) </a:t>
            </a:r>
            <a:r>
              <a:rPr lang="en-GB" sz="1200" b="1" dirty="0">
                <a:latin typeface="Century Gothic" panose="020B0502020202020204" pitchFamily="34" charset="0"/>
                <a:hlinkClick r:id="rId4"/>
              </a:rPr>
              <a:t>Recall and use multiplication and division facts for the 3, 4 and 8 multiplication tables</a:t>
            </a:r>
            <a:br>
              <a:rPr lang="en-GB" sz="1200" b="1" dirty="0">
                <a:solidFill>
                  <a:schemeClr val="tx1"/>
                </a:solidFill>
                <a:latin typeface="Century Gothic" panose="020B0502020202020204" pitchFamily="34" charset="0"/>
              </a:rPr>
            </a:br>
            <a:r>
              <a:rPr lang="en-GB" sz="1200" b="1" dirty="0">
                <a:solidFill>
                  <a:schemeClr val="tx1"/>
                </a:solidFill>
                <a:latin typeface="Century Gothic" panose="020B0502020202020204" pitchFamily="34" charset="0"/>
              </a:rPr>
              <a:t>Mathematics Year 3: (3C7) </a:t>
            </a:r>
            <a:r>
              <a:rPr lang="en-GB" sz="1200" b="1" u="sng" dirty="0">
                <a:latin typeface="Century Gothic" panose="020B0502020202020204" pitchFamily="34" charset="0"/>
                <a:hlinkClick r:id="rId5"/>
              </a:rPr>
              <a:t>Write and calculate mathematical statements for multiplication and division using the multiplication tables that they know, including for two-digit numbers times one-digit numbers, using mental and progressing to formal written methods</a:t>
            </a:r>
            <a:endParaRPr lang="en-GB" sz="1200" b="1" dirty="0">
              <a:solidFill>
                <a:schemeClr val="tx1"/>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 is the odd one out because…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B7B8FBE0-BB73-4A3C-A0F9-0DDF3698644F}"/>
              </a:ext>
            </a:extLst>
          </p:cNvPr>
          <p:cNvGrpSpPr/>
          <p:nvPr/>
        </p:nvGrpSpPr>
        <p:grpSpPr>
          <a:xfrm>
            <a:off x="1234154" y="1516971"/>
            <a:ext cx="6675693" cy="2963316"/>
            <a:chOff x="1571018" y="1516971"/>
            <a:chExt cx="6675693" cy="2963316"/>
          </a:xfrm>
        </p:grpSpPr>
        <p:sp>
          <p:nvSpPr>
            <p:cNvPr id="6" name="Rectangle: Rounded Corners 5">
              <a:extLst>
                <a:ext uri="{FF2B5EF4-FFF2-40B4-BE49-F238E27FC236}">
                  <a16:creationId xmlns:a16="http://schemas.microsoft.com/office/drawing/2014/main" id="{C37D91A5-1064-4F33-8778-FF6651F5D3FE}"/>
                </a:ext>
              </a:extLst>
            </p:cNvPr>
            <p:cNvSpPr/>
            <p:nvPr/>
          </p:nvSpPr>
          <p:spPr>
            <a:xfrm>
              <a:off x="1598372"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 4 x 4 = 4 + 4 + 4 + 4</a:t>
              </a:r>
            </a:p>
          </p:txBody>
        </p:sp>
        <p:sp>
          <p:nvSpPr>
            <p:cNvPr id="9" name="Rectangle: Rounded Corners 8">
              <a:extLst>
                <a:ext uri="{FF2B5EF4-FFF2-40B4-BE49-F238E27FC236}">
                  <a16:creationId xmlns:a16="http://schemas.microsoft.com/office/drawing/2014/main" id="{507CFBAC-8143-43D4-93EB-BA2F90D16BCC}"/>
                </a:ext>
              </a:extLst>
            </p:cNvPr>
            <p:cNvSpPr/>
            <p:nvPr/>
          </p:nvSpPr>
          <p:spPr>
            <a:xfrm>
              <a:off x="1571018" y="3195224"/>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7 x 4 &gt; 8 x 5</a:t>
              </a:r>
            </a:p>
          </p:txBody>
        </p:sp>
        <p:sp>
          <p:nvSpPr>
            <p:cNvPr id="10" name="Rectangle: Rounded Corners 9">
              <a:extLst>
                <a:ext uri="{FF2B5EF4-FFF2-40B4-BE49-F238E27FC236}">
                  <a16:creationId xmlns:a16="http://schemas.microsoft.com/office/drawing/2014/main" id="{66744266-CA36-4478-98FB-586B9EA74D50}"/>
                </a:ext>
              </a:extLst>
            </p:cNvPr>
            <p:cNvSpPr/>
            <p:nvPr/>
          </p:nvSpPr>
          <p:spPr>
            <a:xfrm>
              <a:off x="5259968"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3 x 6 = 6 x 3 </a:t>
              </a:r>
            </a:p>
          </p:txBody>
        </p:sp>
        <p:sp>
          <p:nvSpPr>
            <p:cNvPr id="11" name="Rectangle: Rounded Corners 10">
              <a:extLst>
                <a:ext uri="{FF2B5EF4-FFF2-40B4-BE49-F238E27FC236}">
                  <a16:creationId xmlns:a16="http://schemas.microsoft.com/office/drawing/2014/main" id="{E1818F33-5713-4619-BEAA-46266B4E11C2}"/>
                </a:ext>
              </a:extLst>
            </p:cNvPr>
            <p:cNvSpPr/>
            <p:nvPr/>
          </p:nvSpPr>
          <p:spPr>
            <a:xfrm>
              <a:off x="5201706" y="3195224"/>
              <a:ext cx="3045005"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 9 x 3 &gt; 6 x 4</a:t>
              </a:r>
            </a:p>
          </p:txBody>
        </p:sp>
      </p:grpSp>
    </p:spTree>
    <p:extLst>
      <p:ext uri="{BB962C8B-B14F-4D97-AF65-F5344CB8AC3E}">
        <p14:creationId xmlns:p14="http://schemas.microsoft.com/office/powerpoint/2010/main" val="234234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 is the odd one out because it is the only incorrect statement. </a:t>
            </a:r>
          </a:p>
          <a:p>
            <a:r>
              <a:rPr lang="en-GB" sz="2000" b="1" dirty="0">
                <a:solidFill>
                  <a:srgbClr val="FF0000"/>
                </a:solidFill>
                <a:latin typeface="Century Gothic" panose="020B0502020202020204" pitchFamily="34" charset="0"/>
              </a:rPr>
              <a:t>7 x 4 = 28 and 8 x 5 = 40. The statement should be 7 x 4 &lt; 8 x 5.</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B7B8FBE0-BB73-4A3C-A0F9-0DDF3698644F}"/>
              </a:ext>
            </a:extLst>
          </p:cNvPr>
          <p:cNvGrpSpPr/>
          <p:nvPr/>
        </p:nvGrpSpPr>
        <p:grpSpPr>
          <a:xfrm>
            <a:off x="1234154" y="1516971"/>
            <a:ext cx="6675693" cy="2963316"/>
            <a:chOff x="1571018" y="1516971"/>
            <a:chExt cx="6675693" cy="2963316"/>
          </a:xfrm>
        </p:grpSpPr>
        <p:sp>
          <p:nvSpPr>
            <p:cNvPr id="6" name="Rectangle: Rounded Corners 5">
              <a:extLst>
                <a:ext uri="{FF2B5EF4-FFF2-40B4-BE49-F238E27FC236}">
                  <a16:creationId xmlns:a16="http://schemas.microsoft.com/office/drawing/2014/main" id="{C37D91A5-1064-4F33-8778-FF6651F5D3FE}"/>
                </a:ext>
              </a:extLst>
            </p:cNvPr>
            <p:cNvSpPr/>
            <p:nvPr/>
          </p:nvSpPr>
          <p:spPr>
            <a:xfrm>
              <a:off x="1598372"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 4 x 4 = 4 + 4 + 4 + 4</a:t>
              </a:r>
            </a:p>
          </p:txBody>
        </p:sp>
        <p:sp>
          <p:nvSpPr>
            <p:cNvPr id="9" name="Rectangle: Rounded Corners 8">
              <a:extLst>
                <a:ext uri="{FF2B5EF4-FFF2-40B4-BE49-F238E27FC236}">
                  <a16:creationId xmlns:a16="http://schemas.microsoft.com/office/drawing/2014/main" id="{507CFBAC-8143-43D4-93EB-BA2F90D16BCC}"/>
                </a:ext>
              </a:extLst>
            </p:cNvPr>
            <p:cNvSpPr/>
            <p:nvPr/>
          </p:nvSpPr>
          <p:spPr>
            <a:xfrm>
              <a:off x="1571018" y="3195224"/>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7 x 4 &gt; 8 x 5</a:t>
              </a:r>
            </a:p>
          </p:txBody>
        </p:sp>
        <p:sp>
          <p:nvSpPr>
            <p:cNvPr id="10" name="Rectangle: Rounded Corners 9">
              <a:extLst>
                <a:ext uri="{FF2B5EF4-FFF2-40B4-BE49-F238E27FC236}">
                  <a16:creationId xmlns:a16="http://schemas.microsoft.com/office/drawing/2014/main" id="{66744266-CA36-4478-98FB-586B9EA74D50}"/>
                </a:ext>
              </a:extLst>
            </p:cNvPr>
            <p:cNvSpPr/>
            <p:nvPr/>
          </p:nvSpPr>
          <p:spPr>
            <a:xfrm>
              <a:off x="5259968"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3 x 6 = 6 x 3 </a:t>
              </a:r>
            </a:p>
          </p:txBody>
        </p:sp>
        <p:sp>
          <p:nvSpPr>
            <p:cNvPr id="11" name="Rectangle: Rounded Corners 10">
              <a:extLst>
                <a:ext uri="{FF2B5EF4-FFF2-40B4-BE49-F238E27FC236}">
                  <a16:creationId xmlns:a16="http://schemas.microsoft.com/office/drawing/2014/main" id="{E1818F33-5713-4619-BEAA-46266B4E11C2}"/>
                </a:ext>
              </a:extLst>
            </p:cNvPr>
            <p:cNvSpPr/>
            <p:nvPr/>
          </p:nvSpPr>
          <p:spPr>
            <a:xfrm>
              <a:off x="5201706" y="3195224"/>
              <a:ext cx="3045005"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 9 x 3 &gt; 6 x 4</a:t>
              </a:r>
            </a:p>
          </p:txBody>
        </p:sp>
      </p:grpSp>
    </p:spTree>
    <p:extLst>
      <p:ext uri="{BB962C8B-B14F-4D97-AF65-F5344CB8AC3E}">
        <p14:creationId xmlns:p14="http://schemas.microsoft.com/office/powerpoint/2010/main" val="387941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Multiplication and Division</a:t>
            </a:r>
            <a:endParaRPr lang="en-GB" sz="1600" b="1" dirty="0">
              <a:solidFill>
                <a:srgbClr val="E7E6E6">
                  <a:lumMod val="25000"/>
                </a:srgbClr>
              </a:solidFill>
              <a:latin typeface="Century Gothic" panose="020B0502020202020204" pitchFamily="34" charset="0"/>
            </a:endParaRPr>
          </a:p>
          <a:p>
            <a:pPr lvl="0" algn="ctr"/>
            <a:r>
              <a:rPr lang="en-GB" sz="1600" b="1" u="sng" dirty="0">
                <a:solidFill>
                  <a:srgbClr val="E7E6E6">
                    <a:lumMod val="50000"/>
                  </a:srgbClr>
                </a:solidFill>
                <a:latin typeface="Century Gothic" panose="020B0502020202020204" pitchFamily="34" charset="0"/>
              </a:rPr>
              <a:t> </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000" b="1" dirty="0">
                <a:solidFill>
                  <a:schemeClr val="bg2">
                    <a:lumMod val="25000"/>
                  </a:schemeClr>
                </a:solidFill>
                <a:latin typeface="Century Gothic" panose="020B0502020202020204" pitchFamily="34" charset="0"/>
              </a:rPr>
              <a:t>Step 1: Comparing Statements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array to the correct multiplication and work out the answers. </a:t>
            </a:r>
            <a:r>
              <a:rPr lang="en-GB" sz="2400" b="1" dirty="0">
                <a:solidFill>
                  <a:schemeClr val="tx1"/>
                </a:solidFill>
                <a:latin typeface="Century Gothic" panose="020B0502020202020204" pitchFamily="34" charset="0"/>
              </a:rPr>
              <a:t> </a:t>
            </a:r>
          </a:p>
          <a:p>
            <a:pPr lvl="0" algn="ctr"/>
            <a:endParaRPr lang="en-GB" sz="24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5F972D57-DA36-4A69-8627-8B8F5EFCE59D}"/>
              </a:ext>
            </a:extLst>
          </p:cNvPr>
          <p:cNvGrpSpPr/>
          <p:nvPr/>
        </p:nvGrpSpPr>
        <p:grpSpPr>
          <a:xfrm>
            <a:off x="747713" y="2009678"/>
            <a:ext cx="7648575" cy="1091481"/>
            <a:chOff x="742950" y="2009678"/>
            <a:chExt cx="7648575" cy="1091481"/>
          </a:xfrm>
        </p:grpSpPr>
        <p:grpSp>
          <p:nvGrpSpPr>
            <p:cNvPr id="12" name="Group 11">
              <a:extLst>
                <a:ext uri="{FF2B5EF4-FFF2-40B4-BE49-F238E27FC236}">
                  <a16:creationId xmlns:a16="http://schemas.microsoft.com/office/drawing/2014/main" id="{FE5B84AA-9A2C-45C9-A13B-AF1B8CB5413A}"/>
                </a:ext>
              </a:extLst>
            </p:cNvPr>
            <p:cNvGrpSpPr/>
            <p:nvPr/>
          </p:nvGrpSpPr>
          <p:grpSpPr>
            <a:xfrm>
              <a:off x="742950" y="2009678"/>
              <a:ext cx="2456364" cy="1091481"/>
              <a:chOff x="742950" y="2009678"/>
              <a:chExt cx="2456364" cy="1091481"/>
            </a:xfrm>
          </p:grpSpPr>
          <p:grpSp>
            <p:nvGrpSpPr>
              <p:cNvPr id="5" name="Group 4">
                <a:extLst>
                  <a:ext uri="{FF2B5EF4-FFF2-40B4-BE49-F238E27FC236}">
                    <a16:creationId xmlns:a16="http://schemas.microsoft.com/office/drawing/2014/main" id="{20E70D7A-4AC3-4911-876F-A1B8924342FE}"/>
                  </a:ext>
                </a:extLst>
              </p:cNvPr>
              <p:cNvGrpSpPr/>
              <p:nvPr/>
            </p:nvGrpSpPr>
            <p:grpSpPr>
              <a:xfrm>
                <a:off x="742950" y="2009678"/>
                <a:ext cx="252000" cy="1091481"/>
                <a:chOff x="742950" y="2009678"/>
                <a:chExt cx="252000" cy="1091481"/>
              </a:xfrm>
            </p:grpSpPr>
            <p:sp>
              <p:nvSpPr>
                <p:cNvPr id="3" name="Oval 2">
                  <a:extLst>
                    <a:ext uri="{FF2B5EF4-FFF2-40B4-BE49-F238E27FC236}">
                      <a16:creationId xmlns:a16="http://schemas.microsoft.com/office/drawing/2014/main" id="{16149DFD-2D4C-4CF1-8B8C-1E54D2CE9E47}"/>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27993E-DC2A-4068-9226-8E7334FB8AE4}"/>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A0A9DD6-220E-40C2-A5B7-7CC0C87A093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88EF62F-E068-4E79-B085-7852B91FD76C}"/>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D73FEF6-BF43-4A5E-A61D-0B28AC3734CE}"/>
                  </a:ext>
                </a:extLst>
              </p:cNvPr>
              <p:cNvGrpSpPr/>
              <p:nvPr/>
            </p:nvGrpSpPr>
            <p:grpSpPr>
              <a:xfrm>
                <a:off x="1057859" y="2009678"/>
                <a:ext cx="252000" cy="1091481"/>
                <a:chOff x="742950" y="2009678"/>
                <a:chExt cx="252000" cy="1091481"/>
              </a:xfrm>
            </p:grpSpPr>
            <p:sp>
              <p:nvSpPr>
                <p:cNvPr id="14" name="Oval 13">
                  <a:extLst>
                    <a:ext uri="{FF2B5EF4-FFF2-40B4-BE49-F238E27FC236}">
                      <a16:creationId xmlns:a16="http://schemas.microsoft.com/office/drawing/2014/main" id="{013FE281-5689-423B-8F1A-5802FE9E1A5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D4E792F-5EB7-4393-A020-BF5C666EF16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8EB944F-6157-476C-A076-805C0ED7CACD}"/>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9029BAC-72A7-4F14-AE45-C1CF1BAB6857}"/>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C70D497-5AF9-4AD7-86EF-36303FB977CF}"/>
                  </a:ext>
                </a:extLst>
              </p:cNvPr>
              <p:cNvGrpSpPr/>
              <p:nvPr/>
            </p:nvGrpSpPr>
            <p:grpSpPr>
              <a:xfrm>
                <a:off x="1372768" y="2009678"/>
                <a:ext cx="252000" cy="1091481"/>
                <a:chOff x="742950" y="2009678"/>
                <a:chExt cx="252000" cy="1091481"/>
              </a:xfrm>
            </p:grpSpPr>
            <p:sp>
              <p:nvSpPr>
                <p:cNvPr id="21" name="Oval 20">
                  <a:extLst>
                    <a:ext uri="{FF2B5EF4-FFF2-40B4-BE49-F238E27FC236}">
                      <a16:creationId xmlns:a16="http://schemas.microsoft.com/office/drawing/2014/main" id="{95761963-A68D-48BD-8B57-698D5007F89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C86E3BC-4180-47BD-8281-75CDD88D2961}"/>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02A4781-8A70-4904-8B55-E97FA46E343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B29A01B-7E76-40AB-96A6-958C50B52968}"/>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F400C9A7-44EC-49FA-82F6-B542FA6074CE}"/>
                  </a:ext>
                </a:extLst>
              </p:cNvPr>
              <p:cNvGrpSpPr/>
              <p:nvPr/>
            </p:nvGrpSpPr>
            <p:grpSpPr>
              <a:xfrm>
                <a:off x="1687677" y="2009678"/>
                <a:ext cx="252000" cy="1091481"/>
                <a:chOff x="742950" y="2009678"/>
                <a:chExt cx="252000" cy="1091481"/>
              </a:xfrm>
            </p:grpSpPr>
            <p:sp>
              <p:nvSpPr>
                <p:cNvPr id="26" name="Oval 25">
                  <a:extLst>
                    <a:ext uri="{FF2B5EF4-FFF2-40B4-BE49-F238E27FC236}">
                      <a16:creationId xmlns:a16="http://schemas.microsoft.com/office/drawing/2014/main" id="{63E74CBB-37A5-4BB6-BA59-185B1503ACE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621B894-CB08-495D-B1A7-0FF7F5ABE506}"/>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06EFC54-6E85-4A51-8576-50FCB2E7520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DBFC22E-3E49-4D31-B551-252DA442E77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7E2653E-1DF5-430B-9BD8-10CCC94CF8DF}"/>
                  </a:ext>
                </a:extLst>
              </p:cNvPr>
              <p:cNvGrpSpPr/>
              <p:nvPr/>
            </p:nvGrpSpPr>
            <p:grpSpPr>
              <a:xfrm>
                <a:off x="2002586" y="2009678"/>
                <a:ext cx="252000" cy="1091481"/>
                <a:chOff x="742950" y="2009678"/>
                <a:chExt cx="252000" cy="1091481"/>
              </a:xfrm>
            </p:grpSpPr>
            <p:sp>
              <p:nvSpPr>
                <p:cNvPr id="31" name="Oval 30">
                  <a:extLst>
                    <a:ext uri="{FF2B5EF4-FFF2-40B4-BE49-F238E27FC236}">
                      <a16:creationId xmlns:a16="http://schemas.microsoft.com/office/drawing/2014/main" id="{DE77ACF3-1B3C-4D10-9556-A803E40FB36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7F63A93-1470-4BC6-9A78-868A39FED403}"/>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ED0C27D-9135-47B4-820E-B627D0914EE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D1A0040-A722-4262-B79A-2E381A4ADD4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26FC053A-C609-4DDF-BCAD-D9A5A411D1F7}"/>
                  </a:ext>
                </a:extLst>
              </p:cNvPr>
              <p:cNvGrpSpPr/>
              <p:nvPr/>
            </p:nvGrpSpPr>
            <p:grpSpPr>
              <a:xfrm>
                <a:off x="2317495" y="2009678"/>
                <a:ext cx="252000" cy="1091481"/>
                <a:chOff x="742950" y="2009678"/>
                <a:chExt cx="252000" cy="1091481"/>
              </a:xfrm>
            </p:grpSpPr>
            <p:sp>
              <p:nvSpPr>
                <p:cNvPr id="36" name="Oval 35">
                  <a:extLst>
                    <a:ext uri="{FF2B5EF4-FFF2-40B4-BE49-F238E27FC236}">
                      <a16:creationId xmlns:a16="http://schemas.microsoft.com/office/drawing/2014/main" id="{62F0EF2D-BEC4-4F11-920F-2AAC90E94F29}"/>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8C7FB51-3F8A-4FC0-86CC-3A27C220B23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A71D19E-82C7-4B59-8EC4-ECD62A4D79F6}"/>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746DAB0-3507-49E2-A561-7DCCF07C5530}"/>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BF1F541-F4A2-470A-9941-F55E1769E48C}"/>
                  </a:ext>
                </a:extLst>
              </p:cNvPr>
              <p:cNvGrpSpPr/>
              <p:nvPr/>
            </p:nvGrpSpPr>
            <p:grpSpPr>
              <a:xfrm>
                <a:off x="2632404" y="2009678"/>
                <a:ext cx="252000" cy="1091481"/>
                <a:chOff x="742950" y="2009678"/>
                <a:chExt cx="252000" cy="1091481"/>
              </a:xfrm>
            </p:grpSpPr>
            <p:sp>
              <p:nvSpPr>
                <p:cNvPr id="41" name="Oval 40">
                  <a:extLst>
                    <a:ext uri="{FF2B5EF4-FFF2-40B4-BE49-F238E27FC236}">
                      <a16:creationId xmlns:a16="http://schemas.microsoft.com/office/drawing/2014/main" id="{61B2C04E-87A2-488D-8802-92DACE57951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708E5CA-C4D9-43D3-89D6-FFB13B6F865B}"/>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BDFCE4D0-BCBA-402B-A89D-9E381DC18B9F}"/>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B66B54B-0686-4361-AEF5-3BC0C53F089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9F1B9B3-E90E-4DBF-AE00-5B4B58956814}"/>
                  </a:ext>
                </a:extLst>
              </p:cNvPr>
              <p:cNvGrpSpPr/>
              <p:nvPr/>
            </p:nvGrpSpPr>
            <p:grpSpPr>
              <a:xfrm>
                <a:off x="2947314" y="2009678"/>
                <a:ext cx="252000" cy="1091481"/>
                <a:chOff x="742950" y="2009678"/>
                <a:chExt cx="252000" cy="1091481"/>
              </a:xfrm>
            </p:grpSpPr>
            <p:sp>
              <p:nvSpPr>
                <p:cNvPr id="46" name="Oval 45">
                  <a:extLst>
                    <a:ext uri="{FF2B5EF4-FFF2-40B4-BE49-F238E27FC236}">
                      <a16:creationId xmlns:a16="http://schemas.microsoft.com/office/drawing/2014/main" id="{7931323B-B1D3-4C61-9BD9-BA3F93DEB033}"/>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9B6ACB0-D631-4B04-AFB8-18988E08577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7BDF5AE-8581-42F9-B2F1-94C9967E51BA}"/>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3F47418-6917-46A1-BF0C-563C53AD9FD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B06FEA2C-A550-4866-BA56-195A161BC0F3}"/>
                </a:ext>
              </a:extLst>
            </p:cNvPr>
            <p:cNvGrpSpPr/>
            <p:nvPr/>
          </p:nvGrpSpPr>
          <p:grpSpPr>
            <a:xfrm>
              <a:off x="6919494" y="2149591"/>
              <a:ext cx="1472031" cy="811654"/>
              <a:chOff x="4446000" y="2135678"/>
              <a:chExt cx="1472031" cy="811654"/>
            </a:xfrm>
          </p:grpSpPr>
          <p:grpSp>
            <p:nvGrpSpPr>
              <p:cNvPr id="50" name="Group 49">
                <a:extLst>
                  <a:ext uri="{FF2B5EF4-FFF2-40B4-BE49-F238E27FC236}">
                    <a16:creationId xmlns:a16="http://schemas.microsoft.com/office/drawing/2014/main" id="{706B69CA-1974-4F22-9F7D-C25D34FA697B}"/>
                  </a:ext>
                </a:extLst>
              </p:cNvPr>
              <p:cNvGrpSpPr/>
              <p:nvPr/>
            </p:nvGrpSpPr>
            <p:grpSpPr>
              <a:xfrm>
                <a:off x="4446000" y="2135678"/>
                <a:ext cx="252000" cy="811654"/>
                <a:chOff x="742950" y="2009678"/>
                <a:chExt cx="252000" cy="811654"/>
              </a:xfrm>
              <a:solidFill>
                <a:srgbClr val="0070C0"/>
              </a:solidFill>
            </p:grpSpPr>
            <p:sp>
              <p:nvSpPr>
                <p:cNvPr id="51" name="Oval 50">
                  <a:extLst>
                    <a:ext uri="{FF2B5EF4-FFF2-40B4-BE49-F238E27FC236}">
                      <a16:creationId xmlns:a16="http://schemas.microsoft.com/office/drawing/2014/main" id="{8F93969A-0B6A-48BD-BB99-9820E111117D}"/>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B91403B-774F-4370-865C-EA0CA1D558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DE895E9-6689-4CC4-AAE4-8847B75B1F31}"/>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53BDD90B-C74F-410E-8985-379F340F19B9}"/>
                  </a:ext>
                </a:extLst>
              </p:cNvPr>
              <p:cNvGrpSpPr/>
              <p:nvPr/>
            </p:nvGrpSpPr>
            <p:grpSpPr>
              <a:xfrm>
                <a:off x="4751008" y="2135678"/>
                <a:ext cx="252000" cy="811654"/>
                <a:chOff x="742950" y="2009678"/>
                <a:chExt cx="252000" cy="811654"/>
              </a:xfrm>
              <a:solidFill>
                <a:srgbClr val="0070C0"/>
              </a:solidFill>
            </p:grpSpPr>
            <p:sp>
              <p:nvSpPr>
                <p:cNvPr id="56" name="Oval 55">
                  <a:extLst>
                    <a:ext uri="{FF2B5EF4-FFF2-40B4-BE49-F238E27FC236}">
                      <a16:creationId xmlns:a16="http://schemas.microsoft.com/office/drawing/2014/main" id="{0714B465-CD28-4A9A-8D94-E72B271949D4}"/>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55F24F59-BCC8-4613-ADB9-DF18B4EF86EA}"/>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1EDE625F-A043-41DB-9187-BA1F0330DA65}"/>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BB26C4D2-DDAD-4E2A-96EC-43AFDCE30E9F}"/>
                  </a:ext>
                </a:extLst>
              </p:cNvPr>
              <p:cNvGrpSpPr/>
              <p:nvPr/>
            </p:nvGrpSpPr>
            <p:grpSpPr>
              <a:xfrm>
                <a:off x="5056016" y="2135678"/>
                <a:ext cx="252000" cy="811654"/>
                <a:chOff x="742950" y="2009678"/>
                <a:chExt cx="252000" cy="811654"/>
              </a:xfrm>
              <a:solidFill>
                <a:srgbClr val="0070C0"/>
              </a:solidFill>
            </p:grpSpPr>
            <p:sp>
              <p:nvSpPr>
                <p:cNvPr id="60" name="Oval 59">
                  <a:extLst>
                    <a:ext uri="{FF2B5EF4-FFF2-40B4-BE49-F238E27FC236}">
                      <a16:creationId xmlns:a16="http://schemas.microsoft.com/office/drawing/2014/main" id="{B36C6A23-C69E-4A8B-9A13-272D169379AA}"/>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E2BC5853-90D5-4DBE-9A5D-1646AEB4DBA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2623A07-B37F-4F0E-BD16-ADBA97B6800B}"/>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B04C4259-F763-46E3-8266-42E78BFC84E7}"/>
                  </a:ext>
                </a:extLst>
              </p:cNvPr>
              <p:cNvGrpSpPr/>
              <p:nvPr/>
            </p:nvGrpSpPr>
            <p:grpSpPr>
              <a:xfrm>
                <a:off x="5361024" y="2135678"/>
                <a:ext cx="252000" cy="811654"/>
                <a:chOff x="742950" y="2009678"/>
                <a:chExt cx="252000" cy="811654"/>
              </a:xfrm>
              <a:solidFill>
                <a:srgbClr val="0070C0"/>
              </a:solidFill>
            </p:grpSpPr>
            <p:sp>
              <p:nvSpPr>
                <p:cNvPr id="64" name="Oval 63">
                  <a:extLst>
                    <a:ext uri="{FF2B5EF4-FFF2-40B4-BE49-F238E27FC236}">
                      <a16:creationId xmlns:a16="http://schemas.microsoft.com/office/drawing/2014/main" id="{C9E8090B-4E64-4ADB-AFD8-4B102F0779D9}"/>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D19C8F8E-3336-45D5-8137-0156F238005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7BE047B3-5A8E-403B-ABBC-24DB467FAB10}"/>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13E9391D-3C1C-4A47-8CF5-62E491EF0249}"/>
                  </a:ext>
                </a:extLst>
              </p:cNvPr>
              <p:cNvGrpSpPr/>
              <p:nvPr/>
            </p:nvGrpSpPr>
            <p:grpSpPr>
              <a:xfrm>
                <a:off x="5666031" y="2135678"/>
                <a:ext cx="252000" cy="811654"/>
                <a:chOff x="742950" y="2009678"/>
                <a:chExt cx="252000" cy="811654"/>
              </a:xfrm>
              <a:solidFill>
                <a:srgbClr val="0070C0"/>
              </a:solidFill>
            </p:grpSpPr>
            <p:sp>
              <p:nvSpPr>
                <p:cNvPr id="68" name="Oval 67">
                  <a:extLst>
                    <a:ext uri="{FF2B5EF4-FFF2-40B4-BE49-F238E27FC236}">
                      <a16:creationId xmlns:a16="http://schemas.microsoft.com/office/drawing/2014/main" id="{EEFF680F-6058-4B78-B66E-D1E0753B14CE}"/>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52C8B1F-A58A-4748-9345-1B2A0E556D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BF33F0F2-621C-4D5E-B506-56C6067A55B4}"/>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4" name="Group 93">
              <a:extLst>
                <a:ext uri="{FF2B5EF4-FFF2-40B4-BE49-F238E27FC236}">
                  <a16:creationId xmlns:a16="http://schemas.microsoft.com/office/drawing/2014/main" id="{1B71FA62-B32F-4681-91AB-77B091C1A7C6}"/>
                </a:ext>
              </a:extLst>
            </p:cNvPr>
            <p:cNvGrpSpPr/>
            <p:nvPr/>
          </p:nvGrpSpPr>
          <p:grpSpPr>
            <a:xfrm>
              <a:off x="4064169" y="2303418"/>
              <a:ext cx="1990471" cy="531827"/>
              <a:chOff x="3968873" y="2303418"/>
              <a:chExt cx="1990471" cy="531827"/>
            </a:xfrm>
            <a:solidFill>
              <a:srgbClr val="FFC000"/>
            </a:solidFill>
          </p:grpSpPr>
          <p:grpSp>
            <p:nvGrpSpPr>
              <p:cNvPr id="71" name="Group 70">
                <a:extLst>
                  <a:ext uri="{FF2B5EF4-FFF2-40B4-BE49-F238E27FC236}">
                    <a16:creationId xmlns:a16="http://schemas.microsoft.com/office/drawing/2014/main" id="{4B100909-5329-432C-B44E-F4CF980DADB1}"/>
                  </a:ext>
                </a:extLst>
              </p:cNvPr>
              <p:cNvGrpSpPr/>
              <p:nvPr/>
            </p:nvGrpSpPr>
            <p:grpSpPr>
              <a:xfrm>
                <a:off x="3968873" y="2303418"/>
                <a:ext cx="252000" cy="531827"/>
                <a:chOff x="742950" y="2569332"/>
                <a:chExt cx="252000" cy="531827"/>
              </a:xfrm>
              <a:grpFill/>
            </p:grpSpPr>
            <p:sp>
              <p:nvSpPr>
                <p:cNvPr id="74" name="Oval 73">
                  <a:extLst>
                    <a:ext uri="{FF2B5EF4-FFF2-40B4-BE49-F238E27FC236}">
                      <a16:creationId xmlns:a16="http://schemas.microsoft.com/office/drawing/2014/main" id="{B3B24982-258E-48C4-965A-30E209FB587F}"/>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CC4DFF21-822E-4356-9C9B-AAD19A7B18A6}"/>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9E50BAE2-A8F7-4C24-B10B-D3E7072AFBC9}"/>
                  </a:ext>
                </a:extLst>
              </p:cNvPr>
              <p:cNvGrpSpPr/>
              <p:nvPr/>
            </p:nvGrpSpPr>
            <p:grpSpPr>
              <a:xfrm>
                <a:off x="4258618" y="2303418"/>
                <a:ext cx="252000" cy="531827"/>
                <a:chOff x="742950" y="2569332"/>
                <a:chExt cx="252000" cy="531827"/>
              </a:xfrm>
              <a:grpFill/>
            </p:grpSpPr>
            <p:sp>
              <p:nvSpPr>
                <p:cNvPr id="77" name="Oval 76">
                  <a:extLst>
                    <a:ext uri="{FF2B5EF4-FFF2-40B4-BE49-F238E27FC236}">
                      <a16:creationId xmlns:a16="http://schemas.microsoft.com/office/drawing/2014/main" id="{4D620D49-D5F3-46F8-A311-6E8AEFA83C47}"/>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0D14333-46AA-4EC5-80C1-912787571A55}"/>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a:extLst>
                  <a:ext uri="{FF2B5EF4-FFF2-40B4-BE49-F238E27FC236}">
                    <a16:creationId xmlns:a16="http://schemas.microsoft.com/office/drawing/2014/main" id="{D694F3B3-14A3-47B3-A5A4-5AC688995D15}"/>
                  </a:ext>
                </a:extLst>
              </p:cNvPr>
              <p:cNvGrpSpPr/>
              <p:nvPr/>
            </p:nvGrpSpPr>
            <p:grpSpPr>
              <a:xfrm>
                <a:off x="4548363" y="2303418"/>
                <a:ext cx="252000" cy="531827"/>
                <a:chOff x="742950" y="2569332"/>
                <a:chExt cx="252000" cy="531827"/>
              </a:xfrm>
              <a:grpFill/>
            </p:grpSpPr>
            <p:sp>
              <p:nvSpPr>
                <p:cNvPr id="80" name="Oval 79">
                  <a:extLst>
                    <a:ext uri="{FF2B5EF4-FFF2-40B4-BE49-F238E27FC236}">
                      <a16:creationId xmlns:a16="http://schemas.microsoft.com/office/drawing/2014/main" id="{397C1160-02D3-4BB0-BBFB-C84F18733A45}"/>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229FE9C5-3441-4DE9-9B47-74ECA05DA6F8}"/>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5C5F90D7-B1DD-4753-A888-01F288F1CA82}"/>
                  </a:ext>
                </a:extLst>
              </p:cNvPr>
              <p:cNvGrpSpPr/>
              <p:nvPr/>
            </p:nvGrpSpPr>
            <p:grpSpPr>
              <a:xfrm>
                <a:off x="4838108" y="2303418"/>
                <a:ext cx="252000" cy="531827"/>
                <a:chOff x="742950" y="2569332"/>
                <a:chExt cx="252000" cy="531827"/>
              </a:xfrm>
              <a:grpFill/>
            </p:grpSpPr>
            <p:sp>
              <p:nvSpPr>
                <p:cNvPr id="83" name="Oval 82">
                  <a:extLst>
                    <a:ext uri="{FF2B5EF4-FFF2-40B4-BE49-F238E27FC236}">
                      <a16:creationId xmlns:a16="http://schemas.microsoft.com/office/drawing/2014/main" id="{B9D18D99-42A6-46EB-9E5D-4E17DF3A7FC3}"/>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CB50D4CF-D068-49D5-B213-6E8DF657F389}"/>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8F03AFAA-068B-40F9-99E2-8CF9E6AA93EF}"/>
                  </a:ext>
                </a:extLst>
              </p:cNvPr>
              <p:cNvGrpSpPr/>
              <p:nvPr/>
            </p:nvGrpSpPr>
            <p:grpSpPr>
              <a:xfrm>
                <a:off x="5127853" y="2303418"/>
                <a:ext cx="252000" cy="531827"/>
                <a:chOff x="742950" y="2569332"/>
                <a:chExt cx="252000" cy="531827"/>
              </a:xfrm>
              <a:grpFill/>
            </p:grpSpPr>
            <p:sp>
              <p:nvSpPr>
                <p:cNvPr id="86" name="Oval 85">
                  <a:extLst>
                    <a:ext uri="{FF2B5EF4-FFF2-40B4-BE49-F238E27FC236}">
                      <a16:creationId xmlns:a16="http://schemas.microsoft.com/office/drawing/2014/main" id="{DD0A25AC-ACF5-4BF2-AB59-A8A6095B95B3}"/>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8526776D-ABA7-447E-8336-BFEFA91FAEA1}"/>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46366967-1FC1-4060-87E9-CD6752EEFC65}"/>
                  </a:ext>
                </a:extLst>
              </p:cNvPr>
              <p:cNvGrpSpPr/>
              <p:nvPr/>
            </p:nvGrpSpPr>
            <p:grpSpPr>
              <a:xfrm>
                <a:off x="5417598" y="2303418"/>
                <a:ext cx="252000" cy="531827"/>
                <a:chOff x="742950" y="2569332"/>
                <a:chExt cx="252000" cy="531827"/>
              </a:xfrm>
              <a:grpFill/>
            </p:grpSpPr>
            <p:sp>
              <p:nvSpPr>
                <p:cNvPr id="89" name="Oval 88">
                  <a:extLst>
                    <a:ext uri="{FF2B5EF4-FFF2-40B4-BE49-F238E27FC236}">
                      <a16:creationId xmlns:a16="http://schemas.microsoft.com/office/drawing/2014/main" id="{D3583278-C1AE-488C-9D38-BBF117584446}"/>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C6FDF8EE-1F8F-40DA-95C0-1B751382AACD}"/>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56A2EB65-4CBB-482D-BB3A-117DE5E05135}"/>
                  </a:ext>
                </a:extLst>
              </p:cNvPr>
              <p:cNvGrpSpPr/>
              <p:nvPr/>
            </p:nvGrpSpPr>
            <p:grpSpPr>
              <a:xfrm>
                <a:off x="5707344" y="2303418"/>
                <a:ext cx="252000" cy="531827"/>
                <a:chOff x="742950" y="2569332"/>
                <a:chExt cx="252000" cy="531827"/>
              </a:xfrm>
              <a:grpFill/>
            </p:grpSpPr>
            <p:sp>
              <p:nvSpPr>
                <p:cNvPr id="92" name="Oval 91">
                  <a:extLst>
                    <a:ext uri="{FF2B5EF4-FFF2-40B4-BE49-F238E27FC236}">
                      <a16:creationId xmlns:a16="http://schemas.microsoft.com/office/drawing/2014/main" id="{5761B0F5-7130-400A-AC3E-D1B0C80E62B9}"/>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E9CA861-DDD2-41D8-96CB-B0D791CD420C}"/>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95" name="TextBox 94">
            <a:extLst>
              <a:ext uri="{FF2B5EF4-FFF2-40B4-BE49-F238E27FC236}">
                <a16:creationId xmlns:a16="http://schemas.microsoft.com/office/drawing/2014/main" id="{CB0CEF41-CFD6-418D-A1DA-AF9C6EEC276C}"/>
              </a:ext>
            </a:extLst>
          </p:cNvPr>
          <p:cNvSpPr txBox="1"/>
          <p:nvPr/>
        </p:nvSpPr>
        <p:spPr>
          <a:xfrm>
            <a:off x="1582214" y="4926842"/>
            <a:ext cx="1872229" cy="510778"/>
          </a:xfrm>
          <a:prstGeom prst="round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latin typeface="Century Gothic" panose="020B0502020202020204" pitchFamily="34" charset="0"/>
              </a:rPr>
              <a:t>7 x 2</a:t>
            </a:r>
          </a:p>
        </p:txBody>
      </p:sp>
      <p:sp>
        <p:nvSpPr>
          <p:cNvPr id="96" name="TextBox 95">
            <a:extLst>
              <a:ext uri="{FF2B5EF4-FFF2-40B4-BE49-F238E27FC236}">
                <a16:creationId xmlns:a16="http://schemas.microsoft.com/office/drawing/2014/main" id="{C7A653B6-6BCA-4042-8E62-028BD3FB727E}"/>
              </a:ext>
            </a:extLst>
          </p:cNvPr>
          <p:cNvSpPr txBox="1"/>
          <p:nvPr/>
        </p:nvSpPr>
        <p:spPr>
          <a:xfrm>
            <a:off x="3628968" y="4926842"/>
            <a:ext cx="1872229" cy="510778"/>
          </a:xfrm>
          <a:prstGeom prst="round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latin typeface="Century Gothic" panose="020B0502020202020204" pitchFamily="34" charset="0"/>
              </a:rPr>
              <a:t>8 x 4</a:t>
            </a:r>
          </a:p>
        </p:txBody>
      </p:sp>
      <p:sp>
        <p:nvSpPr>
          <p:cNvPr id="97" name="TextBox 96">
            <a:extLst>
              <a:ext uri="{FF2B5EF4-FFF2-40B4-BE49-F238E27FC236}">
                <a16:creationId xmlns:a16="http://schemas.microsoft.com/office/drawing/2014/main" id="{AA53DCEE-7C1B-4150-B324-EE751716FDEF}"/>
              </a:ext>
            </a:extLst>
          </p:cNvPr>
          <p:cNvSpPr txBox="1"/>
          <p:nvPr/>
        </p:nvSpPr>
        <p:spPr>
          <a:xfrm>
            <a:off x="5675722" y="4926842"/>
            <a:ext cx="1872229" cy="510778"/>
          </a:xfrm>
          <a:prstGeom prst="round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latin typeface="Century Gothic" panose="020B0502020202020204" pitchFamily="34" charset="0"/>
              </a:rPr>
              <a:t>5 x 3</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array to the correct multiplication and work out the answers. </a:t>
            </a:r>
            <a:r>
              <a:rPr lang="en-GB" sz="2400" b="1" dirty="0">
                <a:solidFill>
                  <a:schemeClr val="tx1"/>
                </a:solidFill>
                <a:latin typeface="Century Gothic" panose="020B0502020202020204" pitchFamily="34" charset="0"/>
              </a:rPr>
              <a:t> </a:t>
            </a:r>
          </a:p>
          <a:p>
            <a:pPr lvl="0" algn="ctr"/>
            <a:endParaRPr lang="en-GB" sz="24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5" name="TextBox 94">
            <a:extLst>
              <a:ext uri="{FF2B5EF4-FFF2-40B4-BE49-F238E27FC236}">
                <a16:creationId xmlns:a16="http://schemas.microsoft.com/office/drawing/2014/main" id="{CB0CEF41-CFD6-418D-A1DA-AF9C6EEC276C}"/>
              </a:ext>
            </a:extLst>
          </p:cNvPr>
          <p:cNvSpPr txBox="1"/>
          <p:nvPr/>
        </p:nvSpPr>
        <p:spPr>
          <a:xfrm>
            <a:off x="4084581" y="3373546"/>
            <a:ext cx="1872229" cy="510778"/>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7 x 2 = 14</a:t>
            </a:r>
          </a:p>
        </p:txBody>
      </p:sp>
      <p:sp>
        <p:nvSpPr>
          <p:cNvPr id="96" name="TextBox 95">
            <a:extLst>
              <a:ext uri="{FF2B5EF4-FFF2-40B4-BE49-F238E27FC236}">
                <a16:creationId xmlns:a16="http://schemas.microsoft.com/office/drawing/2014/main" id="{C7A653B6-6BCA-4042-8E62-028BD3FB727E}"/>
              </a:ext>
            </a:extLst>
          </p:cNvPr>
          <p:cNvSpPr txBox="1"/>
          <p:nvPr/>
        </p:nvSpPr>
        <p:spPr>
          <a:xfrm>
            <a:off x="1035018" y="3373546"/>
            <a:ext cx="1872229" cy="510778"/>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8 x 4 = 32</a:t>
            </a:r>
          </a:p>
        </p:txBody>
      </p:sp>
      <p:sp>
        <p:nvSpPr>
          <p:cNvPr id="97" name="TextBox 96">
            <a:extLst>
              <a:ext uri="{FF2B5EF4-FFF2-40B4-BE49-F238E27FC236}">
                <a16:creationId xmlns:a16="http://schemas.microsoft.com/office/drawing/2014/main" id="{AA53DCEE-7C1B-4150-B324-EE751716FDEF}"/>
              </a:ext>
            </a:extLst>
          </p:cNvPr>
          <p:cNvSpPr txBox="1"/>
          <p:nvPr/>
        </p:nvSpPr>
        <p:spPr>
          <a:xfrm>
            <a:off x="6710645" y="3373546"/>
            <a:ext cx="1872229" cy="510778"/>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5 x 3 = 15</a:t>
            </a:r>
          </a:p>
        </p:txBody>
      </p:sp>
      <p:grpSp>
        <p:nvGrpSpPr>
          <p:cNvPr id="2" name="Group 1">
            <a:extLst>
              <a:ext uri="{FF2B5EF4-FFF2-40B4-BE49-F238E27FC236}">
                <a16:creationId xmlns:a16="http://schemas.microsoft.com/office/drawing/2014/main" id="{C3824A18-E2CB-4C4E-9BEC-B5890041DCFE}"/>
              </a:ext>
            </a:extLst>
          </p:cNvPr>
          <p:cNvGrpSpPr/>
          <p:nvPr/>
        </p:nvGrpSpPr>
        <p:grpSpPr>
          <a:xfrm>
            <a:off x="747713" y="2009678"/>
            <a:ext cx="7648575" cy="1091481"/>
            <a:chOff x="742950" y="2009678"/>
            <a:chExt cx="7648575" cy="1091481"/>
          </a:xfrm>
        </p:grpSpPr>
        <p:grpSp>
          <p:nvGrpSpPr>
            <p:cNvPr id="12" name="Group 11">
              <a:extLst>
                <a:ext uri="{FF2B5EF4-FFF2-40B4-BE49-F238E27FC236}">
                  <a16:creationId xmlns:a16="http://schemas.microsoft.com/office/drawing/2014/main" id="{FE5B84AA-9A2C-45C9-A13B-AF1B8CB5413A}"/>
                </a:ext>
              </a:extLst>
            </p:cNvPr>
            <p:cNvGrpSpPr/>
            <p:nvPr/>
          </p:nvGrpSpPr>
          <p:grpSpPr>
            <a:xfrm>
              <a:off x="742950" y="2009678"/>
              <a:ext cx="2456364" cy="1091481"/>
              <a:chOff x="742950" y="2009678"/>
              <a:chExt cx="2456364" cy="1091481"/>
            </a:xfrm>
          </p:grpSpPr>
          <p:grpSp>
            <p:nvGrpSpPr>
              <p:cNvPr id="5" name="Group 4">
                <a:extLst>
                  <a:ext uri="{FF2B5EF4-FFF2-40B4-BE49-F238E27FC236}">
                    <a16:creationId xmlns:a16="http://schemas.microsoft.com/office/drawing/2014/main" id="{20E70D7A-4AC3-4911-876F-A1B8924342FE}"/>
                  </a:ext>
                </a:extLst>
              </p:cNvPr>
              <p:cNvGrpSpPr/>
              <p:nvPr/>
            </p:nvGrpSpPr>
            <p:grpSpPr>
              <a:xfrm>
                <a:off x="742950" y="2009678"/>
                <a:ext cx="252000" cy="1091481"/>
                <a:chOff x="742950" y="2009678"/>
                <a:chExt cx="252000" cy="1091481"/>
              </a:xfrm>
            </p:grpSpPr>
            <p:sp>
              <p:nvSpPr>
                <p:cNvPr id="3" name="Oval 2">
                  <a:extLst>
                    <a:ext uri="{FF2B5EF4-FFF2-40B4-BE49-F238E27FC236}">
                      <a16:creationId xmlns:a16="http://schemas.microsoft.com/office/drawing/2014/main" id="{16149DFD-2D4C-4CF1-8B8C-1E54D2CE9E47}"/>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27993E-DC2A-4068-9226-8E7334FB8AE4}"/>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A0A9DD6-220E-40C2-A5B7-7CC0C87A093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88EF62F-E068-4E79-B085-7852B91FD76C}"/>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D73FEF6-BF43-4A5E-A61D-0B28AC3734CE}"/>
                  </a:ext>
                </a:extLst>
              </p:cNvPr>
              <p:cNvGrpSpPr/>
              <p:nvPr/>
            </p:nvGrpSpPr>
            <p:grpSpPr>
              <a:xfrm>
                <a:off x="1057859" y="2009678"/>
                <a:ext cx="252000" cy="1091481"/>
                <a:chOff x="742950" y="2009678"/>
                <a:chExt cx="252000" cy="1091481"/>
              </a:xfrm>
            </p:grpSpPr>
            <p:sp>
              <p:nvSpPr>
                <p:cNvPr id="14" name="Oval 13">
                  <a:extLst>
                    <a:ext uri="{FF2B5EF4-FFF2-40B4-BE49-F238E27FC236}">
                      <a16:creationId xmlns:a16="http://schemas.microsoft.com/office/drawing/2014/main" id="{013FE281-5689-423B-8F1A-5802FE9E1A5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D4E792F-5EB7-4393-A020-BF5C666EF16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8EB944F-6157-476C-A076-805C0ED7CACD}"/>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9029BAC-72A7-4F14-AE45-C1CF1BAB6857}"/>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C70D497-5AF9-4AD7-86EF-36303FB977CF}"/>
                  </a:ext>
                </a:extLst>
              </p:cNvPr>
              <p:cNvGrpSpPr/>
              <p:nvPr/>
            </p:nvGrpSpPr>
            <p:grpSpPr>
              <a:xfrm>
                <a:off x="1372768" y="2009678"/>
                <a:ext cx="252000" cy="1091481"/>
                <a:chOff x="742950" y="2009678"/>
                <a:chExt cx="252000" cy="1091481"/>
              </a:xfrm>
            </p:grpSpPr>
            <p:sp>
              <p:nvSpPr>
                <p:cNvPr id="21" name="Oval 20">
                  <a:extLst>
                    <a:ext uri="{FF2B5EF4-FFF2-40B4-BE49-F238E27FC236}">
                      <a16:creationId xmlns:a16="http://schemas.microsoft.com/office/drawing/2014/main" id="{95761963-A68D-48BD-8B57-698D5007F89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C86E3BC-4180-47BD-8281-75CDD88D2961}"/>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02A4781-8A70-4904-8B55-E97FA46E343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B29A01B-7E76-40AB-96A6-958C50B52968}"/>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F400C9A7-44EC-49FA-82F6-B542FA6074CE}"/>
                  </a:ext>
                </a:extLst>
              </p:cNvPr>
              <p:cNvGrpSpPr/>
              <p:nvPr/>
            </p:nvGrpSpPr>
            <p:grpSpPr>
              <a:xfrm>
                <a:off x="1687677" y="2009678"/>
                <a:ext cx="252000" cy="1091481"/>
                <a:chOff x="742950" y="2009678"/>
                <a:chExt cx="252000" cy="1091481"/>
              </a:xfrm>
            </p:grpSpPr>
            <p:sp>
              <p:nvSpPr>
                <p:cNvPr id="26" name="Oval 25">
                  <a:extLst>
                    <a:ext uri="{FF2B5EF4-FFF2-40B4-BE49-F238E27FC236}">
                      <a16:creationId xmlns:a16="http://schemas.microsoft.com/office/drawing/2014/main" id="{63E74CBB-37A5-4BB6-BA59-185B1503ACE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621B894-CB08-495D-B1A7-0FF7F5ABE506}"/>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06EFC54-6E85-4A51-8576-50FCB2E7520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DBFC22E-3E49-4D31-B551-252DA442E77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7E2653E-1DF5-430B-9BD8-10CCC94CF8DF}"/>
                  </a:ext>
                </a:extLst>
              </p:cNvPr>
              <p:cNvGrpSpPr/>
              <p:nvPr/>
            </p:nvGrpSpPr>
            <p:grpSpPr>
              <a:xfrm>
                <a:off x="2002586" y="2009678"/>
                <a:ext cx="252000" cy="1091481"/>
                <a:chOff x="742950" y="2009678"/>
                <a:chExt cx="252000" cy="1091481"/>
              </a:xfrm>
            </p:grpSpPr>
            <p:sp>
              <p:nvSpPr>
                <p:cNvPr id="31" name="Oval 30">
                  <a:extLst>
                    <a:ext uri="{FF2B5EF4-FFF2-40B4-BE49-F238E27FC236}">
                      <a16:creationId xmlns:a16="http://schemas.microsoft.com/office/drawing/2014/main" id="{DE77ACF3-1B3C-4D10-9556-A803E40FB36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7F63A93-1470-4BC6-9A78-868A39FED403}"/>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ED0C27D-9135-47B4-820E-B627D0914EE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D1A0040-A722-4262-B79A-2E381A4ADD4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26FC053A-C609-4DDF-BCAD-D9A5A411D1F7}"/>
                  </a:ext>
                </a:extLst>
              </p:cNvPr>
              <p:cNvGrpSpPr/>
              <p:nvPr/>
            </p:nvGrpSpPr>
            <p:grpSpPr>
              <a:xfrm>
                <a:off x="2317495" y="2009678"/>
                <a:ext cx="252000" cy="1091481"/>
                <a:chOff x="742950" y="2009678"/>
                <a:chExt cx="252000" cy="1091481"/>
              </a:xfrm>
            </p:grpSpPr>
            <p:sp>
              <p:nvSpPr>
                <p:cNvPr id="36" name="Oval 35">
                  <a:extLst>
                    <a:ext uri="{FF2B5EF4-FFF2-40B4-BE49-F238E27FC236}">
                      <a16:creationId xmlns:a16="http://schemas.microsoft.com/office/drawing/2014/main" id="{62F0EF2D-BEC4-4F11-920F-2AAC90E94F29}"/>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8C7FB51-3F8A-4FC0-86CC-3A27C220B23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A71D19E-82C7-4B59-8EC4-ECD62A4D79F6}"/>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746DAB0-3507-49E2-A561-7DCCF07C5530}"/>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BF1F541-F4A2-470A-9941-F55E1769E48C}"/>
                  </a:ext>
                </a:extLst>
              </p:cNvPr>
              <p:cNvGrpSpPr/>
              <p:nvPr/>
            </p:nvGrpSpPr>
            <p:grpSpPr>
              <a:xfrm>
                <a:off x="2632404" y="2009678"/>
                <a:ext cx="252000" cy="1091481"/>
                <a:chOff x="742950" y="2009678"/>
                <a:chExt cx="252000" cy="1091481"/>
              </a:xfrm>
            </p:grpSpPr>
            <p:sp>
              <p:nvSpPr>
                <p:cNvPr id="41" name="Oval 40">
                  <a:extLst>
                    <a:ext uri="{FF2B5EF4-FFF2-40B4-BE49-F238E27FC236}">
                      <a16:creationId xmlns:a16="http://schemas.microsoft.com/office/drawing/2014/main" id="{61B2C04E-87A2-488D-8802-92DACE57951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708E5CA-C4D9-43D3-89D6-FFB13B6F865B}"/>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BDFCE4D0-BCBA-402B-A89D-9E381DC18B9F}"/>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B66B54B-0686-4361-AEF5-3BC0C53F089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9F1B9B3-E90E-4DBF-AE00-5B4B58956814}"/>
                  </a:ext>
                </a:extLst>
              </p:cNvPr>
              <p:cNvGrpSpPr/>
              <p:nvPr/>
            </p:nvGrpSpPr>
            <p:grpSpPr>
              <a:xfrm>
                <a:off x="2947314" y="2009678"/>
                <a:ext cx="252000" cy="1091481"/>
                <a:chOff x="742950" y="2009678"/>
                <a:chExt cx="252000" cy="1091481"/>
              </a:xfrm>
            </p:grpSpPr>
            <p:sp>
              <p:nvSpPr>
                <p:cNvPr id="46" name="Oval 45">
                  <a:extLst>
                    <a:ext uri="{FF2B5EF4-FFF2-40B4-BE49-F238E27FC236}">
                      <a16:creationId xmlns:a16="http://schemas.microsoft.com/office/drawing/2014/main" id="{7931323B-B1D3-4C61-9BD9-BA3F93DEB033}"/>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9B6ACB0-D631-4B04-AFB8-18988E08577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7BDF5AE-8581-42F9-B2F1-94C9967E51BA}"/>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3F47418-6917-46A1-BF0C-563C53AD9FD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B06FEA2C-A550-4866-BA56-195A161BC0F3}"/>
                </a:ext>
              </a:extLst>
            </p:cNvPr>
            <p:cNvGrpSpPr/>
            <p:nvPr/>
          </p:nvGrpSpPr>
          <p:grpSpPr>
            <a:xfrm>
              <a:off x="6919494" y="2149591"/>
              <a:ext cx="1472031" cy="811654"/>
              <a:chOff x="4446000" y="2135678"/>
              <a:chExt cx="1472031" cy="811654"/>
            </a:xfrm>
          </p:grpSpPr>
          <p:grpSp>
            <p:nvGrpSpPr>
              <p:cNvPr id="50" name="Group 49">
                <a:extLst>
                  <a:ext uri="{FF2B5EF4-FFF2-40B4-BE49-F238E27FC236}">
                    <a16:creationId xmlns:a16="http://schemas.microsoft.com/office/drawing/2014/main" id="{706B69CA-1974-4F22-9F7D-C25D34FA697B}"/>
                  </a:ext>
                </a:extLst>
              </p:cNvPr>
              <p:cNvGrpSpPr/>
              <p:nvPr/>
            </p:nvGrpSpPr>
            <p:grpSpPr>
              <a:xfrm>
                <a:off x="4446000" y="2135678"/>
                <a:ext cx="252000" cy="811654"/>
                <a:chOff x="742950" y="2009678"/>
                <a:chExt cx="252000" cy="811654"/>
              </a:xfrm>
              <a:solidFill>
                <a:srgbClr val="0070C0"/>
              </a:solidFill>
            </p:grpSpPr>
            <p:sp>
              <p:nvSpPr>
                <p:cNvPr id="51" name="Oval 50">
                  <a:extLst>
                    <a:ext uri="{FF2B5EF4-FFF2-40B4-BE49-F238E27FC236}">
                      <a16:creationId xmlns:a16="http://schemas.microsoft.com/office/drawing/2014/main" id="{8F93969A-0B6A-48BD-BB99-9820E111117D}"/>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B91403B-774F-4370-865C-EA0CA1D558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DE895E9-6689-4CC4-AAE4-8847B75B1F31}"/>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53BDD90B-C74F-410E-8985-379F340F19B9}"/>
                  </a:ext>
                </a:extLst>
              </p:cNvPr>
              <p:cNvGrpSpPr/>
              <p:nvPr/>
            </p:nvGrpSpPr>
            <p:grpSpPr>
              <a:xfrm>
                <a:off x="4751008" y="2135678"/>
                <a:ext cx="252000" cy="811654"/>
                <a:chOff x="742950" y="2009678"/>
                <a:chExt cx="252000" cy="811654"/>
              </a:xfrm>
              <a:solidFill>
                <a:srgbClr val="0070C0"/>
              </a:solidFill>
            </p:grpSpPr>
            <p:sp>
              <p:nvSpPr>
                <p:cNvPr id="56" name="Oval 55">
                  <a:extLst>
                    <a:ext uri="{FF2B5EF4-FFF2-40B4-BE49-F238E27FC236}">
                      <a16:creationId xmlns:a16="http://schemas.microsoft.com/office/drawing/2014/main" id="{0714B465-CD28-4A9A-8D94-E72B271949D4}"/>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55F24F59-BCC8-4613-ADB9-DF18B4EF86EA}"/>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1EDE625F-A043-41DB-9187-BA1F0330DA65}"/>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BB26C4D2-DDAD-4E2A-96EC-43AFDCE30E9F}"/>
                  </a:ext>
                </a:extLst>
              </p:cNvPr>
              <p:cNvGrpSpPr/>
              <p:nvPr/>
            </p:nvGrpSpPr>
            <p:grpSpPr>
              <a:xfrm>
                <a:off x="5056016" y="2135678"/>
                <a:ext cx="252000" cy="811654"/>
                <a:chOff x="742950" y="2009678"/>
                <a:chExt cx="252000" cy="811654"/>
              </a:xfrm>
              <a:solidFill>
                <a:srgbClr val="0070C0"/>
              </a:solidFill>
            </p:grpSpPr>
            <p:sp>
              <p:nvSpPr>
                <p:cNvPr id="60" name="Oval 59">
                  <a:extLst>
                    <a:ext uri="{FF2B5EF4-FFF2-40B4-BE49-F238E27FC236}">
                      <a16:creationId xmlns:a16="http://schemas.microsoft.com/office/drawing/2014/main" id="{B36C6A23-C69E-4A8B-9A13-272D169379AA}"/>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E2BC5853-90D5-4DBE-9A5D-1646AEB4DBA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2623A07-B37F-4F0E-BD16-ADBA97B6800B}"/>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B04C4259-F763-46E3-8266-42E78BFC84E7}"/>
                  </a:ext>
                </a:extLst>
              </p:cNvPr>
              <p:cNvGrpSpPr/>
              <p:nvPr/>
            </p:nvGrpSpPr>
            <p:grpSpPr>
              <a:xfrm>
                <a:off x="5361024" y="2135678"/>
                <a:ext cx="252000" cy="811654"/>
                <a:chOff x="742950" y="2009678"/>
                <a:chExt cx="252000" cy="811654"/>
              </a:xfrm>
              <a:solidFill>
                <a:srgbClr val="0070C0"/>
              </a:solidFill>
            </p:grpSpPr>
            <p:sp>
              <p:nvSpPr>
                <p:cNvPr id="64" name="Oval 63">
                  <a:extLst>
                    <a:ext uri="{FF2B5EF4-FFF2-40B4-BE49-F238E27FC236}">
                      <a16:creationId xmlns:a16="http://schemas.microsoft.com/office/drawing/2014/main" id="{C9E8090B-4E64-4ADB-AFD8-4B102F0779D9}"/>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D19C8F8E-3336-45D5-8137-0156F238005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7BE047B3-5A8E-403B-ABBC-24DB467FAB10}"/>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13E9391D-3C1C-4A47-8CF5-62E491EF0249}"/>
                  </a:ext>
                </a:extLst>
              </p:cNvPr>
              <p:cNvGrpSpPr/>
              <p:nvPr/>
            </p:nvGrpSpPr>
            <p:grpSpPr>
              <a:xfrm>
                <a:off x="5666031" y="2135678"/>
                <a:ext cx="252000" cy="811654"/>
                <a:chOff x="742950" y="2009678"/>
                <a:chExt cx="252000" cy="811654"/>
              </a:xfrm>
              <a:solidFill>
                <a:srgbClr val="0070C0"/>
              </a:solidFill>
            </p:grpSpPr>
            <p:sp>
              <p:nvSpPr>
                <p:cNvPr id="68" name="Oval 67">
                  <a:extLst>
                    <a:ext uri="{FF2B5EF4-FFF2-40B4-BE49-F238E27FC236}">
                      <a16:creationId xmlns:a16="http://schemas.microsoft.com/office/drawing/2014/main" id="{EEFF680F-6058-4B78-B66E-D1E0753B14CE}"/>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52C8B1F-A58A-4748-9345-1B2A0E556D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BF33F0F2-621C-4D5E-B506-56C6067A55B4}"/>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8" name="Group 97">
              <a:extLst>
                <a:ext uri="{FF2B5EF4-FFF2-40B4-BE49-F238E27FC236}">
                  <a16:creationId xmlns:a16="http://schemas.microsoft.com/office/drawing/2014/main" id="{7AADA2F4-625D-42DB-8238-C6E1155E9A4E}"/>
                </a:ext>
              </a:extLst>
            </p:cNvPr>
            <p:cNvGrpSpPr/>
            <p:nvPr/>
          </p:nvGrpSpPr>
          <p:grpSpPr>
            <a:xfrm>
              <a:off x="4064168" y="2303418"/>
              <a:ext cx="1990471" cy="531827"/>
              <a:chOff x="3968873" y="2303418"/>
              <a:chExt cx="1990471" cy="531827"/>
            </a:xfrm>
            <a:solidFill>
              <a:srgbClr val="FFC000"/>
            </a:solidFill>
          </p:grpSpPr>
          <p:grpSp>
            <p:nvGrpSpPr>
              <p:cNvPr id="99" name="Group 98">
                <a:extLst>
                  <a:ext uri="{FF2B5EF4-FFF2-40B4-BE49-F238E27FC236}">
                    <a16:creationId xmlns:a16="http://schemas.microsoft.com/office/drawing/2014/main" id="{6FF31002-07A8-4D6C-B491-41A004A48F34}"/>
                  </a:ext>
                </a:extLst>
              </p:cNvPr>
              <p:cNvGrpSpPr/>
              <p:nvPr/>
            </p:nvGrpSpPr>
            <p:grpSpPr>
              <a:xfrm>
                <a:off x="3968873" y="2303418"/>
                <a:ext cx="252000" cy="531827"/>
                <a:chOff x="742950" y="2569332"/>
                <a:chExt cx="252000" cy="531827"/>
              </a:xfrm>
              <a:grpFill/>
            </p:grpSpPr>
            <p:sp>
              <p:nvSpPr>
                <p:cNvPr id="118" name="Oval 117">
                  <a:extLst>
                    <a:ext uri="{FF2B5EF4-FFF2-40B4-BE49-F238E27FC236}">
                      <a16:creationId xmlns:a16="http://schemas.microsoft.com/office/drawing/2014/main" id="{81295CE9-F9CB-484D-8922-7E01AD479D1D}"/>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8547E92D-5842-43E2-8A6C-039405CA0856}"/>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0AF7689F-0DA4-4CB8-BD23-1B623126D0E7}"/>
                  </a:ext>
                </a:extLst>
              </p:cNvPr>
              <p:cNvGrpSpPr/>
              <p:nvPr/>
            </p:nvGrpSpPr>
            <p:grpSpPr>
              <a:xfrm>
                <a:off x="4258618" y="2303418"/>
                <a:ext cx="252000" cy="531827"/>
                <a:chOff x="742950" y="2569332"/>
                <a:chExt cx="252000" cy="531827"/>
              </a:xfrm>
              <a:grpFill/>
            </p:grpSpPr>
            <p:sp>
              <p:nvSpPr>
                <p:cNvPr id="116" name="Oval 115">
                  <a:extLst>
                    <a:ext uri="{FF2B5EF4-FFF2-40B4-BE49-F238E27FC236}">
                      <a16:creationId xmlns:a16="http://schemas.microsoft.com/office/drawing/2014/main" id="{B3805AAA-7098-4449-A788-AE8D6AD82891}"/>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D4CF3F89-4475-43E7-BC2B-BC45B0A8666E}"/>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87A6AB2E-6833-424F-A5D9-ECD8E0FB5A46}"/>
                  </a:ext>
                </a:extLst>
              </p:cNvPr>
              <p:cNvGrpSpPr/>
              <p:nvPr/>
            </p:nvGrpSpPr>
            <p:grpSpPr>
              <a:xfrm>
                <a:off x="4548363" y="2303418"/>
                <a:ext cx="252000" cy="531827"/>
                <a:chOff x="742950" y="2569332"/>
                <a:chExt cx="252000" cy="531827"/>
              </a:xfrm>
              <a:grpFill/>
            </p:grpSpPr>
            <p:sp>
              <p:nvSpPr>
                <p:cNvPr id="114" name="Oval 113">
                  <a:extLst>
                    <a:ext uri="{FF2B5EF4-FFF2-40B4-BE49-F238E27FC236}">
                      <a16:creationId xmlns:a16="http://schemas.microsoft.com/office/drawing/2014/main" id="{554EDA91-7719-44B0-857D-D4E29981076E}"/>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6B8BCF9B-DF06-4EF3-A823-16A9AD9C82BA}"/>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4CF04B30-56C7-47E0-A4DB-FA3F6A32F531}"/>
                  </a:ext>
                </a:extLst>
              </p:cNvPr>
              <p:cNvGrpSpPr/>
              <p:nvPr/>
            </p:nvGrpSpPr>
            <p:grpSpPr>
              <a:xfrm>
                <a:off x="4838108" y="2303418"/>
                <a:ext cx="252000" cy="531827"/>
                <a:chOff x="742950" y="2569332"/>
                <a:chExt cx="252000" cy="531827"/>
              </a:xfrm>
              <a:grpFill/>
            </p:grpSpPr>
            <p:sp>
              <p:nvSpPr>
                <p:cNvPr id="112" name="Oval 111">
                  <a:extLst>
                    <a:ext uri="{FF2B5EF4-FFF2-40B4-BE49-F238E27FC236}">
                      <a16:creationId xmlns:a16="http://schemas.microsoft.com/office/drawing/2014/main" id="{EF08132D-4AA9-4C18-BE42-65BC3AD42CC1}"/>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FD3076A9-971E-4AB4-8556-47CA9D602B19}"/>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0036CDFA-EBA4-4521-8D40-D0F87ED7EC59}"/>
                  </a:ext>
                </a:extLst>
              </p:cNvPr>
              <p:cNvGrpSpPr/>
              <p:nvPr/>
            </p:nvGrpSpPr>
            <p:grpSpPr>
              <a:xfrm>
                <a:off x="5127853" y="2303418"/>
                <a:ext cx="252000" cy="531827"/>
                <a:chOff x="742950" y="2569332"/>
                <a:chExt cx="252000" cy="531827"/>
              </a:xfrm>
              <a:grpFill/>
            </p:grpSpPr>
            <p:sp>
              <p:nvSpPr>
                <p:cNvPr id="110" name="Oval 109">
                  <a:extLst>
                    <a:ext uri="{FF2B5EF4-FFF2-40B4-BE49-F238E27FC236}">
                      <a16:creationId xmlns:a16="http://schemas.microsoft.com/office/drawing/2014/main" id="{8BC40F28-05EB-4DB4-990E-579709453810}"/>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73802ADF-D556-4303-A65D-FA837B90A9F9}"/>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8346B907-AB62-4D21-8F9F-ED109430163A}"/>
                  </a:ext>
                </a:extLst>
              </p:cNvPr>
              <p:cNvGrpSpPr/>
              <p:nvPr/>
            </p:nvGrpSpPr>
            <p:grpSpPr>
              <a:xfrm>
                <a:off x="5417598" y="2303418"/>
                <a:ext cx="252000" cy="531827"/>
                <a:chOff x="742950" y="2569332"/>
                <a:chExt cx="252000" cy="531827"/>
              </a:xfrm>
              <a:grpFill/>
            </p:grpSpPr>
            <p:sp>
              <p:nvSpPr>
                <p:cNvPr id="108" name="Oval 107">
                  <a:extLst>
                    <a:ext uri="{FF2B5EF4-FFF2-40B4-BE49-F238E27FC236}">
                      <a16:creationId xmlns:a16="http://schemas.microsoft.com/office/drawing/2014/main" id="{3AA2209C-C458-432A-996F-ACE68AC627BB}"/>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5E4EA5FB-43D1-4F55-866E-9FAD73AA5610}"/>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8FDFC8DB-5784-4CB2-A6A6-60D85BBA55B1}"/>
                  </a:ext>
                </a:extLst>
              </p:cNvPr>
              <p:cNvGrpSpPr/>
              <p:nvPr/>
            </p:nvGrpSpPr>
            <p:grpSpPr>
              <a:xfrm>
                <a:off x="5707344" y="2303418"/>
                <a:ext cx="252000" cy="531827"/>
                <a:chOff x="742950" y="2569332"/>
                <a:chExt cx="252000" cy="531827"/>
              </a:xfrm>
              <a:grpFill/>
            </p:grpSpPr>
            <p:sp>
              <p:nvSpPr>
                <p:cNvPr id="106" name="Oval 105">
                  <a:extLst>
                    <a:ext uri="{FF2B5EF4-FFF2-40B4-BE49-F238E27FC236}">
                      <a16:creationId xmlns:a16="http://schemas.microsoft.com/office/drawing/2014/main" id="{E9FAC3D6-7426-45CF-93D2-0B4BB29EDD9F}"/>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DE5003AF-A49A-43E3-9A11-48065CC3F1C6}"/>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411573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2B5707D9-1FD6-44EE-AC33-613D0F7C041D}"/>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6" name="Rectangle 15">
            <a:extLst>
              <a:ext uri="{FF2B5EF4-FFF2-40B4-BE49-F238E27FC236}">
                <a16:creationId xmlns:a16="http://schemas.microsoft.com/office/drawing/2014/main" id="{44E43C8F-4E3C-496C-AD9B-F761E2DCAE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symbol to make the statement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066E2605-571D-408F-8C8C-772C618B4C12}"/>
              </a:ext>
            </a:extLst>
          </p:cNvPr>
          <p:cNvSpPr/>
          <p:nvPr/>
        </p:nvSpPr>
        <p:spPr>
          <a:xfrm>
            <a:off x="4389424" y="2930289"/>
            <a:ext cx="808069" cy="102697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&lt;</a:t>
            </a:r>
          </a:p>
          <a:p>
            <a:pPr algn="ctr"/>
            <a:r>
              <a:rPr lang="en-GB" sz="2000" b="1" dirty="0">
                <a:latin typeface="Century Gothic" panose="020B0502020202020204" pitchFamily="34" charset="0"/>
              </a:rPr>
              <a:t>&gt; </a:t>
            </a:r>
          </a:p>
          <a:p>
            <a:pPr algn="ctr"/>
            <a:r>
              <a:rPr lang="en-GB" sz="2000" b="1" dirty="0">
                <a:latin typeface="Century Gothic" panose="020B0502020202020204" pitchFamily="34" charset="0"/>
              </a:rPr>
              <a:t>=</a:t>
            </a:r>
          </a:p>
        </p:txBody>
      </p:sp>
    </p:spTree>
    <p:extLst>
      <p:ext uri="{BB962C8B-B14F-4D97-AF65-F5344CB8AC3E}">
        <p14:creationId xmlns:p14="http://schemas.microsoft.com/office/powerpoint/2010/main" val="223707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2B5707D9-1FD6-44EE-AC33-613D0F7C041D}"/>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6" name="Rectangle 15">
            <a:extLst>
              <a:ext uri="{FF2B5EF4-FFF2-40B4-BE49-F238E27FC236}">
                <a16:creationId xmlns:a16="http://schemas.microsoft.com/office/drawing/2014/main" id="{44E43C8F-4E3C-496C-AD9B-F761E2DCAE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symbol to make the statement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A33ACC50-A4A9-40E9-AF6D-ECA4B1419C99}"/>
              </a:ext>
            </a:extLst>
          </p:cNvPr>
          <p:cNvSpPr/>
          <p:nvPr/>
        </p:nvSpPr>
        <p:spPr>
          <a:xfrm>
            <a:off x="4389425" y="2930289"/>
            <a:ext cx="808069" cy="102697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&lt;</a:t>
            </a:r>
          </a:p>
          <a:p>
            <a:pPr algn="ctr"/>
            <a:r>
              <a:rPr lang="en-GB" sz="2000" b="1" dirty="0">
                <a:latin typeface="Century Gothic" panose="020B0502020202020204" pitchFamily="34" charset="0"/>
              </a:rPr>
              <a:t>&gt; </a:t>
            </a:r>
          </a:p>
          <a:p>
            <a:pPr algn="ctr"/>
            <a:r>
              <a:rPr lang="en-GB" sz="2000" b="1" dirty="0">
                <a:latin typeface="Century Gothic" panose="020B0502020202020204" pitchFamily="34" charset="0"/>
              </a:rPr>
              <a:t>=</a:t>
            </a:r>
          </a:p>
        </p:txBody>
      </p:sp>
      <p:sp>
        <p:nvSpPr>
          <p:cNvPr id="10" name="Oval 9">
            <a:extLst>
              <a:ext uri="{FF2B5EF4-FFF2-40B4-BE49-F238E27FC236}">
                <a16:creationId xmlns:a16="http://schemas.microsoft.com/office/drawing/2014/main" id="{6ABE5BA5-A1C7-4831-A68A-6EC64FF6D412}"/>
              </a:ext>
            </a:extLst>
          </p:cNvPr>
          <p:cNvSpPr/>
          <p:nvPr/>
        </p:nvSpPr>
        <p:spPr>
          <a:xfrm>
            <a:off x="4634600" y="2980477"/>
            <a:ext cx="316800" cy="31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555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Oval 5">
            <a:extLst>
              <a:ext uri="{FF2B5EF4-FFF2-40B4-BE49-F238E27FC236}">
                <a16:creationId xmlns:a16="http://schemas.microsoft.com/office/drawing/2014/main" id="{3825D9F7-BAF8-4868-A991-7EC40A7426C8}"/>
              </a:ext>
            </a:extLst>
          </p:cNvPr>
          <p:cNvSpPr/>
          <p:nvPr/>
        </p:nvSpPr>
        <p:spPr>
          <a:xfrm>
            <a:off x="4009000" y="2715551"/>
            <a:ext cx="1126000" cy="113745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&gt;</a:t>
            </a:r>
          </a:p>
        </p:txBody>
      </p:sp>
      <p:grpSp>
        <p:nvGrpSpPr>
          <p:cNvPr id="4" name="Group 3">
            <a:extLst>
              <a:ext uri="{FF2B5EF4-FFF2-40B4-BE49-F238E27FC236}">
                <a16:creationId xmlns:a16="http://schemas.microsoft.com/office/drawing/2014/main" id="{0F718B4F-F132-48D1-ABAB-5B6F7D72E7B0}"/>
              </a:ext>
            </a:extLst>
          </p:cNvPr>
          <p:cNvGrpSpPr/>
          <p:nvPr/>
        </p:nvGrpSpPr>
        <p:grpSpPr>
          <a:xfrm>
            <a:off x="869082" y="2350996"/>
            <a:ext cx="2610239" cy="1557988"/>
            <a:chOff x="869082" y="2350996"/>
            <a:chExt cx="2610239" cy="1557988"/>
          </a:xfrm>
        </p:grpSpPr>
        <p:sp>
          <p:nvSpPr>
            <p:cNvPr id="9" name="Oval 8">
              <a:extLst>
                <a:ext uri="{FF2B5EF4-FFF2-40B4-BE49-F238E27FC236}">
                  <a16:creationId xmlns:a16="http://schemas.microsoft.com/office/drawing/2014/main" id="{4BB81C47-4B59-495D-BDA0-AA4EE4FC0D10}"/>
                </a:ext>
              </a:extLst>
            </p:cNvPr>
            <p:cNvSpPr/>
            <p:nvPr/>
          </p:nvSpPr>
          <p:spPr>
            <a:xfrm>
              <a:off x="869082"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6FBCD22-7C7A-4D10-B8B3-F3A022A45470}"/>
                </a:ext>
              </a:extLst>
            </p:cNvPr>
            <p:cNvSpPr/>
            <p:nvPr/>
          </p:nvSpPr>
          <p:spPr>
            <a:xfrm>
              <a:off x="185020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2076433-279D-43AD-AB32-657F7FE5BC21}"/>
                </a:ext>
              </a:extLst>
            </p:cNvPr>
            <p:cNvSpPr/>
            <p:nvPr/>
          </p:nvSpPr>
          <p:spPr>
            <a:xfrm>
              <a:off x="283132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9A60999-EE4D-4FA6-ABF7-024BED545EBC}"/>
                </a:ext>
              </a:extLst>
            </p:cNvPr>
            <p:cNvSpPr/>
            <p:nvPr/>
          </p:nvSpPr>
          <p:spPr>
            <a:xfrm>
              <a:off x="869082"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150F6C8-4E0D-40C8-9EC2-06CF44499A8D}"/>
                </a:ext>
              </a:extLst>
            </p:cNvPr>
            <p:cNvSpPr/>
            <p:nvPr/>
          </p:nvSpPr>
          <p:spPr>
            <a:xfrm>
              <a:off x="185020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CA95F3C-3803-4CB2-80A3-B91B55F9C95E}"/>
                </a:ext>
              </a:extLst>
            </p:cNvPr>
            <p:cNvSpPr/>
            <p:nvPr/>
          </p:nvSpPr>
          <p:spPr>
            <a:xfrm>
              <a:off x="283132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E4AB2C99-E91E-42AD-AC6A-0487FCA6A202}"/>
              </a:ext>
            </a:extLst>
          </p:cNvPr>
          <p:cNvGrpSpPr/>
          <p:nvPr/>
        </p:nvGrpSpPr>
        <p:grpSpPr>
          <a:xfrm>
            <a:off x="6068062" y="1884022"/>
            <a:ext cx="1666954" cy="2467975"/>
            <a:chOff x="5564636" y="1884022"/>
            <a:chExt cx="1666954" cy="2467975"/>
          </a:xfrm>
        </p:grpSpPr>
        <p:sp>
          <p:nvSpPr>
            <p:cNvPr id="15" name="Oval 14">
              <a:extLst>
                <a:ext uri="{FF2B5EF4-FFF2-40B4-BE49-F238E27FC236}">
                  <a16:creationId xmlns:a16="http://schemas.microsoft.com/office/drawing/2014/main" id="{E5157E75-5B58-4A0E-8596-646339EAD690}"/>
                </a:ext>
              </a:extLst>
            </p:cNvPr>
            <p:cNvSpPr/>
            <p:nvPr/>
          </p:nvSpPr>
          <p:spPr>
            <a:xfrm>
              <a:off x="5564636"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0B76A7-B5EB-4C0A-AAFF-2A8892000FAD}"/>
                </a:ext>
              </a:extLst>
            </p:cNvPr>
            <p:cNvSpPr/>
            <p:nvPr/>
          </p:nvSpPr>
          <p:spPr>
            <a:xfrm>
              <a:off x="6583590"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2729E0E-DC4A-4963-B6A3-91BF8797D308}"/>
                </a:ext>
              </a:extLst>
            </p:cNvPr>
            <p:cNvSpPr/>
            <p:nvPr/>
          </p:nvSpPr>
          <p:spPr>
            <a:xfrm>
              <a:off x="5564636"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D5313EB-0BF8-4B1E-9BA8-E9827C4EB049}"/>
                </a:ext>
              </a:extLst>
            </p:cNvPr>
            <p:cNvSpPr/>
            <p:nvPr/>
          </p:nvSpPr>
          <p:spPr>
            <a:xfrm>
              <a:off x="6583590"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11C21D-3CAF-4BCB-9709-42256260FE10}"/>
                </a:ext>
              </a:extLst>
            </p:cNvPr>
            <p:cNvSpPr/>
            <p:nvPr/>
          </p:nvSpPr>
          <p:spPr>
            <a:xfrm>
              <a:off x="5564636"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D5A7409-FDF9-43C6-B2DA-9AACCB119B8B}"/>
                </a:ext>
              </a:extLst>
            </p:cNvPr>
            <p:cNvSpPr/>
            <p:nvPr/>
          </p:nvSpPr>
          <p:spPr>
            <a:xfrm>
              <a:off x="6583590"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3" name="Table 15">
            <a:extLst>
              <a:ext uri="{FF2B5EF4-FFF2-40B4-BE49-F238E27FC236}">
                <a16:creationId xmlns:a16="http://schemas.microsoft.com/office/drawing/2014/main" id="{E21913F0-8BEE-4CF9-8C92-756E0FEFF1C1}"/>
              </a:ext>
            </a:extLst>
          </p:cNvPr>
          <p:cNvGraphicFramePr>
            <a:graphicFrameLocks noGrp="1"/>
          </p:cNvGraphicFramePr>
          <p:nvPr>
            <p:extLst>
              <p:ext uri="{D42A27DB-BD31-4B8C-83A1-F6EECF244321}">
                <p14:modId xmlns:p14="http://schemas.microsoft.com/office/powerpoint/2010/main" val="862586783"/>
              </p:ext>
            </p:extLst>
          </p:nvPr>
        </p:nvGraphicFramePr>
        <p:xfrm>
          <a:off x="630980"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graphicFrame>
        <p:nvGraphicFramePr>
          <p:cNvPr id="24" name="Table 15">
            <a:extLst>
              <a:ext uri="{FF2B5EF4-FFF2-40B4-BE49-F238E27FC236}">
                <a16:creationId xmlns:a16="http://schemas.microsoft.com/office/drawing/2014/main" id="{A6C9D21B-CE81-4A77-A15F-2B8981BDB0B8}"/>
              </a:ext>
            </a:extLst>
          </p:cNvPr>
          <p:cNvGraphicFramePr>
            <a:graphicFrameLocks noGrp="1"/>
          </p:cNvGraphicFramePr>
          <p:nvPr>
            <p:extLst>
              <p:ext uri="{D42A27DB-BD31-4B8C-83A1-F6EECF244321}">
                <p14:modId xmlns:p14="http://schemas.microsoft.com/office/powerpoint/2010/main" val="1381805455"/>
              </p:ext>
            </p:extLst>
          </p:nvPr>
        </p:nvGraphicFramePr>
        <p:xfrm>
          <a:off x="5304968"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spTree>
    <p:extLst>
      <p:ext uri="{BB962C8B-B14F-4D97-AF65-F5344CB8AC3E}">
        <p14:creationId xmlns:p14="http://schemas.microsoft.com/office/powerpoint/2010/main" val="179226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2 x 3 = 6 = 3 x 2 = 6 </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Oval 5">
            <a:extLst>
              <a:ext uri="{FF2B5EF4-FFF2-40B4-BE49-F238E27FC236}">
                <a16:creationId xmlns:a16="http://schemas.microsoft.com/office/drawing/2014/main" id="{3825D9F7-BAF8-4868-A991-7EC40A7426C8}"/>
              </a:ext>
            </a:extLst>
          </p:cNvPr>
          <p:cNvSpPr/>
          <p:nvPr/>
        </p:nvSpPr>
        <p:spPr>
          <a:xfrm>
            <a:off x="4009000" y="2715551"/>
            <a:ext cx="1126000" cy="113745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&gt;</a:t>
            </a:r>
          </a:p>
        </p:txBody>
      </p:sp>
      <p:graphicFrame>
        <p:nvGraphicFramePr>
          <p:cNvPr id="23" name="Table 15">
            <a:extLst>
              <a:ext uri="{FF2B5EF4-FFF2-40B4-BE49-F238E27FC236}">
                <a16:creationId xmlns:a16="http://schemas.microsoft.com/office/drawing/2014/main" id="{E21913F0-8BEE-4CF9-8C92-756E0FEFF1C1}"/>
              </a:ext>
            </a:extLst>
          </p:cNvPr>
          <p:cNvGraphicFramePr>
            <a:graphicFrameLocks noGrp="1"/>
          </p:cNvGraphicFramePr>
          <p:nvPr>
            <p:extLst>
              <p:ext uri="{D42A27DB-BD31-4B8C-83A1-F6EECF244321}">
                <p14:modId xmlns:p14="http://schemas.microsoft.com/office/powerpoint/2010/main" val="353096248"/>
              </p:ext>
            </p:extLst>
          </p:nvPr>
        </p:nvGraphicFramePr>
        <p:xfrm>
          <a:off x="630980"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r>
                        <a:rPr lang="en-GB" sz="2500" dirty="0">
                          <a:solidFill>
                            <a:srgbClr val="FF0000"/>
                          </a:solidFill>
                          <a:latin typeface="Century Gothic" panose="020B0502020202020204" pitchFamily="34" charset="0"/>
                        </a:rPr>
                        <a:t>2</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3</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6</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graphicFrame>
        <p:nvGraphicFramePr>
          <p:cNvPr id="24" name="Table 15">
            <a:extLst>
              <a:ext uri="{FF2B5EF4-FFF2-40B4-BE49-F238E27FC236}">
                <a16:creationId xmlns:a16="http://schemas.microsoft.com/office/drawing/2014/main" id="{A6C9D21B-CE81-4A77-A15F-2B8981BDB0B8}"/>
              </a:ext>
            </a:extLst>
          </p:cNvPr>
          <p:cNvGraphicFramePr>
            <a:graphicFrameLocks noGrp="1"/>
          </p:cNvGraphicFramePr>
          <p:nvPr>
            <p:extLst>
              <p:ext uri="{D42A27DB-BD31-4B8C-83A1-F6EECF244321}">
                <p14:modId xmlns:p14="http://schemas.microsoft.com/office/powerpoint/2010/main" val="3165082988"/>
              </p:ext>
            </p:extLst>
          </p:nvPr>
        </p:nvGraphicFramePr>
        <p:xfrm>
          <a:off x="5304968"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r>
                        <a:rPr lang="en-GB" sz="2500" dirty="0">
                          <a:solidFill>
                            <a:srgbClr val="FF0000"/>
                          </a:solidFill>
                          <a:latin typeface="Century Gothic" panose="020B0502020202020204" pitchFamily="34" charset="0"/>
                        </a:rPr>
                        <a:t>3</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2</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6</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grpSp>
        <p:nvGrpSpPr>
          <p:cNvPr id="25" name="Group 24">
            <a:extLst>
              <a:ext uri="{FF2B5EF4-FFF2-40B4-BE49-F238E27FC236}">
                <a16:creationId xmlns:a16="http://schemas.microsoft.com/office/drawing/2014/main" id="{6D8BE89F-2CAF-465D-896D-633AD3DCA9C5}"/>
              </a:ext>
            </a:extLst>
          </p:cNvPr>
          <p:cNvGrpSpPr/>
          <p:nvPr/>
        </p:nvGrpSpPr>
        <p:grpSpPr>
          <a:xfrm>
            <a:off x="869082" y="2350996"/>
            <a:ext cx="2610239" cy="1557988"/>
            <a:chOff x="869082" y="2350996"/>
            <a:chExt cx="2610239" cy="1557988"/>
          </a:xfrm>
        </p:grpSpPr>
        <p:sp>
          <p:nvSpPr>
            <p:cNvPr id="26" name="Oval 25">
              <a:extLst>
                <a:ext uri="{FF2B5EF4-FFF2-40B4-BE49-F238E27FC236}">
                  <a16:creationId xmlns:a16="http://schemas.microsoft.com/office/drawing/2014/main" id="{EED86079-F6F6-4A4C-9B24-03D94B41CB14}"/>
                </a:ext>
              </a:extLst>
            </p:cNvPr>
            <p:cNvSpPr/>
            <p:nvPr/>
          </p:nvSpPr>
          <p:spPr>
            <a:xfrm>
              <a:off x="869082"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655AE78B-441A-4B5F-A08A-03F9374F6451}"/>
                </a:ext>
              </a:extLst>
            </p:cNvPr>
            <p:cNvSpPr/>
            <p:nvPr/>
          </p:nvSpPr>
          <p:spPr>
            <a:xfrm>
              <a:off x="185020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E0FEC5B-2E2F-4D9D-89A4-1873FFB68FD4}"/>
                </a:ext>
              </a:extLst>
            </p:cNvPr>
            <p:cNvSpPr/>
            <p:nvPr/>
          </p:nvSpPr>
          <p:spPr>
            <a:xfrm>
              <a:off x="283132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DFBE33A-890C-43A5-92CC-23ACEB60455F}"/>
                </a:ext>
              </a:extLst>
            </p:cNvPr>
            <p:cNvSpPr/>
            <p:nvPr/>
          </p:nvSpPr>
          <p:spPr>
            <a:xfrm>
              <a:off x="869082"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4A27362-1CDD-4D40-ABB6-DC863C5BE502}"/>
                </a:ext>
              </a:extLst>
            </p:cNvPr>
            <p:cNvSpPr/>
            <p:nvPr/>
          </p:nvSpPr>
          <p:spPr>
            <a:xfrm>
              <a:off x="185020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927747-E142-44B9-9C14-B8927C14E588}"/>
                </a:ext>
              </a:extLst>
            </p:cNvPr>
            <p:cNvSpPr/>
            <p:nvPr/>
          </p:nvSpPr>
          <p:spPr>
            <a:xfrm>
              <a:off x="283132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59AA9CB5-D4B6-4A28-9657-4C40C8E6541E}"/>
              </a:ext>
            </a:extLst>
          </p:cNvPr>
          <p:cNvGrpSpPr/>
          <p:nvPr/>
        </p:nvGrpSpPr>
        <p:grpSpPr>
          <a:xfrm>
            <a:off x="6068062" y="1884022"/>
            <a:ext cx="1666954" cy="2467975"/>
            <a:chOff x="5564636" y="1884022"/>
            <a:chExt cx="1666954" cy="2467975"/>
          </a:xfrm>
        </p:grpSpPr>
        <p:sp>
          <p:nvSpPr>
            <p:cNvPr id="33" name="Oval 32">
              <a:extLst>
                <a:ext uri="{FF2B5EF4-FFF2-40B4-BE49-F238E27FC236}">
                  <a16:creationId xmlns:a16="http://schemas.microsoft.com/office/drawing/2014/main" id="{6EE23C48-ED6E-46EE-8747-7ED6EFC58A8B}"/>
                </a:ext>
              </a:extLst>
            </p:cNvPr>
            <p:cNvSpPr/>
            <p:nvPr/>
          </p:nvSpPr>
          <p:spPr>
            <a:xfrm>
              <a:off x="5564636"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969F396-17CB-420C-BE75-A82D7E007EBF}"/>
                </a:ext>
              </a:extLst>
            </p:cNvPr>
            <p:cNvSpPr/>
            <p:nvPr/>
          </p:nvSpPr>
          <p:spPr>
            <a:xfrm>
              <a:off x="6583590"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B9B4F59D-EA8B-4B03-819F-DC853620BAE1}"/>
                </a:ext>
              </a:extLst>
            </p:cNvPr>
            <p:cNvSpPr/>
            <p:nvPr/>
          </p:nvSpPr>
          <p:spPr>
            <a:xfrm>
              <a:off x="5564636"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237587B-F2B2-4AA7-B694-6FAE267B40A2}"/>
                </a:ext>
              </a:extLst>
            </p:cNvPr>
            <p:cNvSpPr/>
            <p:nvPr/>
          </p:nvSpPr>
          <p:spPr>
            <a:xfrm>
              <a:off x="6583590"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8C971AF-91D8-4473-8DA0-1145EE1307F6}"/>
                </a:ext>
              </a:extLst>
            </p:cNvPr>
            <p:cNvSpPr/>
            <p:nvPr/>
          </p:nvSpPr>
          <p:spPr>
            <a:xfrm>
              <a:off x="5564636"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733B805-9C4E-43F5-9E3B-8FB5A77937B6}"/>
                </a:ext>
              </a:extLst>
            </p:cNvPr>
            <p:cNvSpPr/>
            <p:nvPr/>
          </p:nvSpPr>
          <p:spPr>
            <a:xfrm>
              <a:off x="6583590"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726342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A253EE58-31F9-49B5-B9C9-40F11F890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1643</TotalTime>
  <Words>1028</Words>
  <Application>Microsoft Office PowerPoint</Application>
  <PresentationFormat>On-screen Show (4:3)</PresentationFormat>
  <Paragraphs>539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Comparing Statements PowerPoint Presentation</dc:title>
  <dc:creator>Ashleigh Sobol</dc:creator>
  <cp:lastModifiedBy>Helen Woodhead</cp:lastModifiedBy>
  <cp:revision>51</cp:revision>
  <dcterms:created xsi:type="dcterms:W3CDTF">2018-03-17T10:08:43Z</dcterms:created>
  <dcterms:modified xsi:type="dcterms:W3CDTF">2019-12-16T09:03:34Z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