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411" r:id="rId5"/>
    <p:sldId id="256" r:id="rId6"/>
    <p:sldId id="391" r:id="rId7"/>
    <p:sldId id="390" r:id="rId8"/>
    <p:sldId id="361" r:id="rId9"/>
    <p:sldId id="412" r:id="rId10"/>
    <p:sldId id="360" r:id="rId11"/>
    <p:sldId id="416" r:id="rId12"/>
    <p:sldId id="415" r:id="rId13"/>
    <p:sldId id="417" r:id="rId14"/>
    <p:sldId id="414" r:id="rId15"/>
    <p:sldId id="418" r:id="rId16"/>
    <p:sldId id="413" r:id="rId17"/>
    <p:sldId id="419" r:id="rId18"/>
    <p:sldId id="314" r:id="rId19"/>
    <p:sldId id="421" r:id="rId20"/>
    <p:sldId id="420" r:id="rId21"/>
    <p:sldId id="422" r:id="rId22"/>
    <p:sldId id="386" r:id="rId23"/>
    <p:sldId id="423" r:id="rId24"/>
    <p:sldId id="424"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F6ED20-62D5-47B5-998C-C95F0771403D}" v="12" dt="2019-03-11T15:07:53.3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49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rix" userId="a678036f-2d88-407c-addb-d0af3fea6eec" providerId="ADAL" clId="{7C00B47A-7E03-4469-90E7-86FADE2F6481}"/>
  </pc:docChgLst>
  <pc:docChgLst>
    <pc:chgData name="Kelly Pierpoint" userId="3abd6744-e963-43b0-896c-084c3015026c" providerId="ADAL" clId="{094BD531-BA0F-4CDE-8672-0D4C6F9761FF}"/>
    <pc:docChg chg="modSld">
      <pc:chgData name="Kelly Pierpoint" userId="3abd6744-e963-43b0-896c-084c3015026c" providerId="ADAL" clId="{094BD531-BA0F-4CDE-8672-0D4C6F9761FF}" dt="2019-02-28T15:03:00.027" v="3" actId="207"/>
      <pc:docMkLst>
        <pc:docMk/>
      </pc:docMkLst>
      <pc:sldChg chg="modSp">
        <pc:chgData name="Kelly Pierpoint" userId="3abd6744-e963-43b0-896c-084c3015026c" providerId="ADAL" clId="{094BD531-BA0F-4CDE-8672-0D4C6F9761FF}" dt="2019-02-28T15:03:00.027" v="3" actId="207"/>
        <pc:sldMkLst>
          <pc:docMk/>
          <pc:sldMk cId="2075266808" sldId="391"/>
        </pc:sldMkLst>
        <pc:spChg chg="mod">
          <ac:chgData name="Kelly Pierpoint" userId="3abd6744-e963-43b0-896c-084c3015026c" providerId="ADAL" clId="{094BD531-BA0F-4CDE-8672-0D4C6F9761FF}" dt="2019-02-28T15:03:00.027" v="3" actId="207"/>
          <ac:spMkLst>
            <pc:docMk/>
            <pc:sldMk cId="2075266808" sldId="391"/>
            <ac:spMk id="19" creationId="{5252A847-DE45-4FA3-A1F8-EEBEB845FF8E}"/>
          </ac:spMkLst>
        </pc:spChg>
      </pc:sldChg>
    </pc:docChg>
  </pc:docChgLst>
  <pc:docChgLst>
    <pc:chgData name="Siàn Stebbings" userId="e14ea2a2-07d0-4302-97b9-16dc822a37cc" providerId="ADAL" clId="{06CCBD24-7A88-4826-A0E2-2A367853DBB9}"/>
  </pc:docChgLst>
  <pc:docChgLst>
    <pc:chgData name="Lindsay Grix" userId="a678036f-2d88-407c-addb-d0af3fea6eec" providerId="ADAL" clId="{2285D5AF-67FE-4751-8776-35DD2EA83B84}"/>
    <pc:docChg chg="custSel modSld">
      <pc:chgData name="Lindsay Grix" userId="a678036f-2d88-407c-addb-d0af3fea6eec" providerId="ADAL" clId="{2285D5AF-67FE-4751-8776-35DD2EA83B84}" dt="2019-02-05T13:51:27.251" v="35"/>
      <pc:docMkLst>
        <pc:docMk/>
      </pc:docMkLst>
      <pc:sldChg chg="modSp">
        <pc:chgData name="Lindsay Grix" userId="a678036f-2d88-407c-addb-d0af3fea6eec" providerId="ADAL" clId="{2285D5AF-67FE-4751-8776-35DD2EA83B84}" dt="2019-02-05T13:51:03.323" v="23" actId="12788"/>
        <pc:sldMkLst>
          <pc:docMk/>
          <pc:sldMk cId="2637481266" sldId="256"/>
        </pc:sldMkLst>
        <pc:spChg chg="mod">
          <ac:chgData name="Lindsay Grix" userId="a678036f-2d88-407c-addb-d0af3fea6eec" providerId="ADAL" clId="{2285D5AF-67FE-4751-8776-35DD2EA83B84}" dt="2019-02-05T13:51:03.323" v="23" actId="12788"/>
          <ac:spMkLst>
            <pc:docMk/>
            <pc:sldMk cId="2637481266" sldId="256"/>
            <ac:spMk id="17" creationId="{0F18B4CD-798D-4EA5-92CF-7A4BB6DD9812}"/>
          </ac:spMkLst>
        </pc:spChg>
        <pc:grpChg chg="mod">
          <ac:chgData name="Lindsay Grix" userId="a678036f-2d88-407c-addb-d0af3fea6eec" providerId="ADAL" clId="{2285D5AF-67FE-4751-8776-35DD2EA83B84}" dt="2019-02-05T13:51:03.323" v="23" actId="12788"/>
          <ac:grpSpMkLst>
            <pc:docMk/>
            <pc:sldMk cId="2637481266" sldId="256"/>
            <ac:grpSpMk id="16" creationId="{B31300A9-E3C5-4701-8EF1-45ED088A04DD}"/>
          </ac:grpSpMkLst>
        </pc:grpChg>
        <pc:picChg chg="mod">
          <ac:chgData name="Lindsay Grix" userId="a678036f-2d88-407c-addb-d0af3fea6eec" providerId="ADAL" clId="{2285D5AF-67FE-4751-8776-35DD2EA83B84}" dt="2019-02-05T13:51:03.323" v="23" actId="12788"/>
          <ac:picMkLst>
            <pc:docMk/>
            <pc:sldMk cId="2637481266" sldId="256"/>
            <ac:picMk id="18" creationId="{AF62330C-AB9B-43BE-82E4-98A7F5B9D6D1}"/>
          </ac:picMkLst>
        </pc:picChg>
      </pc:sldChg>
      <pc:sldChg chg="addSp delSp">
        <pc:chgData name="Lindsay Grix" userId="a678036f-2d88-407c-addb-d0af3fea6eec" providerId="ADAL" clId="{2285D5AF-67FE-4751-8776-35DD2EA83B84}" dt="2019-02-05T13:51:22.826" v="33"/>
        <pc:sldMkLst>
          <pc:docMk/>
          <pc:sldMk cId="636014570" sldId="314"/>
        </pc:sldMkLst>
        <pc:grpChg chg="add del">
          <ac:chgData name="Lindsay Grix" userId="a678036f-2d88-407c-addb-d0af3fea6eec" providerId="ADAL" clId="{2285D5AF-67FE-4751-8776-35DD2EA83B84}" dt="2019-02-05T13:51:22.620" v="32" actId="478"/>
          <ac:grpSpMkLst>
            <pc:docMk/>
            <pc:sldMk cId="636014570" sldId="314"/>
            <ac:grpSpMk id="6" creationId="{BBC4B17A-3936-4727-9897-1445E803B286}"/>
          </ac:grpSpMkLst>
        </pc:grpChg>
        <pc:grpChg chg="add">
          <ac:chgData name="Lindsay Grix" userId="a678036f-2d88-407c-addb-d0af3fea6eec" providerId="ADAL" clId="{2285D5AF-67FE-4751-8776-35DD2EA83B84}" dt="2019-02-05T13:51:22.826" v="33"/>
          <ac:grpSpMkLst>
            <pc:docMk/>
            <pc:sldMk cId="636014570" sldId="314"/>
            <ac:grpSpMk id="9" creationId="{144D2ECC-E0DF-46FC-A608-1741C5018732}"/>
          </ac:grpSpMkLst>
        </pc:grpChg>
        <pc:grpChg chg="del">
          <ac:chgData name="Lindsay Grix" userId="a678036f-2d88-407c-addb-d0af3fea6eec" providerId="ADAL" clId="{2285D5AF-67FE-4751-8776-35DD2EA83B84}" dt="2019-02-05T13:49:08.173" v="13" actId="478"/>
          <ac:grpSpMkLst>
            <pc:docMk/>
            <pc:sldMk cId="636014570" sldId="314"/>
            <ac:grpSpMk id="16" creationId="{B31300A9-E3C5-4701-8EF1-45ED088A04DD}"/>
          </ac:grpSpMkLst>
        </pc:grpChg>
      </pc:sldChg>
      <pc:sldChg chg="addSp delSp">
        <pc:chgData name="Lindsay Grix" userId="a678036f-2d88-407c-addb-d0af3fea6eec" providerId="ADAL" clId="{2285D5AF-67FE-4751-8776-35DD2EA83B84}" dt="2019-02-05T13:51:20.490" v="31"/>
        <pc:sldMkLst>
          <pc:docMk/>
          <pc:sldMk cId="36917022" sldId="360"/>
        </pc:sldMkLst>
        <pc:grpChg chg="add del">
          <ac:chgData name="Lindsay Grix" userId="a678036f-2d88-407c-addb-d0af3fea6eec" providerId="ADAL" clId="{2285D5AF-67FE-4751-8776-35DD2EA83B84}" dt="2019-02-05T13:51:20.252" v="30" actId="478"/>
          <ac:grpSpMkLst>
            <pc:docMk/>
            <pc:sldMk cId="36917022" sldId="360"/>
            <ac:grpSpMk id="6" creationId="{EB8F6079-54DC-40F3-B7F2-D99C93BDA643}"/>
          </ac:grpSpMkLst>
        </pc:grpChg>
        <pc:grpChg chg="add">
          <ac:chgData name="Lindsay Grix" userId="a678036f-2d88-407c-addb-d0af3fea6eec" providerId="ADAL" clId="{2285D5AF-67FE-4751-8776-35DD2EA83B84}" dt="2019-02-05T13:51:20.490" v="31"/>
          <ac:grpSpMkLst>
            <pc:docMk/>
            <pc:sldMk cId="36917022" sldId="360"/>
            <ac:grpSpMk id="9" creationId="{8D37A7FF-D549-4CB7-BAE7-C87713376D6C}"/>
          </ac:grpSpMkLst>
        </pc:grpChg>
        <pc:grpChg chg="del">
          <ac:chgData name="Lindsay Grix" userId="a678036f-2d88-407c-addb-d0af3fea6eec" providerId="ADAL" clId="{2285D5AF-67FE-4751-8776-35DD2EA83B84}" dt="2019-02-05T13:49:04.633" v="11" actId="478"/>
          <ac:grpSpMkLst>
            <pc:docMk/>
            <pc:sldMk cId="36917022" sldId="360"/>
            <ac:grpSpMk id="16" creationId="{B31300A9-E3C5-4701-8EF1-45ED088A04DD}"/>
          </ac:grpSpMkLst>
        </pc:grpChg>
      </pc:sldChg>
      <pc:sldChg chg="addSp delSp">
        <pc:chgData name="Lindsay Grix" userId="a678036f-2d88-407c-addb-d0af3fea6eec" providerId="ADAL" clId="{2285D5AF-67FE-4751-8776-35DD2EA83B84}" dt="2019-02-05T13:51:17.704" v="29"/>
        <pc:sldMkLst>
          <pc:docMk/>
          <pc:sldMk cId="1035052751" sldId="361"/>
        </pc:sldMkLst>
        <pc:grpChg chg="add del">
          <ac:chgData name="Lindsay Grix" userId="a678036f-2d88-407c-addb-d0af3fea6eec" providerId="ADAL" clId="{2285D5AF-67FE-4751-8776-35DD2EA83B84}" dt="2019-02-05T13:51:17.553" v="28" actId="478"/>
          <ac:grpSpMkLst>
            <pc:docMk/>
            <pc:sldMk cId="1035052751" sldId="361"/>
            <ac:grpSpMk id="8" creationId="{27CAC317-0655-4F5D-8924-036A8F026387}"/>
          </ac:grpSpMkLst>
        </pc:grpChg>
        <pc:grpChg chg="add">
          <ac:chgData name="Lindsay Grix" userId="a678036f-2d88-407c-addb-d0af3fea6eec" providerId="ADAL" clId="{2285D5AF-67FE-4751-8776-35DD2EA83B84}" dt="2019-02-05T13:51:17.704" v="29"/>
          <ac:grpSpMkLst>
            <pc:docMk/>
            <pc:sldMk cId="1035052751" sldId="361"/>
            <ac:grpSpMk id="11" creationId="{FB9B2EC4-4E1F-43E1-9D45-FB673A00C275}"/>
          </ac:grpSpMkLst>
        </pc:grpChg>
        <pc:grpChg chg="del">
          <ac:chgData name="Lindsay Grix" userId="a678036f-2d88-407c-addb-d0af3fea6eec" providerId="ADAL" clId="{2285D5AF-67FE-4751-8776-35DD2EA83B84}" dt="2019-02-05T13:48:53.473" v="9" actId="478"/>
          <ac:grpSpMkLst>
            <pc:docMk/>
            <pc:sldMk cId="1035052751" sldId="361"/>
            <ac:grpSpMk id="16" creationId="{B31300A9-E3C5-4701-8EF1-45ED088A04DD}"/>
          </ac:grpSpMkLst>
        </pc:grpChg>
      </pc:sldChg>
      <pc:sldChg chg="addSp delSp">
        <pc:chgData name="Lindsay Grix" userId="a678036f-2d88-407c-addb-d0af3fea6eec" providerId="ADAL" clId="{2285D5AF-67FE-4751-8776-35DD2EA83B84}" dt="2019-02-05T13:51:27.251" v="35"/>
        <pc:sldMkLst>
          <pc:docMk/>
          <pc:sldMk cId="310986706" sldId="386"/>
        </pc:sldMkLst>
        <pc:grpChg chg="add del">
          <ac:chgData name="Lindsay Grix" userId="a678036f-2d88-407c-addb-d0af3fea6eec" providerId="ADAL" clId="{2285D5AF-67FE-4751-8776-35DD2EA83B84}" dt="2019-02-05T13:51:27.011" v="34" actId="478"/>
          <ac:grpSpMkLst>
            <pc:docMk/>
            <pc:sldMk cId="310986706" sldId="386"/>
            <ac:grpSpMk id="7" creationId="{301A0DDB-F72F-4497-8D68-7EDE0CE9119F}"/>
          </ac:grpSpMkLst>
        </pc:grpChg>
        <pc:grpChg chg="add">
          <ac:chgData name="Lindsay Grix" userId="a678036f-2d88-407c-addb-d0af3fea6eec" providerId="ADAL" clId="{2285D5AF-67FE-4751-8776-35DD2EA83B84}" dt="2019-02-05T13:51:27.251" v="35"/>
          <ac:grpSpMkLst>
            <pc:docMk/>
            <pc:sldMk cId="310986706" sldId="386"/>
            <ac:grpSpMk id="10" creationId="{7D546838-123D-4001-AF8F-DAB8211E90B7}"/>
          </ac:grpSpMkLst>
        </pc:grpChg>
        <pc:grpChg chg="del">
          <ac:chgData name="Lindsay Grix" userId="a678036f-2d88-407c-addb-d0af3fea6eec" providerId="ADAL" clId="{2285D5AF-67FE-4751-8776-35DD2EA83B84}" dt="2019-02-05T13:49:12.651" v="15" actId="478"/>
          <ac:grpSpMkLst>
            <pc:docMk/>
            <pc:sldMk cId="310986706" sldId="386"/>
            <ac:grpSpMk id="16" creationId="{B31300A9-E3C5-4701-8EF1-45ED088A04DD}"/>
          </ac:grpSpMkLst>
        </pc:grpChg>
      </pc:sldChg>
      <pc:sldChg chg="addSp delSp">
        <pc:chgData name="Lindsay Grix" userId="a678036f-2d88-407c-addb-d0af3fea6eec" providerId="ADAL" clId="{2285D5AF-67FE-4751-8776-35DD2EA83B84}" dt="2019-02-05T13:51:13.297" v="27"/>
        <pc:sldMkLst>
          <pc:docMk/>
          <pc:sldMk cId="3401100034" sldId="390"/>
        </pc:sldMkLst>
        <pc:grpChg chg="add del">
          <ac:chgData name="Lindsay Grix" userId="a678036f-2d88-407c-addb-d0af3fea6eec" providerId="ADAL" clId="{2285D5AF-67FE-4751-8776-35DD2EA83B84}" dt="2019-02-05T13:51:13.054" v="26" actId="478"/>
          <ac:grpSpMkLst>
            <pc:docMk/>
            <pc:sldMk cId="3401100034" sldId="390"/>
            <ac:grpSpMk id="6" creationId="{763C49EB-8E3B-4370-9CBA-4BA523FF9D89}"/>
          </ac:grpSpMkLst>
        </pc:grpChg>
        <pc:grpChg chg="add">
          <ac:chgData name="Lindsay Grix" userId="a678036f-2d88-407c-addb-d0af3fea6eec" providerId="ADAL" clId="{2285D5AF-67FE-4751-8776-35DD2EA83B84}" dt="2019-02-05T13:51:13.297" v="27"/>
          <ac:grpSpMkLst>
            <pc:docMk/>
            <pc:sldMk cId="3401100034" sldId="390"/>
            <ac:grpSpMk id="10" creationId="{DADC5498-3D3C-446A-8F76-3A539900CE00}"/>
          </ac:grpSpMkLst>
        </pc:grpChg>
        <pc:grpChg chg="del">
          <ac:chgData name="Lindsay Grix" userId="a678036f-2d88-407c-addb-d0af3fea6eec" providerId="ADAL" clId="{2285D5AF-67FE-4751-8776-35DD2EA83B84}" dt="2019-02-05T13:48:50.148" v="7" actId="478"/>
          <ac:grpSpMkLst>
            <pc:docMk/>
            <pc:sldMk cId="3401100034" sldId="390"/>
            <ac:grpSpMk id="16" creationId="{B31300A9-E3C5-4701-8EF1-45ED088A04DD}"/>
          </ac:grpSpMkLst>
        </pc:grpChg>
      </pc:sldChg>
      <pc:sldChg chg="addSp delSp">
        <pc:chgData name="Lindsay Grix" userId="a678036f-2d88-407c-addb-d0af3fea6eec" providerId="ADAL" clId="{2285D5AF-67FE-4751-8776-35DD2EA83B84}" dt="2019-02-05T13:51:10.049" v="25"/>
        <pc:sldMkLst>
          <pc:docMk/>
          <pc:sldMk cId="2075266808" sldId="391"/>
        </pc:sldMkLst>
        <pc:grpChg chg="add del">
          <ac:chgData name="Lindsay Grix" userId="a678036f-2d88-407c-addb-d0af3fea6eec" providerId="ADAL" clId="{2285D5AF-67FE-4751-8776-35DD2EA83B84}" dt="2019-02-05T13:51:09.623" v="24" actId="478"/>
          <ac:grpSpMkLst>
            <pc:docMk/>
            <pc:sldMk cId="2075266808" sldId="391"/>
            <ac:grpSpMk id="6" creationId="{8DBEAADC-2B63-4159-8A4D-EFCE539BEE0D}"/>
          </ac:grpSpMkLst>
        </pc:grpChg>
        <pc:grpChg chg="add">
          <ac:chgData name="Lindsay Grix" userId="a678036f-2d88-407c-addb-d0af3fea6eec" providerId="ADAL" clId="{2285D5AF-67FE-4751-8776-35DD2EA83B84}" dt="2019-02-05T13:51:10.049" v="25"/>
          <ac:grpSpMkLst>
            <pc:docMk/>
            <pc:sldMk cId="2075266808" sldId="391"/>
            <ac:grpSpMk id="9" creationId="{23555F72-B7A6-4094-8EAF-89D92759D3B8}"/>
          </ac:grpSpMkLst>
        </pc:grpChg>
        <pc:grpChg chg="del">
          <ac:chgData name="Lindsay Grix" userId="a678036f-2d88-407c-addb-d0af3fea6eec" providerId="ADAL" clId="{2285D5AF-67FE-4751-8776-35DD2EA83B84}" dt="2019-02-05T13:48:46.942" v="5" actId="478"/>
          <ac:grpSpMkLst>
            <pc:docMk/>
            <pc:sldMk cId="2075266808" sldId="391"/>
            <ac:grpSpMk id="16" creationId="{B31300A9-E3C5-4701-8EF1-45ED088A04DD}"/>
          </ac:grpSpMkLst>
        </pc:grpChg>
      </pc:sldChg>
    </pc:docChg>
  </pc:docChgLst>
  <pc:docChgLst>
    <pc:chgData name="Kyle Tidswell-Brown" userId="3518c4a0-5c99-4880-b127-cb60ccf11a39" providerId="ADAL" clId="{B9F6ED20-62D5-47B5-998C-C95F0771403D}"/>
    <pc:docChg chg="custSel modSld">
      <pc:chgData name="Kyle Tidswell-Brown" userId="3518c4a0-5c99-4880-b127-cb60ccf11a39" providerId="ADAL" clId="{B9F6ED20-62D5-47B5-998C-C95F0771403D}" dt="2019-03-12T15:19:59.598" v="74" actId="208"/>
      <pc:docMkLst>
        <pc:docMk/>
      </pc:docMkLst>
      <pc:sldChg chg="modSp">
        <pc:chgData name="Kyle Tidswell-Brown" userId="3518c4a0-5c99-4880-b127-cb60ccf11a39" providerId="ADAL" clId="{B9F6ED20-62D5-47B5-998C-C95F0771403D}" dt="2019-03-11T15:03:06.405" v="55" actId="207"/>
        <pc:sldMkLst>
          <pc:docMk/>
          <pc:sldMk cId="36917022" sldId="360"/>
        </pc:sldMkLst>
        <pc:spChg chg="mod">
          <ac:chgData name="Kyle Tidswell-Brown" userId="3518c4a0-5c99-4880-b127-cb60ccf11a39" providerId="ADAL" clId="{B9F6ED20-62D5-47B5-998C-C95F0771403D}" dt="2019-03-11T15:03:06.405" v="55" actId="207"/>
          <ac:spMkLst>
            <pc:docMk/>
            <pc:sldMk cId="36917022" sldId="360"/>
            <ac:spMk id="19" creationId="{5252A847-DE45-4FA3-A1F8-EEBEB845FF8E}"/>
          </ac:spMkLst>
        </pc:spChg>
      </pc:sldChg>
      <pc:sldChg chg="modSp">
        <pc:chgData name="Kyle Tidswell-Brown" userId="3518c4a0-5c99-4880-b127-cb60ccf11a39" providerId="ADAL" clId="{B9F6ED20-62D5-47B5-998C-C95F0771403D}" dt="2019-03-11T15:17:34.771" v="73" actId="20577"/>
        <pc:sldMkLst>
          <pc:docMk/>
          <pc:sldMk cId="2075266808" sldId="391"/>
        </pc:sldMkLst>
        <pc:spChg chg="mod">
          <ac:chgData name="Kyle Tidswell-Brown" userId="3518c4a0-5c99-4880-b127-cb60ccf11a39" providerId="ADAL" clId="{B9F6ED20-62D5-47B5-998C-C95F0771403D}" dt="2019-03-11T15:17:34.771" v="73" actId="20577"/>
          <ac:spMkLst>
            <pc:docMk/>
            <pc:sldMk cId="2075266808" sldId="391"/>
            <ac:spMk id="19" creationId="{5252A847-DE45-4FA3-A1F8-EEBEB845FF8E}"/>
          </ac:spMkLst>
        </pc:spChg>
      </pc:sldChg>
      <pc:sldChg chg="modSp">
        <pc:chgData name="Kyle Tidswell-Brown" userId="3518c4a0-5c99-4880-b127-cb60ccf11a39" providerId="ADAL" clId="{B9F6ED20-62D5-47B5-998C-C95F0771403D}" dt="2019-03-11T15:13:25.835" v="68" actId="732"/>
        <pc:sldMkLst>
          <pc:docMk/>
          <pc:sldMk cId="3844832371" sldId="411"/>
        </pc:sldMkLst>
        <pc:picChg chg="mod modCrop">
          <ac:chgData name="Kyle Tidswell-Brown" userId="3518c4a0-5c99-4880-b127-cb60ccf11a39" providerId="ADAL" clId="{B9F6ED20-62D5-47B5-998C-C95F0771403D}" dt="2019-03-11T15:13:25.835" v="68" actId="732"/>
          <ac:picMkLst>
            <pc:docMk/>
            <pc:sldMk cId="3844832371" sldId="411"/>
            <ac:picMk id="24" creationId="{A8C5A431-127B-432D-86F6-B3D393621EE4}"/>
          </ac:picMkLst>
        </pc:picChg>
      </pc:sldChg>
      <pc:sldChg chg="addSp delSp modSp">
        <pc:chgData name="Kyle Tidswell-Brown" userId="3518c4a0-5c99-4880-b127-cb60ccf11a39" providerId="ADAL" clId="{B9F6ED20-62D5-47B5-998C-C95F0771403D}" dt="2019-03-12T15:19:59.598" v="74" actId="208"/>
        <pc:sldMkLst>
          <pc:docMk/>
          <pc:sldMk cId="3363849339" sldId="412"/>
        </pc:sldMkLst>
        <pc:spChg chg="add mod">
          <ac:chgData name="Kyle Tidswell-Brown" userId="3518c4a0-5c99-4880-b127-cb60ccf11a39" providerId="ADAL" clId="{B9F6ED20-62D5-47B5-998C-C95F0771403D}" dt="2019-03-11T15:01:10.391" v="11" actId="1036"/>
          <ac:spMkLst>
            <pc:docMk/>
            <pc:sldMk cId="3363849339" sldId="412"/>
            <ac:spMk id="2" creationId="{420FCEDA-9206-439F-B155-D4D955672254}"/>
          </ac:spMkLst>
        </pc:spChg>
        <pc:spChg chg="add mod">
          <ac:chgData name="Kyle Tidswell-Brown" userId="3518c4a0-5c99-4880-b127-cb60ccf11a39" providerId="ADAL" clId="{B9F6ED20-62D5-47B5-998C-C95F0771403D}" dt="2019-03-11T15:01:40.195" v="23" actId="1035"/>
          <ac:spMkLst>
            <pc:docMk/>
            <pc:sldMk cId="3363849339" sldId="412"/>
            <ac:spMk id="7" creationId="{EADD3434-9748-43F5-985B-52D22D811387}"/>
          </ac:spMkLst>
        </pc:spChg>
        <pc:spChg chg="add del mod">
          <ac:chgData name="Kyle Tidswell-Brown" userId="3518c4a0-5c99-4880-b127-cb60ccf11a39" providerId="ADAL" clId="{B9F6ED20-62D5-47B5-998C-C95F0771403D}" dt="2019-03-11T15:02:00.261" v="33" actId="478"/>
          <ac:spMkLst>
            <pc:docMk/>
            <pc:sldMk cId="3363849339" sldId="412"/>
            <ac:spMk id="8" creationId="{D1783E68-67AF-4ACD-B358-71221359F161}"/>
          </ac:spMkLst>
        </pc:spChg>
        <pc:spChg chg="add mod">
          <ac:chgData name="Kyle Tidswell-Brown" userId="3518c4a0-5c99-4880-b127-cb60ccf11a39" providerId="ADAL" clId="{B9F6ED20-62D5-47B5-998C-C95F0771403D}" dt="2019-03-11T15:02:09.818" v="49" actId="1036"/>
          <ac:spMkLst>
            <pc:docMk/>
            <pc:sldMk cId="3363849339" sldId="412"/>
            <ac:spMk id="9" creationId="{B401C52A-C136-4861-AA76-46BCB1AA2E72}"/>
          </ac:spMkLst>
        </pc:spChg>
        <pc:spChg chg="add mod">
          <ac:chgData name="Kyle Tidswell-Brown" userId="3518c4a0-5c99-4880-b127-cb60ccf11a39" providerId="ADAL" clId="{B9F6ED20-62D5-47B5-998C-C95F0771403D}" dt="2019-03-11T15:02:22.167" v="52" actId="14100"/>
          <ac:spMkLst>
            <pc:docMk/>
            <pc:sldMk cId="3363849339" sldId="412"/>
            <ac:spMk id="10" creationId="{BE5E2EAB-375F-47B7-9D4D-E678C5EF9498}"/>
          </ac:spMkLst>
        </pc:spChg>
        <pc:spChg chg="add mod">
          <ac:chgData name="Kyle Tidswell-Brown" userId="3518c4a0-5c99-4880-b127-cb60ccf11a39" providerId="ADAL" clId="{B9F6ED20-62D5-47B5-998C-C95F0771403D}" dt="2019-03-11T15:02:34.203" v="54" actId="1076"/>
          <ac:spMkLst>
            <pc:docMk/>
            <pc:sldMk cId="3363849339" sldId="412"/>
            <ac:spMk id="14" creationId="{F4A3CE9E-D25C-43A2-BC9A-6ECA1B6DEF40}"/>
          </ac:spMkLst>
        </pc:spChg>
        <pc:spChg chg="mod">
          <ac:chgData name="Kyle Tidswell-Brown" userId="3518c4a0-5c99-4880-b127-cb60ccf11a39" providerId="ADAL" clId="{B9F6ED20-62D5-47B5-998C-C95F0771403D}" dt="2019-03-12T15:19:59.598" v="74" actId="208"/>
          <ac:spMkLst>
            <pc:docMk/>
            <pc:sldMk cId="3363849339" sldId="412"/>
            <ac:spMk id="19" creationId="{5252A847-DE45-4FA3-A1F8-EEBEB845FF8E}"/>
          </ac:spMkLst>
        </pc:spChg>
      </pc:sldChg>
      <pc:sldChg chg="modSp">
        <pc:chgData name="Kyle Tidswell-Brown" userId="3518c4a0-5c99-4880-b127-cb60ccf11a39" providerId="ADAL" clId="{B9F6ED20-62D5-47B5-998C-C95F0771403D}" dt="2019-03-11T15:05:17.545" v="61" actId="20577"/>
        <pc:sldMkLst>
          <pc:docMk/>
          <pc:sldMk cId="3345149775" sldId="414"/>
        </pc:sldMkLst>
        <pc:spChg chg="mod">
          <ac:chgData name="Kyle Tidswell-Brown" userId="3518c4a0-5c99-4880-b127-cb60ccf11a39" providerId="ADAL" clId="{B9F6ED20-62D5-47B5-998C-C95F0771403D}" dt="2019-03-11T15:05:17.545" v="61" actId="20577"/>
          <ac:spMkLst>
            <pc:docMk/>
            <pc:sldMk cId="3345149775" sldId="414"/>
            <ac:spMk id="19" creationId="{5252A847-DE45-4FA3-A1F8-EEBEB845FF8E}"/>
          </ac:spMkLst>
        </pc:spChg>
      </pc:sldChg>
      <pc:sldChg chg="modSp">
        <pc:chgData name="Kyle Tidswell-Brown" userId="3518c4a0-5c99-4880-b127-cb60ccf11a39" providerId="ADAL" clId="{B9F6ED20-62D5-47B5-998C-C95F0771403D}" dt="2019-03-11T15:03:15.880" v="57" actId="404"/>
        <pc:sldMkLst>
          <pc:docMk/>
          <pc:sldMk cId="506732893" sldId="416"/>
        </pc:sldMkLst>
        <pc:spChg chg="mod">
          <ac:chgData name="Kyle Tidswell-Brown" userId="3518c4a0-5c99-4880-b127-cb60ccf11a39" providerId="ADAL" clId="{B9F6ED20-62D5-47B5-998C-C95F0771403D}" dt="2019-03-11T15:03:15.880" v="57" actId="404"/>
          <ac:spMkLst>
            <pc:docMk/>
            <pc:sldMk cId="506732893" sldId="416"/>
            <ac:spMk id="19" creationId="{5252A847-DE45-4FA3-A1F8-EEBEB845FF8E}"/>
          </ac:spMkLst>
        </pc:spChg>
      </pc:sldChg>
      <pc:sldChg chg="modSp">
        <pc:chgData name="Kyle Tidswell-Brown" userId="3518c4a0-5c99-4880-b127-cb60ccf11a39" providerId="ADAL" clId="{B9F6ED20-62D5-47B5-998C-C95F0771403D}" dt="2019-03-11T15:04:27.747" v="58" actId="115"/>
        <pc:sldMkLst>
          <pc:docMk/>
          <pc:sldMk cId="2300636504" sldId="417"/>
        </pc:sldMkLst>
        <pc:spChg chg="mod">
          <ac:chgData name="Kyle Tidswell-Brown" userId="3518c4a0-5c99-4880-b127-cb60ccf11a39" providerId="ADAL" clId="{B9F6ED20-62D5-47B5-998C-C95F0771403D}" dt="2019-03-11T15:04:27.747" v="58" actId="115"/>
          <ac:spMkLst>
            <pc:docMk/>
            <pc:sldMk cId="2300636504" sldId="417"/>
            <ac:spMk id="19" creationId="{5252A847-DE45-4FA3-A1F8-EEBEB845FF8E}"/>
          </ac:spMkLst>
        </pc:spChg>
      </pc:sldChg>
      <pc:sldChg chg="modSp">
        <pc:chgData name="Kyle Tidswell-Brown" userId="3518c4a0-5c99-4880-b127-cb60ccf11a39" providerId="ADAL" clId="{B9F6ED20-62D5-47B5-998C-C95F0771403D}" dt="2019-03-11T15:06:35.519" v="62" actId="115"/>
        <pc:sldMkLst>
          <pc:docMk/>
          <pc:sldMk cId="1187138965" sldId="421"/>
        </pc:sldMkLst>
        <pc:spChg chg="mod">
          <ac:chgData name="Kyle Tidswell-Brown" userId="3518c4a0-5c99-4880-b127-cb60ccf11a39" providerId="ADAL" clId="{B9F6ED20-62D5-47B5-998C-C95F0771403D}" dt="2019-03-11T15:06:35.519" v="62" actId="115"/>
          <ac:spMkLst>
            <pc:docMk/>
            <pc:sldMk cId="1187138965" sldId="421"/>
            <ac:spMk id="19" creationId="{5252A847-DE45-4FA3-A1F8-EEBEB845FF8E}"/>
          </ac:spMkLst>
        </pc:spChg>
      </pc:sldChg>
      <pc:sldChg chg="modSp">
        <pc:chgData name="Kyle Tidswell-Brown" userId="3518c4a0-5c99-4880-b127-cb60ccf11a39" providerId="ADAL" clId="{B9F6ED20-62D5-47B5-998C-C95F0771403D}" dt="2019-03-11T15:07:53.306" v="66" actId="207"/>
        <pc:sldMkLst>
          <pc:docMk/>
          <pc:sldMk cId="2757120908" sldId="423"/>
        </pc:sldMkLst>
        <pc:spChg chg="mod">
          <ac:chgData name="Kyle Tidswell-Brown" userId="3518c4a0-5c99-4880-b127-cb60ccf11a39" providerId="ADAL" clId="{B9F6ED20-62D5-47B5-998C-C95F0771403D}" dt="2019-03-11T15:07:53.306" v="66" actId="207"/>
          <ac:spMkLst>
            <pc:docMk/>
            <pc:sldMk cId="2757120908" sldId="423"/>
            <ac:spMk id="19" creationId="{5252A847-DE45-4FA3-A1F8-EEBEB845FF8E}"/>
          </ac:spMkLst>
        </pc:spChg>
      </pc:sldChg>
      <pc:sldChg chg="modSp">
        <pc:chgData name="Kyle Tidswell-Brown" userId="3518c4a0-5c99-4880-b127-cb60ccf11a39" providerId="ADAL" clId="{B9F6ED20-62D5-47B5-998C-C95F0771403D}" dt="2019-03-11T15:07:43.201" v="64" actId="207"/>
        <pc:sldMkLst>
          <pc:docMk/>
          <pc:sldMk cId="3895745394" sldId="424"/>
        </pc:sldMkLst>
        <pc:spChg chg="mod">
          <ac:chgData name="Kyle Tidswell-Brown" userId="3518c4a0-5c99-4880-b127-cb60ccf11a39" providerId="ADAL" clId="{B9F6ED20-62D5-47B5-998C-C95F0771403D}" dt="2019-03-11T15:07:43.201" v="64" actId="207"/>
          <ac:spMkLst>
            <pc:docMk/>
            <pc:sldMk cId="3895745394" sldId="424"/>
            <ac:spMk id="19" creationId="{5252A847-DE45-4FA3-A1F8-EEBEB845FF8E}"/>
          </ac:spMkLst>
        </pc:spChg>
      </pc:sldChg>
    </pc:docChg>
  </pc:docChgLst>
  <pc:docChgLst>
    <pc:chgData name="Siàn Stebbings" userId="e14ea2a2-07d0-4302-97b9-16dc822a37cc" providerId="ADAL" clId="{2C422A96-C8C1-4ADD-ACDD-B6DD6801A1A3}"/>
  </pc:docChgLst>
  <pc:docChgLst>
    <pc:chgData name="Siàn Stebbings" userId="e14ea2a2-07d0-4302-97b9-16dc822a37cc" providerId="ADAL" clId="{95AFACEC-68E8-4018-9E33-CF74DF3E9171}"/>
  </pc:docChgLst>
  <pc:docChgLst>
    <pc:chgData name="Jan Fitzpatrick" userId="d1b284ec-d1dd-4765-b823-b34899491c26" providerId="ADAL" clId="{D412F94D-0932-49F4-8BE4-BCCBC872536C}"/>
    <pc:docChg chg="modSld">
      <pc:chgData name="Jan Fitzpatrick" userId="d1b284ec-d1dd-4765-b823-b34899491c26" providerId="ADAL" clId="{D412F94D-0932-49F4-8BE4-BCCBC872536C}" dt="2019-01-10T09:03:52.990" v="16" actId="403"/>
      <pc:docMkLst>
        <pc:docMk/>
      </pc:docMkLst>
      <pc:sldChg chg="modSp">
        <pc:chgData name="Jan Fitzpatrick" userId="d1b284ec-d1dd-4765-b823-b34899491c26" providerId="ADAL" clId="{D412F94D-0932-49F4-8BE4-BCCBC872536C}" dt="2019-01-10T09:02:33.403" v="2" actId="403"/>
        <pc:sldMkLst>
          <pc:docMk/>
          <pc:sldMk cId="2637481266" sldId="256"/>
        </pc:sldMkLst>
        <pc:spChg chg="mod">
          <ac:chgData name="Jan Fitzpatrick" userId="d1b284ec-d1dd-4765-b823-b34899491c26" providerId="ADAL" clId="{D412F94D-0932-49F4-8BE4-BCCBC872536C}" dt="2019-01-10T09:02:33.403" v="2" actId="403"/>
          <ac:spMkLst>
            <pc:docMk/>
            <pc:sldMk cId="2637481266" sldId="256"/>
            <ac:spMk id="19" creationId="{5252A847-DE45-4FA3-A1F8-EEBEB845FF8E}"/>
          </ac:spMkLst>
        </pc:spChg>
      </pc:sldChg>
      <pc:sldChg chg="modSp">
        <pc:chgData name="Jan Fitzpatrick" userId="d1b284ec-d1dd-4765-b823-b34899491c26" providerId="ADAL" clId="{D412F94D-0932-49F4-8BE4-BCCBC872536C}" dt="2019-01-10T09:03:43.552" v="14" actId="403"/>
        <pc:sldMkLst>
          <pc:docMk/>
          <pc:sldMk cId="636014570" sldId="314"/>
        </pc:sldMkLst>
        <pc:spChg chg="mod">
          <ac:chgData name="Jan Fitzpatrick" userId="d1b284ec-d1dd-4765-b823-b34899491c26" providerId="ADAL" clId="{D412F94D-0932-49F4-8BE4-BCCBC872536C}" dt="2019-01-10T09:03:43.552" v="14" actId="403"/>
          <ac:spMkLst>
            <pc:docMk/>
            <pc:sldMk cId="636014570" sldId="314"/>
            <ac:spMk id="19" creationId="{5252A847-DE45-4FA3-A1F8-EEBEB845FF8E}"/>
          </ac:spMkLst>
        </pc:spChg>
      </pc:sldChg>
      <pc:sldChg chg="modSp">
        <pc:chgData name="Jan Fitzpatrick" userId="d1b284ec-d1dd-4765-b823-b34899491c26" providerId="ADAL" clId="{D412F94D-0932-49F4-8BE4-BCCBC872536C}" dt="2019-01-10T09:03:36.585" v="12" actId="403"/>
        <pc:sldMkLst>
          <pc:docMk/>
          <pc:sldMk cId="36917022" sldId="360"/>
        </pc:sldMkLst>
        <pc:spChg chg="mod">
          <ac:chgData name="Jan Fitzpatrick" userId="d1b284ec-d1dd-4765-b823-b34899491c26" providerId="ADAL" clId="{D412F94D-0932-49F4-8BE4-BCCBC872536C}" dt="2019-01-10T09:03:36.585" v="12" actId="403"/>
          <ac:spMkLst>
            <pc:docMk/>
            <pc:sldMk cId="36917022" sldId="360"/>
            <ac:spMk id="19" creationId="{5252A847-DE45-4FA3-A1F8-EEBEB845FF8E}"/>
          </ac:spMkLst>
        </pc:spChg>
      </pc:sldChg>
      <pc:sldChg chg="modSp">
        <pc:chgData name="Jan Fitzpatrick" userId="d1b284ec-d1dd-4765-b823-b34899491c26" providerId="ADAL" clId="{D412F94D-0932-49F4-8BE4-BCCBC872536C}" dt="2019-01-10T09:03:01.659" v="8" actId="403"/>
        <pc:sldMkLst>
          <pc:docMk/>
          <pc:sldMk cId="1035052751" sldId="361"/>
        </pc:sldMkLst>
        <pc:spChg chg="mod">
          <ac:chgData name="Jan Fitzpatrick" userId="d1b284ec-d1dd-4765-b823-b34899491c26" providerId="ADAL" clId="{D412F94D-0932-49F4-8BE4-BCCBC872536C}" dt="2019-01-10T09:03:01.659" v="8" actId="403"/>
          <ac:spMkLst>
            <pc:docMk/>
            <pc:sldMk cId="1035052751" sldId="361"/>
            <ac:spMk id="19" creationId="{5252A847-DE45-4FA3-A1F8-EEBEB845FF8E}"/>
          </ac:spMkLst>
        </pc:spChg>
      </pc:sldChg>
      <pc:sldChg chg="modSp">
        <pc:chgData name="Jan Fitzpatrick" userId="d1b284ec-d1dd-4765-b823-b34899491c26" providerId="ADAL" clId="{D412F94D-0932-49F4-8BE4-BCCBC872536C}" dt="2019-01-10T09:03:52.990" v="16" actId="403"/>
        <pc:sldMkLst>
          <pc:docMk/>
          <pc:sldMk cId="310986706" sldId="386"/>
        </pc:sldMkLst>
        <pc:spChg chg="mod">
          <ac:chgData name="Jan Fitzpatrick" userId="d1b284ec-d1dd-4765-b823-b34899491c26" providerId="ADAL" clId="{D412F94D-0932-49F4-8BE4-BCCBC872536C}" dt="2019-01-10T09:03:52.990" v="16" actId="403"/>
          <ac:spMkLst>
            <pc:docMk/>
            <pc:sldMk cId="310986706" sldId="386"/>
            <ac:spMk id="19" creationId="{5252A847-DE45-4FA3-A1F8-EEBEB845FF8E}"/>
          </ac:spMkLst>
        </pc:spChg>
      </pc:sldChg>
      <pc:sldChg chg="modSp">
        <pc:chgData name="Jan Fitzpatrick" userId="d1b284ec-d1dd-4765-b823-b34899491c26" providerId="ADAL" clId="{D412F94D-0932-49F4-8BE4-BCCBC872536C}" dt="2019-01-10T09:02:48.652" v="6" actId="404"/>
        <pc:sldMkLst>
          <pc:docMk/>
          <pc:sldMk cId="3401100034" sldId="390"/>
        </pc:sldMkLst>
        <pc:spChg chg="mod">
          <ac:chgData name="Jan Fitzpatrick" userId="d1b284ec-d1dd-4765-b823-b34899491c26" providerId="ADAL" clId="{D412F94D-0932-49F4-8BE4-BCCBC872536C}" dt="2019-01-10T09:02:48.652" v="6" actId="404"/>
          <ac:spMkLst>
            <pc:docMk/>
            <pc:sldMk cId="3401100034" sldId="390"/>
            <ac:spMk id="7" creationId="{C0CD6503-388C-4F9E-9FB0-9053D8579D01}"/>
          </ac:spMkLst>
        </pc:spChg>
      </pc:sldChg>
      <pc:sldChg chg="modSp">
        <pc:chgData name="Jan Fitzpatrick" userId="d1b284ec-d1dd-4765-b823-b34899491c26" providerId="ADAL" clId="{D412F94D-0932-49F4-8BE4-BCCBC872536C}" dt="2019-01-10T09:02:44.167" v="5" actId="403"/>
        <pc:sldMkLst>
          <pc:docMk/>
          <pc:sldMk cId="2075266808" sldId="391"/>
        </pc:sldMkLst>
        <pc:spChg chg="mod">
          <ac:chgData name="Jan Fitzpatrick" userId="d1b284ec-d1dd-4765-b823-b34899491c26" providerId="ADAL" clId="{D412F94D-0932-49F4-8BE4-BCCBC872536C}" dt="2019-01-10T09:02:44.167" v="5" actId="403"/>
          <ac:spMkLst>
            <pc:docMk/>
            <pc:sldMk cId="2075266808" sldId="391"/>
            <ac:spMk id="19" creationId="{5252A847-DE45-4FA3-A1F8-EEBEB845FF8E}"/>
          </ac:spMkLst>
        </pc:spChg>
      </pc:sldChg>
    </pc:docChg>
  </pc:docChgLst>
  <pc:docChgLst>
    <pc:chgData name="Kelly Pierpoint" userId="3abd6744-e963-43b0-896c-084c3015026c" providerId="ADAL" clId="{8251C611-3AAC-4596-97C6-2202494B2F9F}"/>
    <pc:docChg chg="undo custSel addSld delSld modSld sldOrd">
      <pc:chgData name="Kelly Pierpoint" userId="3abd6744-e963-43b0-896c-084c3015026c" providerId="ADAL" clId="{8251C611-3AAC-4596-97C6-2202494B2F9F}" dt="2019-03-07T15:58:10.744" v="388" actId="2696"/>
      <pc:docMkLst>
        <pc:docMk/>
      </pc:docMkLst>
      <pc:sldChg chg="modSp">
        <pc:chgData name="Kelly Pierpoint" userId="3abd6744-e963-43b0-896c-084c3015026c" providerId="ADAL" clId="{8251C611-3AAC-4596-97C6-2202494B2F9F}" dt="2019-03-07T15:45:07.768" v="116"/>
        <pc:sldMkLst>
          <pc:docMk/>
          <pc:sldMk cId="2637481266" sldId="256"/>
        </pc:sldMkLst>
        <pc:spChg chg="mod">
          <ac:chgData name="Kelly Pierpoint" userId="3abd6744-e963-43b0-896c-084c3015026c" providerId="ADAL" clId="{8251C611-3AAC-4596-97C6-2202494B2F9F}" dt="2019-03-07T15:45:07.768" v="116"/>
          <ac:spMkLst>
            <pc:docMk/>
            <pc:sldMk cId="2637481266" sldId="256"/>
            <ac:spMk id="19" creationId="{5252A847-DE45-4FA3-A1F8-EEBEB845FF8E}"/>
          </ac:spMkLst>
        </pc:spChg>
      </pc:sldChg>
      <pc:sldChg chg="modSp">
        <pc:chgData name="Kelly Pierpoint" userId="3abd6744-e963-43b0-896c-084c3015026c" providerId="ADAL" clId="{8251C611-3AAC-4596-97C6-2202494B2F9F}" dt="2019-03-07T15:55:52.642" v="316" actId="20577"/>
        <pc:sldMkLst>
          <pc:docMk/>
          <pc:sldMk cId="636014570" sldId="314"/>
        </pc:sldMkLst>
        <pc:spChg chg="mod">
          <ac:chgData name="Kelly Pierpoint" userId="3abd6744-e963-43b0-896c-084c3015026c" providerId="ADAL" clId="{8251C611-3AAC-4596-97C6-2202494B2F9F}" dt="2019-03-07T15:55:52.642" v="316" actId="20577"/>
          <ac:spMkLst>
            <pc:docMk/>
            <pc:sldMk cId="636014570" sldId="314"/>
            <ac:spMk id="19" creationId="{5252A847-DE45-4FA3-A1F8-EEBEB845FF8E}"/>
          </ac:spMkLst>
        </pc:spChg>
      </pc:sldChg>
      <pc:sldChg chg="modSp">
        <pc:chgData name="Kelly Pierpoint" userId="3abd6744-e963-43b0-896c-084c3015026c" providerId="ADAL" clId="{8251C611-3AAC-4596-97C6-2202494B2F9F}" dt="2019-03-07T15:51:01.883" v="221" actId="20577"/>
        <pc:sldMkLst>
          <pc:docMk/>
          <pc:sldMk cId="36917022" sldId="360"/>
        </pc:sldMkLst>
        <pc:spChg chg="mod">
          <ac:chgData name="Kelly Pierpoint" userId="3abd6744-e963-43b0-896c-084c3015026c" providerId="ADAL" clId="{8251C611-3AAC-4596-97C6-2202494B2F9F}" dt="2019-03-07T15:51:01.883" v="221" actId="20577"/>
          <ac:spMkLst>
            <pc:docMk/>
            <pc:sldMk cId="36917022" sldId="360"/>
            <ac:spMk id="19" creationId="{5252A847-DE45-4FA3-A1F8-EEBEB845FF8E}"/>
          </ac:spMkLst>
        </pc:spChg>
      </pc:sldChg>
      <pc:sldChg chg="delSp modSp">
        <pc:chgData name="Kelly Pierpoint" userId="3abd6744-e963-43b0-896c-084c3015026c" providerId="ADAL" clId="{8251C611-3AAC-4596-97C6-2202494B2F9F}" dt="2019-03-07T15:47:22.298" v="170" actId="403"/>
        <pc:sldMkLst>
          <pc:docMk/>
          <pc:sldMk cId="1035052751" sldId="361"/>
        </pc:sldMkLst>
        <pc:spChg chg="mod">
          <ac:chgData name="Kelly Pierpoint" userId="3abd6744-e963-43b0-896c-084c3015026c" providerId="ADAL" clId="{8251C611-3AAC-4596-97C6-2202494B2F9F}" dt="2019-03-07T15:47:22.298" v="170" actId="403"/>
          <ac:spMkLst>
            <pc:docMk/>
            <pc:sldMk cId="1035052751" sldId="361"/>
            <ac:spMk id="19" creationId="{5252A847-DE45-4FA3-A1F8-EEBEB845FF8E}"/>
          </ac:spMkLst>
        </pc:spChg>
        <pc:graphicFrameChg chg="del">
          <ac:chgData name="Kelly Pierpoint" userId="3abd6744-e963-43b0-896c-084c3015026c" providerId="ADAL" clId="{8251C611-3AAC-4596-97C6-2202494B2F9F}" dt="2019-03-07T15:46:16.961" v="159" actId="478"/>
          <ac:graphicFrameMkLst>
            <pc:docMk/>
            <pc:sldMk cId="1035052751" sldId="361"/>
            <ac:graphicFrameMk id="7" creationId="{D6AD1604-6368-474F-90F1-26D250AEF51C}"/>
          </ac:graphicFrameMkLst>
        </pc:graphicFrameChg>
      </pc:sldChg>
      <pc:sldChg chg="delSp modSp">
        <pc:chgData name="Kelly Pierpoint" userId="3abd6744-e963-43b0-896c-084c3015026c" providerId="ADAL" clId="{8251C611-3AAC-4596-97C6-2202494B2F9F}" dt="2019-03-07T15:57:33.260" v="358" actId="403"/>
        <pc:sldMkLst>
          <pc:docMk/>
          <pc:sldMk cId="310986706" sldId="386"/>
        </pc:sldMkLst>
        <pc:spChg chg="del">
          <ac:chgData name="Kelly Pierpoint" userId="3abd6744-e963-43b0-896c-084c3015026c" providerId="ADAL" clId="{8251C611-3AAC-4596-97C6-2202494B2F9F}" dt="2019-03-07T15:54:37.511" v="312" actId="478"/>
          <ac:spMkLst>
            <pc:docMk/>
            <pc:sldMk cId="310986706" sldId="386"/>
            <ac:spMk id="2" creationId="{AB0707A0-B31A-45C3-AEEB-2344636DF8FD}"/>
          </ac:spMkLst>
        </pc:spChg>
        <pc:spChg chg="mod">
          <ac:chgData name="Kelly Pierpoint" userId="3abd6744-e963-43b0-896c-084c3015026c" providerId="ADAL" clId="{8251C611-3AAC-4596-97C6-2202494B2F9F}" dt="2019-03-07T15:57:33.260" v="358" actId="403"/>
          <ac:spMkLst>
            <pc:docMk/>
            <pc:sldMk cId="310986706" sldId="386"/>
            <ac:spMk id="19" creationId="{5252A847-DE45-4FA3-A1F8-EEBEB845FF8E}"/>
          </ac:spMkLst>
        </pc:spChg>
      </pc:sldChg>
      <pc:sldChg chg="modSp">
        <pc:chgData name="Kelly Pierpoint" userId="3abd6744-e963-43b0-896c-084c3015026c" providerId="ADAL" clId="{8251C611-3AAC-4596-97C6-2202494B2F9F}" dt="2019-03-07T15:45:39.699" v="158" actId="313"/>
        <pc:sldMkLst>
          <pc:docMk/>
          <pc:sldMk cId="3401100034" sldId="390"/>
        </pc:sldMkLst>
        <pc:spChg chg="mod">
          <ac:chgData name="Kelly Pierpoint" userId="3abd6744-e963-43b0-896c-084c3015026c" providerId="ADAL" clId="{8251C611-3AAC-4596-97C6-2202494B2F9F}" dt="2019-03-07T15:45:39.699" v="158" actId="313"/>
          <ac:spMkLst>
            <pc:docMk/>
            <pc:sldMk cId="3401100034" sldId="390"/>
            <ac:spMk id="7" creationId="{C0CD6503-388C-4F9E-9FB0-9053D8579D01}"/>
          </ac:spMkLst>
        </pc:spChg>
      </pc:sldChg>
      <pc:sldChg chg="modSp">
        <pc:chgData name="Kelly Pierpoint" userId="3abd6744-e963-43b0-896c-084c3015026c" providerId="ADAL" clId="{8251C611-3AAC-4596-97C6-2202494B2F9F}" dt="2019-03-07T15:43:30.737" v="62" actId="313"/>
        <pc:sldMkLst>
          <pc:docMk/>
          <pc:sldMk cId="2075266808" sldId="391"/>
        </pc:sldMkLst>
        <pc:spChg chg="mod">
          <ac:chgData name="Kelly Pierpoint" userId="3abd6744-e963-43b0-896c-084c3015026c" providerId="ADAL" clId="{8251C611-3AAC-4596-97C6-2202494B2F9F}" dt="2019-03-07T15:43:30.737" v="62" actId="313"/>
          <ac:spMkLst>
            <pc:docMk/>
            <pc:sldMk cId="2075266808" sldId="391"/>
            <ac:spMk id="19" creationId="{5252A847-DE45-4FA3-A1F8-EEBEB845FF8E}"/>
          </ac:spMkLst>
        </pc:spChg>
      </pc:sldChg>
      <pc:sldChg chg="add">
        <pc:chgData name="Kelly Pierpoint" userId="3abd6744-e963-43b0-896c-084c3015026c" providerId="ADAL" clId="{8251C611-3AAC-4596-97C6-2202494B2F9F}" dt="2019-03-07T11:47:56.469" v="0"/>
        <pc:sldMkLst>
          <pc:docMk/>
          <pc:sldMk cId="3844832371" sldId="411"/>
        </pc:sldMkLst>
      </pc:sldChg>
      <pc:sldChg chg="addSp modSp add">
        <pc:chgData name="Kelly Pierpoint" userId="3abd6744-e963-43b0-896c-084c3015026c" providerId="ADAL" clId="{8251C611-3AAC-4596-97C6-2202494B2F9F}" dt="2019-03-07T15:50:07.380" v="204" actId="14100"/>
        <pc:sldMkLst>
          <pc:docMk/>
          <pc:sldMk cId="3363849339" sldId="412"/>
        </pc:sldMkLst>
        <pc:spChg chg="add mod">
          <ac:chgData name="Kelly Pierpoint" userId="3abd6744-e963-43b0-896c-084c3015026c" providerId="ADAL" clId="{8251C611-3AAC-4596-97C6-2202494B2F9F}" dt="2019-03-07T15:49:49.546" v="197" actId="14100"/>
          <ac:spMkLst>
            <pc:docMk/>
            <pc:sldMk cId="3363849339" sldId="412"/>
            <ac:spMk id="2" creationId="{8DAFA132-EFA9-40D3-9ABF-7D8CF34B48E3}"/>
          </ac:spMkLst>
        </pc:spChg>
        <pc:spChg chg="add mod">
          <ac:chgData name="Kelly Pierpoint" userId="3abd6744-e963-43b0-896c-084c3015026c" providerId="ADAL" clId="{8251C611-3AAC-4596-97C6-2202494B2F9F}" dt="2019-03-07T15:48:14.238" v="188" actId="1076"/>
          <ac:spMkLst>
            <pc:docMk/>
            <pc:sldMk cId="3363849339" sldId="412"/>
            <ac:spMk id="7" creationId="{8550F9DA-8ADD-4E45-8AC7-63C84DB963AE}"/>
          </ac:spMkLst>
        </pc:spChg>
        <pc:spChg chg="add mod">
          <ac:chgData name="Kelly Pierpoint" userId="3abd6744-e963-43b0-896c-084c3015026c" providerId="ADAL" clId="{8251C611-3AAC-4596-97C6-2202494B2F9F}" dt="2019-03-07T15:49:53.042" v="198" actId="14100"/>
          <ac:spMkLst>
            <pc:docMk/>
            <pc:sldMk cId="3363849339" sldId="412"/>
            <ac:spMk id="8" creationId="{967B660F-E047-442A-B7D9-17FFBCD3D08E}"/>
          </ac:spMkLst>
        </pc:spChg>
        <pc:spChg chg="add mod">
          <ac:chgData name="Kelly Pierpoint" userId="3abd6744-e963-43b0-896c-084c3015026c" providerId="ADAL" clId="{8251C611-3AAC-4596-97C6-2202494B2F9F}" dt="2019-03-07T15:50:01.428" v="201" actId="14100"/>
          <ac:spMkLst>
            <pc:docMk/>
            <pc:sldMk cId="3363849339" sldId="412"/>
            <ac:spMk id="9" creationId="{92F6B0BD-8037-4252-8C47-985113E30C69}"/>
          </ac:spMkLst>
        </pc:spChg>
        <pc:spChg chg="add mod">
          <ac:chgData name="Kelly Pierpoint" userId="3abd6744-e963-43b0-896c-084c3015026c" providerId="ADAL" clId="{8251C611-3AAC-4596-97C6-2202494B2F9F}" dt="2019-03-07T15:50:07.380" v="204" actId="14100"/>
          <ac:spMkLst>
            <pc:docMk/>
            <pc:sldMk cId="3363849339" sldId="412"/>
            <ac:spMk id="10" creationId="{42996AE4-2527-4A6B-AFC2-6433A4662520}"/>
          </ac:spMkLst>
        </pc:spChg>
        <pc:spChg chg="mod">
          <ac:chgData name="Kelly Pierpoint" userId="3abd6744-e963-43b0-896c-084c3015026c" providerId="ADAL" clId="{8251C611-3AAC-4596-97C6-2202494B2F9F}" dt="2019-03-07T15:48:01.252" v="184" actId="207"/>
          <ac:spMkLst>
            <pc:docMk/>
            <pc:sldMk cId="3363849339" sldId="412"/>
            <ac:spMk id="19" creationId="{5252A847-DE45-4FA3-A1F8-EEBEB845FF8E}"/>
          </ac:spMkLst>
        </pc:spChg>
      </pc:sldChg>
      <pc:sldChg chg="addSp modSp add">
        <pc:chgData name="Kelly Pierpoint" userId="3abd6744-e963-43b0-896c-084c3015026c" providerId="ADAL" clId="{8251C611-3AAC-4596-97C6-2202494B2F9F}" dt="2019-03-07T15:53:14.808" v="280" actId="20577"/>
        <pc:sldMkLst>
          <pc:docMk/>
          <pc:sldMk cId="3826674554" sldId="413"/>
        </pc:sldMkLst>
        <pc:spChg chg="mod">
          <ac:chgData name="Kelly Pierpoint" userId="3abd6744-e963-43b0-896c-084c3015026c" providerId="ADAL" clId="{8251C611-3AAC-4596-97C6-2202494B2F9F}" dt="2019-03-07T15:53:14.808" v="280" actId="20577"/>
          <ac:spMkLst>
            <pc:docMk/>
            <pc:sldMk cId="3826674554" sldId="413"/>
            <ac:spMk id="19" creationId="{5252A847-DE45-4FA3-A1F8-EEBEB845FF8E}"/>
          </ac:spMkLst>
        </pc:spChg>
        <pc:graphicFrameChg chg="add mod modGraphic">
          <ac:chgData name="Kelly Pierpoint" userId="3abd6744-e963-43b0-896c-084c3015026c" providerId="ADAL" clId="{8251C611-3AAC-4596-97C6-2202494B2F9F}" dt="2019-03-07T15:53:11.384" v="278" actId="1076"/>
          <ac:graphicFrameMkLst>
            <pc:docMk/>
            <pc:sldMk cId="3826674554" sldId="413"/>
            <ac:graphicFrameMk id="6" creationId="{FE7DCD82-2F8C-4B4B-B20C-C4D3ABB4F1D2}"/>
          </ac:graphicFrameMkLst>
        </pc:graphicFrameChg>
        <pc:graphicFrameChg chg="add mod modGraphic">
          <ac:chgData name="Kelly Pierpoint" userId="3abd6744-e963-43b0-896c-084c3015026c" providerId="ADAL" clId="{8251C611-3AAC-4596-97C6-2202494B2F9F}" dt="2019-03-07T15:53:11.384" v="278" actId="1076"/>
          <ac:graphicFrameMkLst>
            <pc:docMk/>
            <pc:sldMk cId="3826674554" sldId="413"/>
            <ac:graphicFrameMk id="7" creationId="{65AA8BAA-1A5E-4AAF-AAAA-3959B9553C65}"/>
          </ac:graphicFrameMkLst>
        </pc:graphicFrameChg>
      </pc:sldChg>
      <pc:sldChg chg="modSp add">
        <pc:chgData name="Kelly Pierpoint" userId="3abd6744-e963-43b0-896c-084c3015026c" providerId="ADAL" clId="{8251C611-3AAC-4596-97C6-2202494B2F9F}" dt="2019-03-07T15:51:58.403" v="241" actId="20577"/>
        <pc:sldMkLst>
          <pc:docMk/>
          <pc:sldMk cId="3345149775" sldId="414"/>
        </pc:sldMkLst>
        <pc:spChg chg="mod">
          <ac:chgData name="Kelly Pierpoint" userId="3abd6744-e963-43b0-896c-084c3015026c" providerId="ADAL" clId="{8251C611-3AAC-4596-97C6-2202494B2F9F}" dt="2019-03-07T15:51:58.403" v="241" actId="20577"/>
          <ac:spMkLst>
            <pc:docMk/>
            <pc:sldMk cId="3345149775" sldId="414"/>
            <ac:spMk id="19" creationId="{5252A847-DE45-4FA3-A1F8-EEBEB845FF8E}"/>
          </ac:spMkLst>
        </pc:spChg>
      </pc:sldChg>
      <pc:sldChg chg="modSp add">
        <pc:chgData name="Kelly Pierpoint" userId="3abd6744-e963-43b0-896c-084c3015026c" providerId="ADAL" clId="{8251C611-3AAC-4596-97C6-2202494B2F9F}" dt="2019-03-07T15:51:25.687" v="230" actId="20577"/>
        <pc:sldMkLst>
          <pc:docMk/>
          <pc:sldMk cId="2404462222" sldId="415"/>
        </pc:sldMkLst>
        <pc:spChg chg="mod">
          <ac:chgData name="Kelly Pierpoint" userId="3abd6744-e963-43b0-896c-084c3015026c" providerId="ADAL" clId="{8251C611-3AAC-4596-97C6-2202494B2F9F}" dt="2019-03-07T15:51:25.687" v="230" actId="20577"/>
          <ac:spMkLst>
            <pc:docMk/>
            <pc:sldMk cId="2404462222" sldId="415"/>
            <ac:spMk id="19" creationId="{5252A847-DE45-4FA3-A1F8-EEBEB845FF8E}"/>
          </ac:spMkLst>
        </pc:spChg>
      </pc:sldChg>
      <pc:sldChg chg="modSp add">
        <pc:chgData name="Kelly Pierpoint" userId="3abd6744-e963-43b0-896c-084c3015026c" providerId="ADAL" clId="{8251C611-3AAC-4596-97C6-2202494B2F9F}" dt="2019-03-07T15:51:04.438" v="223" actId="6549"/>
        <pc:sldMkLst>
          <pc:docMk/>
          <pc:sldMk cId="506732893" sldId="416"/>
        </pc:sldMkLst>
        <pc:spChg chg="mod">
          <ac:chgData name="Kelly Pierpoint" userId="3abd6744-e963-43b0-896c-084c3015026c" providerId="ADAL" clId="{8251C611-3AAC-4596-97C6-2202494B2F9F}" dt="2019-03-07T15:51:04.438" v="223" actId="6549"/>
          <ac:spMkLst>
            <pc:docMk/>
            <pc:sldMk cId="506732893" sldId="416"/>
            <ac:spMk id="19" creationId="{5252A847-DE45-4FA3-A1F8-EEBEB845FF8E}"/>
          </ac:spMkLst>
        </pc:spChg>
      </pc:sldChg>
      <pc:sldChg chg="modSp add">
        <pc:chgData name="Kelly Pierpoint" userId="3abd6744-e963-43b0-896c-084c3015026c" providerId="ADAL" clId="{8251C611-3AAC-4596-97C6-2202494B2F9F}" dt="2019-03-07T15:51:40.330" v="233" actId="207"/>
        <pc:sldMkLst>
          <pc:docMk/>
          <pc:sldMk cId="2300636504" sldId="417"/>
        </pc:sldMkLst>
        <pc:spChg chg="mod">
          <ac:chgData name="Kelly Pierpoint" userId="3abd6744-e963-43b0-896c-084c3015026c" providerId="ADAL" clId="{8251C611-3AAC-4596-97C6-2202494B2F9F}" dt="2019-03-07T15:51:40.330" v="233" actId="207"/>
          <ac:spMkLst>
            <pc:docMk/>
            <pc:sldMk cId="2300636504" sldId="417"/>
            <ac:spMk id="19" creationId="{5252A847-DE45-4FA3-A1F8-EEBEB845FF8E}"/>
          </ac:spMkLst>
        </pc:spChg>
      </pc:sldChg>
      <pc:sldChg chg="modSp add">
        <pc:chgData name="Kelly Pierpoint" userId="3abd6744-e963-43b0-896c-084c3015026c" providerId="ADAL" clId="{8251C611-3AAC-4596-97C6-2202494B2F9F}" dt="2019-03-07T15:52:09.561" v="246" actId="207"/>
        <pc:sldMkLst>
          <pc:docMk/>
          <pc:sldMk cId="2253672427" sldId="418"/>
        </pc:sldMkLst>
        <pc:spChg chg="mod">
          <ac:chgData name="Kelly Pierpoint" userId="3abd6744-e963-43b0-896c-084c3015026c" providerId="ADAL" clId="{8251C611-3AAC-4596-97C6-2202494B2F9F}" dt="2019-03-07T15:52:09.561" v="246" actId="207"/>
          <ac:spMkLst>
            <pc:docMk/>
            <pc:sldMk cId="2253672427" sldId="418"/>
            <ac:spMk id="19" creationId="{5252A847-DE45-4FA3-A1F8-EEBEB845FF8E}"/>
          </ac:spMkLst>
        </pc:spChg>
      </pc:sldChg>
      <pc:sldChg chg="addSp delSp modSp add">
        <pc:chgData name="Kelly Pierpoint" userId="3abd6744-e963-43b0-896c-084c3015026c" providerId="ADAL" clId="{8251C611-3AAC-4596-97C6-2202494B2F9F}" dt="2019-03-07T15:54:29.557" v="310" actId="207"/>
        <pc:sldMkLst>
          <pc:docMk/>
          <pc:sldMk cId="2501766519" sldId="419"/>
        </pc:sldMkLst>
        <pc:spChg chg="add del mod">
          <ac:chgData name="Kelly Pierpoint" userId="3abd6744-e963-43b0-896c-084c3015026c" providerId="ADAL" clId="{8251C611-3AAC-4596-97C6-2202494B2F9F}" dt="2019-03-07T15:53:42.766" v="285" actId="478"/>
          <ac:spMkLst>
            <pc:docMk/>
            <pc:sldMk cId="2501766519" sldId="419"/>
            <ac:spMk id="2" creationId="{8562612D-F8E2-4BAD-B190-E923A5A3BB55}"/>
          </ac:spMkLst>
        </pc:spChg>
        <pc:graphicFrameChg chg="modGraphic">
          <ac:chgData name="Kelly Pierpoint" userId="3abd6744-e963-43b0-896c-084c3015026c" providerId="ADAL" clId="{8251C611-3AAC-4596-97C6-2202494B2F9F}" dt="2019-03-07T15:54:29.557" v="310" actId="207"/>
          <ac:graphicFrameMkLst>
            <pc:docMk/>
            <pc:sldMk cId="2501766519" sldId="419"/>
            <ac:graphicFrameMk id="6" creationId="{FE7DCD82-2F8C-4B4B-B20C-C4D3ABB4F1D2}"/>
          </ac:graphicFrameMkLst>
        </pc:graphicFrameChg>
        <pc:graphicFrameChg chg="mod modGraphic">
          <ac:chgData name="Kelly Pierpoint" userId="3abd6744-e963-43b0-896c-084c3015026c" providerId="ADAL" clId="{8251C611-3AAC-4596-97C6-2202494B2F9F}" dt="2019-03-07T15:54:22.256" v="306" actId="404"/>
          <ac:graphicFrameMkLst>
            <pc:docMk/>
            <pc:sldMk cId="2501766519" sldId="419"/>
            <ac:graphicFrameMk id="7" creationId="{65AA8BAA-1A5E-4AAF-AAAA-3959B9553C65}"/>
          </ac:graphicFrameMkLst>
        </pc:graphicFrameChg>
      </pc:sldChg>
      <pc:sldChg chg="addSp modSp add">
        <pc:chgData name="Kelly Pierpoint" userId="3abd6744-e963-43b0-896c-084c3015026c" providerId="ADAL" clId="{8251C611-3AAC-4596-97C6-2202494B2F9F}" dt="2019-03-07T15:56:46.870" v="334" actId="1076"/>
        <pc:sldMkLst>
          <pc:docMk/>
          <pc:sldMk cId="594512089" sldId="420"/>
        </pc:sldMkLst>
        <pc:spChg chg="add mod">
          <ac:chgData name="Kelly Pierpoint" userId="3abd6744-e963-43b0-896c-084c3015026c" providerId="ADAL" clId="{8251C611-3AAC-4596-97C6-2202494B2F9F}" dt="2019-03-07T15:56:41.877" v="333" actId="1076"/>
          <ac:spMkLst>
            <pc:docMk/>
            <pc:sldMk cId="594512089" sldId="420"/>
            <ac:spMk id="6" creationId="{EBFE0DED-A531-4F66-9B73-A88EB053310E}"/>
          </ac:spMkLst>
        </pc:spChg>
        <pc:spChg chg="add mod">
          <ac:chgData name="Kelly Pierpoint" userId="3abd6744-e963-43b0-896c-084c3015026c" providerId="ADAL" clId="{8251C611-3AAC-4596-97C6-2202494B2F9F}" dt="2019-03-07T15:56:34.956" v="328" actId="255"/>
          <ac:spMkLst>
            <pc:docMk/>
            <pc:sldMk cId="594512089" sldId="420"/>
            <ac:spMk id="7" creationId="{3D49D401-89C7-4594-82F0-8B7C1186A2B3}"/>
          </ac:spMkLst>
        </pc:spChg>
        <pc:spChg chg="add mod">
          <ac:chgData name="Kelly Pierpoint" userId="3abd6744-e963-43b0-896c-084c3015026c" providerId="ADAL" clId="{8251C611-3AAC-4596-97C6-2202494B2F9F}" dt="2019-03-07T15:56:34.956" v="328" actId="255"/>
          <ac:spMkLst>
            <pc:docMk/>
            <pc:sldMk cId="594512089" sldId="420"/>
            <ac:spMk id="8" creationId="{54C304DC-4FAD-4394-A615-1332FC15F7FD}"/>
          </ac:spMkLst>
        </pc:spChg>
        <pc:spChg chg="mod">
          <ac:chgData name="Kelly Pierpoint" userId="3abd6744-e963-43b0-896c-084c3015026c" providerId="ADAL" clId="{8251C611-3AAC-4596-97C6-2202494B2F9F}" dt="2019-03-07T15:56:39.967" v="331" actId="1076"/>
          <ac:spMkLst>
            <pc:docMk/>
            <pc:sldMk cId="594512089" sldId="420"/>
            <ac:spMk id="19" creationId="{5252A847-DE45-4FA3-A1F8-EEBEB845FF8E}"/>
          </ac:spMkLst>
        </pc:spChg>
        <pc:grpChg chg="add mod">
          <ac:chgData name="Kelly Pierpoint" userId="3abd6744-e963-43b0-896c-084c3015026c" providerId="ADAL" clId="{8251C611-3AAC-4596-97C6-2202494B2F9F}" dt="2019-03-07T15:56:46.870" v="334" actId="1076"/>
          <ac:grpSpMkLst>
            <pc:docMk/>
            <pc:sldMk cId="594512089" sldId="420"/>
            <ac:grpSpMk id="2" creationId="{ADE8F3A1-A73C-48D5-A3D8-AFA85ECA6505}"/>
          </ac:grpSpMkLst>
        </pc:grpChg>
      </pc:sldChg>
      <pc:sldChg chg="modSp add">
        <pc:chgData name="Kelly Pierpoint" userId="3abd6744-e963-43b0-896c-084c3015026c" providerId="ADAL" clId="{8251C611-3AAC-4596-97C6-2202494B2F9F}" dt="2019-03-07T15:56:04.928" v="322" actId="20577"/>
        <pc:sldMkLst>
          <pc:docMk/>
          <pc:sldMk cId="1187138965" sldId="421"/>
        </pc:sldMkLst>
        <pc:spChg chg="mod">
          <ac:chgData name="Kelly Pierpoint" userId="3abd6744-e963-43b0-896c-084c3015026c" providerId="ADAL" clId="{8251C611-3AAC-4596-97C6-2202494B2F9F}" dt="2019-03-07T15:56:04.928" v="322" actId="20577"/>
          <ac:spMkLst>
            <pc:docMk/>
            <pc:sldMk cId="1187138965" sldId="421"/>
            <ac:spMk id="19" creationId="{5252A847-DE45-4FA3-A1F8-EEBEB845FF8E}"/>
          </ac:spMkLst>
        </pc:spChg>
      </pc:sldChg>
      <pc:sldChg chg="modSp add">
        <pc:chgData name="Kelly Pierpoint" userId="3abd6744-e963-43b0-896c-084c3015026c" providerId="ADAL" clId="{8251C611-3AAC-4596-97C6-2202494B2F9F}" dt="2019-03-07T15:57:00.320" v="350"/>
        <pc:sldMkLst>
          <pc:docMk/>
          <pc:sldMk cId="4266869854" sldId="422"/>
        </pc:sldMkLst>
        <pc:spChg chg="mod">
          <ac:chgData name="Kelly Pierpoint" userId="3abd6744-e963-43b0-896c-084c3015026c" providerId="ADAL" clId="{8251C611-3AAC-4596-97C6-2202494B2F9F}" dt="2019-03-07T15:57:00.320" v="350"/>
          <ac:spMkLst>
            <pc:docMk/>
            <pc:sldMk cId="4266869854" sldId="422"/>
            <ac:spMk id="19" creationId="{5252A847-DE45-4FA3-A1F8-EEBEB845FF8E}"/>
          </ac:spMkLst>
        </pc:spChg>
      </pc:sldChg>
      <pc:sldChg chg="modSp add">
        <pc:chgData name="Kelly Pierpoint" userId="3abd6744-e963-43b0-896c-084c3015026c" providerId="ADAL" clId="{8251C611-3AAC-4596-97C6-2202494B2F9F}" dt="2019-03-07T15:58:06.156" v="386" actId="6549"/>
        <pc:sldMkLst>
          <pc:docMk/>
          <pc:sldMk cId="2757120908" sldId="423"/>
        </pc:sldMkLst>
        <pc:spChg chg="mod">
          <ac:chgData name="Kelly Pierpoint" userId="3abd6744-e963-43b0-896c-084c3015026c" providerId="ADAL" clId="{8251C611-3AAC-4596-97C6-2202494B2F9F}" dt="2019-03-07T15:58:06.156" v="386" actId="6549"/>
          <ac:spMkLst>
            <pc:docMk/>
            <pc:sldMk cId="2757120908" sldId="423"/>
            <ac:spMk id="19" creationId="{5252A847-DE45-4FA3-A1F8-EEBEB845FF8E}"/>
          </ac:spMkLst>
        </pc:spChg>
      </pc:sldChg>
      <pc:sldChg chg="modSp add">
        <pc:chgData name="Kelly Pierpoint" userId="3abd6744-e963-43b0-896c-084c3015026c" providerId="ADAL" clId="{8251C611-3AAC-4596-97C6-2202494B2F9F}" dt="2019-03-07T15:58:04.875" v="385" actId="6549"/>
        <pc:sldMkLst>
          <pc:docMk/>
          <pc:sldMk cId="3895745394" sldId="424"/>
        </pc:sldMkLst>
        <pc:spChg chg="mod">
          <ac:chgData name="Kelly Pierpoint" userId="3abd6744-e963-43b0-896c-084c3015026c" providerId="ADAL" clId="{8251C611-3AAC-4596-97C6-2202494B2F9F}" dt="2019-03-07T15:58:04.875" v="385" actId="6549"/>
          <ac:spMkLst>
            <pc:docMk/>
            <pc:sldMk cId="3895745394" sldId="424"/>
            <ac:spMk id="19" creationId="{5252A847-DE45-4FA3-A1F8-EEBEB845FF8E}"/>
          </ac:spMkLst>
        </pc:spChg>
      </pc:sldChg>
      <pc:sldMasterChg chg="delSldLayout">
        <pc:chgData name="Kelly Pierpoint" userId="3abd6744-e963-43b0-896c-084c3015026c" providerId="ADAL" clId="{8251C611-3AAC-4596-97C6-2202494B2F9F}" dt="2019-03-07T15:58:10.744" v="388" actId="2696"/>
        <pc:sldMasterMkLst>
          <pc:docMk/>
          <pc:sldMasterMk cId="4252411403" sldId="2147483660"/>
        </pc:sldMasterMkLst>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91B5D4-FEED-420D-BCC5-ED48461A405E}" type="datetimeFigureOut">
              <a:rPr lang="en-GB" smtClean="0"/>
              <a:t>20/05/2019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F59674-5D57-4279-9403-CA56B4B56980}" type="slidenum">
              <a:rPr lang="en-GB" smtClean="0"/>
              <a:t>‹#›</a:t>
            </a:fld>
            <a:endParaRPr lang="en-GB"/>
          </a:p>
        </p:txBody>
      </p:sp>
    </p:spTree>
    <p:extLst>
      <p:ext uri="{BB962C8B-B14F-4D97-AF65-F5344CB8AC3E}">
        <p14:creationId xmlns:p14="http://schemas.microsoft.com/office/powerpoint/2010/main" val="1542649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20/05/2019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20/05/2019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20/05/2019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20/05/2019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20/05/2019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20/05/2019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20/05/2019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20/05/2019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20/05/2019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rvey.zohopublic.eu/zs/V2BBWx"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4g7.1" TargetMode="External"/><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s://classroomsecrets.co.uk/i-or-me-year-4-standard-english-resource-pack/" TargetMode="External"/><Relationship Id="rId4" Type="http://schemas.openxmlformats.org/officeDocument/2006/relationships/hyperlink" Target="https://classroomsecrets.co.uk/search/?fwp_topic=gps-scheme-of-work"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59531" y="6454317"/>
            <a:ext cx="1238534" cy="403683"/>
            <a:chOff x="68077" y="6454317"/>
            <a:chExt cx="1238534" cy="403683"/>
          </a:xfrm>
        </p:grpSpPr>
        <p:sp>
          <p:nvSpPr>
            <p:cNvPr id="17" name="TextBox 8">
              <a:extLst>
                <a:ext uri="{FF2B5EF4-FFF2-40B4-BE49-F238E27FC236}">
                  <a16:creationId xmlns:a16="http://schemas.microsoft.com/office/drawing/2014/main" id="{0F18B4CD-798D-4EA5-92CF-7A4BB6DD981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a:latin typeface="Arial" panose="020B0604020202020204" pitchFamily="34" charset="0"/>
                  <a:cs typeface="Arial" panose="020B0604020202020204" pitchFamily="34" charset="0"/>
                </a:rPr>
                <a:t>© </a:t>
              </a:r>
              <a:r>
                <a:rPr lang="en-GB" sz="500" b="1">
                  <a:latin typeface="Century Gothic" panose="020B0502020202020204" pitchFamily="34" charset="0"/>
                  <a:cs typeface="Arial" panose="020B0604020202020204" pitchFamily="34" charset="0"/>
                </a:rPr>
                <a:t>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6" name="Rectangle 5">
            <a:extLst>
              <a:ext uri="{FF2B5EF4-FFF2-40B4-BE49-F238E27FC236}">
                <a16:creationId xmlns:a16="http://schemas.microsoft.com/office/drawing/2014/main" id="{CCE92187-091F-45D1-9A15-1C51230FB9F3}"/>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a:solidFill>
                  <a:srgbClr val="E7E6E6">
                    <a:lumMod val="50000"/>
                  </a:srgbClr>
                </a:solidFill>
                <a:latin typeface="Century Gothic" panose="020B0502020202020204" pitchFamily="34" charset="0"/>
              </a:rPr>
              <a:t>LIFE/work balance</a:t>
            </a:r>
            <a:endParaRPr lang="en-GB" sz="1600" b="1">
              <a:solidFill>
                <a:srgbClr val="E7E6E6">
                  <a:lumMod val="25000"/>
                </a:srgbClr>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r>
              <a:rPr lang="en-GB" sz="1600" b="1">
                <a:solidFill>
                  <a:prstClr val="black"/>
                </a:solidFill>
                <a:latin typeface="Century Gothic" panose="020B0502020202020204" pitchFamily="34" charset="0"/>
              </a:rPr>
              <a:t>We have started a #</a:t>
            </a:r>
            <a:r>
              <a:rPr lang="en-GB" sz="1600" b="1" err="1">
                <a:solidFill>
                  <a:prstClr val="black"/>
                </a:solidFill>
                <a:latin typeface="Century Gothic" panose="020B0502020202020204" pitchFamily="34" charset="0"/>
              </a:rPr>
              <a:t>LIFEworkbalance</a:t>
            </a:r>
            <a:r>
              <a:rPr lang="en-GB" sz="1600" b="1">
                <a:solidFill>
                  <a:prstClr val="black"/>
                </a:solidFill>
                <a:latin typeface="Century Gothic" panose="020B0502020202020204" pitchFamily="34" charset="0"/>
              </a:rPr>
              <a:t> campaign and we need your help to complete our LIFE/work balance survey.</a:t>
            </a:r>
          </a:p>
          <a:p>
            <a:pPr lvl="0">
              <a:defRPr/>
            </a:pPr>
            <a:endParaRPr lang="en-GB" sz="1600" b="1">
              <a:solidFill>
                <a:prstClr val="black"/>
              </a:solidFill>
              <a:latin typeface="Century Gothic" panose="020B0502020202020204" pitchFamily="34" charset="0"/>
            </a:endParaRPr>
          </a:p>
          <a:p>
            <a:pPr lvl="0">
              <a:defRPr/>
            </a:pPr>
            <a:br>
              <a:rPr lang="en-GB" sz="1600" b="1">
                <a:solidFill>
                  <a:prstClr val="black"/>
                </a:solidFill>
                <a:latin typeface="Century Gothic" panose="020B0502020202020204" pitchFamily="34" charset="0"/>
              </a:rPr>
            </a:br>
            <a:r>
              <a:rPr lang="en-GB" sz="1600" b="1">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a:solidFill>
                <a:prstClr val="black"/>
              </a:solidFill>
              <a:latin typeface="Century Gothic" panose="020B0502020202020204" pitchFamily="34" charset="0"/>
            </a:endParaRPr>
          </a:p>
          <a:p>
            <a:pPr lvl="0">
              <a:defRPr/>
            </a:pPr>
            <a:endParaRPr lang="en-GB" sz="1600" b="1">
              <a:solidFill>
                <a:prstClr val="black"/>
              </a:solidFill>
              <a:latin typeface="Century Gothic" panose="020B0502020202020204" pitchFamily="34" charset="0"/>
            </a:endParaRPr>
          </a:p>
          <a:p>
            <a:pPr lvl="0">
              <a:defRPr/>
            </a:pPr>
            <a:r>
              <a:rPr lang="en-GB" sz="1600" b="1">
                <a:solidFill>
                  <a:prstClr val="black"/>
                </a:solidFill>
                <a:latin typeface="Century Gothic" panose="020B0502020202020204" pitchFamily="34" charset="0"/>
              </a:rPr>
              <a:t>Want to be a part of this campaign? Take the </a:t>
            </a:r>
            <a:r>
              <a:rPr lang="en-GB" sz="1600" b="1">
                <a:solidFill>
                  <a:prstClr val="black"/>
                </a:solidFill>
                <a:latin typeface="Century Gothic" panose="020B0502020202020204" pitchFamily="34" charset="0"/>
                <a:hlinkClick r:id="rId3"/>
              </a:rPr>
              <a:t>survey</a:t>
            </a:r>
            <a:r>
              <a:rPr lang="en-GB" sz="1600" b="1">
                <a:solidFill>
                  <a:prstClr val="black"/>
                </a:solidFill>
                <a:latin typeface="Century Gothic" panose="020B0502020202020204" pitchFamily="34" charset="0"/>
              </a:rPr>
              <a:t> on our website and share it with your colleagues!</a:t>
            </a:r>
            <a:endParaRPr lang="en-GB" sz="1600" b="1">
              <a:solidFill>
                <a:schemeClr val="tx1"/>
              </a:solidFill>
              <a:latin typeface="Century Gothic" panose="020B0502020202020204" pitchFamily="34" charset="0"/>
            </a:endParaRPr>
          </a:p>
          <a:p>
            <a:pPr lvl="0" algn="ctr"/>
            <a:endParaRPr lang="en-GB" sz="1600" b="1">
              <a:solidFill>
                <a:schemeClr val="tx1"/>
              </a:solidFill>
              <a:latin typeface="Century Gothic" panose="020B0502020202020204" pitchFamily="34" charset="0"/>
            </a:endParaRPr>
          </a:p>
        </p:txBody>
      </p:sp>
      <p:pic>
        <p:nvPicPr>
          <p:cNvPr id="24" name="Picture 23">
            <a:extLst>
              <a:ext uri="{FF2B5EF4-FFF2-40B4-BE49-F238E27FC236}">
                <a16:creationId xmlns:a16="http://schemas.microsoft.com/office/drawing/2014/main" id="{A8C5A431-127B-432D-86F6-B3D393621EE4}"/>
              </a:ext>
            </a:extLst>
          </p:cNvPr>
          <p:cNvPicPr>
            <a:picLocks noChangeAspect="1"/>
          </p:cNvPicPr>
          <p:nvPr/>
        </p:nvPicPr>
        <p:blipFill rotWithShape="1">
          <a:blip r:embed="rId4">
            <a:extLst>
              <a:ext uri="{28A0092B-C50C-407E-A947-70E740481C1C}">
                <a14:useLocalDpi xmlns:a14="http://schemas.microsoft.com/office/drawing/2010/main" val="0"/>
              </a:ext>
            </a:extLst>
          </a:blip>
          <a:srcRect t="23532" b="32002"/>
          <a:stretch/>
        </p:blipFill>
        <p:spPr>
          <a:xfrm>
            <a:off x="793488" y="744717"/>
            <a:ext cx="7557025" cy="2375555"/>
          </a:xfrm>
          <a:prstGeom prst="rect">
            <a:avLst/>
          </a:prstGeom>
        </p:spPr>
      </p:pic>
    </p:spTree>
    <p:extLst>
      <p:ext uri="{BB962C8B-B14F-4D97-AF65-F5344CB8AC3E}">
        <p14:creationId xmlns:p14="http://schemas.microsoft.com/office/powerpoint/2010/main" val="3844832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Read the passage below. Underline the sentence which has not used standard English. </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800" b="1" dirty="0">
                <a:solidFill>
                  <a:schemeClr val="tx1"/>
                </a:solidFill>
                <a:latin typeface="Century Gothic" panose="020B0502020202020204" pitchFamily="34" charset="0"/>
              </a:rPr>
              <a:t>Theresa and I had been asked to measure the length of the playground with a trundle wheel. I felt very special to be chosen for this important task. </a:t>
            </a:r>
            <a:r>
              <a:rPr lang="en-GB" sz="2800" b="1" u="sng" dirty="0">
                <a:solidFill>
                  <a:srgbClr val="FF0000"/>
                </a:solidFill>
                <a:latin typeface="Century Gothic" panose="020B0502020202020204" pitchFamily="34" charset="0"/>
              </a:rPr>
              <a:t>After her turn, Theresa passed the trundle wheel to I.</a:t>
            </a:r>
            <a:r>
              <a:rPr lang="en-GB" sz="2800" b="1" dirty="0">
                <a:solidFill>
                  <a:srgbClr val="FF0000"/>
                </a:solidFill>
                <a:latin typeface="Century Gothic" panose="020B0502020202020204" pitchFamily="34" charset="0"/>
              </a:rPr>
              <a:t> </a:t>
            </a:r>
            <a:r>
              <a:rPr lang="en-GB" sz="2800" b="1" dirty="0">
                <a:solidFill>
                  <a:schemeClr val="tx1"/>
                </a:solidFill>
                <a:latin typeface="Century Gothic" panose="020B0502020202020204" pitchFamily="34" charset="0"/>
              </a:rPr>
              <a:t>I was certain to walk in a straight line to make our results accurate. </a:t>
            </a: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300636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Fill in the sentence using the correct pronoun: ‘I’ or ‘me’.</a:t>
            </a:r>
            <a:br>
              <a:rPr lang="en-GB" sz="2000" b="1" dirty="0">
                <a:solidFill>
                  <a:schemeClr val="tx1"/>
                </a:solidFill>
                <a:latin typeface="Century Gothic" panose="020B0502020202020204" pitchFamily="34" charset="0"/>
              </a:rPr>
            </a:b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“Exercise is very important,” the doctor told Sarah and </a:t>
            </a:r>
            <a:r>
              <a:rPr lang="en-GB" sz="2800" b="1" spc="-300" dirty="0">
                <a:solidFill>
                  <a:schemeClr val="tx1"/>
                </a:solidFill>
                <a:latin typeface="Century Gothic" panose="020B0502020202020204" pitchFamily="34" charset="0"/>
              </a:rPr>
              <a:t>___</a:t>
            </a:r>
            <a:r>
              <a:rPr lang="en-GB" sz="2800" b="1" dirty="0">
                <a:solidFill>
                  <a:schemeClr val="tx1"/>
                </a:solidFill>
                <a:latin typeface="Century Gothic" panose="020B0502020202020204" pitchFamily="34" charset="0"/>
              </a:rPr>
              <a:t> at our appointment last week. </a:t>
            </a: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345149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Fill in the sentence using the correct pronoun: ‘I’ or ‘me’.</a:t>
            </a:r>
            <a:br>
              <a:rPr lang="en-GB" sz="2000" b="1" dirty="0">
                <a:solidFill>
                  <a:schemeClr val="tx1"/>
                </a:solidFill>
                <a:latin typeface="Century Gothic" panose="020B0502020202020204" pitchFamily="34" charset="0"/>
              </a:rPr>
            </a:b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“Exercise is very important,” the doctor told Sarah and </a:t>
            </a:r>
            <a:r>
              <a:rPr lang="en-GB" sz="2800" b="1" dirty="0">
                <a:solidFill>
                  <a:srgbClr val="FF0000"/>
                </a:solidFill>
                <a:latin typeface="Century Gothic" panose="020B0502020202020204" pitchFamily="34" charset="0"/>
              </a:rPr>
              <a:t>me</a:t>
            </a:r>
            <a:r>
              <a:rPr lang="en-GB" sz="2800" b="1" dirty="0">
                <a:solidFill>
                  <a:schemeClr val="tx1"/>
                </a:solidFill>
                <a:latin typeface="Century Gothic" panose="020B0502020202020204" pitchFamily="34" charset="0"/>
              </a:rPr>
              <a:t> at our appointment last week. </a:t>
            </a: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2536724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Tick the sentences which are written in standard English. </a:t>
            </a: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FE7DCD82-2F8C-4B4B-B20C-C4D3ABB4F1D2}"/>
              </a:ext>
            </a:extLst>
          </p:cNvPr>
          <p:cNvGraphicFramePr>
            <a:graphicFrameLocks noGrp="1"/>
          </p:cNvGraphicFramePr>
          <p:nvPr>
            <p:extLst>
              <p:ext uri="{D42A27DB-BD31-4B8C-83A1-F6EECF244321}">
                <p14:modId xmlns:p14="http://schemas.microsoft.com/office/powerpoint/2010/main" val="3313231825"/>
              </p:ext>
            </p:extLst>
          </p:nvPr>
        </p:nvGraphicFramePr>
        <p:xfrm>
          <a:off x="1468911" y="1600200"/>
          <a:ext cx="4053000" cy="3657600"/>
        </p:xfrm>
        <a:graphic>
          <a:graphicData uri="http://schemas.openxmlformats.org/drawingml/2006/table">
            <a:tbl>
              <a:tblPr firstRow="1" bandRow="1">
                <a:tableStyleId>{5940675A-B579-460E-94D1-54222C63F5DA}</a:tableStyleId>
              </a:tblPr>
              <a:tblGrid>
                <a:gridCol w="4053000">
                  <a:extLst>
                    <a:ext uri="{9D8B030D-6E8A-4147-A177-3AD203B41FA5}">
                      <a16:colId xmlns:a16="http://schemas.microsoft.com/office/drawing/2014/main" val="1567826808"/>
                    </a:ext>
                  </a:extLst>
                </a:gridCol>
              </a:tblGrid>
              <a:tr h="440515">
                <a:tc>
                  <a:txBody>
                    <a:bodyPr/>
                    <a:lstStyle/>
                    <a:p>
                      <a:r>
                        <a:rPr lang="en-GB" sz="2000" b="1" dirty="0">
                          <a:latin typeface="Century Gothic" panose="020B0502020202020204" pitchFamily="34" charset="0"/>
                        </a:rPr>
                        <a:t>A. “Have you had enough to eat?” she asked me.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7073820"/>
                  </a:ext>
                </a:extLst>
              </a:tr>
              <a:tr h="179578">
                <a:tc>
                  <a:txBody>
                    <a:bodyPr/>
                    <a:lstStyle/>
                    <a:p>
                      <a:endParaRPr lang="en-GB" sz="20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20845608"/>
                  </a:ext>
                </a:extLst>
              </a:tr>
              <a:tr h="538733">
                <a:tc>
                  <a:txBody>
                    <a:bodyPr/>
                    <a:lstStyle/>
                    <a:p>
                      <a:r>
                        <a:rPr lang="en-GB" sz="2000" b="1" dirty="0">
                          <a:latin typeface="Century Gothic" panose="020B0502020202020204" pitchFamily="34" charset="0"/>
                        </a:rPr>
                        <a:t>B. The guide and me wandered around the museum, discussing history at great length.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11276781"/>
                  </a:ext>
                </a:extLst>
              </a:tr>
              <a:tr h="179578">
                <a:tc>
                  <a:txBody>
                    <a:bodyPr/>
                    <a:lstStyle/>
                    <a:p>
                      <a:endParaRPr lang="en-GB" sz="20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32888892"/>
                  </a:ext>
                </a:extLst>
              </a:tr>
              <a:tr h="359156">
                <a:tc>
                  <a:txBody>
                    <a:bodyPr/>
                    <a:lstStyle/>
                    <a:p>
                      <a:r>
                        <a:rPr lang="en-GB" sz="2000" b="1" dirty="0">
                          <a:latin typeface="Century Gothic" panose="020B0502020202020204" pitchFamily="34" charset="0"/>
                        </a:rPr>
                        <a:t>C. Jeremy and I couldn’t remember the first time we met.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07904223"/>
                  </a:ext>
                </a:extLst>
              </a:tr>
              <a:tr h="179578">
                <a:tc>
                  <a:txBody>
                    <a:bodyPr/>
                    <a:lstStyle/>
                    <a:p>
                      <a:endParaRPr lang="en-GB" sz="20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28125301"/>
                  </a:ext>
                </a:extLst>
              </a:tr>
              <a:tr h="359156">
                <a:tc>
                  <a:txBody>
                    <a:bodyPr/>
                    <a:lstStyle/>
                    <a:p>
                      <a:r>
                        <a:rPr lang="en-GB" sz="2000" b="1" dirty="0">
                          <a:latin typeface="Century Gothic" panose="020B0502020202020204" pitchFamily="34" charset="0"/>
                        </a:rPr>
                        <a:t>D. How would you describe my cousin and I?</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83733515"/>
                  </a:ext>
                </a:extLst>
              </a:tr>
            </a:tbl>
          </a:graphicData>
        </a:graphic>
      </p:graphicFrame>
      <p:graphicFrame>
        <p:nvGraphicFramePr>
          <p:cNvPr id="7" name="Table 6">
            <a:extLst>
              <a:ext uri="{FF2B5EF4-FFF2-40B4-BE49-F238E27FC236}">
                <a16:creationId xmlns:a16="http://schemas.microsoft.com/office/drawing/2014/main" id="{65AA8BAA-1A5E-4AAF-AAAA-3959B9553C65}"/>
              </a:ext>
            </a:extLst>
          </p:cNvPr>
          <p:cNvGraphicFramePr>
            <a:graphicFrameLocks noGrp="1"/>
          </p:cNvGraphicFramePr>
          <p:nvPr>
            <p:extLst>
              <p:ext uri="{D42A27DB-BD31-4B8C-83A1-F6EECF244321}">
                <p14:modId xmlns:p14="http://schemas.microsoft.com/office/powerpoint/2010/main" val="1864906378"/>
              </p:ext>
            </p:extLst>
          </p:nvPr>
        </p:nvGraphicFramePr>
        <p:xfrm>
          <a:off x="6492308" y="1600201"/>
          <a:ext cx="612000" cy="3657599"/>
        </p:xfrm>
        <a:graphic>
          <a:graphicData uri="http://schemas.openxmlformats.org/drawingml/2006/table">
            <a:tbl>
              <a:tblPr firstRow="1" bandRow="1">
                <a:tableStyleId>{5940675A-B579-460E-94D1-54222C63F5DA}</a:tableStyleId>
              </a:tblPr>
              <a:tblGrid>
                <a:gridCol w="612000">
                  <a:extLst>
                    <a:ext uri="{9D8B030D-6E8A-4147-A177-3AD203B41FA5}">
                      <a16:colId xmlns:a16="http://schemas.microsoft.com/office/drawing/2014/main" val="3620735403"/>
                    </a:ext>
                  </a:extLst>
                </a:gridCol>
              </a:tblGrid>
              <a:tr h="609600">
                <a:tc>
                  <a:txBody>
                    <a:bodyPr/>
                    <a:lstStyle/>
                    <a:p>
                      <a:endParaRPr lang="en-GB" sz="1200" dirty="0"/>
                    </a:p>
                  </a:txBody>
                  <a:tcPr marL="63305" marR="63305" marT="31652" marB="3165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2035393"/>
                  </a:ext>
                </a:extLst>
              </a:tr>
              <a:tr h="457200">
                <a:tc>
                  <a:txBody>
                    <a:bodyPr/>
                    <a:lstStyle/>
                    <a:p>
                      <a:endParaRPr lang="en-GB" sz="100" dirty="0"/>
                    </a:p>
                  </a:txBody>
                  <a:tcPr marL="63305" marR="63305" marT="31652" marB="31652" anchor="ctr">
                    <a:lnL w="12700" cmpd="sng">
                      <a:noFill/>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1102156"/>
                  </a:ext>
                </a:extLst>
              </a:tr>
              <a:tr h="609600">
                <a:tc>
                  <a:txBody>
                    <a:bodyPr/>
                    <a:lstStyle/>
                    <a:p>
                      <a:endParaRPr lang="en-GB" sz="1200" dirty="0"/>
                    </a:p>
                  </a:txBody>
                  <a:tcPr marL="63305" marR="63305" marT="31652" marB="3165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2603823"/>
                  </a:ext>
                </a:extLst>
              </a:tr>
              <a:tr h="508000">
                <a:tc>
                  <a:txBody>
                    <a:bodyPr/>
                    <a:lstStyle/>
                    <a:p>
                      <a:endParaRPr lang="en-GB" sz="100" dirty="0"/>
                    </a:p>
                  </a:txBody>
                  <a:tcPr marL="63305" marR="63305" marT="31652" marB="31652" anchor="ctr">
                    <a:lnL w="12700" cmpd="sng">
                      <a:noFill/>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46604147"/>
                  </a:ext>
                </a:extLst>
              </a:tr>
              <a:tr h="609600">
                <a:tc>
                  <a:txBody>
                    <a:bodyPr/>
                    <a:lstStyle/>
                    <a:p>
                      <a:endParaRPr lang="en-GB" sz="1200" dirty="0"/>
                    </a:p>
                  </a:txBody>
                  <a:tcPr marL="63305" marR="63305" marT="31652" marB="3165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21961117"/>
                  </a:ext>
                </a:extLst>
              </a:tr>
              <a:tr h="253999">
                <a:tc>
                  <a:txBody>
                    <a:bodyPr/>
                    <a:lstStyle/>
                    <a:p>
                      <a:endParaRPr lang="en-GB" sz="100" dirty="0"/>
                    </a:p>
                  </a:txBody>
                  <a:tcPr marL="63305" marR="63305" marT="31652" marB="31652" anchor="ctr">
                    <a:lnL w="12700" cmpd="sng">
                      <a:noFill/>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0145520"/>
                  </a:ext>
                </a:extLst>
              </a:tr>
              <a:tr h="609600">
                <a:tc>
                  <a:txBody>
                    <a:bodyPr/>
                    <a:lstStyle/>
                    <a:p>
                      <a:endParaRPr lang="en-GB" sz="1200" dirty="0"/>
                    </a:p>
                  </a:txBody>
                  <a:tcPr marL="63305" marR="63305" marT="31652" marB="3165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1637348"/>
                  </a:ext>
                </a:extLst>
              </a:tr>
            </a:tbl>
          </a:graphicData>
        </a:graphic>
      </p:graphicFrame>
    </p:spTree>
    <p:extLst>
      <p:ext uri="{BB962C8B-B14F-4D97-AF65-F5344CB8AC3E}">
        <p14:creationId xmlns:p14="http://schemas.microsoft.com/office/powerpoint/2010/main" val="3826674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Tick the sentences which are written in standard English. </a:t>
            </a: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aphicFrame>
        <p:nvGraphicFramePr>
          <p:cNvPr id="6" name="Table 5">
            <a:extLst>
              <a:ext uri="{FF2B5EF4-FFF2-40B4-BE49-F238E27FC236}">
                <a16:creationId xmlns:a16="http://schemas.microsoft.com/office/drawing/2014/main" id="{FE7DCD82-2F8C-4B4B-B20C-C4D3ABB4F1D2}"/>
              </a:ext>
            </a:extLst>
          </p:cNvPr>
          <p:cNvGraphicFramePr>
            <a:graphicFrameLocks noGrp="1"/>
          </p:cNvGraphicFramePr>
          <p:nvPr>
            <p:extLst>
              <p:ext uri="{D42A27DB-BD31-4B8C-83A1-F6EECF244321}">
                <p14:modId xmlns:p14="http://schemas.microsoft.com/office/powerpoint/2010/main" val="1505243574"/>
              </p:ext>
            </p:extLst>
          </p:nvPr>
        </p:nvGraphicFramePr>
        <p:xfrm>
          <a:off x="1468911" y="1600200"/>
          <a:ext cx="4053000" cy="3657600"/>
        </p:xfrm>
        <a:graphic>
          <a:graphicData uri="http://schemas.openxmlformats.org/drawingml/2006/table">
            <a:tbl>
              <a:tblPr firstRow="1" bandRow="1">
                <a:tableStyleId>{5940675A-B579-460E-94D1-54222C63F5DA}</a:tableStyleId>
              </a:tblPr>
              <a:tblGrid>
                <a:gridCol w="4053000">
                  <a:extLst>
                    <a:ext uri="{9D8B030D-6E8A-4147-A177-3AD203B41FA5}">
                      <a16:colId xmlns:a16="http://schemas.microsoft.com/office/drawing/2014/main" val="1567826808"/>
                    </a:ext>
                  </a:extLst>
                </a:gridCol>
              </a:tblGrid>
              <a:tr h="440515">
                <a:tc>
                  <a:txBody>
                    <a:bodyPr/>
                    <a:lstStyle/>
                    <a:p>
                      <a:r>
                        <a:rPr lang="en-GB" sz="2000" b="1" dirty="0">
                          <a:solidFill>
                            <a:srgbClr val="FF0000"/>
                          </a:solidFill>
                          <a:latin typeface="Century Gothic" panose="020B0502020202020204" pitchFamily="34" charset="0"/>
                        </a:rPr>
                        <a:t>A. “Have you had enough to eat?” she asked me.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97073820"/>
                  </a:ext>
                </a:extLst>
              </a:tr>
              <a:tr h="179578">
                <a:tc>
                  <a:txBody>
                    <a:bodyPr/>
                    <a:lstStyle/>
                    <a:p>
                      <a:endParaRPr lang="en-GB" sz="20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20845608"/>
                  </a:ext>
                </a:extLst>
              </a:tr>
              <a:tr h="538733">
                <a:tc>
                  <a:txBody>
                    <a:bodyPr/>
                    <a:lstStyle/>
                    <a:p>
                      <a:r>
                        <a:rPr lang="en-GB" sz="2000" b="1" dirty="0">
                          <a:latin typeface="Century Gothic" panose="020B0502020202020204" pitchFamily="34" charset="0"/>
                        </a:rPr>
                        <a:t>B. The guide and me wandered around the museum, discussing history at great length.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11276781"/>
                  </a:ext>
                </a:extLst>
              </a:tr>
              <a:tr h="179578">
                <a:tc>
                  <a:txBody>
                    <a:bodyPr/>
                    <a:lstStyle/>
                    <a:p>
                      <a:endParaRPr lang="en-GB" sz="20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32888892"/>
                  </a:ext>
                </a:extLst>
              </a:tr>
              <a:tr h="359156">
                <a:tc>
                  <a:txBody>
                    <a:bodyPr/>
                    <a:lstStyle/>
                    <a:p>
                      <a:r>
                        <a:rPr lang="en-GB" sz="2000" b="1" dirty="0">
                          <a:solidFill>
                            <a:srgbClr val="FF0000"/>
                          </a:solidFill>
                          <a:latin typeface="Century Gothic" panose="020B0502020202020204" pitchFamily="34" charset="0"/>
                        </a:rPr>
                        <a:t>C. Jeremy and I couldn’t remember the first time we met.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07904223"/>
                  </a:ext>
                </a:extLst>
              </a:tr>
              <a:tr h="179578">
                <a:tc>
                  <a:txBody>
                    <a:bodyPr/>
                    <a:lstStyle/>
                    <a:p>
                      <a:endParaRPr lang="en-GB" sz="2000" b="1" dirty="0">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28125301"/>
                  </a:ext>
                </a:extLst>
              </a:tr>
              <a:tr h="359156">
                <a:tc>
                  <a:txBody>
                    <a:bodyPr/>
                    <a:lstStyle/>
                    <a:p>
                      <a:r>
                        <a:rPr lang="en-GB" sz="2000" b="1" dirty="0">
                          <a:latin typeface="Century Gothic" panose="020B0502020202020204" pitchFamily="34" charset="0"/>
                        </a:rPr>
                        <a:t>D. How would you describe my cousin and I?</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783733515"/>
                  </a:ext>
                </a:extLst>
              </a:tr>
            </a:tbl>
          </a:graphicData>
        </a:graphic>
      </p:graphicFrame>
      <p:graphicFrame>
        <p:nvGraphicFramePr>
          <p:cNvPr id="8" name="Table 7">
            <a:extLst>
              <a:ext uri="{FF2B5EF4-FFF2-40B4-BE49-F238E27FC236}">
                <a16:creationId xmlns:a16="http://schemas.microsoft.com/office/drawing/2014/main" id="{34AF58C6-EA68-4076-B2C1-A25B4A67F016}"/>
              </a:ext>
            </a:extLst>
          </p:cNvPr>
          <p:cNvGraphicFramePr>
            <a:graphicFrameLocks noGrp="1"/>
          </p:cNvGraphicFramePr>
          <p:nvPr>
            <p:extLst>
              <p:ext uri="{D42A27DB-BD31-4B8C-83A1-F6EECF244321}">
                <p14:modId xmlns:p14="http://schemas.microsoft.com/office/powerpoint/2010/main" val="3898646566"/>
              </p:ext>
            </p:extLst>
          </p:nvPr>
        </p:nvGraphicFramePr>
        <p:xfrm>
          <a:off x="6492308" y="1600201"/>
          <a:ext cx="612000" cy="3657599"/>
        </p:xfrm>
        <a:graphic>
          <a:graphicData uri="http://schemas.openxmlformats.org/drawingml/2006/table">
            <a:tbl>
              <a:tblPr firstRow="1" bandRow="1">
                <a:tableStyleId>{5940675A-B579-460E-94D1-54222C63F5DA}</a:tableStyleId>
              </a:tblPr>
              <a:tblGrid>
                <a:gridCol w="612000">
                  <a:extLst>
                    <a:ext uri="{9D8B030D-6E8A-4147-A177-3AD203B41FA5}">
                      <a16:colId xmlns:a16="http://schemas.microsoft.com/office/drawing/2014/main" val="3620735403"/>
                    </a:ext>
                  </a:extLst>
                </a:gridCol>
              </a:tblGrid>
              <a:tr h="609600">
                <a:tc>
                  <a:txBody>
                    <a:bodyPr/>
                    <a:lstStyle/>
                    <a:p>
                      <a:pPr algn="ctr"/>
                      <a:r>
                        <a:rPr lang="en-GB" sz="2400" b="1" dirty="0">
                          <a:solidFill>
                            <a:srgbClr val="FF0000"/>
                          </a:solidFill>
                          <a:latin typeface="Century Gothic" panose="020B0502020202020204" pitchFamily="34" charset="0"/>
                          <a:sym typeface="Wingdings" panose="05000000000000000000" pitchFamily="2" charset="2"/>
                        </a:rPr>
                        <a:t></a:t>
                      </a:r>
                      <a:endParaRPr lang="en-GB" sz="2400" dirty="0"/>
                    </a:p>
                  </a:txBody>
                  <a:tcPr marL="63305" marR="63305" marT="31652" marB="3165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2035393"/>
                  </a:ext>
                </a:extLst>
              </a:tr>
              <a:tr h="457200">
                <a:tc>
                  <a:txBody>
                    <a:bodyPr/>
                    <a:lstStyle/>
                    <a:p>
                      <a:endParaRPr lang="en-GB" sz="100" dirty="0"/>
                    </a:p>
                  </a:txBody>
                  <a:tcPr marL="63305" marR="63305" marT="31652" marB="31652" anchor="ctr">
                    <a:lnL w="12700" cmpd="sng">
                      <a:noFill/>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31102156"/>
                  </a:ext>
                </a:extLst>
              </a:tr>
              <a:tr h="609600">
                <a:tc>
                  <a:txBody>
                    <a:bodyPr/>
                    <a:lstStyle/>
                    <a:p>
                      <a:endParaRPr lang="en-GB" sz="1200" dirty="0"/>
                    </a:p>
                  </a:txBody>
                  <a:tcPr marL="63305" marR="63305" marT="31652" marB="3165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2603823"/>
                  </a:ext>
                </a:extLst>
              </a:tr>
              <a:tr h="508000">
                <a:tc>
                  <a:txBody>
                    <a:bodyPr/>
                    <a:lstStyle/>
                    <a:p>
                      <a:endParaRPr lang="en-GB" sz="100" dirty="0"/>
                    </a:p>
                  </a:txBody>
                  <a:tcPr marL="63305" marR="63305" marT="31652" marB="31652" anchor="ctr">
                    <a:lnL w="12700" cmpd="sng">
                      <a:noFill/>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46604147"/>
                  </a:ext>
                </a:extLst>
              </a:tr>
              <a:tr h="6096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b="1" dirty="0">
                          <a:solidFill>
                            <a:srgbClr val="FF0000"/>
                          </a:solidFill>
                          <a:latin typeface="Century Gothic" panose="020B0502020202020204" pitchFamily="34" charset="0"/>
                          <a:sym typeface="Wingdings" panose="05000000000000000000" pitchFamily="2" charset="2"/>
                        </a:rPr>
                        <a:t></a:t>
                      </a:r>
                      <a:endParaRPr lang="en-GB" sz="2400" b="1" dirty="0">
                        <a:solidFill>
                          <a:srgbClr val="FF0000"/>
                        </a:solidFill>
                        <a:latin typeface="Century Gothic" panose="020B0502020202020204" pitchFamily="34" charset="0"/>
                      </a:endParaRPr>
                    </a:p>
                  </a:txBody>
                  <a:tcPr marL="63305" marR="63305" marT="31652" marB="3165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21961117"/>
                  </a:ext>
                </a:extLst>
              </a:tr>
              <a:tr h="253999">
                <a:tc>
                  <a:txBody>
                    <a:bodyPr/>
                    <a:lstStyle/>
                    <a:p>
                      <a:endParaRPr lang="en-GB" sz="100" dirty="0"/>
                    </a:p>
                  </a:txBody>
                  <a:tcPr marL="63305" marR="63305" marT="31652" marB="31652" anchor="ctr">
                    <a:lnL w="12700" cmpd="sng">
                      <a:noFill/>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80145520"/>
                  </a:ext>
                </a:extLst>
              </a:tr>
              <a:tr h="609600">
                <a:tc>
                  <a:txBody>
                    <a:bodyPr/>
                    <a:lstStyle/>
                    <a:p>
                      <a:endParaRPr lang="en-GB" sz="1200" dirty="0"/>
                    </a:p>
                  </a:txBody>
                  <a:tcPr marL="63305" marR="63305" marT="31652" marB="31652"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1637348"/>
                  </a:ext>
                </a:extLst>
              </a:tr>
            </a:tbl>
          </a:graphicData>
        </a:graphic>
      </p:graphicFrame>
    </p:spTree>
    <p:extLst>
      <p:ext uri="{BB962C8B-B14F-4D97-AF65-F5344CB8AC3E}">
        <p14:creationId xmlns:p14="http://schemas.microsoft.com/office/powerpoint/2010/main" val="25017665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Yasmin has written the sentence below. Rewrite the sentence so that it uses standard English. </a:t>
            </a:r>
          </a:p>
          <a:p>
            <a:pPr lvl="0" defTabSz="514350">
              <a:defRPr/>
            </a:pPr>
            <a:endParaRPr lang="en-GB" sz="1200" b="1" dirty="0">
              <a:solidFill>
                <a:schemeClr val="tx1"/>
              </a:solidFill>
              <a:latin typeface="Century Gothic" panose="020B0502020202020204" pitchFamily="34" charset="0"/>
            </a:endParaRPr>
          </a:p>
          <a:p>
            <a:pPr lvl="0" defTabSz="514350">
              <a:defRPr/>
            </a:pPr>
            <a:endParaRPr lang="en-GB" sz="1200" b="1" dirty="0">
              <a:solidFill>
                <a:schemeClr val="tx1"/>
              </a:solidFill>
              <a:latin typeface="Century Gothic" panose="020B0502020202020204" pitchFamily="34" charset="0"/>
            </a:endParaRPr>
          </a:p>
          <a:p>
            <a:pPr lvl="0" defTabSz="514350">
              <a:defRPr/>
            </a:pPr>
            <a:endParaRPr lang="en-GB" sz="1200" b="1" dirty="0">
              <a:solidFill>
                <a:schemeClr val="tx1"/>
              </a:solidFill>
              <a:latin typeface="Century Gothic" panose="020B0502020202020204" pitchFamily="34" charset="0"/>
            </a:endParaRPr>
          </a:p>
          <a:p>
            <a:pPr lvl="0" defTabSz="514350">
              <a:defRPr/>
            </a:pPr>
            <a:endParaRPr lang="en-GB" sz="1200" b="1" dirty="0">
              <a:solidFill>
                <a:schemeClr val="tx1"/>
              </a:solidFill>
              <a:latin typeface="Century Gothic" panose="020B0502020202020204" pitchFamily="34" charset="0"/>
            </a:endParaRPr>
          </a:p>
          <a:p>
            <a:pPr lvl="0" defTabSz="514350">
              <a:defRPr/>
            </a:pPr>
            <a:endParaRPr lang="en-GB" sz="1200" b="1" dirty="0">
              <a:solidFill>
                <a:schemeClr val="tx1"/>
              </a:solidFill>
              <a:latin typeface="Century Gothic" panose="020B0502020202020204" pitchFamily="34" charset="0"/>
            </a:endParaRPr>
          </a:p>
          <a:p>
            <a:pPr lvl="0" defTabSz="514350">
              <a:defRPr/>
            </a:pPr>
            <a:r>
              <a:rPr lang="en-GB" sz="2400" b="1" dirty="0">
                <a:solidFill>
                  <a:schemeClr val="tx1"/>
                </a:solidFill>
                <a:latin typeface="Century Gothic" panose="020B0502020202020204" pitchFamily="34" charset="0"/>
              </a:rPr>
              <a:t>My best friend and me don’t completely agree about everything. </a:t>
            </a:r>
          </a:p>
        </p:txBody>
      </p:sp>
      <p:grpSp>
        <p:nvGrpSpPr>
          <p:cNvPr id="9" name="Group 8">
            <a:extLst>
              <a:ext uri="{FF2B5EF4-FFF2-40B4-BE49-F238E27FC236}">
                <a16:creationId xmlns:a16="http://schemas.microsoft.com/office/drawing/2014/main" id="{144D2ECC-E0DF-46FC-A608-1741C5018732}"/>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620EC66-E214-4234-96C9-691339C418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03D0A57B-2B65-45FA-8DBD-9EAE458E57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636014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Yasmin has written the sentence below. Rewrite the sentence so that it uses standard English. </a:t>
            </a:r>
          </a:p>
          <a:p>
            <a:pPr lvl="0" defTabSz="514350">
              <a:defRPr/>
            </a:pPr>
            <a:endParaRPr lang="en-GB" sz="1200" b="1" dirty="0">
              <a:solidFill>
                <a:schemeClr val="tx1"/>
              </a:solidFill>
              <a:latin typeface="Century Gothic" panose="020B0502020202020204" pitchFamily="34" charset="0"/>
            </a:endParaRPr>
          </a:p>
          <a:p>
            <a:pPr lvl="0" defTabSz="514350">
              <a:defRPr/>
            </a:pPr>
            <a:endParaRPr lang="en-GB" sz="1200" b="1" dirty="0">
              <a:solidFill>
                <a:schemeClr val="tx1"/>
              </a:solidFill>
              <a:latin typeface="Century Gothic" panose="020B0502020202020204" pitchFamily="34" charset="0"/>
            </a:endParaRPr>
          </a:p>
          <a:p>
            <a:pPr lvl="0" defTabSz="514350">
              <a:defRPr/>
            </a:pPr>
            <a:endParaRPr lang="en-GB" sz="1200" b="1" dirty="0">
              <a:solidFill>
                <a:schemeClr val="tx1"/>
              </a:solidFill>
              <a:latin typeface="Century Gothic" panose="020B0502020202020204" pitchFamily="34" charset="0"/>
            </a:endParaRPr>
          </a:p>
          <a:p>
            <a:pPr lvl="0" defTabSz="514350">
              <a:defRPr/>
            </a:pPr>
            <a:endParaRPr lang="en-GB" sz="1200" b="1" dirty="0">
              <a:solidFill>
                <a:schemeClr val="tx1"/>
              </a:solidFill>
              <a:latin typeface="Century Gothic" panose="020B0502020202020204" pitchFamily="34" charset="0"/>
            </a:endParaRPr>
          </a:p>
          <a:p>
            <a:pPr lvl="0" defTabSz="514350">
              <a:defRPr/>
            </a:pPr>
            <a:endParaRPr lang="en-GB" sz="1200" b="1" dirty="0">
              <a:solidFill>
                <a:schemeClr val="tx1"/>
              </a:solidFill>
              <a:latin typeface="Century Gothic" panose="020B0502020202020204" pitchFamily="34" charset="0"/>
            </a:endParaRPr>
          </a:p>
          <a:p>
            <a:pPr lvl="0" defTabSz="514350">
              <a:defRPr/>
            </a:pPr>
            <a:r>
              <a:rPr lang="en-GB" sz="2400" b="1" dirty="0">
                <a:solidFill>
                  <a:schemeClr val="tx1"/>
                </a:solidFill>
                <a:latin typeface="Century Gothic" panose="020B0502020202020204" pitchFamily="34" charset="0"/>
              </a:rPr>
              <a:t>My best friend and me don’t completely agree about everything.</a:t>
            </a:r>
          </a:p>
          <a:p>
            <a:pPr lvl="0" defTabSz="514350">
              <a:defRPr/>
            </a:pPr>
            <a:endParaRPr lang="en-GB" sz="2400" b="1" dirty="0">
              <a:solidFill>
                <a:schemeClr val="tx1"/>
              </a:solidFill>
              <a:latin typeface="Century Gothic" panose="020B0502020202020204" pitchFamily="34" charset="0"/>
            </a:endParaRPr>
          </a:p>
          <a:p>
            <a:pPr lvl="0" defTabSz="514350">
              <a:defRPr/>
            </a:pPr>
            <a:endParaRPr lang="en-GB" sz="2400" b="1" dirty="0">
              <a:solidFill>
                <a:schemeClr val="tx1"/>
              </a:solidFill>
              <a:latin typeface="Century Gothic" panose="020B0502020202020204" pitchFamily="34" charset="0"/>
            </a:endParaRPr>
          </a:p>
          <a:p>
            <a:pPr defTabSz="514350">
              <a:defRPr/>
            </a:pPr>
            <a:r>
              <a:rPr lang="en-GB" sz="2400" b="1" dirty="0">
                <a:solidFill>
                  <a:srgbClr val="FF0000"/>
                </a:solidFill>
                <a:latin typeface="Century Gothic" panose="020B0502020202020204" pitchFamily="34" charset="0"/>
              </a:rPr>
              <a:t>My best friend and </a:t>
            </a:r>
            <a:r>
              <a:rPr lang="en-GB" sz="2400" b="1" u="sng" dirty="0">
                <a:solidFill>
                  <a:srgbClr val="FF0000"/>
                </a:solidFill>
                <a:latin typeface="Century Gothic" panose="020B0502020202020204" pitchFamily="34" charset="0"/>
              </a:rPr>
              <a:t>I</a:t>
            </a:r>
            <a:r>
              <a:rPr lang="en-GB" sz="2400" b="1" dirty="0">
                <a:solidFill>
                  <a:srgbClr val="FF0000"/>
                </a:solidFill>
                <a:latin typeface="Century Gothic" panose="020B0502020202020204" pitchFamily="34" charset="0"/>
              </a:rPr>
              <a:t> don’t completely agree about everything. </a:t>
            </a:r>
          </a:p>
          <a:p>
            <a:pPr lvl="0" defTabSz="514350">
              <a:defRPr/>
            </a:pPr>
            <a:r>
              <a:rPr lang="en-GB" sz="3600" b="1" dirty="0">
                <a:solidFill>
                  <a:schemeClr val="tx1"/>
                </a:solidFill>
                <a:latin typeface="Century Gothic" panose="020B0502020202020204" pitchFamily="34" charset="0"/>
              </a:rPr>
              <a:t> </a:t>
            </a:r>
          </a:p>
        </p:txBody>
      </p:sp>
      <p:grpSp>
        <p:nvGrpSpPr>
          <p:cNvPr id="9" name="Group 8">
            <a:extLst>
              <a:ext uri="{FF2B5EF4-FFF2-40B4-BE49-F238E27FC236}">
                <a16:creationId xmlns:a16="http://schemas.microsoft.com/office/drawing/2014/main" id="{144D2ECC-E0DF-46FC-A608-1741C5018732}"/>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620EC66-E214-4234-96C9-691339C418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03D0A57B-2B65-45FA-8DBD-9EAE458E57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1871389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Write a sentence that includes the words and phrases below. </a:t>
            </a:r>
          </a:p>
        </p:txBody>
      </p:sp>
      <p:grpSp>
        <p:nvGrpSpPr>
          <p:cNvPr id="9" name="Group 8">
            <a:extLst>
              <a:ext uri="{FF2B5EF4-FFF2-40B4-BE49-F238E27FC236}">
                <a16:creationId xmlns:a16="http://schemas.microsoft.com/office/drawing/2014/main" id="{144D2ECC-E0DF-46FC-A608-1741C5018732}"/>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620EC66-E214-4234-96C9-691339C418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03D0A57B-2B65-45FA-8DBD-9EAE458E57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16" name="Group 15">
            <a:extLst>
              <a:ext uri="{FF2B5EF4-FFF2-40B4-BE49-F238E27FC236}">
                <a16:creationId xmlns:a16="http://schemas.microsoft.com/office/drawing/2014/main" id="{C4CCE172-6814-4741-91B5-9DCC858A71DD}"/>
              </a:ext>
            </a:extLst>
          </p:cNvPr>
          <p:cNvGrpSpPr/>
          <p:nvPr/>
        </p:nvGrpSpPr>
        <p:grpSpPr>
          <a:xfrm>
            <a:off x="2557585" y="1949974"/>
            <a:ext cx="4028830" cy="2750002"/>
            <a:chOff x="2611667" y="2869563"/>
            <a:chExt cx="1595276" cy="1207720"/>
          </a:xfrm>
        </p:grpSpPr>
        <p:sp>
          <p:nvSpPr>
            <p:cNvPr id="17" name="Rounded Rectangle 1">
              <a:extLst>
                <a:ext uri="{FF2B5EF4-FFF2-40B4-BE49-F238E27FC236}">
                  <a16:creationId xmlns:a16="http://schemas.microsoft.com/office/drawing/2014/main" id="{6B0212F5-5462-49A5-A76B-816100CE7A30}"/>
                </a:ext>
              </a:extLst>
            </p:cNvPr>
            <p:cNvSpPr/>
            <p:nvPr/>
          </p:nvSpPr>
          <p:spPr>
            <a:xfrm>
              <a:off x="2611667" y="2869563"/>
              <a:ext cx="1595276" cy="294864"/>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b="1" dirty="0" err="1">
                  <a:latin typeface="Century Gothic" panose="020B0502020202020204" pitchFamily="34" charset="0"/>
                </a:rPr>
                <a:t>Yussuf</a:t>
              </a:r>
              <a:r>
                <a:rPr lang="en-GB" sz="3600" b="1" dirty="0">
                  <a:latin typeface="Century Gothic" panose="020B0502020202020204" pitchFamily="34" charset="0"/>
                </a:rPr>
                <a:t> and I</a:t>
              </a:r>
              <a:endParaRPr lang="en-US" sz="3600" dirty="0"/>
            </a:p>
          </p:txBody>
        </p:sp>
        <p:sp>
          <p:nvSpPr>
            <p:cNvPr id="18" name="Rounded Rectangle 26">
              <a:extLst>
                <a:ext uri="{FF2B5EF4-FFF2-40B4-BE49-F238E27FC236}">
                  <a16:creationId xmlns:a16="http://schemas.microsoft.com/office/drawing/2014/main" id="{32E6D806-66AC-4E49-90D5-EF4C5820720A}"/>
                </a:ext>
              </a:extLst>
            </p:cNvPr>
            <p:cNvSpPr/>
            <p:nvPr/>
          </p:nvSpPr>
          <p:spPr>
            <a:xfrm>
              <a:off x="2611667" y="3315943"/>
              <a:ext cx="1595276" cy="294864"/>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b="1" dirty="0">
                  <a:latin typeface="Century Gothic" panose="020B0502020202020204" pitchFamily="34" charset="0"/>
                </a:rPr>
                <a:t>phone</a:t>
              </a:r>
              <a:endParaRPr lang="en-US" sz="3600" dirty="0"/>
            </a:p>
          </p:txBody>
        </p:sp>
        <p:sp>
          <p:nvSpPr>
            <p:cNvPr id="20" name="Rounded Rectangle 28">
              <a:extLst>
                <a:ext uri="{FF2B5EF4-FFF2-40B4-BE49-F238E27FC236}">
                  <a16:creationId xmlns:a16="http://schemas.microsoft.com/office/drawing/2014/main" id="{890D205A-3CC7-4B1C-9B6C-0E16F00A7481}"/>
                </a:ext>
              </a:extLst>
            </p:cNvPr>
            <p:cNvSpPr/>
            <p:nvPr/>
          </p:nvSpPr>
          <p:spPr>
            <a:xfrm>
              <a:off x="2611667" y="3782419"/>
              <a:ext cx="1595276" cy="294864"/>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b="1" dirty="0">
                  <a:latin typeface="Century Gothic" panose="020B0502020202020204" pitchFamily="34" charset="0"/>
                </a:rPr>
                <a:t>loud</a:t>
              </a:r>
              <a:endParaRPr lang="en-US" sz="3600" dirty="0"/>
            </a:p>
          </p:txBody>
        </p:sp>
      </p:grpSp>
    </p:spTree>
    <p:extLst>
      <p:ext uri="{BB962C8B-B14F-4D97-AF65-F5344CB8AC3E}">
        <p14:creationId xmlns:p14="http://schemas.microsoft.com/office/powerpoint/2010/main" val="5945120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Write a sentence that includes the words and phrases below.</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defTabSz="685800">
              <a:defRPr/>
            </a:pPr>
            <a:r>
              <a:rPr lang="en-GB" sz="2000" b="1" dirty="0">
                <a:solidFill>
                  <a:srgbClr val="FF0000"/>
                </a:solidFill>
                <a:latin typeface="Century Gothic" panose="020B0502020202020204" pitchFamily="34" charset="0"/>
              </a:rPr>
              <a:t>Various possible answers; for example: </a:t>
            </a:r>
            <a:r>
              <a:rPr lang="en-GB" sz="2000" b="1" dirty="0" err="1">
                <a:solidFill>
                  <a:srgbClr val="FF0000"/>
                </a:solidFill>
                <a:latin typeface="Century Gothic" panose="020B0502020202020204" pitchFamily="34" charset="0"/>
              </a:rPr>
              <a:t>Yussuf</a:t>
            </a:r>
            <a:r>
              <a:rPr lang="en-GB" sz="2000" b="1" dirty="0">
                <a:solidFill>
                  <a:srgbClr val="FF0000"/>
                </a:solidFill>
                <a:latin typeface="Century Gothic" panose="020B0502020202020204" pitchFamily="34" charset="0"/>
              </a:rPr>
              <a:t> and I were loud during the phone call. </a:t>
            </a:r>
          </a:p>
          <a:p>
            <a:pPr lvl="0" defTabSz="685800">
              <a:defRPr/>
            </a:pPr>
            <a:r>
              <a:rPr lang="en-GB" sz="2000" b="1" dirty="0">
                <a:solidFill>
                  <a:schemeClr val="tx1"/>
                </a:solidFill>
                <a:latin typeface="Century Gothic" panose="020B0502020202020204" pitchFamily="34" charset="0"/>
              </a:rPr>
              <a:t> </a:t>
            </a:r>
          </a:p>
        </p:txBody>
      </p:sp>
      <p:grpSp>
        <p:nvGrpSpPr>
          <p:cNvPr id="9" name="Group 8">
            <a:extLst>
              <a:ext uri="{FF2B5EF4-FFF2-40B4-BE49-F238E27FC236}">
                <a16:creationId xmlns:a16="http://schemas.microsoft.com/office/drawing/2014/main" id="{144D2ECC-E0DF-46FC-A608-1741C5018732}"/>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620EC66-E214-4234-96C9-691339C41891}"/>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03D0A57B-2B65-45FA-8DBD-9EAE458E57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grpSp>
        <p:nvGrpSpPr>
          <p:cNvPr id="12" name="Group 11">
            <a:extLst>
              <a:ext uri="{FF2B5EF4-FFF2-40B4-BE49-F238E27FC236}">
                <a16:creationId xmlns:a16="http://schemas.microsoft.com/office/drawing/2014/main" id="{892FBE4E-DC8D-486A-80C1-1D8DDDEFF348}"/>
              </a:ext>
            </a:extLst>
          </p:cNvPr>
          <p:cNvGrpSpPr/>
          <p:nvPr/>
        </p:nvGrpSpPr>
        <p:grpSpPr>
          <a:xfrm>
            <a:off x="2557585" y="1949973"/>
            <a:ext cx="4028830" cy="2750002"/>
            <a:chOff x="2611667" y="2869563"/>
            <a:chExt cx="1595276" cy="1207720"/>
          </a:xfrm>
        </p:grpSpPr>
        <p:sp>
          <p:nvSpPr>
            <p:cNvPr id="13" name="Rounded Rectangle 1">
              <a:extLst>
                <a:ext uri="{FF2B5EF4-FFF2-40B4-BE49-F238E27FC236}">
                  <a16:creationId xmlns:a16="http://schemas.microsoft.com/office/drawing/2014/main" id="{F04B2137-ED1F-4CDF-ADA0-4682CC8F7EBA}"/>
                </a:ext>
              </a:extLst>
            </p:cNvPr>
            <p:cNvSpPr/>
            <p:nvPr/>
          </p:nvSpPr>
          <p:spPr>
            <a:xfrm>
              <a:off x="2611667" y="2869563"/>
              <a:ext cx="1595276" cy="294864"/>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b="1" dirty="0" err="1">
                  <a:latin typeface="Century Gothic" panose="020B0502020202020204" pitchFamily="34" charset="0"/>
                </a:rPr>
                <a:t>Yussuf</a:t>
              </a:r>
              <a:r>
                <a:rPr lang="en-GB" sz="3600" b="1" dirty="0">
                  <a:latin typeface="Century Gothic" panose="020B0502020202020204" pitchFamily="34" charset="0"/>
                </a:rPr>
                <a:t> and I</a:t>
              </a:r>
              <a:endParaRPr lang="en-US" sz="3600" dirty="0"/>
            </a:p>
          </p:txBody>
        </p:sp>
        <p:sp>
          <p:nvSpPr>
            <p:cNvPr id="14" name="Rounded Rectangle 26">
              <a:extLst>
                <a:ext uri="{FF2B5EF4-FFF2-40B4-BE49-F238E27FC236}">
                  <a16:creationId xmlns:a16="http://schemas.microsoft.com/office/drawing/2014/main" id="{2A2E47C9-8155-4B24-8338-0690339DCAE0}"/>
                </a:ext>
              </a:extLst>
            </p:cNvPr>
            <p:cNvSpPr/>
            <p:nvPr/>
          </p:nvSpPr>
          <p:spPr>
            <a:xfrm>
              <a:off x="2611667" y="3315943"/>
              <a:ext cx="1595276" cy="294864"/>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b="1" dirty="0">
                  <a:latin typeface="Century Gothic" panose="020B0502020202020204" pitchFamily="34" charset="0"/>
                </a:rPr>
                <a:t>phone</a:t>
              </a:r>
              <a:endParaRPr lang="en-US" sz="3600" dirty="0"/>
            </a:p>
          </p:txBody>
        </p:sp>
        <p:sp>
          <p:nvSpPr>
            <p:cNvPr id="15" name="Rounded Rectangle 28">
              <a:extLst>
                <a:ext uri="{FF2B5EF4-FFF2-40B4-BE49-F238E27FC236}">
                  <a16:creationId xmlns:a16="http://schemas.microsoft.com/office/drawing/2014/main" id="{36C95FA0-AC38-4733-8089-05C5C2D34504}"/>
                </a:ext>
              </a:extLst>
            </p:cNvPr>
            <p:cNvSpPr/>
            <p:nvPr/>
          </p:nvSpPr>
          <p:spPr>
            <a:xfrm>
              <a:off x="2611667" y="3782419"/>
              <a:ext cx="1595276" cy="294864"/>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en-GB" sz="3600" b="1" dirty="0">
                  <a:latin typeface="Century Gothic" panose="020B0502020202020204" pitchFamily="34" charset="0"/>
                </a:rPr>
                <a:t>loud</a:t>
              </a:r>
              <a:endParaRPr lang="en-US" sz="3600" dirty="0"/>
            </a:p>
          </p:txBody>
        </p:sp>
      </p:grpSp>
    </p:spTree>
    <p:extLst>
      <p:ext uri="{BB962C8B-B14F-4D97-AF65-F5344CB8AC3E}">
        <p14:creationId xmlns:p14="http://schemas.microsoft.com/office/powerpoint/2010/main" val="42668698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Which sentence below has used standard English? Explain your choice.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A. Last night, Fred and me heard a strange sound that was difficult to describe. </a:t>
            </a:r>
          </a:p>
          <a:p>
            <a:pPr marL="228600" indent="-228600">
              <a:buAutoNum type="alphaUcPeriod"/>
            </a:pPr>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B. There are a lot of important things to learn about Fred and me. </a:t>
            </a: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10986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B31300A9-E3C5-4701-8EF1-45ED088A04DD}"/>
              </a:ext>
            </a:extLst>
          </p:cNvPr>
          <p:cNvGrpSpPr/>
          <p:nvPr/>
        </p:nvGrpSpPr>
        <p:grpSpPr>
          <a:xfrm>
            <a:off x="59531" y="6454317"/>
            <a:ext cx="1238534" cy="403683"/>
            <a:chOff x="68077" y="6454317"/>
            <a:chExt cx="1238534" cy="403683"/>
          </a:xfrm>
        </p:grpSpPr>
        <p:sp>
          <p:nvSpPr>
            <p:cNvPr id="17" name="TextBox 8">
              <a:extLst>
                <a:ext uri="{FF2B5EF4-FFF2-40B4-BE49-F238E27FC236}">
                  <a16:creationId xmlns:a16="http://schemas.microsoft.com/office/drawing/2014/main" id="{0F18B4CD-798D-4EA5-92CF-7A4BB6DD9812}"/>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1 – Standard English – ‘I’ or ‘Me’</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marL="0" lvl="1" fontAlgn="base">
              <a:lnSpc>
                <a:spcPct val="100000"/>
              </a:lnSpc>
              <a:spcAft>
                <a:spcPts val="0"/>
              </a:spcAft>
              <a:tabLst>
                <a:tab pos="176213" algn="l"/>
              </a:tabLst>
            </a:pPr>
            <a:r>
              <a:rPr lang="en-US" sz="1200" b="1" dirty="0">
                <a:solidFill>
                  <a:schemeClr val="tx1"/>
                </a:solidFill>
                <a:latin typeface="Century Gothic" panose="020B0502020202020204" pitchFamily="34" charset="0"/>
              </a:rPr>
              <a:t>English Year 4: (4G7.1) </a:t>
            </a:r>
            <a:r>
              <a:rPr lang="en-US" sz="1200" b="1" dirty="0">
                <a:latin typeface="Century Gothic" panose="020B0502020202020204" pitchFamily="34" charset="0"/>
                <a:hlinkClick r:id="rId3"/>
              </a:rPr>
              <a:t>Standard English forms for verb inflections instead of local spoken forms [for example, we were instead of we was, or I did instead of I done]</a:t>
            </a:r>
            <a:endParaRPr lang="en-US" sz="1200" b="1" dirty="0">
              <a:latin typeface="Century Gothic" panose="020B0502020202020204" pitchFamily="34" charset="0"/>
            </a:endParaRP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4"/>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5"/>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Which sentence below has used standard English? Explain your choice.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bg1">
                    <a:lumMod val="50000"/>
                  </a:schemeClr>
                </a:solidFill>
                <a:latin typeface="Century Gothic" panose="020B0502020202020204" pitchFamily="34" charset="0"/>
              </a:rPr>
              <a:t>A. Last night, Fred and me heard a strange sound that was difficult to describe. </a:t>
            </a:r>
          </a:p>
          <a:p>
            <a:pPr marL="228600" indent="-228600">
              <a:buAutoNum type="alphaUcPeriod"/>
            </a:pPr>
            <a:endParaRPr lang="en-GB" sz="2400" b="1" dirty="0">
              <a:solidFill>
                <a:schemeClr val="tx1"/>
              </a:solidFill>
              <a:latin typeface="Century Gothic" panose="020B0502020202020204" pitchFamily="34" charset="0"/>
            </a:endParaRPr>
          </a:p>
          <a:p>
            <a:r>
              <a:rPr lang="en-GB" sz="2400" b="1" dirty="0">
                <a:solidFill>
                  <a:srgbClr val="FF0000"/>
                </a:solidFill>
                <a:latin typeface="Century Gothic" panose="020B0502020202020204" pitchFamily="34" charset="0"/>
              </a:rPr>
              <a:t>B. There are a lot of important things to learn about Fred and me. </a:t>
            </a:r>
          </a:p>
          <a:p>
            <a:pPr marL="228600" indent="-228600">
              <a:buAutoNum type="alphaUcPeriod"/>
            </a:pPr>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B because…</a:t>
            </a: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757120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Which sentence below has used standard English? Explain your choice.</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dirty="0">
                <a:solidFill>
                  <a:schemeClr val="bg1">
                    <a:lumMod val="50000"/>
                  </a:schemeClr>
                </a:solidFill>
                <a:latin typeface="Century Gothic" panose="020B0502020202020204" pitchFamily="34" charset="0"/>
              </a:rPr>
              <a:t>A. Last night, Fred and me heard a strange sound that was difficult to describe. </a:t>
            </a:r>
          </a:p>
          <a:p>
            <a:pPr marL="228600" indent="-228600">
              <a:buAutoNum type="alphaUcPeriod"/>
            </a:pPr>
            <a:endParaRPr lang="en-GB" sz="2400" b="1" dirty="0">
              <a:solidFill>
                <a:schemeClr val="tx1"/>
              </a:solidFill>
              <a:latin typeface="Century Gothic" panose="020B0502020202020204" pitchFamily="34" charset="0"/>
            </a:endParaRPr>
          </a:p>
          <a:p>
            <a:r>
              <a:rPr lang="en-GB" sz="2400" b="1" dirty="0">
                <a:solidFill>
                  <a:srgbClr val="FF0000"/>
                </a:solidFill>
                <a:latin typeface="Century Gothic" panose="020B0502020202020204" pitchFamily="34" charset="0"/>
              </a:rPr>
              <a:t>B. There are a lot of important things to learn about Fred and me. </a:t>
            </a:r>
          </a:p>
          <a:p>
            <a:pPr marL="228600" indent="-228600">
              <a:buAutoNum type="alphaUcPeriod"/>
            </a:pPr>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endParaRPr lang="en-GB" sz="24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B because ‘Fred and me’ is the object of the sentence whereas in A it is the subject. Sentence A should be ‘Last night, Fred and I heard a strange sound that was difficult to describe.’</a:t>
            </a: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10" name="Group 9">
            <a:extLst>
              <a:ext uri="{FF2B5EF4-FFF2-40B4-BE49-F238E27FC236}">
                <a16:creationId xmlns:a16="http://schemas.microsoft.com/office/drawing/2014/main" id="{7D546838-123D-4001-AF8F-DAB8211E90B7}"/>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A98F2BD-15C2-459C-9750-2D4FF49AD33C}"/>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41EE9A0-191A-440F-A4CC-7C7006F6ED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895745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1 – Standard English – ‘I’ or ‘Me’</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Notes and </a:t>
            </a:r>
            <a:r>
              <a:rPr lang="en-GB" sz="1600" b="1" dirty="0">
                <a:solidFill>
                  <a:schemeClr val="tx1"/>
                </a:solidFill>
                <a:latin typeface="Century Gothic" panose="020B0502020202020204" pitchFamily="34" charset="0"/>
              </a:rPr>
              <a:t>Guidance:</a:t>
            </a:r>
          </a:p>
          <a:p>
            <a:pPr fontAlgn="base"/>
            <a:endParaRPr lang="en-US" sz="1200" b="1" dirty="0">
              <a:solidFill>
                <a:schemeClr val="tx1"/>
              </a:solidFill>
              <a:latin typeface="Century Gothic" panose="020B0502020202020204" pitchFamily="34" charset="0"/>
            </a:endParaRP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Standard English is the form of the English language that is nationally accepted as the usual correct form. </a:t>
            </a: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In this step, comparisons will be made between the words </a:t>
            </a:r>
            <a:r>
              <a:rPr lang="en-US" sz="1200" b="1" i="1" dirty="0">
                <a:solidFill>
                  <a:schemeClr val="tx1"/>
                </a:solidFill>
                <a:latin typeface="Century Gothic" panose="020B0502020202020204" pitchFamily="34" charset="0"/>
              </a:rPr>
              <a:t>I</a:t>
            </a:r>
            <a:r>
              <a:rPr lang="en-US" sz="1200" b="1" dirty="0">
                <a:solidFill>
                  <a:schemeClr val="tx1"/>
                </a:solidFill>
                <a:latin typeface="Century Gothic" panose="020B0502020202020204" pitchFamily="34" charset="0"/>
              </a:rPr>
              <a:t> and </a:t>
            </a:r>
            <a:r>
              <a:rPr lang="en-US" sz="1200" b="1" i="1" dirty="0">
                <a:solidFill>
                  <a:schemeClr val="tx1"/>
                </a:solidFill>
                <a:latin typeface="Century Gothic" panose="020B0502020202020204" pitchFamily="34" charset="0"/>
              </a:rPr>
              <a:t>me </a:t>
            </a:r>
            <a:r>
              <a:rPr lang="en-US" sz="1200" b="1" dirty="0">
                <a:solidFill>
                  <a:schemeClr val="tx1"/>
                </a:solidFill>
                <a:latin typeface="Century Gothic" panose="020B0502020202020204" pitchFamily="34" charset="0"/>
              </a:rPr>
              <a:t>which are both pronouns.</a:t>
            </a:r>
          </a:p>
          <a:p>
            <a:pPr marL="171450" indent="-171450" fontAlgn="base">
              <a:buFont typeface="Arial" panose="020B0604020202020204" pitchFamily="34" charset="0"/>
              <a:buChar char="•"/>
            </a:pPr>
            <a:r>
              <a:rPr lang="en-US" sz="1200" b="1" i="1" dirty="0">
                <a:solidFill>
                  <a:schemeClr val="tx1"/>
                </a:solidFill>
                <a:latin typeface="Century Gothic" panose="020B0502020202020204" pitchFamily="34" charset="0"/>
              </a:rPr>
              <a:t>I</a:t>
            </a:r>
            <a:r>
              <a:rPr lang="en-US" sz="1200" b="1" dirty="0">
                <a:solidFill>
                  <a:schemeClr val="tx1"/>
                </a:solidFill>
                <a:latin typeface="Century Gothic" panose="020B0502020202020204" pitchFamily="34" charset="0"/>
              </a:rPr>
              <a:t> is a nominative pronoun which means it is the subject of a sentence (</a:t>
            </a:r>
            <a:r>
              <a:rPr lang="en-US" sz="1200" b="1" i="1" dirty="0">
                <a:solidFill>
                  <a:schemeClr val="tx1"/>
                </a:solidFill>
                <a:latin typeface="Century Gothic" panose="020B0502020202020204" pitchFamily="34" charset="0"/>
              </a:rPr>
              <a:t>I went to the shop), </a:t>
            </a:r>
            <a:r>
              <a:rPr lang="en-US" sz="1200" b="1" dirty="0">
                <a:solidFill>
                  <a:schemeClr val="tx1"/>
                </a:solidFill>
                <a:latin typeface="Century Gothic" panose="020B0502020202020204" pitchFamily="34" charset="0"/>
              </a:rPr>
              <a:t>whereas </a:t>
            </a:r>
            <a:r>
              <a:rPr lang="en-US" sz="1200" b="1" i="1" dirty="0">
                <a:solidFill>
                  <a:schemeClr val="tx1"/>
                </a:solidFill>
                <a:latin typeface="Century Gothic" panose="020B0502020202020204" pitchFamily="34" charset="0"/>
              </a:rPr>
              <a:t>me</a:t>
            </a:r>
            <a:r>
              <a:rPr lang="en-US" sz="1200" b="1" dirty="0">
                <a:solidFill>
                  <a:schemeClr val="tx1"/>
                </a:solidFill>
                <a:latin typeface="Century Gothic" panose="020B0502020202020204" pitchFamily="34" charset="0"/>
              </a:rPr>
              <a:t> is an object pronoun, meaning it is the direct or indirect object of the verb in a sentence (</a:t>
            </a:r>
            <a:r>
              <a:rPr lang="en-US" sz="1200" b="1" i="1" dirty="0">
                <a:solidFill>
                  <a:schemeClr val="tx1"/>
                </a:solidFill>
                <a:latin typeface="Century Gothic" panose="020B0502020202020204" pitchFamily="34" charset="0"/>
              </a:rPr>
              <a:t>He gave me a book).</a:t>
            </a: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Children will identify when these words have been used correctly, in addition to </a:t>
            </a:r>
            <a:r>
              <a:rPr lang="en-US" sz="1200" b="1" dirty="0" err="1">
                <a:solidFill>
                  <a:schemeClr val="tx1"/>
                </a:solidFill>
                <a:latin typeface="Century Gothic" panose="020B0502020202020204" pitchFamily="34" charset="0"/>
              </a:rPr>
              <a:t>recognising</a:t>
            </a:r>
            <a:r>
              <a:rPr lang="en-US" sz="1200" b="1" dirty="0">
                <a:solidFill>
                  <a:schemeClr val="tx1"/>
                </a:solidFill>
                <a:latin typeface="Century Gothic" panose="020B0502020202020204" pitchFamily="34" charset="0"/>
              </a:rPr>
              <a:t> the difference between standard and non-standard English.</a:t>
            </a:r>
          </a:p>
          <a:p>
            <a:pPr marL="171450" indent="-171450" fontAlgn="base">
              <a:buFont typeface="Arial" panose="020B0604020202020204" pitchFamily="34" charset="0"/>
              <a:buChar char="•"/>
            </a:pPr>
            <a:r>
              <a:rPr lang="en-US" sz="1200" b="1" dirty="0">
                <a:solidFill>
                  <a:schemeClr val="tx1"/>
                </a:solidFill>
                <a:latin typeface="Century Gothic" panose="020B0502020202020204" pitchFamily="34" charset="0"/>
              </a:rPr>
              <a:t>Children will be able to write sentences using the appropriate words in different standard English sentences.</a:t>
            </a:r>
          </a:p>
          <a:p>
            <a:pPr fontAlgn="base"/>
            <a:endParaRPr lang="en-US" sz="1200" b="1" dirty="0">
              <a:solidFill>
                <a:schemeClr val="tx1"/>
              </a:solidFill>
              <a:latin typeface="Century Gothic" panose="020B0502020202020204" pitchFamily="34" charset="0"/>
            </a:endParaRPr>
          </a:p>
          <a:p>
            <a:pPr fontAlgn="base"/>
            <a:endParaRPr lang="en-US" sz="1200" b="1" dirty="0">
              <a:solidFill>
                <a:schemeClr val="tx1"/>
              </a:solidFill>
              <a:latin typeface="Century Gothic" panose="020B0502020202020204" pitchFamily="34" charset="0"/>
            </a:endParaRPr>
          </a:p>
          <a:p>
            <a:pPr fontAlgn="base"/>
            <a:r>
              <a:rPr lang="en-US" sz="1600" b="1" dirty="0">
                <a:solidFill>
                  <a:schemeClr val="tx1"/>
                </a:solidFill>
                <a:latin typeface="Century Gothic" panose="020B0502020202020204" pitchFamily="34" charset="0"/>
              </a:rPr>
              <a:t>Focused Questions:</a:t>
            </a:r>
          </a:p>
          <a:p>
            <a:pPr marL="355600" indent="-188913" fontAlgn="base"/>
            <a:endParaRPr lang="en-US" sz="1200" b="1" dirty="0">
              <a:solidFill>
                <a:schemeClr val="tx1"/>
              </a:solidFill>
              <a:latin typeface="Century Gothic" panose="020B0502020202020204" pitchFamily="34" charset="0"/>
            </a:endParaRPr>
          </a:p>
          <a:p>
            <a:pPr marL="225425" indent="-225425" fontAlgn="base">
              <a:buFont typeface="Arial" panose="020B0604020202020204" pitchFamily="34" charset="0"/>
              <a:buChar char="•"/>
            </a:pPr>
            <a:r>
              <a:rPr lang="en-US" sz="1200" b="1" dirty="0">
                <a:solidFill>
                  <a:schemeClr val="tx1"/>
                </a:solidFill>
                <a:latin typeface="Century Gothic" panose="020B0502020202020204" pitchFamily="34" charset="0"/>
              </a:rPr>
              <a:t>Insert </a:t>
            </a:r>
            <a:r>
              <a:rPr lang="en-US" sz="1200" b="1" i="1" dirty="0">
                <a:solidFill>
                  <a:schemeClr val="tx1"/>
                </a:solidFill>
                <a:latin typeface="Century Gothic" panose="020B0502020202020204" pitchFamily="34" charset="0"/>
              </a:rPr>
              <a:t>I</a:t>
            </a:r>
            <a:r>
              <a:rPr lang="en-US" sz="1200" b="1" dirty="0">
                <a:solidFill>
                  <a:schemeClr val="tx1"/>
                </a:solidFill>
                <a:latin typeface="Century Gothic" panose="020B0502020202020204" pitchFamily="34" charset="0"/>
              </a:rPr>
              <a:t> or </a:t>
            </a:r>
            <a:r>
              <a:rPr lang="en-US" sz="1200" b="1" i="1" dirty="0">
                <a:solidFill>
                  <a:schemeClr val="tx1"/>
                </a:solidFill>
                <a:latin typeface="Century Gothic" panose="020B0502020202020204" pitchFamily="34" charset="0"/>
              </a:rPr>
              <a:t>me</a:t>
            </a:r>
            <a:r>
              <a:rPr lang="en-US" sz="1200" b="1" dirty="0">
                <a:solidFill>
                  <a:schemeClr val="tx1"/>
                </a:solidFill>
                <a:latin typeface="Century Gothic" panose="020B0502020202020204" pitchFamily="34" charset="0"/>
              </a:rPr>
              <a:t> in the sentence below to make it standard English.</a:t>
            </a:r>
          </a:p>
          <a:p>
            <a:pPr marL="225425" indent="-225425" fontAlgn="base">
              <a:buFont typeface="Arial" panose="020B0604020202020204" pitchFamily="34" charset="0"/>
              <a:buChar char="•"/>
            </a:pPr>
            <a:r>
              <a:rPr lang="en-US" sz="1200" b="1" dirty="0">
                <a:solidFill>
                  <a:schemeClr val="tx1"/>
                </a:solidFill>
                <a:latin typeface="Century Gothic" panose="020B0502020202020204" pitchFamily="34" charset="0"/>
              </a:rPr>
              <a:t>Remove one of the subjects in the sentence to decide if</a:t>
            </a:r>
            <a:r>
              <a:rPr lang="en-US" sz="1200" b="1" i="1" dirty="0">
                <a:solidFill>
                  <a:schemeClr val="tx1"/>
                </a:solidFill>
                <a:latin typeface="Century Gothic" panose="020B0502020202020204" pitchFamily="34" charset="0"/>
              </a:rPr>
              <a:t> I </a:t>
            </a:r>
            <a:r>
              <a:rPr lang="en-US" sz="1200" b="1" dirty="0">
                <a:solidFill>
                  <a:schemeClr val="tx1"/>
                </a:solidFill>
                <a:latin typeface="Century Gothic" panose="020B0502020202020204" pitchFamily="34" charset="0"/>
              </a:rPr>
              <a:t>or </a:t>
            </a:r>
            <a:r>
              <a:rPr lang="en-US" sz="1200" b="1" i="1" dirty="0">
                <a:solidFill>
                  <a:schemeClr val="tx1"/>
                </a:solidFill>
                <a:latin typeface="Century Gothic" panose="020B0502020202020204" pitchFamily="34" charset="0"/>
              </a:rPr>
              <a:t>me</a:t>
            </a:r>
            <a:r>
              <a:rPr lang="en-US" sz="1200" b="1" dirty="0">
                <a:solidFill>
                  <a:schemeClr val="tx1"/>
                </a:solidFill>
                <a:latin typeface="Century Gothic" panose="020B0502020202020204" pitchFamily="34" charset="0"/>
              </a:rPr>
              <a:t> should be used. For example, Adam and I ate popcorn vs Adam and me ate popcorn. Removing the subject Adam, it is clear to see which pronouns should be used (</a:t>
            </a:r>
            <a:r>
              <a:rPr lang="en-US" sz="1200" b="1" i="1" dirty="0">
                <a:solidFill>
                  <a:schemeClr val="tx1"/>
                </a:solidFill>
                <a:latin typeface="Century Gothic" panose="020B0502020202020204" pitchFamily="34" charset="0"/>
              </a:rPr>
              <a:t>I</a:t>
            </a:r>
            <a:r>
              <a:rPr lang="en-US" sz="1200" b="1" dirty="0">
                <a:solidFill>
                  <a:schemeClr val="tx1"/>
                </a:solidFill>
                <a:latin typeface="Century Gothic" panose="020B0502020202020204" pitchFamily="34" charset="0"/>
              </a:rPr>
              <a:t> ate popcorn). </a:t>
            </a:r>
          </a:p>
          <a:p>
            <a:pPr marL="225425" indent="-225425" fontAlgn="base">
              <a:buFont typeface="Arial" panose="020B0604020202020204" pitchFamily="34" charset="0"/>
              <a:buChar char="•"/>
            </a:pPr>
            <a:r>
              <a:rPr lang="en-US" sz="1200" b="1" dirty="0">
                <a:solidFill>
                  <a:schemeClr val="tx1"/>
                </a:solidFill>
                <a:latin typeface="Century Gothic" panose="020B0502020202020204" pitchFamily="34" charset="0"/>
              </a:rPr>
              <a:t>Identify the correct word in each of these sentences to make the sentences standard English.</a:t>
            </a:r>
          </a:p>
          <a:p>
            <a:pPr marL="225425" indent="-225425" fontAlgn="base">
              <a:buFont typeface="Arial" panose="020B0604020202020204" pitchFamily="34" charset="0"/>
              <a:buChar char="•"/>
            </a:pPr>
            <a:r>
              <a:rPr lang="en-US" sz="1200" b="1" dirty="0">
                <a:solidFill>
                  <a:schemeClr val="tx1"/>
                </a:solidFill>
                <a:latin typeface="Century Gothic" panose="020B0502020202020204" pitchFamily="34" charset="0"/>
              </a:rPr>
              <a:t>What is the subject/object of the sentence?</a:t>
            </a:r>
          </a:p>
          <a:p>
            <a:pPr lvl="0" defTabSz="457200">
              <a:defRPr/>
            </a:pPr>
            <a:endParaRPr lang="en-GB" dirty="0">
              <a:solidFill>
                <a:prstClr val="black"/>
              </a:solidFill>
              <a:latin typeface="SassoonCRInfantMedium" panose="02000603020000020003" pitchFamily="2" charset="0"/>
            </a:endParaRPr>
          </a:p>
          <a:p>
            <a:pPr lvl="0" defTabSz="457200">
              <a:defRPr/>
            </a:pPr>
            <a:endParaRPr lang="en-GB" dirty="0">
              <a:solidFill>
                <a:prstClr val="black"/>
              </a:solidFill>
              <a:latin typeface="SassoonCRInfantMedium" panose="02000603020000020003" pitchFamily="2" charset="0"/>
            </a:endParaRPr>
          </a:p>
        </p:txBody>
      </p:sp>
      <p:grpSp>
        <p:nvGrpSpPr>
          <p:cNvPr id="9" name="Group 8">
            <a:extLst>
              <a:ext uri="{FF2B5EF4-FFF2-40B4-BE49-F238E27FC236}">
                <a16:creationId xmlns:a16="http://schemas.microsoft.com/office/drawing/2014/main" id="{23555F72-B7A6-4094-8EAF-89D92759D3B8}"/>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4C78D4A2-C74C-43ED-91DF-5F1C20B4ADD8}"/>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C06E5588-98ED-4DDA-89F7-825A3687BB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075266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Summer Block 1 – Standard English</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2: ‘I’ or ‘Me’</a:t>
            </a:r>
            <a:endParaRPr lang="en-GB" sz="1200" b="1" dirty="0">
              <a:solidFill>
                <a:schemeClr val="bg2">
                  <a:lumMod val="25000"/>
                </a:schemeClr>
              </a:solidFill>
              <a:latin typeface="Century Gothic" panose="020B0502020202020204" pitchFamily="34" charset="0"/>
            </a:endParaRPr>
          </a:p>
        </p:txBody>
      </p:sp>
      <p:grpSp>
        <p:nvGrpSpPr>
          <p:cNvPr id="10" name="Group 9">
            <a:extLst>
              <a:ext uri="{FF2B5EF4-FFF2-40B4-BE49-F238E27FC236}">
                <a16:creationId xmlns:a16="http://schemas.microsoft.com/office/drawing/2014/main" id="{DADC5498-3D3C-446A-8F76-3A539900CE00}"/>
              </a:ext>
            </a:extLst>
          </p:cNvPr>
          <p:cNvGrpSpPr/>
          <p:nvPr/>
        </p:nvGrpSpPr>
        <p:grpSpPr>
          <a:xfrm>
            <a:off x="59531" y="6454317"/>
            <a:ext cx="1238534" cy="403683"/>
            <a:chOff x="68077" y="6454317"/>
            <a:chExt cx="1238534" cy="403683"/>
          </a:xfrm>
        </p:grpSpPr>
        <p:sp>
          <p:nvSpPr>
            <p:cNvPr id="11" name="TextBox 8">
              <a:extLst>
                <a:ext uri="{FF2B5EF4-FFF2-40B4-BE49-F238E27FC236}">
                  <a16:creationId xmlns:a16="http://schemas.microsoft.com/office/drawing/2014/main" id="{499638CB-398B-423D-B03B-9CAF5F206150}"/>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E339D606-0286-4798-A0EE-442568FA5B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40110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the pronouns in the sentences below. </a:t>
            </a:r>
          </a:p>
          <a:p>
            <a:pPr marL="88900" algn="ctr"/>
            <a:endParaRPr lang="en-GB" sz="2000" dirty="0">
              <a:solidFill>
                <a:schemeClr val="tx1"/>
              </a:solidFill>
              <a:latin typeface="SassoonCRInfantMedium" panose="02000603020000020003" pitchFamily="2" charset="0"/>
            </a:endParaRPr>
          </a:p>
          <a:p>
            <a:r>
              <a:rPr lang="en-GB" sz="2400" b="1" dirty="0">
                <a:solidFill>
                  <a:schemeClr val="tx1"/>
                </a:solidFill>
                <a:latin typeface="Century Gothic" panose="020B0502020202020204" pitchFamily="34" charset="0"/>
              </a:rPr>
              <a:t>Her natural hair colour was blonde. </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Back then, I didn’t have as much knowledge on the subject. </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She had various hobbies including horse-riding and swimming. </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They will complete the build in February. </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The guard walked straight over to me. </a:t>
            </a:r>
          </a:p>
          <a:p>
            <a:pPr marL="88900" algn="ctr"/>
            <a:endParaRPr lang="en-GB" sz="2800" dirty="0">
              <a:solidFill>
                <a:schemeClr val="bg2">
                  <a:lumMod val="25000"/>
                </a:schemeClr>
              </a:solidFill>
              <a:latin typeface="SassoonCRInfantMedium" panose="02000603020000020003" pitchFamily="2" charset="0"/>
            </a:endParaRPr>
          </a:p>
        </p:txBody>
      </p:sp>
      <p:grpSp>
        <p:nvGrpSpPr>
          <p:cNvPr id="11" name="Group 10">
            <a:extLst>
              <a:ext uri="{FF2B5EF4-FFF2-40B4-BE49-F238E27FC236}">
                <a16:creationId xmlns:a16="http://schemas.microsoft.com/office/drawing/2014/main" id="{FB9B2EC4-4E1F-43E1-9D45-FB673A00C275}"/>
              </a:ext>
            </a:extLst>
          </p:cNvPr>
          <p:cNvGrpSpPr/>
          <p:nvPr/>
        </p:nvGrpSpPr>
        <p:grpSpPr>
          <a:xfrm>
            <a:off x="59531" y="6454317"/>
            <a:ext cx="1238534" cy="403683"/>
            <a:chOff x="68077" y="6454317"/>
            <a:chExt cx="1238534" cy="403683"/>
          </a:xfrm>
        </p:grpSpPr>
        <p:sp>
          <p:nvSpPr>
            <p:cNvPr id="12" name="TextBox 8">
              <a:extLst>
                <a:ext uri="{FF2B5EF4-FFF2-40B4-BE49-F238E27FC236}">
                  <a16:creationId xmlns:a16="http://schemas.microsoft.com/office/drawing/2014/main" id="{0508FB50-C3B6-4B43-A784-2CD30C78BB4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3" name="Picture 12" descr="A close up of a sign&#10;&#10;Description generated with high confidence">
              <a:extLst>
                <a:ext uri="{FF2B5EF4-FFF2-40B4-BE49-F238E27FC236}">
                  <a16:creationId xmlns:a16="http://schemas.microsoft.com/office/drawing/2014/main" id="{4D336A3C-57EF-40FE-91BA-DF627EE30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1035052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Circle the pronouns in the sentences below. </a:t>
            </a:r>
          </a:p>
          <a:p>
            <a:pPr marL="88900" algn="ctr"/>
            <a:endParaRPr lang="en-GB" sz="2000" dirty="0">
              <a:solidFill>
                <a:schemeClr val="tx1"/>
              </a:solidFill>
              <a:latin typeface="SassoonCRInfantMedium" panose="02000603020000020003" pitchFamily="2" charset="0"/>
            </a:endParaRPr>
          </a:p>
          <a:p>
            <a:r>
              <a:rPr lang="en-GB" sz="2400" b="1" dirty="0">
                <a:solidFill>
                  <a:srgbClr val="FF0000"/>
                </a:solidFill>
                <a:latin typeface="Century Gothic" panose="020B0502020202020204" pitchFamily="34" charset="0"/>
              </a:rPr>
              <a:t>Her</a:t>
            </a:r>
            <a:r>
              <a:rPr lang="en-GB" sz="2400" b="1" dirty="0">
                <a:solidFill>
                  <a:schemeClr val="tx1"/>
                </a:solidFill>
                <a:latin typeface="Century Gothic" panose="020B0502020202020204" pitchFamily="34" charset="0"/>
              </a:rPr>
              <a:t> natural hair colour was blonde. </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Back then, </a:t>
            </a:r>
            <a:r>
              <a:rPr lang="en-GB" sz="2400" b="1" dirty="0">
                <a:solidFill>
                  <a:srgbClr val="FF0000"/>
                </a:solidFill>
                <a:latin typeface="Century Gothic" panose="020B0502020202020204" pitchFamily="34" charset="0"/>
              </a:rPr>
              <a:t>I </a:t>
            </a:r>
            <a:r>
              <a:rPr lang="en-GB" sz="2400" b="1" dirty="0">
                <a:solidFill>
                  <a:schemeClr val="tx1"/>
                </a:solidFill>
                <a:latin typeface="Century Gothic" panose="020B0502020202020204" pitchFamily="34" charset="0"/>
              </a:rPr>
              <a:t>didn’t have as much knowledge on the subject. </a:t>
            </a:r>
          </a:p>
          <a:p>
            <a:endParaRPr lang="en-GB" sz="2400" b="1" dirty="0">
              <a:solidFill>
                <a:schemeClr val="tx1"/>
              </a:solidFill>
              <a:latin typeface="Century Gothic" panose="020B0502020202020204" pitchFamily="34" charset="0"/>
            </a:endParaRPr>
          </a:p>
          <a:p>
            <a:r>
              <a:rPr lang="en-GB" sz="2400" b="1" dirty="0">
                <a:solidFill>
                  <a:srgbClr val="FF0000"/>
                </a:solidFill>
                <a:latin typeface="Century Gothic" panose="020B0502020202020204" pitchFamily="34" charset="0"/>
              </a:rPr>
              <a:t>She</a:t>
            </a:r>
            <a:r>
              <a:rPr lang="en-GB" sz="2400" b="1" dirty="0">
                <a:solidFill>
                  <a:schemeClr val="tx1"/>
                </a:solidFill>
                <a:latin typeface="Century Gothic" panose="020B0502020202020204" pitchFamily="34" charset="0"/>
              </a:rPr>
              <a:t> had various hobbies including horse-riding and swimming. </a:t>
            </a:r>
          </a:p>
          <a:p>
            <a:endParaRPr lang="en-GB" sz="2400" b="1" dirty="0">
              <a:solidFill>
                <a:schemeClr val="tx1"/>
              </a:solidFill>
              <a:latin typeface="Century Gothic" panose="020B0502020202020204" pitchFamily="34" charset="0"/>
            </a:endParaRPr>
          </a:p>
          <a:p>
            <a:r>
              <a:rPr lang="en-GB" sz="2400" b="1" dirty="0">
                <a:solidFill>
                  <a:srgbClr val="FF0000"/>
                </a:solidFill>
                <a:latin typeface="Century Gothic" panose="020B0502020202020204" pitchFamily="34" charset="0"/>
              </a:rPr>
              <a:t>They</a:t>
            </a:r>
            <a:r>
              <a:rPr lang="en-GB" sz="2400" b="1" dirty="0">
                <a:solidFill>
                  <a:schemeClr val="tx1"/>
                </a:solidFill>
                <a:latin typeface="Century Gothic" panose="020B0502020202020204" pitchFamily="34" charset="0"/>
              </a:rPr>
              <a:t> will complete the build in February. </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The guard walked straight over to </a:t>
            </a:r>
            <a:r>
              <a:rPr lang="en-GB" sz="2400" b="1" dirty="0">
                <a:solidFill>
                  <a:srgbClr val="FF0000"/>
                </a:solidFill>
                <a:latin typeface="Century Gothic" panose="020B0502020202020204" pitchFamily="34" charset="0"/>
              </a:rPr>
              <a:t>me</a:t>
            </a:r>
            <a:r>
              <a:rPr lang="en-GB" sz="2400" b="1" dirty="0">
                <a:solidFill>
                  <a:schemeClr val="tx1"/>
                </a:solidFill>
                <a:latin typeface="Century Gothic" panose="020B0502020202020204" pitchFamily="34" charset="0"/>
              </a:rPr>
              <a:t>. </a:t>
            </a:r>
          </a:p>
          <a:p>
            <a:pPr marL="88900" algn="ctr"/>
            <a:endParaRPr lang="en-GB" sz="2800" dirty="0">
              <a:solidFill>
                <a:schemeClr val="bg2">
                  <a:lumMod val="25000"/>
                </a:schemeClr>
              </a:solidFill>
              <a:latin typeface="SassoonCRInfantMedium" panose="02000603020000020003" pitchFamily="2" charset="0"/>
            </a:endParaRPr>
          </a:p>
        </p:txBody>
      </p:sp>
      <p:grpSp>
        <p:nvGrpSpPr>
          <p:cNvPr id="11" name="Group 10">
            <a:extLst>
              <a:ext uri="{FF2B5EF4-FFF2-40B4-BE49-F238E27FC236}">
                <a16:creationId xmlns:a16="http://schemas.microsoft.com/office/drawing/2014/main" id="{FB9B2EC4-4E1F-43E1-9D45-FB673A00C275}"/>
              </a:ext>
            </a:extLst>
          </p:cNvPr>
          <p:cNvGrpSpPr/>
          <p:nvPr/>
        </p:nvGrpSpPr>
        <p:grpSpPr>
          <a:xfrm>
            <a:off x="59531" y="6454317"/>
            <a:ext cx="1238534" cy="403683"/>
            <a:chOff x="68077" y="6454317"/>
            <a:chExt cx="1238534" cy="403683"/>
          </a:xfrm>
        </p:grpSpPr>
        <p:sp>
          <p:nvSpPr>
            <p:cNvPr id="12" name="TextBox 8">
              <a:extLst>
                <a:ext uri="{FF2B5EF4-FFF2-40B4-BE49-F238E27FC236}">
                  <a16:creationId xmlns:a16="http://schemas.microsoft.com/office/drawing/2014/main" id="{0508FB50-C3B6-4B43-A784-2CD30C78BB4E}"/>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3" name="Picture 12" descr="A close up of a sign&#10;&#10;Description generated with high confidence">
              <a:extLst>
                <a:ext uri="{FF2B5EF4-FFF2-40B4-BE49-F238E27FC236}">
                  <a16:creationId xmlns:a16="http://schemas.microsoft.com/office/drawing/2014/main" id="{4D336A3C-57EF-40FE-91BA-DF627EE30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
        <p:nvSpPr>
          <p:cNvPr id="2" name="Oval 1">
            <a:extLst>
              <a:ext uri="{FF2B5EF4-FFF2-40B4-BE49-F238E27FC236}">
                <a16:creationId xmlns:a16="http://schemas.microsoft.com/office/drawing/2014/main" id="{420FCEDA-9206-439F-B155-D4D955672254}"/>
              </a:ext>
            </a:extLst>
          </p:cNvPr>
          <p:cNvSpPr/>
          <p:nvPr/>
        </p:nvSpPr>
        <p:spPr>
          <a:xfrm>
            <a:off x="303585" y="1423884"/>
            <a:ext cx="629670" cy="49019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EADD3434-9748-43F5-985B-52D22D811387}"/>
              </a:ext>
            </a:extLst>
          </p:cNvPr>
          <p:cNvSpPr/>
          <p:nvPr/>
        </p:nvSpPr>
        <p:spPr>
          <a:xfrm>
            <a:off x="1888859" y="2217307"/>
            <a:ext cx="360000" cy="360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B401C52A-C136-4861-AA76-46BCB1AA2E72}"/>
              </a:ext>
            </a:extLst>
          </p:cNvPr>
          <p:cNvSpPr/>
          <p:nvPr/>
        </p:nvSpPr>
        <p:spPr>
          <a:xfrm>
            <a:off x="316828" y="3249892"/>
            <a:ext cx="629670" cy="49019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BE5E2EAB-375F-47B7-9D4D-E678C5EF9498}"/>
              </a:ext>
            </a:extLst>
          </p:cNvPr>
          <p:cNvSpPr/>
          <p:nvPr/>
        </p:nvSpPr>
        <p:spPr>
          <a:xfrm>
            <a:off x="301792" y="4318203"/>
            <a:ext cx="801144" cy="57338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F4A3CE9E-D25C-43A2-BC9A-6ECA1B6DEF40}"/>
              </a:ext>
            </a:extLst>
          </p:cNvPr>
          <p:cNvSpPr/>
          <p:nvPr/>
        </p:nvSpPr>
        <p:spPr>
          <a:xfrm>
            <a:off x="5314605" y="5099116"/>
            <a:ext cx="629670" cy="49019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63849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 The sentence below is written using standard English.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Even though we are opposites, Harry and me often get along. </a:t>
            </a: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36917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True or false? The sentence below is written using standard English. </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Even though we are opposites, Harry and me often get along. </a:t>
            </a:r>
          </a:p>
          <a:p>
            <a:endParaRPr lang="en-GB" sz="2800" b="1" dirty="0">
              <a:solidFill>
                <a:schemeClr val="tx1"/>
              </a:solidFill>
              <a:latin typeface="Century Gothic" panose="020B0502020202020204" pitchFamily="34" charset="0"/>
            </a:endParaRPr>
          </a:p>
          <a:p>
            <a:endParaRPr lang="en-GB" sz="2800" b="1" dirty="0">
              <a:solidFill>
                <a:schemeClr val="tx1"/>
              </a:solidFill>
              <a:latin typeface="Century Gothic" panose="020B0502020202020204" pitchFamily="34" charset="0"/>
            </a:endParaRPr>
          </a:p>
          <a:p>
            <a:endParaRPr lang="en-GB" sz="2800" b="1" dirty="0">
              <a:solidFill>
                <a:schemeClr val="tx1"/>
              </a:solidFill>
              <a:latin typeface="Century Gothic" panose="020B0502020202020204" pitchFamily="34" charset="0"/>
            </a:endParaRPr>
          </a:p>
          <a:p>
            <a:endParaRPr lang="en-GB" sz="28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False; it should be ‘Harry and I’. </a:t>
            </a:r>
          </a:p>
          <a:p>
            <a:endParaRPr lang="en-GB" sz="2800" b="1" dirty="0">
              <a:solidFill>
                <a:schemeClr val="tx1"/>
              </a:solidFill>
              <a:latin typeface="Century Gothic" panose="020B0502020202020204" pitchFamily="34" charset="0"/>
            </a:endParaRP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506732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Read the passage below. Underline the sentence which has not used standard English. </a:t>
            </a: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800" b="1" dirty="0">
                <a:solidFill>
                  <a:schemeClr val="tx1"/>
                </a:solidFill>
                <a:latin typeface="Century Gothic" panose="020B0502020202020204" pitchFamily="34" charset="0"/>
              </a:rPr>
              <a:t>Theresa and I had been asked to measure the length of the playground with a trundle wheel. I felt very special to be chosen for this important task. After her turn, Theresa passed the trundle wheel to I. I was certain to walk in a straight line to make our results accurate. </a:t>
            </a:r>
          </a:p>
        </p:txBody>
      </p:sp>
      <p:grpSp>
        <p:nvGrpSpPr>
          <p:cNvPr id="9" name="Group 8">
            <a:extLst>
              <a:ext uri="{FF2B5EF4-FFF2-40B4-BE49-F238E27FC236}">
                <a16:creationId xmlns:a16="http://schemas.microsoft.com/office/drawing/2014/main" id="{8D37A7FF-D549-4CB7-BAE7-C87713376D6C}"/>
              </a:ext>
            </a:extLst>
          </p:cNvPr>
          <p:cNvGrpSpPr/>
          <p:nvPr/>
        </p:nvGrpSpPr>
        <p:grpSpPr>
          <a:xfrm>
            <a:off x="59531" y="6454317"/>
            <a:ext cx="1238534" cy="403683"/>
            <a:chOff x="68077" y="6454317"/>
            <a:chExt cx="1238534" cy="403683"/>
          </a:xfrm>
        </p:grpSpPr>
        <p:sp>
          <p:nvSpPr>
            <p:cNvPr id="10" name="TextBox 8">
              <a:extLst>
                <a:ext uri="{FF2B5EF4-FFF2-40B4-BE49-F238E27FC236}">
                  <a16:creationId xmlns:a16="http://schemas.microsoft.com/office/drawing/2014/main" id="{B4586359-67CF-46BD-9F38-05802FEDEFC7}"/>
                </a:ext>
              </a:extLst>
            </p:cNvPr>
            <p:cNvSpPr txBox="1"/>
            <p:nvPr/>
          </p:nvSpPr>
          <p:spPr>
            <a:xfrm>
              <a:off x="68077" y="6688723"/>
              <a:ext cx="1238534"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a:t>
              </a:r>
              <a:r>
                <a:rPr lang="en-GB" sz="500" b="1" dirty="0">
                  <a:latin typeface="Century Gothic" panose="020B0502020202020204" pitchFamily="34" charset="0"/>
                  <a:cs typeface="Arial" panose="020B0604020202020204" pitchFamily="34" charset="0"/>
                </a:rPr>
                <a:t>Classroom Secrets Limited 2019</a:t>
              </a:r>
            </a:p>
          </p:txBody>
        </p:sp>
        <p:pic>
          <p:nvPicPr>
            <p:cNvPr id="11" name="Picture 10" descr="A close up of a sign&#10;&#10;Description generated with high confidence">
              <a:extLst>
                <a:ext uri="{FF2B5EF4-FFF2-40B4-BE49-F238E27FC236}">
                  <a16:creationId xmlns:a16="http://schemas.microsoft.com/office/drawing/2014/main" id="{3EB4F174-929D-4080-AE0C-47E070801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32" y="6454317"/>
              <a:ext cx="1174025" cy="278902"/>
            </a:xfrm>
            <a:prstGeom prst="rect">
              <a:avLst/>
            </a:prstGeom>
          </p:spPr>
        </p:pic>
      </p:grpSp>
    </p:spTree>
    <p:extLst>
      <p:ext uri="{BB962C8B-B14F-4D97-AF65-F5344CB8AC3E}">
        <p14:creationId xmlns:p14="http://schemas.microsoft.com/office/powerpoint/2010/main" val="2404462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9" ma:contentTypeDescription="Create a new document." ma:contentTypeScope="" ma:versionID="066ddb0580c6cb957c158bf950613a88">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b6edf0ecd0c2312d28fd762618f18263"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EventHashCode" minOccurs="0"/>
                <xsd:element ref="ns3:MediaServiceGenerationTim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2.xml><?xml version="1.0" encoding="utf-8"?>
<ds:datastoreItem xmlns:ds="http://schemas.openxmlformats.org/officeDocument/2006/customXml" ds:itemID="{9E8066C3-74F9-4719-B356-4A9BAA2678F7}"/>
</file>

<file path=customXml/itemProps3.xml><?xml version="1.0" encoding="utf-8"?>
<ds:datastoreItem xmlns:ds="http://schemas.openxmlformats.org/officeDocument/2006/customXml" ds:itemID="{0EF8F11D-A449-4684-B8E0-461263A2E192}">
  <ds:schemaRef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86144f90-c7b6-48d0-aae5-f5e9e48cc3df"/>
    <ds:schemaRef ds:uri="0f0ae0ff-29c4-4766-b250-c1a9bee8d430"/>
    <ds:schemaRef ds:uri="http://purl.org/dc/terms/"/>
    <ds:schemaRef ds:uri="http://schemas.microsoft.com/sharepoint/v3"/>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561</TotalTime>
  <Words>1294</Words>
  <Application>Microsoft Office PowerPoint</Application>
  <PresentationFormat>On-screen Show (4:3)</PresentationFormat>
  <Paragraphs>253</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Kyle Berkeley</cp:lastModifiedBy>
  <cp:revision>4</cp:revision>
  <dcterms:created xsi:type="dcterms:W3CDTF">2018-03-17T10:08:43Z</dcterms:created>
  <dcterms:modified xsi:type="dcterms:W3CDTF">2019-05-20T10:10:19Z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y fmtid="{D5CDD505-2E9C-101B-9397-08002B2CF9AE}" pid="4" name="AuthorIds_UIVersion_1024">
    <vt:lpwstr>176</vt:lpwstr>
  </property>
</Properties>
</file>