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92" r:id="rId6"/>
    <p:sldId id="390" r:id="rId7"/>
    <p:sldId id="393" r:id="rId8"/>
    <p:sldId id="394" r:id="rId9"/>
    <p:sldId id="360" r:id="rId10"/>
    <p:sldId id="395" r:id="rId11"/>
    <p:sldId id="398" r:id="rId12"/>
    <p:sldId id="408" r:id="rId13"/>
    <p:sldId id="397" r:id="rId14"/>
    <p:sldId id="400" r:id="rId15"/>
    <p:sldId id="396" r:id="rId16"/>
    <p:sldId id="401" r:id="rId17"/>
    <p:sldId id="386" r:id="rId18"/>
    <p:sldId id="403" r:id="rId19"/>
    <p:sldId id="404" r:id="rId20"/>
    <p:sldId id="314" r:id="rId21"/>
    <p:sldId id="405" r:id="rId22"/>
    <p:sldId id="402" r:id="rId23"/>
    <p:sldId id="406" r:id="rId24"/>
    <p:sldId id="407"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BC07A7-3EA7-4C81-8124-809D4E9585D6}" v="40" dt="2019-02-21T14:28:17.7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232" autoAdjust="0"/>
  </p:normalViewPr>
  <p:slideViewPr>
    <p:cSldViewPr snapToGrid="0">
      <p:cViewPr varScale="1">
        <p:scale>
          <a:sx n="68" d="100"/>
          <a:sy n="68" d="100"/>
        </p:scale>
        <p:origin x="13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eresa Hodgson" userId="213b339f-9e68-4d61-b6e1-9aa385d3ff46" providerId="ADAL" clId="{0E50CFCC-B7B4-4CC3-BA8A-82EBD274C46D}"/>
    <pc:docChg chg="undo custSel addSld modSld sldOrd">
      <pc:chgData name="Theresa Hodgson" userId="213b339f-9e68-4d61-b6e1-9aa385d3ff46" providerId="ADAL" clId="{0E50CFCC-B7B4-4CC3-BA8A-82EBD274C46D}" dt="2019-02-20T13:42:35.858" v="949" actId="20577"/>
      <pc:docMkLst>
        <pc:docMk/>
      </pc:docMkLst>
      <pc:sldChg chg="delSp modSp">
        <pc:chgData name="Theresa Hodgson" userId="213b339f-9e68-4d61-b6e1-9aa385d3ff46" providerId="ADAL" clId="{0E50CFCC-B7B4-4CC3-BA8A-82EBD274C46D}" dt="2019-02-20T12:41:14.307" v="859" actId="20577"/>
        <pc:sldMkLst>
          <pc:docMk/>
          <pc:sldMk cId="2637481266" sldId="256"/>
        </pc:sldMkLst>
        <pc:spChg chg="del">
          <ac:chgData name="Theresa Hodgson" userId="213b339f-9e68-4d61-b6e1-9aa385d3ff46" providerId="ADAL" clId="{0E50CFCC-B7B4-4CC3-BA8A-82EBD274C46D}" dt="2019-02-20T12:40:38.023" v="855" actId="478"/>
          <ac:spMkLst>
            <pc:docMk/>
            <pc:sldMk cId="2637481266" sldId="256"/>
            <ac:spMk id="2" creationId="{0743FA01-67A1-4238-8658-EAFB494DA602}"/>
          </ac:spMkLst>
        </pc:spChg>
        <pc:spChg chg="mod">
          <ac:chgData name="Theresa Hodgson" userId="213b339f-9e68-4d61-b6e1-9aa385d3ff46" providerId="ADAL" clId="{0E50CFCC-B7B4-4CC3-BA8A-82EBD274C46D}" dt="2019-02-20T12:41:14.307" v="859" actId="20577"/>
          <ac:spMkLst>
            <pc:docMk/>
            <pc:sldMk cId="2637481266" sldId="256"/>
            <ac:spMk id="19" creationId="{5252A847-DE45-4FA3-A1F8-EEBEB845FF8E}"/>
          </ac:spMkLst>
        </pc:spChg>
      </pc:sldChg>
      <pc:sldChg chg="addSp modSp ord">
        <pc:chgData name="Theresa Hodgson" userId="213b339f-9e68-4d61-b6e1-9aa385d3ff46" providerId="ADAL" clId="{0E50CFCC-B7B4-4CC3-BA8A-82EBD274C46D}" dt="2019-02-20T12:35:44.039" v="667" actId="14100"/>
        <pc:sldMkLst>
          <pc:docMk/>
          <pc:sldMk cId="636014570" sldId="314"/>
        </pc:sldMkLst>
        <pc:spChg chg="add mod">
          <ac:chgData name="Theresa Hodgson" userId="213b339f-9e68-4d61-b6e1-9aa385d3ff46" providerId="ADAL" clId="{0E50CFCC-B7B4-4CC3-BA8A-82EBD274C46D}" dt="2019-02-20T12:34:53.552" v="633" actId="403"/>
          <ac:spMkLst>
            <pc:docMk/>
            <pc:sldMk cId="636014570" sldId="314"/>
            <ac:spMk id="6" creationId="{307A9828-AAFA-478C-AE90-A0DCEA978255}"/>
          </ac:spMkLst>
        </pc:spChg>
        <pc:spChg chg="add mod">
          <ac:chgData name="Theresa Hodgson" userId="213b339f-9e68-4d61-b6e1-9aa385d3ff46" providerId="ADAL" clId="{0E50CFCC-B7B4-4CC3-BA8A-82EBD274C46D}" dt="2019-02-20T12:34:53.552" v="633" actId="403"/>
          <ac:spMkLst>
            <pc:docMk/>
            <pc:sldMk cId="636014570" sldId="314"/>
            <ac:spMk id="7" creationId="{63BFEADF-9BA8-4AD5-86E3-FBDF3F20F0B9}"/>
          </ac:spMkLst>
        </pc:spChg>
        <pc:spChg chg="add mod">
          <ac:chgData name="Theresa Hodgson" userId="213b339f-9e68-4d61-b6e1-9aa385d3ff46" providerId="ADAL" clId="{0E50CFCC-B7B4-4CC3-BA8A-82EBD274C46D}" dt="2019-02-20T12:34:53.552" v="633" actId="403"/>
          <ac:spMkLst>
            <pc:docMk/>
            <pc:sldMk cId="636014570" sldId="314"/>
            <ac:spMk id="8" creationId="{7A2BF615-7CF1-402A-AF52-AD3ABEEEB8BF}"/>
          </ac:spMkLst>
        </pc:spChg>
        <pc:spChg chg="add mod">
          <ac:chgData name="Theresa Hodgson" userId="213b339f-9e68-4d61-b6e1-9aa385d3ff46" providerId="ADAL" clId="{0E50CFCC-B7B4-4CC3-BA8A-82EBD274C46D}" dt="2019-02-20T12:34:53.552" v="633" actId="403"/>
          <ac:spMkLst>
            <pc:docMk/>
            <pc:sldMk cId="636014570" sldId="314"/>
            <ac:spMk id="9" creationId="{21041875-C729-41C1-9648-41A378797871}"/>
          </ac:spMkLst>
        </pc:spChg>
        <pc:spChg chg="add mod">
          <ac:chgData name="Theresa Hodgson" userId="213b339f-9e68-4d61-b6e1-9aa385d3ff46" providerId="ADAL" clId="{0E50CFCC-B7B4-4CC3-BA8A-82EBD274C46D}" dt="2019-02-20T12:34:53.552" v="633" actId="403"/>
          <ac:spMkLst>
            <pc:docMk/>
            <pc:sldMk cId="636014570" sldId="314"/>
            <ac:spMk id="10" creationId="{D2696407-A04F-461B-95B0-40A447EB11E9}"/>
          </ac:spMkLst>
        </pc:spChg>
        <pc:spChg chg="mod">
          <ac:chgData name="Theresa Hodgson" userId="213b339f-9e68-4d61-b6e1-9aa385d3ff46" providerId="ADAL" clId="{0E50CFCC-B7B4-4CC3-BA8A-82EBD274C46D}" dt="2019-02-20T12:34:41.053" v="628" actId="1582"/>
          <ac:spMkLst>
            <pc:docMk/>
            <pc:sldMk cId="636014570" sldId="314"/>
            <ac:spMk id="19" creationId="{5252A847-DE45-4FA3-A1F8-EEBEB845FF8E}"/>
          </ac:spMkLst>
        </pc:spChg>
        <pc:grpChg chg="add mod">
          <ac:chgData name="Theresa Hodgson" userId="213b339f-9e68-4d61-b6e1-9aa385d3ff46" providerId="ADAL" clId="{0E50CFCC-B7B4-4CC3-BA8A-82EBD274C46D}" dt="2019-02-20T12:35:44.039" v="667" actId="14100"/>
          <ac:grpSpMkLst>
            <pc:docMk/>
            <pc:sldMk cId="636014570" sldId="314"/>
            <ac:grpSpMk id="2" creationId="{A2D794D1-6ED0-4085-A024-289060516F45}"/>
          </ac:grpSpMkLst>
        </pc:grpChg>
      </pc:sldChg>
      <pc:sldChg chg="modSp">
        <pc:chgData name="Theresa Hodgson" userId="213b339f-9e68-4d61-b6e1-9aa385d3ff46" providerId="ADAL" clId="{0E50CFCC-B7B4-4CC3-BA8A-82EBD274C46D}" dt="2019-02-20T12:14:54.859" v="158" actId="403"/>
        <pc:sldMkLst>
          <pc:docMk/>
          <pc:sldMk cId="36917022" sldId="360"/>
        </pc:sldMkLst>
        <pc:spChg chg="mod">
          <ac:chgData name="Theresa Hodgson" userId="213b339f-9e68-4d61-b6e1-9aa385d3ff46" providerId="ADAL" clId="{0E50CFCC-B7B4-4CC3-BA8A-82EBD274C46D}" dt="2019-02-20T12:14:54.859" v="158" actId="403"/>
          <ac:spMkLst>
            <pc:docMk/>
            <pc:sldMk cId="36917022" sldId="360"/>
            <ac:spMk id="19" creationId="{5252A847-DE45-4FA3-A1F8-EEBEB845FF8E}"/>
          </ac:spMkLst>
        </pc:spChg>
      </pc:sldChg>
      <pc:sldChg chg="addSp delSp modSp">
        <pc:chgData name="Theresa Hodgson" userId="213b339f-9e68-4d61-b6e1-9aa385d3ff46" providerId="ADAL" clId="{0E50CFCC-B7B4-4CC3-BA8A-82EBD274C46D}" dt="2019-02-20T12:32:50.853" v="491" actId="478"/>
        <pc:sldMkLst>
          <pc:docMk/>
          <pc:sldMk cId="310986706" sldId="386"/>
        </pc:sldMkLst>
        <pc:spChg chg="del">
          <ac:chgData name="Theresa Hodgson" userId="213b339f-9e68-4d61-b6e1-9aa385d3ff46" providerId="ADAL" clId="{0E50CFCC-B7B4-4CC3-BA8A-82EBD274C46D}" dt="2019-02-20T12:32:50.853" v="491" actId="478"/>
          <ac:spMkLst>
            <pc:docMk/>
            <pc:sldMk cId="310986706" sldId="386"/>
            <ac:spMk id="2" creationId="{3BD805A6-7D9D-4C11-89CD-D1DC25C06C0E}"/>
          </ac:spMkLst>
        </pc:spChg>
        <pc:spChg chg="del">
          <ac:chgData name="Theresa Hodgson" userId="213b339f-9e68-4d61-b6e1-9aa385d3ff46" providerId="ADAL" clId="{0E50CFCC-B7B4-4CC3-BA8A-82EBD274C46D}" dt="2019-02-20T12:29:36.914" v="437" actId="478"/>
          <ac:spMkLst>
            <pc:docMk/>
            <pc:sldMk cId="310986706" sldId="386"/>
            <ac:spMk id="8" creationId="{6D20D899-7E1E-487A-8AEE-6703FE295180}"/>
          </ac:spMkLst>
        </pc:spChg>
        <pc:spChg chg="add mod">
          <ac:chgData name="Theresa Hodgson" userId="213b339f-9e68-4d61-b6e1-9aa385d3ff46" providerId="ADAL" clId="{0E50CFCC-B7B4-4CC3-BA8A-82EBD274C46D}" dt="2019-02-20T12:31:19.601" v="466" actId="20577"/>
          <ac:spMkLst>
            <pc:docMk/>
            <pc:sldMk cId="310986706" sldId="386"/>
            <ac:spMk id="10" creationId="{3F6B0EC9-2AE5-4762-9EC0-F18DF2E4ABA7}"/>
          </ac:spMkLst>
        </pc:spChg>
        <pc:spChg chg="mod">
          <ac:chgData name="Theresa Hodgson" userId="213b339f-9e68-4d61-b6e1-9aa385d3ff46" providerId="ADAL" clId="{0E50CFCC-B7B4-4CC3-BA8A-82EBD274C46D}" dt="2019-02-20T12:30:20.108" v="442"/>
          <ac:spMkLst>
            <pc:docMk/>
            <pc:sldMk cId="310986706" sldId="386"/>
            <ac:spMk id="19" creationId="{5252A847-DE45-4FA3-A1F8-EEBEB845FF8E}"/>
          </ac:spMkLst>
        </pc:spChg>
        <pc:picChg chg="del mod">
          <ac:chgData name="Theresa Hodgson" userId="213b339f-9e68-4d61-b6e1-9aa385d3ff46" providerId="ADAL" clId="{0E50CFCC-B7B4-4CC3-BA8A-82EBD274C46D}" dt="2019-02-20T12:29:36.914" v="437" actId="478"/>
          <ac:picMkLst>
            <pc:docMk/>
            <pc:sldMk cId="310986706" sldId="386"/>
            <ac:picMk id="7" creationId="{C939D193-E08C-4E02-8BC2-9626D9C7481C}"/>
          </ac:picMkLst>
        </pc:picChg>
        <pc:picChg chg="add mod">
          <ac:chgData name="Theresa Hodgson" userId="213b339f-9e68-4d61-b6e1-9aa385d3ff46" providerId="ADAL" clId="{0E50CFCC-B7B4-4CC3-BA8A-82EBD274C46D}" dt="2019-02-20T12:31:08.069" v="464" actId="14100"/>
          <ac:picMkLst>
            <pc:docMk/>
            <pc:sldMk cId="310986706" sldId="386"/>
            <ac:picMk id="9" creationId="{9FCE874B-06D8-4034-8ADA-E116F8587681}"/>
          </ac:picMkLst>
        </pc:picChg>
      </pc:sldChg>
      <pc:sldChg chg="modSp">
        <pc:chgData name="Theresa Hodgson" userId="213b339f-9e68-4d61-b6e1-9aa385d3ff46" providerId="ADAL" clId="{0E50CFCC-B7B4-4CC3-BA8A-82EBD274C46D}" dt="2019-02-20T13:37:08.291" v="861" actId="20577"/>
        <pc:sldMkLst>
          <pc:docMk/>
          <pc:sldMk cId="3401100034" sldId="390"/>
        </pc:sldMkLst>
        <pc:spChg chg="mod">
          <ac:chgData name="Theresa Hodgson" userId="213b339f-9e68-4d61-b6e1-9aa385d3ff46" providerId="ADAL" clId="{0E50CFCC-B7B4-4CC3-BA8A-82EBD274C46D}" dt="2019-02-20T13:37:08.291" v="861" actId="20577"/>
          <ac:spMkLst>
            <pc:docMk/>
            <pc:sldMk cId="3401100034" sldId="390"/>
            <ac:spMk id="7" creationId="{C0CD6503-388C-4F9E-9FB0-9053D8579D01}"/>
          </ac:spMkLst>
        </pc:spChg>
      </pc:sldChg>
      <pc:sldChg chg="modSp">
        <pc:chgData name="Theresa Hodgson" userId="213b339f-9e68-4d61-b6e1-9aa385d3ff46" providerId="ADAL" clId="{0E50CFCC-B7B4-4CC3-BA8A-82EBD274C46D}" dt="2019-02-20T11:57:53.701" v="115" actId="207"/>
        <pc:sldMkLst>
          <pc:docMk/>
          <pc:sldMk cId="1204372888" sldId="392"/>
        </pc:sldMkLst>
        <pc:spChg chg="mod">
          <ac:chgData name="Theresa Hodgson" userId="213b339f-9e68-4d61-b6e1-9aa385d3ff46" providerId="ADAL" clId="{0E50CFCC-B7B4-4CC3-BA8A-82EBD274C46D}" dt="2019-02-20T11:57:53.701" v="115" actId="207"/>
          <ac:spMkLst>
            <pc:docMk/>
            <pc:sldMk cId="1204372888" sldId="392"/>
            <ac:spMk id="19" creationId="{5252A847-DE45-4FA3-A1F8-EEBEB845FF8E}"/>
          </ac:spMkLst>
        </pc:spChg>
      </pc:sldChg>
      <pc:sldChg chg="addSp delSp modSp">
        <pc:chgData name="Theresa Hodgson" userId="213b339f-9e68-4d61-b6e1-9aa385d3ff46" providerId="ADAL" clId="{0E50CFCC-B7B4-4CC3-BA8A-82EBD274C46D}" dt="2019-02-20T13:37:26.459" v="883" actId="6549"/>
        <pc:sldMkLst>
          <pc:docMk/>
          <pc:sldMk cId="2707490783" sldId="393"/>
        </pc:sldMkLst>
        <pc:spChg chg="mod">
          <ac:chgData name="Theresa Hodgson" userId="213b339f-9e68-4d61-b6e1-9aa385d3ff46" providerId="ADAL" clId="{0E50CFCC-B7B4-4CC3-BA8A-82EBD274C46D}" dt="2019-02-20T12:11:59.059" v="133" actId="1582"/>
          <ac:spMkLst>
            <pc:docMk/>
            <pc:sldMk cId="2707490783" sldId="393"/>
            <ac:spMk id="7" creationId="{F85BC9F7-4B1B-4807-9BFA-845B94594EA5}"/>
          </ac:spMkLst>
        </pc:spChg>
        <pc:spChg chg="mod">
          <ac:chgData name="Theresa Hodgson" userId="213b339f-9e68-4d61-b6e1-9aa385d3ff46" providerId="ADAL" clId="{0E50CFCC-B7B4-4CC3-BA8A-82EBD274C46D}" dt="2019-02-20T12:11:59.059" v="133" actId="1582"/>
          <ac:spMkLst>
            <pc:docMk/>
            <pc:sldMk cId="2707490783" sldId="393"/>
            <ac:spMk id="8" creationId="{DC3BBB54-09CE-4610-9B5A-CEB78258B102}"/>
          </ac:spMkLst>
        </pc:spChg>
        <pc:spChg chg="mod">
          <ac:chgData name="Theresa Hodgson" userId="213b339f-9e68-4d61-b6e1-9aa385d3ff46" providerId="ADAL" clId="{0E50CFCC-B7B4-4CC3-BA8A-82EBD274C46D}" dt="2019-02-20T12:11:59.059" v="133" actId="1582"/>
          <ac:spMkLst>
            <pc:docMk/>
            <pc:sldMk cId="2707490783" sldId="393"/>
            <ac:spMk id="9" creationId="{1E7443EB-0C5E-4707-81F0-AA921481EDD9}"/>
          </ac:spMkLst>
        </pc:spChg>
        <pc:spChg chg="mod">
          <ac:chgData name="Theresa Hodgson" userId="213b339f-9e68-4d61-b6e1-9aa385d3ff46" providerId="ADAL" clId="{0E50CFCC-B7B4-4CC3-BA8A-82EBD274C46D}" dt="2019-02-20T12:11:59.059" v="133" actId="1582"/>
          <ac:spMkLst>
            <pc:docMk/>
            <pc:sldMk cId="2707490783" sldId="393"/>
            <ac:spMk id="10" creationId="{719632DA-E543-4013-A859-7A98A190A777}"/>
          </ac:spMkLst>
        </pc:spChg>
        <pc:spChg chg="mod">
          <ac:chgData name="Theresa Hodgson" userId="213b339f-9e68-4d61-b6e1-9aa385d3ff46" providerId="ADAL" clId="{0E50CFCC-B7B4-4CC3-BA8A-82EBD274C46D}" dt="2019-02-20T12:11:59.059" v="133" actId="1582"/>
          <ac:spMkLst>
            <pc:docMk/>
            <pc:sldMk cId="2707490783" sldId="393"/>
            <ac:spMk id="11" creationId="{A57B119F-6F09-463D-9E52-D79B7D98E70C}"/>
          </ac:spMkLst>
        </pc:spChg>
        <pc:spChg chg="mod">
          <ac:chgData name="Theresa Hodgson" userId="213b339f-9e68-4d61-b6e1-9aa385d3ff46" providerId="ADAL" clId="{0E50CFCC-B7B4-4CC3-BA8A-82EBD274C46D}" dt="2019-02-20T12:11:59.059" v="133" actId="1582"/>
          <ac:spMkLst>
            <pc:docMk/>
            <pc:sldMk cId="2707490783" sldId="393"/>
            <ac:spMk id="12" creationId="{27C51DCD-5E8A-4DC5-90BC-685D6C796D3C}"/>
          </ac:spMkLst>
        </pc:spChg>
        <pc:spChg chg="mod">
          <ac:chgData name="Theresa Hodgson" userId="213b339f-9e68-4d61-b6e1-9aa385d3ff46" providerId="ADAL" clId="{0E50CFCC-B7B4-4CC3-BA8A-82EBD274C46D}" dt="2019-02-20T12:11:59.059" v="133" actId="1582"/>
          <ac:spMkLst>
            <pc:docMk/>
            <pc:sldMk cId="2707490783" sldId="393"/>
            <ac:spMk id="13" creationId="{27D5364C-7138-41BB-99C9-2CAC9D8D6F50}"/>
          </ac:spMkLst>
        </pc:spChg>
        <pc:spChg chg="mod">
          <ac:chgData name="Theresa Hodgson" userId="213b339f-9e68-4d61-b6e1-9aa385d3ff46" providerId="ADAL" clId="{0E50CFCC-B7B4-4CC3-BA8A-82EBD274C46D}" dt="2019-02-20T12:11:59.059" v="133" actId="1582"/>
          <ac:spMkLst>
            <pc:docMk/>
            <pc:sldMk cId="2707490783" sldId="393"/>
            <ac:spMk id="14" creationId="{2706CBFC-AA1C-4C40-B7B1-69063E2DEECE}"/>
          </ac:spMkLst>
        </pc:spChg>
        <pc:spChg chg="mod">
          <ac:chgData name="Theresa Hodgson" userId="213b339f-9e68-4d61-b6e1-9aa385d3ff46" providerId="ADAL" clId="{0E50CFCC-B7B4-4CC3-BA8A-82EBD274C46D}" dt="2019-02-20T12:11:59.059" v="133" actId="1582"/>
          <ac:spMkLst>
            <pc:docMk/>
            <pc:sldMk cId="2707490783" sldId="393"/>
            <ac:spMk id="15" creationId="{75E1E34E-93F4-4DFA-A72D-3A7C3208438C}"/>
          </ac:spMkLst>
        </pc:spChg>
        <pc:spChg chg="mod">
          <ac:chgData name="Theresa Hodgson" userId="213b339f-9e68-4d61-b6e1-9aa385d3ff46" providerId="ADAL" clId="{0E50CFCC-B7B4-4CC3-BA8A-82EBD274C46D}" dt="2019-02-20T13:37:26.459" v="883" actId="6549"/>
          <ac:spMkLst>
            <pc:docMk/>
            <pc:sldMk cId="2707490783" sldId="393"/>
            <ac:spMk id="19" creationId="{5252A847-DE45-4FA3-A1F8-EEBEB845FF8E}"/>
          </ac:spMkLst>
        </pc:spChg>
        <pc:spChg chg="mod">
          <ac:chgData name="Theresa Hodgson" userId="213b339f-9e68-4d61-b6e1-9aa385d3ff46" providerId="ADAL" clId="{0E50CFCC-B7B4-4CC3-BA8A-82EBD274C46D}" dt="2019-02-20T12:11:59.059" v="133" actId="1582"/>
          <ac:spMkLst>
            <pc:docMk/>
            <pc:sldMk cId="2707490783" sldId="393"/>
            <ac:spMk id="20" creationId="{E3AD29C2-3CFE-4254-BE47-B230629C66DC}"/>
          </ac:spMkLst>
        </pc:spChg>
        <pc:spChg chg="mod">
          <ac:chgData name="Theresa Hodgson" userId="213b339f-9e68-4d61-b6e1-9aa385d3ff46" providerId="ADAL" clId="{0E50CFCC-B7B4-4CC3-BA8A-82EBD274C46D}" dt="2019-02-20T12:11:59.059" v="133" actId="1582"/>
          <ac:spMkLst>
            <pc:docMk/>
            <pc:sldMk cId="2707490783" sldId="393"/>
            <ac:spMk id="21" creationId="{1C7130DE-6C4F-42E2-9EDD-1211895421AD}"/>
          </ac:spMkLst>
        </pc:spChg>
        <pc:spChg chg="mod">
          <ac:chgData name="Theresa Hodgson" userId="213b339f-9e68-4d61-b6e1-9aa385d3ff46" providerId="ADAL" clId="{0E50CFCC-B7B4-4CC3-BA8A-82EBD274C46D}" dt="2019-02-20T12:11:59.059" v="133" actId="1582"/>
          <ac:spMkLst>
            <pc:docMk/>
            <pc:sldMk cId="2707490783" sldId="393"/>
            <ac:spMk id="22" creationId="{8A5849D3-FBA3-4643-8DB1-64B67E30A793}"/>
          </ac:spMkLst>
        </pc:spChg>
        <pc:grpChg chg="add del mod">
          <ac:chgData name="Theresa Hodgson" userId="213b339f-9e68-4d61-b6e1-9aa385d3ff46" providerId="ADAL" clId="{0E50CFCC-B7B4-4CC3-BA8A-82EBD274C46D}" dt="2019-02-20T12:10:49.086" v="132" actId="14100"/>
          <ac:grpSpMkLst>
            <pc:docMk/>
            <pc:sldMk cId="2707490783" sldId="393"/>
            <ac:grpSpMk id="6" creationId="{342FA196-61D1-4BD5-811F-51B9BC563B7B}"/>
          </ac:grpSpMkLst>
        </pc:grpChg>
      </pc:sldChg>
      <pc:sldChg chg="modSp add">
        <pc:chgData name="Theresa Hodgson" userId="213b339f-9e68-4d61-b6e1-9aa385d3ff46" providerId="ADAL" clId="{0E50CFCC-B7B4-4CC3-BA8A-82EBD274C46D}" dt="2019-02-20T13:37:37.042" v="897" actId="20577"/>
        <pc:sldMkLst>
          <pc:docMk/>
          <pc:sldMk cId="4033256489" sldId="394"/>
        </pc:sldMkLst>
        <pc:spChg chg="mod">
          <ac:chgData name="Theresa Hodgson" userId="213b339f-9e68-4d61-b6e1-9aa385d3ff46" providerId="ADAL" clId="{0E50CFCC-B7B4-4CC3-BA8A-82EBD274C46D}" dt="2019-02-20T12:13:53.835" v="149" actId="207"/>
          <ac:spMkLst>
            <pc:docMk/>
            <pc:sldMk cId="4033256489" sldId="394"/>
            <ac:spMk id="7" creationId="{F85BC9F7-4B1B-4807-9BFA-845B94594EA5}"/>
          </ac:spMkLst>
        </pc:spChg>
        <pc:spChg chg="mod">
          <ac:chgData name="Theresa Hodgson" userId="213b339f-9e68-4d61-b6e1-9aa385d3ff46" providerId="ADAL" clId="{0E50CFCC-B7B4-4CC3-BA8A-82EBD274C46D}" dt="2019-02-20T12:12:59.983" v="137" actId="207"/>
          <ac:spMkLst>
            <pc:docMk/>
            <pc:sldMk cId="4033256489" sldId="394"/>
            <ac:spMk id="8" creationId="{DC3BBB54-09CE-4610-9B5A-CEB78258B102}"/>
          </ac:spMkLst>
        </pc:spChg>
        <pc:spChg chg="mod">
          <ac:chgData name="Theresa Hodgson" userId="213b339f-9e68-4d61-b6e1-9aa385d3ff46" providerId="ADAL" clId="{0E50CFCC-B7B4-4CC3-BA8A-82EBD274C46D}" dt="2019-02-20T12:12:59.983" v="137" actId="207"/>
          <ac:spMkLst>
            <pc:docMk/>
            <pc:sldMk cId="4033256489" sldId="394"/>
            <ac:spMk id="9" creationId="{1E7443EB-0C5E-4707-81F0-AA921481EDD9}"/>
          </ac:spMkLst>
        </pc:spChg>
        <pc:spChg chg="mod">
          <ac:chgData name="Theresa Hodgson" userId="213b339f-9e68-4d61-b6e1-9aa385d3ff46" providerId="ADAL" clId="{0E50CFCC-B7B4-4CC3-BA8A-82EBD274C46D}" dt="2019-02-20T12:12:59.983" v="137" actId="207"/>
          <ac:spMkLst>
            <pc:docMk/>
            <pc:sldMk cId="4033256489" sldId="394"/>
            <ac:spMk id="10" creationId="{719632DA-E543-4013-A859-7A98A190A777}"/>
          </ac:spMkLst>
        </pc:spChg>
        <pc:spChg chg="mod">
          <ac:chgData name="Theresa Hodgson" userId="213b339f-9e68-4d61-b6e1-9aa385d3ff46" providerId="ADAL" clId="{0E50CFCC-B7B4-4CC3-BA8A-82EBD274C46D}" dt="2019-02-20T12:13:53.835" v="149" actId="207"/>
          <ac:spMkLst>
            <pc:docMk/>
            <pc:sldMk cId="4033256489" sldId="394"/>
            <ac:spMk id="11" creationId="{A57B119F-6F09-463D-9E52-D79B7D98E70C}"/>
          </ac:spMkLst>
        </pc:spChg>
        <pc:spChg chg="mod">
          <ac:chgData name="Theresa Hodgson" userId="213b339f-9e68-4d61-b6e1-9aa385d3ff46" providerId="ADAL" clId="{0E50CFCC-B7B4-4CC3-BA8A-82EBD274C46D}" dt="2019-02-20T12:12:59.983" v="137" actId="207"/>
          <ac:spMkLst>
            <pc:docMk/>
            <pc:sldMk cId="4033256489" sldId="394"/>
            <ac:spMk id="12" creationId="{27C51DCD-5E8A-4DC5-90BC-685D6C796D3C}"/>
          </ac:spMkLst>
        </pc:spChg>
        <pc:spChg chg="mod">
          <ac:chgData name="Theresa Hodgson" userId="213b339f-9e68-4d61-b6e1-9aa385d3ff46" providerId="ADAL" clId="{0E50CFCC-B7B4-4CC3-BA8A-82EBD274C46D}" dt="2019-02-20T12:12:59.983" v="137" actId="207"/>
          <ac:spMkLst>
            <pc:docMk/>
            <pc:sldMk cId="4033256489" sldId="394"/>
            <ac:spMk id="13" creationId="{27D5364C-7138-41BB-99C9-2CAC9D8D6F50}"/>
          </ac:spMkLst>
        </pc:spChg>
        <pc:spChg chg="mod">
          <ac:chgData name="Theresa Hodgson" userId="213b339f-9e68-4d61-b6e1-9aa385d3ff46" providerId="ADAL" clId="{0E50CFCC-B7B4-4CC3-BA8A-82EBD274C46D}" dt="2019-02-20T12:12:59.983" v="137" actId="207"/>
          <ac:spMkLst>
            <pc:docMk/>
            <pc:sldMk cId="4033256489" sldId="394"/>
            <ac:spMk id="14" creationId="{2706CBFC-AA1C-4C40-B7B1-69063E2DEECE}"/>
          </ac:spMkLst>
        </pc:spChg>
        <pc:spChg chg="mod">
          <ac:chgData name="Theresa Hodgson" userId="213b339f-9e68-4d61-b6e1-9aa385d3ff46" providerId="ADAL" clId="{0E50CFCC-B7B4-4CC3-BA8A-82EBD274C46D}" dt="2019-02-20T12:13:37.716" v="143" actId="403"/>
          <ac:spMkLst>
            <pc:docMk/>
            <pc:sldMk cId="4033256489" sldId="394"/>
            <ac:spMk id="15" creationId="{75E1E34E-93F4-4DFA-A72D-3A7C3208438C}"/>
          </ac:spMkLst>
        </pc:spChg>
        <pc:spChg chg="mod">
          <ac:chgData name="Theresa Hodgson" userId="213b339f-9e68-4d61-b6e1-9aa385d3ff46" providerId="ADAL" clId="{0E50CFCC-B7B4-4CC3-BA8A-82EBD274C46D}" dt="2019-02-20T13:37:37.042" v="897" actId="20577"/>
          <ac:spMkLst>
            <pc:docMk/>
            <pc:sldMk cId="4033256489" sldId="394"/>
            <ac:spMk id="19" creationId="{5252A847-DE45-4FA3-A1F8-EEBEB845FF8E}"/>
          </ac:spMkLst>
        </pc:spChg>
        <pc:spChg chg="mod">
          <ac:chgData name="Theresa Hodgson" userId="213b339f-9e68-4d61-b6e1-9aa385d3ff46" providerId="ADAL" clId="{0E50CFCC-B7B4-4CC3-BA8A-82EBD274C46D}" dt="2019-02-20T12:13:49.005" v="148" actId="403"/>
          <ac:spMkLst>
            <pc:docMk/>
            <pc:sldMk cId="4033256489" sldId="394"/>
            <ac:spMk id="20" creationId="{E3AD29C2-3CFE-4254-BE47-B230629C66DC}"/>
          </ac:spMkLst>
        </pc:spChg>
        <pc:spChg chg="mod">
          <ac:chgData name="Theresa Hodgson" userId="213b339f-9e68-4d61-b6e1-9aa385d3ff46" providerId="ADAL" clId="{0E50CFCC-B7B4-4CC3-BA8A-82EBD274C46D}" dt="2019-02-20T12:12:59.983" v="137" actId="207"/>
          <ac:spMkLst>
            <pc:docMk/>
            <pc:sldMk cId="4033256489" sldId="394"/>
            <ac:spMk id="21" creationId="{1C7130DE-6C4F-42E2-9EDD-1211895421AD}"/>
          </ac:spMkLst>
        </pc:spChg>
        <pc:spChg chg="mod">
          <ac:chgData name="Theresa Hodgson" userId="213b339f-9e68-4d61-b6e1-9aa385d3ff46" providerId="ADAL" clId="{0E50CFCC-B7B4-4CC3-BA8A-82EBD274C46D}" dt="2019-02-20T12:12:59.983" v="137" actId="207"/>
          <ac:spMkLst>
            <pc:docMk/>
            <pc:sldMk cId="4033256489" sldId="394"/>
            <ac:spMk id="22" creationId="{8A5849D3-FBA3-4643-8DB1-64B67E30A793}"/>
          </ac:spMkLst>
        </pc:spChg>
      </pc:sldChg>
      <pc:sldChg chg="modSp add ord">
        <pc:chgData name="Theresa Hodgson" userId="213b339f-9e68-4d61-b6e1-9aa385d3ff46" providerId="ADAL" clId="{0E50CFCC-B7B4-4CC3-BA8A-82EBD274C46D}" dt="2019-02-20T12:28:35.189" v="432" actId="207"/>
        <pc:sldMkLst>
          <pc:docMk/>
          <pc:sldMk cId="3989953410" sldId="395"/>
        </pc:sldMkLst>
        <pc:spChg chg="mod">
          <ac:chgData name="Theresa Hodgson" userId="213b339f-9e68-4d61-b6e1-9aa385d3ff46" providerId="ADAL" clId="{0E50CFCC-B7B4-4CC3-BA8A-82EBD274C46D}" dt="2019-02-20T12:28:35.189" v="432" actId="207"/>
          <ac:spMkLst>
            <pc:docMk/>
            <pc:sldMk cId="3989953410" sldId="395"/>
            <ac:spMk id="19" creationId="{5252A847-DE45-4FA3-A1F8-EEBEB845FF8E}"/>
          </ac:spMkLst>
        </pc:spChg>
      </pc:sldChg>
      <pc:sldChg chg="addSp modSp add">
        <pc:chgData name="Theresa Hodgson" userId="213b339f-9e68-4d61-b6e1-9aa385d3ff46" providerId="ADAL" clId="{0E50CFCC-B7B4-4CC3-BA8A-82EBD274C46D}" dt="2019-02-20T12:26:48.108" v="400" actId="403"/>
        <pc:sldMkLst>
          <pc:docMk/>
          <pc:sldMk cId="1773604269" sldId="396"/>
        </pc:sldMkLst>
        <pc:spChg chg="add mod">
          <ac:chgData name="Theresa Hodgson" userId="213b339f-9e68-4d61-b6e1-9aa385d3ff46" providerId="ADAL" clId="{0E50CFCC-B7B4-4CC3-BA8A-82EBD274C46D}" dt="2019-02-20T12:26:48.108" v="400" actId="403"/>
          <ac:spMkLst>
            <pc:docMk/>
            <pc:sldMk cId="1773604269" sldId="396"/>
            <ac:spMk id="6" creationId="{37FECFF1-A9E1-4E91-8C19-947469BB3D17}"/>
          </ac:spMkLst>
        </pc:spChg>
        <pc:spChg chg="add mod">
          <ac:chgData name="Theresa Hodgson" userId="213b339f-9e68-4d61-b6e1-9aa385d3ff46" providerId="ADAL" clId="{0E50CFCC-B7B4-4CC3-BA8A-82EBD274C46D}" dt="2019-02-20T12:26:30.292" v="396" actId="554"/>
          <ac:spMkLst>
            <pc:docMk/>
            <pc:sldMk cId="1773604269" sldId="396"/>
            <ac:spMk id="7" creationId="{AE61F0F2-25A6-45E7-A9EA-B18F717D646D}"/>
          </ac:spMkLst>
        </pc:spChg>
        <pc:spChg chg="add mod">
          <ac:chgData name="Theresa Hodgson" userId="213b339f-9e68-4d61-b6e1-9aa385d3ff46" providerId="ADAL" clId="{0E50CFCC-B7B4-4CC3-BA8A-82EBD274C46D}" dt="2019-02-20T12:26:48.108" v="400" actId="403"/>
          <ac:spMkLst>
            <pc:docMk/>
            <pc:sldMk cId="1773604269" sldId="396"/>
            <ac:spMk id="8" creationId="{36AD5467-A573-404C-B421-9A8AC23F500A}"/>
          </ac:spMkLst>
        </pc:spChg>
        <pc:spChg chg="add mod">
          <ac:chgData name="Theresa Hodgson" userId="213b339f-9e68-4d61-b6e1-9aa385d3ff46" providerId="ADAL" clId="{0E50CFCC-B7B4-4CC3-BA8A-82EBD274C46D}" dt="2019-02-20T12:26:10.780" v="394" actId="465"/>
          <ac:spMkLst>
            <pc:docMk/>
            <pc:sldMk cId="1773604269" sldId="396"/>
            <ac:spMk id="9" creationId="{A5ED67F4-8D3F-4747-A148-36CAE1261B54}"/>
          </ac:spMkLst>
        </pc:spChg>
        <pc:spChg chg="add mod">
          <ac:chgData name="Theresa Hodgson" userId="213b339f-9e68-4d61-b6e1-9aa385d3ff46" providerId="ADAL" clId="{0E50CFCC-B7B4-4CC3-BA8A-82EBD274C46D}" dt="2019-02-20T12:26:48.108" v="400" actId="403"/>
          <ac:spMkLst>
            <pc:docMk/>
            <pc:sldMk cId="1773604269" sldId="396"/>
            <ac:spMk id="10" creationId="{58D14B66-BEBB-4A83-B1FF-56164AB0C8EB}"/>
          </ac:spMkLst>
        </pc:spChg>
        <pc:spChg chg="add mod">
          <ac:chgData name="Theresa Hodgson" userId="213b339f-9e68-4d61-b6e1-9aa385d3ff46" providerId="ADAL" clId="{0E50CFCC-B7B4-4CC3-BA8A-82EBD274C46D}" dt="2019-02-20T12:26:10.780" v="394" actId="465"/>
          <ac:spMkLst>
            <pc:docMk/>
            <pc:sldMk cId="1773604269" sldId="396"/>
            <ac:spMk id="11" creationId="{FDCE4BEE-691A-481A-9E30-1B03E344E7F4}"/>
          </ac:spMkLst>
        </pc:spChg>
        <pc:spChg chg="mod">
          <ac:chgData name="Theresa Hodgson" userId="213b339f-9e68-4d61-b6e1-9aa385d3ff46" providerId="ADAL" clId="{0E50CFCC-B7B4-4CC3-BA8A-82EBD274C46D}" dt="2019-02-20T12:25:32.720" v="388" actId="1076"/>
          <ac:spMkLst>
            <pc:docMk/>
            <pc:sldMk cId="1773604269" sldId="396"/>
            <ac:spMk id="19" creationId="{5252A847-DE45-4FA3-A1F8-EEBEB845FF8E}"/>
          </ac:spMkLst>
        </pc:spChg>
        <pc:graphicFrameChg chg="add mod modGraphic">
          <ac:chgData name="Theresa Hodgson" userId="213b339f-9e68-4d61-b6e1-9aa385d3ff46" providerId="ADAL" clId="{0E50CFCC-B7B4-4CC3-BA8A-82EBD274C46D}" dt="2019-02-20T12:26:30.292" v="396" actId="554"/>
          <ac:graphicFrameMkLst>
            <pc:docMk/>
            <pc:sldMk cId="1773604269" sldId="396"/>
            <ac:graphicFrameMk id="12" creationId="{BB5BBF57-1655-4CC3-A88F-52DA95D15AA3}"/>
          </ac:graphicFrameMkLst>
        </pc:graphicFrameChg>
      </pc:sldChg>
      <pc:sldChg chg="addSp modSp add">
        <pc:chgData name="Theresa Hodgson" userId="213b339f-9e68-4d61-b6e1-9aa385d3ff46" providerId="ADAL" clId="{0E50CFCC-B7B4-4CC3-BA8A-82EBD274C46D}" dt="2019-02-20T12:24:01.027" v="359" actId="12789"/>
        <pc:sldMkLst>
          <pc:docMk/>
          <pc:sldMk cId="3313132388" sldId="397"/>
        </pc:sldMkLst>
        <pc:spChg chg="mod">
          <ac:chgData name="Theresa Hodgson" userId="213b339f-9e68-4d61-b6e1-9aa385d3ff46" providerId="ADAL" clId="{0E50CFCC-B7B4-4CC3-BA8A-82EBD274C46D}" dt="2019-02-20T12:24:01.027" v="359" actId="12789"/>
          <ac:spMkLst>
            <pc:docMk/>
            <pc:sldMk cId="3313132388" sldId="397"/>
            <ac:spMk id="19" creationId="{5252A847-DE45-4FA3-A1F8-EEBEB845FF8E}"/>
          </ac:spMkLst>
        </pc:spChg>
        <pc:graphicFrameChg chg="add mod modGraphic">
          <ac:chgData name="Theresa Hodgson" userId="213b339f-9e68-4d61-b6e1-9aa385d3ff46" providerId="ADAL" clId="{0E50CFCC-B7B4-4CC3-BA8A-82EBD274C46D}" dt="2019-02-20T12:24:01.027" v="359" actId="12789"/>
          <ac:graphicFrameMkLst>
            <pc:docMk/>
            <pc:sldMk cId="3313132388" sldId="397"/>
            <ac:graphicFrameMk id="6" creationId="{30174ED1-F04D-447B-B4D1-F1F4183E0CF0}"/>
          </ac:graphicFrameMkLst>
        </pc:graphicFrameChg>
      </pc:sldChg>
      <pc:sldChg chg="addSp delSp modSp add">
        <pc:chgData name="Theresa Hodgson" userId="213b339f-9e68-4d61-b6e1-9aa385d3ff46" providerId="ADAL" clId="{0E50CFCC-B7B4-4CC3-BA8A-82EBD274C46D}" dt="2019-02-20T13:40:13.890" v="904" actId="20577"/>
        <pc:sldMkLst>
          <pc:docMk/>
          <pc:sldMk cId="2519268855" sldId="398"/>
        </pc:sldMkLst>
        <pc:spChg chg="mod topLvl">
          <ac:chgData name="Theresa Hodgson" userId="213b339f-9e68-4d61-b6e1-9aa385d3ff46" providerId="ADAL" clId="{0E50CFCC-B7B4-4CC3-BA8A-82EBD274C46D}" dt="2019-02-20T12:19:33.654" v="247" actId="164"/>
          <ac:spMkLst>
            <pc:docMk/>
            <pc:sldMk cId="2519268855" sldId="398"/>
            <ac:spMk id="7" creationId="{CBC7CA0D-15D2-49F3-AB0C-A9B397E28743}"/>
          </ac:spMkLst>
        </pc:spChg>
        <pc:spChg chg="mod topLvl">
          <ac:chgData name="Theresa Hodgson" userId="213b339f-9e68-4d61-b6e1-9aa385d3ff46" providerId="ADAL" clId="{0E50CFCC-B7B4-4CC3-BA8A-82EBD274C46D}" dt="2019-02-20T12:19:33.654" v="247" actId="164"/>
          <ac:spMkLst>
            <pc:docMk/>
            <pc:sldMk cId="2519268855" sldId="398"/>
            <ac:spMk id="8" creationId="{9C7AD45F-1E5E-435A-ACB9-524F2440BBCD}"/>
          </ac:spMkLst>
        </pc:spChg>
        <pc:spChg chg="mod topLvl">
          <ac:chgData name="Theresa Hodgson" userId="213b339f-9e68-4d61-b6e1-9aa385d3ff46" providerId="ADAL" clId="{0E50CFCC-B7B4-4CC3-BA8A-82EBD274C46D}" dt="2019-02-20T12:19:33.654" v="247" actId="164"/>
          <ac:spMkLst>
            <pc:docMk/>
            <pc:sldMk cId="2519268855" sldId="398"/>
            <ac:spMk id="9" creationId="{9A80E937-82E6-49F1-AFDF-431DAB41E4C0}"/>
          </ac:spMkLst>
        </pc:spChg>
        <pc:spChg chg="mod">
          <ac:chgData name="Theresa Hodgson" userId="213b339f-9e68-4d61-b6e1-9aa385d3ff46" providerId="ADAL" clId="{0E50CFCC-B7B4-4CC3-BA8A-82EBD274C46D}" dt="2019-02-20T13:40:13.890" v="904" actId="20577"/>
          <ac:spMkLst>
            <pc:docMk/>
            <pc:sldMk cId="2519268855" sldId="398"/>
            <ac:spMk id="19" creationId="{5252A847-DE45-4FA3-A1F8-EEBEB845FF8E}"/>
          </ac:spMkLst>
        </pc:spChg>
        <pc:grpChg chg="add mod">
          <ac:chgData name="Theresa Hodgson" userId="213b339f-9e68-4d61-b6e1-9aa385d3ff46" providerId="ADAL" clId="{0E50CFCC-B7B4-4CC3-BA8A-82EBD274C46D}" dt="2019-02-20T12:19:33.654" v="247" actId="164"/>
          <ac:grpSpMkLst>
            <pc:docMk/>
            <pc:sldMk cId="2519268855" sldId="398"/>
            <ac:grpSpMk id="2" creationId="{7E5A073C-DC90-49FA-98F3-7B291866A2EE}"/>
          </ac:grpSpMkLst>
        </pc:grpChg>
        <pc:grpChg chg="add del mod">
          <ac:chgData name="Theresa Hodgson" userId="213b339f-9e68-4d61-b6e1-9aa385d3ff46" providerId="ADAL" clId="{0E50CFCC-B7B4-4CC3-BA8A-82EBD274C46D}" dt="2019-02-20T12:19:15.387" v="197" actId="165"/>
          <ac:grpSpMkLst>
            <pc:docMk/>
            <pc:sldMk cId="2519268855" sldId="398"/>
            <ac:grpSpMk id="6" creationId="{634D28EB-D27A-49AE-A2B0-27C2294D6BFA}"/>
          </ac:grpSpMkLst>
        </pc:grpChg>
      </pc:sldChg>
      <pc:sldChg chg="modSp add">
        <pc:chgData name="Theresa Hodgson" userId="213b339f-9e68-4d61-b6e1-9aa385d3ff46" providerId="ADAL" clId="{0E50CFCC-B7B4-4CC3-BA8A-82EBD274C46D}" dt="2019-02-20T13:41:39.755" v="920" actId="20577"/>
        <pc:sldMkLst>
          <pc:docMk/>
          <pc:sldMk cId="3848067020" sldId="399"/>
        </pc:sldMkLst>
        <pc:spChg chg="mod">
          <ac:chgData name="Theresa Hodgson" userId="213b339f-9e68-4d61-b6e1-9aa385d3ff46" providerId="ADAL" clId="{0E50CFCC-B7B4-4CC3-BA8A-82EBD274C46D}" dt="2019-02-20T12:19:50.358" v="250" actId="208"/>
          <ac:spMkLst>
            <pc:docMk/>
            <pc:sldMk cId="3848067020" sldId="399"/>
            <ac:spMk id="7" creationId="{CBC7CA0D-15D2-49F3-AB0C-A9B397E28743}"/>
          </ac:spMkLst>
        </pc:spChg>
        <pc:spChg chg="mod">
          <ac:chgData name="Theresa Hodgson" userId="213b339f-9e68-4d61-b6e1-9aa385d3ff46" providerId="ADAL" clId="{0E50CFCC-B7B4-4CC3-BA8A-82EBD274C46D}" dt="2019-02-20T12:19:50.358" v="250" actId="208"/>
          <ac:spMkLst>
            <pc:docMk/>
            <pc:sldMk cId="3848067020" sldId="399"/>
            <ac:spMk id="8" creationId="{9C7AD45F-1E5E-435A-ACB9-524F2440BBCD}"/>
          </ac:spMkLst>
        </pc:spChg>
        <pc:spChg chg="mod">
          <ac:chgData name="Theresa Hodgson" userId="213b339f-9e68-4d61-b6e1-9aa385d3ff46" providerId="ADAL" clId="{0E50CFCC-B7B4-4CC3-BA8A-82EBD274C46D}" dt="2019-02-20T12:19:57.270" v="252" actId="207"/>
          <ac:spMkLst>
            <pc:docMk/>
            <pc:sldMk cId="3848067020" sldId="399"/>
            <ac:spMk id="9" creationId="{9A80E937-82E6-49F1-AFDF-431DAB41E4C0}"/>
          </ac:spMkLst>
        </pc:spChg>
        <pc:spChg chg="mod">
          <ac:chgData name="Theresa Hodgson" userId="213b339f-9e68-4d61-b6e1-9aa385d3ff46" providerId="ADAL" clId="{0E50CFCC-B7B4-4CC3-BA8A-82EBD274C46D}" dt="2019-02-20T13:41:39.755" v="920" actId="20577"/>
          <ac:spMkLst>
            <pc:docMk/>
            <pc:sldMk cId="3848067020" sldId="399"/>
            <ac:spMk id="19" creationId="{5252A847-DE45-4FA3-A1F8-EEBEB845FF8E}"/>
          </ac:spMkLst>
        </pc:spChg>
      </pc:sldChg>
      <pc:sldChg chg="modSp add">
        <pc:chgData name="Theresa Hodgson" userId="213b339f-9e68-4d61-b6e1-9aa385d3ff46" providerId="ADAL" clId="{0E50CFCC-B7B4-4CC3-BA8A-82EBD274C46D}" dt="2019-02-20T12:28:26.094" v="430" actId="207"/>
        <pc:sldMkLst>
          <pc:docMk/>
          <pc:sldMk cId="3075426494" sldId="400"/>
        </pc:sldMkLst>
        <pc:spChg chg="mod">
          <ac:chgData name="Theresa Hodgson" userId="213b339f-9e68-4d61-b6e1-9aa385d3ff46" providerId="ADAL" clId="{0E50CFCC-B7B4-4CC3-BA8A-82EBD274C46D}" dt="2019-02-20T12:28:26.094" v="430" actId="207"/>
          <ac:spMkLst>
            <pc:docMk/>
            <pc:sldMk cId="3075426494" sldId="400"/>
            <ac:spMk id="19" creationId="{5252A847-DE45-4FA3-A1F8-EEBEB845FF8E}"/>
          </ac:spMkLst>
        </pc:spChg>
        <pc:graphicFrameChg chg="modGraphic">
          <ac:chgData name="Theresa Hodgson" userId="213b339f-9e68-4d61-b6e1-9aa385d3ff46" providerId="ADAL" clId="{0E50CFCC-B7B4-4CC3-BA8A-82EBD274C46D}" dt="2019-02-20T12:24:29.102" v="366" actId="207"/>
          <ac:graphicFrameMkLst>
            <pc:docMk/>
            <pc:sldMk cId="3075426494" sldId="400"/>
            <ac:graphicFrameMk id="6" creationId="{30174ED1-F04D-447B-B4D1-F1F4183E0CF0}"/>
          </ac:graphicFrameMkLst>
        </pc:graphicFrameChg>
      </pc:sldChg>
      <pc:sldChg chg="modSp add">
        <pc:chgData name="Theresa Hodgson" userId="213b339f-9e68-4d61-b6e1-9aa385d3ff46" providerId="ADAL" clId="{0E50CFCC-B7B4-4CC3-BA8A-82EBD274C46D}" dt="2019-02-20T12:28:21.063" v="429" actId="207"/>
        <pc:sldMkLst>
          <pc:docMk/>
          <pc:sldMk cId="1747041914" sldId="401"/>
        </pc:sldMkLst>
        <pc:spChg chg="mod">
          <ac:chgData name="Theresa Hodgson" userId="213b339f-9e68-4d61-b6e1-9aa385d3ff46" providerId="ADAL" clId="{0E50CFCC-B7B4-4CC3-BA8A-82EBD274C46D}" dt="2019-02-20T12:27:15.124" v="403" actId="207"/>
          <ac:spMkLst>
            <pc:docMk/>
            <pc:sldMk cId="1747041914" sldId="401"/>
            <ac:spMk id="6" creationId="{37FECFF1-A9E1-4E91-8C19-947469BB3D17}"/>
          </ac:spMkLst>
        </pc:spChg>
        <pc:spChg chg="mod">
          <ac:chgData name="Theresa Hodgson" userId="213b339f-9e68-4d61-b6e1-9aa385d3ff46" providerId="ADAL" clId="{0E50CFCC-B7B4-4CC3-BA8A-82EBD274C46D}" dt="2019-02-20T12:27:42.780" v="415" actId="403"/>
          <ac:spMkLst>
            <pc:docMk/>
            <pc:sldMk cId="1747041914" sldId="401"/>
            <ac:spMk id="7" creationId="{AE61F0F2-25A6-45E7-A9EA-B18F717D646D}"/>
          </ac:spMkLst>
        </pc:spChg>
        <pc:spChg chg="mod">
          <ac:chgData name="Theresa Hodgson" userId="213b339f-9e68-4d61-b6e1-9aa385d3ff46" providerId="ADAL" clId="{0E50CFCC-B7B4-4CC3-BA8A-82EBD274C46D}" dt="2019-02-20T12:27:15.124" v="403" actId="207"/>
          <ac:spMkLst>
            <pc:docMk/>
            <pc:sldMk cId="1747041914" sldId="401"/>
            <ac:spMk id="8" creationId="{36AD5467-A573-404C-B421-9A8AC23F500A}"/>
          </ac:spMkLst>
        </pc:spChg>
        <pc:spChg chg="mod">
          <ac:chgData name="Theresa Hodgson" userId="213b339f-9e68-4d61-b6e1-9aa385d3ff46" providerId="ADAL" clId="{0E50CFCC-B7B4-4CC3-BA8A-82EBD274C46D}" dt="2019-02-20T12:27:53.636" v="424" actId="403"/>
          <ac:spMkLst>
            <pc:docMk/>
            <pc:sldMk cId="1747041914" sldId="401"/>
            <ac:spMk id="9" creationId="{A5ED67F4-8D3F-4747-A148-36CAE1261B54}"/>
          </ac:spMkLst>
        </pc:spChg>
        <pc:spChg chg="mod">
          <ac:chgData name="Theresa Hodgson" userId="213b339f-9e68-4d61-b6e1-9aa385d3ff46" providerId="ADAL" clId="{0E50CFCC-B7B4-4CC3-BA8A-82EBD274C46D}" dt="2019-02-20T12:27:23.095" v="405" actId="207"/>
          <ac:spMkLst>
            <pc:docMk/>
            <pc:sldMk cId="1747041914" sldId="401"/>
            <ac:spMk id="10" creationId="{58D14B66-BEBB-4A83-B1FF-56164AB0C8EB}"/>
          </ac:spMkLst>
        </pc:spChg>
        <pc:spChg chg="mod">
          <ac:chgData name="Theresa Hodgson" userId="213b339f-9e68-4d61-b6e1-9aa385d3ff46" providerId="ADAL" clId="{0E50CFCC-B7B4-4CC3-BA8A-82EBD274C46D}" dt="2019-02-20T12:27:23.095" v="405" actId="207"/>
          <ac:spMkLst>
            <pc:docMk/>
            <pc:sldMk cId="1747041914" sldId="401"/>
            <ac:spMk id="11" creationId="{FDCE4BEE-691A-481A-9E30-1B03E344E7F4}"/>
          </ac:spMkLst>
        </pc:spChg>
        <pc:spChg chg="mod">
          <ac:chgData name="Theresa Hodgson" userId="213b339f-9e68-4d61-b6e1-9aa385d3ff46" providerId="ADAL" clId="{0E50CFCC-B7B4-4CC3-BA8A-82EBD274C46D}" dt="2019-02-20T12:28:21.063" v="429" actId="207"/>
          <ac:spMkLst>
            <pc:docMk/>
            <pc:sldMk cId="1747041914" sldId="401"/>
            <ac:spMk id="19" creationId="{5252A847-DE45-4FA3-A1F8-EEBEB845FF8E}"/>
          </ac:spMkLst>
        </pc:spChg>
        <pc:graphicFrameChg chg="modGraphic">
          <ac:chgData name="Theresa Hodgson" userId="213b339f-9e68-4d61-b6e1-9aa385d3ff46" providerId="ADAL" clId="{0E50CFCC-B7B4-4CC3-BA8A-82EBD274C46D}" dt="2019-02-20T12:28:14.528" v="428" actId="207"/>
          <ac:graphicFrameMkLst>
            <pc:docMk/>
            <pc:sldMk cId="1747041914" sldId="401"/>
            <ac:graphicFrameMk id="12" creationId="{BB5BBF57-1655-4CC3-A88F-52DA95D15AA3}"/>
          </ac:graphicFrameMkLst>
        </pc:graphicFrameChg>
      </pc:sldChg>
      <pc:sldChg chg="addSp delSp modSp add">
        <pc:chgData name="Theresa Hodgson" userId="213b339f-9e68-4d61-b6e1-9aa385d3ff46" providerId="ADAL" clId="{0E50CFCC-B7B4-4CC3-BA8A-82EBD274C46D}" dt="2019-02-20T12:38:56.867" v="759" actId="20577"/>
        <pc:sldMkLst>
          <pc:docMk/>
          <pc:sldMk cId="1666975653" sldId="402"/>
        </pc:sldMkLst>
        <pc:spChg chg="del">
          <ac:chgData name="Theresa Hodgson" userId="213b339f-9e68-4d61-b6e1-9aa385d3ff46" providerId="ADAL" clId="{0E50CFCC-B7B4-4CC3-BA8A-82EBD274C46D}" dt="2019-02-20T12:37:15.656" v="710" actId="478"/>
          <ac:spMkLst>
            <pc:docMk/>
            <pc:sldMk cId="1666975653" sldId="402"/>
            <ac:spMk id="2" creationId="{3BD805A6-7D9D-4C11-89CD-D1DC25C06C0E}"/>
          </ac:spMkLst>
        </pc:spChg>
        <pc:spChg chg="mod">
          <ac:chgData name="Theresa Hodgson" userId="213b339f-9e68-4d61-b6e1-9aa385d3ff46" providerId="ADAL" clId="{0E50CFCC-B7B4-4CC3-BA8A-82EBD274C46D}" dt="2019-02-20T12:36:54.968" v="697" actId="207"/>
          <ac:spMkLst>
            <pc:docMk/>
            <pc:sldMk cId="1666975653" sldId="402"/>
            <ac:spMk id="19" creationId="{5252A847-DE45-4FA3-A1F8-EEBEB845FF8E}"/>
          </ac:spMkLst>
        </pc:spChg>
        <pc:graphicFrameChg chg="add mod modGraphic">
          <ac:chgData name="Theresa Hodgson" userId="213b339f-9e68-4d61-b6e1-9aa385d3ff46" providerId="ADAL" clId="{0E50CFCC-B7B4-4CC3-BA8A-82EBD274C46D}" dt="2019-02-20T12:38:56.867" v="759" actId="20577"/>
          <ac:graphicFrameMkLst>
            <pc:docMk/>
            <pc:sldMk cId="1666975653" sldId="402"/>
            <ac:graphicFrameMk id="7" creationId="{5F9208BA-5B8C-4986-A9D1-F8D0B0647712}"/>
          </ac:graphicFrameMkLst>
        </pc:graphicFrameChg>
      </pc:sldChg>
      <pc:sldChg chg="delSp modSp add">
        <pc:chgData name="Theresa Hodgson" userId="213b339f-9e68-4d61-b6e1-9aa385d3ff46" providerId="ADAL" clId="{0E50CFCC-B7B4-4CC3-BA8A-82EBD274C46D}" dt="2019-02-20T12:32:48.229" v="490" actId="478"/>
        <pc:sldMkLst>
          <pc:docMk/>
          <pc:sldMk cId="400132932" sldId="403"/>
        </pc:sldMkLst>
        <pc:spChg chg="del">
          <ac:chgData name="Theresa Hodgson" userId="213b339f-9e68-4d61-b6e1-9aa385d3ff46" providerId="ADAL" clId="{0E50CFCC-B7B4-4CC3-BA8A-82EBD274C46D}" dt="2019-02-20T12:32:48.229" v="490" actId="478"/>
          <ac:spMkLst>
            <pc:docMk/>
            <pc:sldMk cId="400132932" sldId="403"/>
            <ac:spMk id="2" creationId="{3BD805A6-7D9D-4C11-89CD-D1DC25C06C0E}"/>
          </ac:spMkLst>
        </pc:spChg>
        <pc:spChg chg="mod">
          <ac:chgData name="Theresa Hodgson" userId="213b339f-9e68-4d61-b6e1-9aa385d3ff46" providerId="ADAL" clId="{0E50CFCC-B7B4-4CC3-BA8A-82EBD274C46D}" dt="2019-02-20T12:32:31.318" v="486" actId="404"/>
          <ac:spMkLst>
            <pc:docMk/>
            <pc:sldMk cId="400132932" sldId="403"/>
            <ac:spMk id="19" creationId="{5252A847-DE45-4FA3-A1F8-EEBEB845FF8E}"/>
          </ac:spMkLst>
        </pc:spChg>
      </pc:sldChg>
      <pc:sldChg chg="delSp modSp add">
        <pc:chgData name="Theresa Hodgson" userId="213b339f-9e68-4d61-b6e1-9aa385d3ff46" providerId="ADAL" clId="{0E50CFCC-B7B4-4CC3-BA8A-82EBD274C46D}" dt="2019-02-20T13:42:35.858" v="949" actId="20577"/>
        <pc:sldMkLst>
          <pc:docMk/>
          <pc:sldMk cId="2579409472" sldId="404"/>
        </pc:sldMkLst>
        <pc:spChg chg="del mod">
          <ac:chgData name="Theresa Hodgson" userId="213b339f-9e68-4d61-b6e1-9aa385d3ff46" providerId="ADAL" clId="{0E50CFCC-B7B4-4CC3-BA8A-82EBD274C46D}" dt="2019-02-20T12:32:45.560" v="489" actId="478"/>
          <ac:spMkLst>
            <pc:docMk/>
            <pc:sldMk cId="2579409472" sldId="404"/>
            <ac:spMk id="2" creationId="{3BD805A6-7D9D-4C11-89CD-D1DC25C06C0E}"/>
          </ac:spMkLst>
        </pc:spChg>
        <pc:spChg chg="mod">
          <ac:chgData name="Theresa Hodgson" userId="213b339f-9e68-4d61-b6e1-9aa385d3ff46" providerId="ADAL" clId="{0E50CFCC-B7B4-4CC3-BA8A-82EBD274C46D}" dt="2019-02-20T13:42:35.858" v="949" actId="20577"/>
          <ac:spMkLst>
            <pc:docMk/>
            <pc:sldMk cId="2579409472" sldId="404"/>
            <ac:spMk id="19" creationId="{5252A847-DE45-4FA3-A1F8-EEBEB845FF8E}"/>
          </ac:spMkLst>
        </pc:spChg>
      </pc:sldChg>
      <pc:sldChg chg="modSp add">
        <pc:chgData name="Theresa Hodgson" userId="213b339f-9e68-4d61-b6e1-9aa385d3ff46" providerId="ADAL" clId="{0E50CFCC-B7B4-4CC3-BA8A-82EBD274C46D}" dt="2019-02-20T12:36:17.326" v="693" actId="207"/>
        <pc:sldMkLst>
          <pc:docMk/>
          <pc:sldMk cId="1787887967" sldId="405"/>
        </pc:sldMkLst>
        <pc:spChg chg="mod">
          <ac:chgData name="Theresa Hodgson" userId="213b339f-9e68-4d61-b6e1-9aa385d3ff46" providerId="ADAL" clId="{0E50CFCC-B7B4-4CC3-BA8A-82EBD274C46D}" dt="2019-02-20T12:36:14.456" v="692" actId="208"/>
          <ac:spMkLst>
            <pc:docMk/>
            <pc:sldMk cId="1787887967" sldId="405"/>
            <ac:spMk id="6" creationId="{307A9828-AAFA-478C-AE90-A0DCEA978255}"/>
          </ac:spMkLst>
        </pc:spChg>
        <pc:spChg chg="mod">
          <ac:chgData name="Theresa Hodgson" userId="213b339f-9e68-4d61-b6e1-9aa385d3ff46" providerId="ADAL" clId="{0E50CFCC-B7B4-4CC3-BA8A-82EBD274C46D}" dt="2019-02-20T12:36:14.456" v="692" actId="208"/>
          <ac:spMkLst>
            <pc:docMk/>
            <pc:sldMk cId="1787887967" sldId="405"/>
            <ac:spMk id="7" creationId="{63BFEADF-9BA8-4AD5-86E3-FBDF3F20F0B9}"/>
          </ac:spMkLst>
        </pc:spChg>
        <pc:spChg chg="mod">
          <ac:chgData name="Theresa Hodgson" userId="213b339f-9e68-4d61-b6e1-9aa385d3ff46" providerId="ADAL" clId="{0E50CFCC-B7B4-4CC3-BA8A-82EBD274C46D}" dt="2019-02-20T12:36:14.456" v="692" actId="208"/>
          <ac:spMkLst>
            <pc:docMk/>
            <pc:sldMk cId="1787887967" sldId="405"/>
            <ac:spMk id="8" creationId="{7A2BF615-7CF1-402A-AF52-AD3ABEEEB8BF}"/>
          </ac:spMkLst>
        </pc:spChg>
        <pc:spChg chg="mod">
          <ac:chgData name="Theresa Hodgson" userId="213b339f-9e68-4d61-b6e1-9aa385d3ff46" providerId="ADAL" clId="{0E50CFCC-B7B4-4CC3-BA8A-82EBD274C46D}" dt="2019-02-20T12:36:14.456" v="692" actId="208"/>
          <ac:spMkLst>
            <pc:docMk/>
            <pc:sldMk cId="1787887967" sldId="405"/>
            <ac:spMk id="9" creationId="{21041875-C729-41C1-9648-41A378797871}"/>
          </ac:spMkLst>
        </pc:spChg>
        <pc:spChg chg="mod">
          <ac:chgData name="Theresa Hodgson" userId="213b339f-9e68-4d61-b6e1-9aa385d3ff46" providerId="ADAL" clId="{0E50CFCC-B7B4-4CC3-BA8A-82EBD274C46D}" dt="2019-02-20T12:36:14.456" v="692" actId="208"/>
          <ac:spMkLst>
            <pc:docMk/>
            <pc:sldMk cId="1787887967" sldId="405"/>
            <ac:spMk id="10" creationId="{D2696407-A04F-461B-95B0-40A447EB11E9}"/>
          </ac:spMkLst>
        </pc:spChg>
        <pc:grpChg chg="mod">
          <ac:chgData name="Theresa Hodgson" userId="213b339f-9e68-4d61-b6e1-9aa385d3ff46" providerId="ADAL" clId="{0E50CFCC-B7B4-4CC3-BA8A-82EBD274C46D}" dt="2019-02-20T12:36:17.326" v="693" actId="207"/>
          <ac:grpSpMkLst>
            <pc:docMk/>
            <pc:sldMk cId="1787887967" sldId="405"/>
            <ac:grpSpMk id="2" creationId="{A2D794D1-6ED0-4085-A024-289060516F45}"/>
          </ac:grpSpMkLst>
        </pc:grpChg>
      </pc:sldChg>
      <pc:sldChg chg="delSp modSp add">
        <pc:chgData name="Theresa Hodgson" userId="213b339f-9e68-4d61-b6e1-9aa385d3ff46" providerId="ADAL" clId="{0E50CFCC-B7B4-4CC3-BA8A-82EBD274C46D}" dt="2019-02-20T12:39:00.809" v="764" actId="20577"/>
        <pc:sldMkLst>
          <pc:docMk/>
          <pc:sldMk cId="2482263032" sldId="406"/>
        </pc:sldMkLst>
        <pc:spChg chg="del">
          <ac:chgData name="Theresa Hodgson" userId="213b339f-9e68-4d61-b6e1-9aa385d3ff46" providerId="ADAL" clId="{0E50CFCC-B7B4-4CC3-BA8A-82EBD274C46D}" dt="2019-02-20T12:37:12.901" v="709" actId="478"/>
          <ac:spMkLst>
            <pc:docMk/>
            <pc:sldMk cId="2482263032" sldId="406"/>
            <ac:spMk id="2" creationId="{3BD805A6-7D9D-4C11-89CD-D1DC25C06C0E}"/>
          </ac:spMkLst>
        </pc:spChg>
        <pc:spChg chg="mod">
          <ac:chgData name="Theresa Hodgson" userId="213b339f-9e68-4d61-b6e1-9aa385d3ff46" providerId="ADAL" clId="{0E50CFCC-B7B4-4CC3-BA8A-82EBD274C46D}" dt="2019-02-20T12:37:33.860" v="726" actId="20577"/>
          <ac:spMkLst>
            <pc:docMk/>
            <pc:sldMk cId="2482263032" sldId="406"/>
            <ac:spMk id="19" creationId="{5252A847-DE45-4FA3-A1F8-EEBEB845FF8E}"/>
          </ac:spMkLst>
        </pc:spChg>
        <pc:graphicFrameChg chg="modGraphic">
          <ac:chgData name="Theresa Hodgson" userId="213b339f-9e68-4d61-b6e1-9aa385d3ff46" providerId="ADAL" clId="{0E50CFCC-B7B4-4CC3-BA8A-82EBD274C46D}" dt="2019-02-20T12:39:00.809" v="764" actId="20577"/>
          <ac:graphicFrameMkLst>
            <pc:docMk/>
            <pc:sldMk cId="2482263032" sldId="406"/>
            <ac:graphicFrameMk id="7" creationId="{5F9208BA-5B8C-4986-A9D1-F8D0B0647712}"/>
          </ac:graphicFrameMkLst>
        </pc:graphicFrameChg>
      </pc:sldChg>
      <pc:sldChg chg="modSp add">
        <pc:chgData name="Theresa Hodgson" userId="213b339f-9e68-4d61-b6e1-9aa385d3ff46" providerId="ADAL" clId="{0E50CFCC-B7B4-4CC3-BA8A-82EBD274C46D}" dt="2019-02-20T12:40:15.479" v="854" actId="20577"/>
        <pc:sldMkLst>
          <pc:docMk/>
          <pc:sldMk cId="80845371" sldId="407"/>
        </pc:sldMkLst>
        <pc:spChg chg="mod">
          <ac:chgData name="Theresa Hodgson" userId="213b339f-9e68-4d61-b6e1-9aa385d3ff46" providerId="ADAL" clId="{0E50CFCC-B7B4-4CC3-BA8A-82EBD274C46D}" dt="2019-02-20T12:40:15.479" v="854" actId="20577"/>
          <ac:spMkLst>
            <pc:docMk/>
            <pc:sldMk cId="80845371" sldId="407"/>
            <ac:spMk id="19" creationId="{5252A847-DE45-4FA3-A1F8-EEBEB845FF8E}"/>
          </ac:spMkLst>
        </pc:spChg>
        <pc:graphicFrameChg chg="modGraphic">
          <ac:chgData name="Theresa Hodgson" userId="213b339f-9e68-4d61-b6e1-9aa385d3ff46" providerId="ADAL" clId="{0E50CFCC-B7B4-4CC3-BA8A-82EBD274C46D}" dt="2019-02-20T12:39:17.076" v="772" actId="207"/>
          <ac:graphicFrameMkLst>
            <pc:docMk/>
            <pc:sldMk cId="80845371" sldId="407"/>
            <ac:graphicFrameMk id="7" creationId="{5F9208BA-5B8C-4986-A9D1-F8D0B0647712}"/>
          </ac:graphicFrameMkLst>
        </pc:graphicFrameChg>
      </pc:sldChg>
    </pc:docChg>
  </pc:docChgLst>
  <pc:docChgLst>
    <pc:chgData name="Kyle Tidswell-Brown" userId="3518c4a0-5c99-4880-b127-cb60ccf11a39" providerId="ADAL" clId="{2FBC07A7-3EA7-4C81-8124-809D4E9585D6}"/>
    <pc:docChg chg="undo custSel addSld delSld modSld">
      <pc:chgData name="Kyle Tidswell-Brown" userId="3518c4a0-5c99-4880-b127-cb60ccf11a39" providerId="ADAL" clId="{2FBC07A7-3EA7-4C81-8124-809D4E9585D6}" dt="2019-02-21T14:31:44.868" v="403" actId="20577"/>
      <pc:docMkLst>
        <pc:docMk/>
      </pc:docMkLst>
      <pc:sldChg chg="modSp">
        <pc:chgData name="Kyle Tidswell-Brown" userId="3518c4a0-5c99-4880-b127-cb60ccf11a39" providerId="ADAL" clId="{2FBC07A7-3EA7-4C81-8124-809D4E9585D6}" dt="2019-02-21T14:31:44.868" v="403" actId="20577"/>
        <pc:sldMkLst>
          <pc:docMk/>
          <pc:sldMk cId="2637481266" sldId="256"/>
        </pc:sldMkLst>
        <pc:spChg chg="mod">
          <ac:chgData name="Kyle Tidswell-Brown" userId="3518c4a0-5c99-4880-b127-cb60ccf11a39" providerId="ADAL" clId="{2FBC07A7-3EA7-4C81-8124-809D4E9585D6}" dt="2019-02-21T14:31:44.868" v="403" actId="20577"/>
          <ac:spMkLst>
            <pc:docMk/>
            <pc:sldMk cId="2637481266" sldId="256"/>
            <ac:spMk id="19" creationId="{5252A847-DE45-4FA3-A1F8-EEBEB845FF8E}"/>
          </ac:spMkLst>
        </pc:spChg>
      </pc:sldChg>
      <pc:sldChg chg="modSp">
        <pc:chgData name="Kyle Tidswell-Brown" userId="3518c4a0-5c99-4880-b127-cb60ccf11a39" providerId="ADAL" clId="{2FBC07A7-3EA7-4C81-8124-809D4E9585D6}" dt="2019-02-21T14:03:16.833" v="196" actId="20577"/>
        <pc:sldMkLst>
          <pc:docMk/>
          <pc:sldMk cId="636014570" sldId="314"/>
        </pc:sldMkLst>
        <pc:spChg chg="mod">
          <ac:chgData name="Kyle Tidswell-Brown" userId="3518c4a0-5c99-4880-b127-cb60ccf11a39" providerId="ADAL" clId="{2FBC07A7-3EA7-4C81-8124-809D4E9585D6}" dt="2019-02-21T14:03:16.833" v="196" actId="20577"/>
          <ac:spMkLst>
            <pc:docMk/>
            <pc:sldMk cId="636014570" sldId="314"/>
            <ac:spMk id="19" creationId="{5252A847-DE45-4FA3-A1F8-EEBEB845FF8E}"/>
          </ac:spMkLst>
        </pc:spChg>
      </pc:sldChg>
      <pc:sldChg chg="addSp delSp modSp">
        <pc:chgData name="Kyle Tidswell-Brown" userId="3518c4a0-5c99-4880-b127-cb60ccf11a39" providerId="ADAL" clId="{2FBC07A7-3EA7-4C81-8124-809D4E9585D6}" dt="2019-02-21T14:28:10.346" v="399" actId="1038"/>
        <pc:sldMkLst>
          <pc:docMk/>
          <pc:sldMk cId="310986706" sldId="386"/>
        </pc:sldMkLst>
        <pc:spChg chg="del mod">
          <ac:chgData name="Kyle Tidswell-Brown" userId="3518c4a0-5c99-4880-b127-cb60ccf11a39" providerId="ADAL" clId="{2FBC07A7-3EA7-4C81-8124-809D4E9585D6}" dt="2019-02-21T14:27:21.483" v="374" actId="478"/>
          <ac:spMkLst>
            <pc:docMk/>
            <pc:sldMk cId="310986706" sldId="386"/>
            <ac:spMk id="10" creationId="{3F6B0EC9-2AE5-4762-9EC0-F18DF2E4ABA7}"/>
          </ac:spMkLst>
        </pc:spChg>
        <pc:spChg chg="mod">
          <ac:chgData name="Kyle Tidswell-Brown" userId="3518c4a0-5c99-4880-b127-cb60ccf11a39" providerId="ADAL" clId="{2FBC07A7-3EA7-4C81-8124-809D4E9585D6}" dt="2019-02-21T13:58:53.432" v="78" actId="20577"/>
          <ac:spMkLst>
            <pc:docMk/>
            <pc:sldMk cId="310986706" sldId="386"/>
            <ac:spMk id="19" creationId="{5252A847-DE45-4FA3-A1F8-EEBEB845FF8E}"/>
          </ac:spMkLst>
        </pc:spChg>
        <pc:grpChg chg="add del mod">
          <ac:chgData name="Kyle Tidswell-Brown" userId="3518c4a0-5c99-4880-b127-cb60ccf11a39" providerId="ADAL" clId="{2FBC07A7-3EA7-4C81-8124-809D4E9585D6}" dt="2019-02-21T14:26:41.015" v="304" actId="478"/>
          <ac:grpSpMkLst>
            <pc:docMk/>
            <pc:sldMk cId="310986706" sldId="386"/>
            <ac:grpSpMk id="8" creationId="{F1CEB32B-B78A-475F-91F4-83D7B55678BF}"/>
          </ac:grpSpMkLst>
        </pc:grpChg>
        <pc:graphicFrameChg chg="add mod modGraphic">
          <ac:chgData name="Kyle Tidswell-Brown" userId="3518c4a0-5c99-4880-b127-cb60ccf11a39" providerId="ADAL" clId="{2FBC07A7-3EA7-4C81-8124-809D4E9585D6}" dt="2019-02-21T14:28:06.366" v="389" actId="12788"/>
          <ac:graphicFrameMkLst>
            <pc:docMk/>
            <pc:sldMk cId="310986706" sldId="386"/>
            <ac:graphicFrameMk id="15" creationId="{9D0E0E36-80FF-449D-9AB1-B956FFA746A2}"/>
          </ac:graphicFrameMkLst>
        </pc:graphicFrameChg>
        <pc:graphicFrameChg chg="add mod modGraphic">
          <ac:chgData name="Kyle Tidswell-Brown" userId="3518c4a0-5c99-4880-b127-cb60ccf11a39" providerId="ADAL" clId="{2FBC07A7-3EA7-4C81-8124-809D4E9585D6}" dt="2019-02-21T14:28:10.346" v="399" actId="1038"/>
          <ac:graphicFrameMkLst>
            <pc:docMk/>
            <pc:sldMk cId="310986706" sldId="386"/>
            <ac:graphicFrameMk id="20" creationId="{F0AC33E9-9B34-499B-9F9E-86347B895FD2}"/>
          </ac:graphicFrameMkLst>
        </pc:graphicFrameChg>
        <pc:picChg chg="del mod">
          <ac:chgData name="Kyle Tidswell-Brown" userId="3518c4a0-5c99-4880-b127-cb60ccf11a39" providerId="ADAL" clId="{2FBC07A7-3EA7-4C81-8124-809D4E9585D6}" dt="2019-02-21T14:27:21.483" v="374" actId="478"/>
          <ac:picMkLst>
            <pc:docMk/>
            <pc:sldMk cId="310986706" sldId="386"/>
            <ac:picMk id="9" creationId="{9FCE874B-06D8-4034-8ADA-E116F8587681}"/>
          </ac:picMkLst>
        </pc:picChg>
      </pc:sldChg>
      <pc:sldChg chg="modSp">
        <pc:chgData name="Kyle Tidswell-Brown" userId="3518c4a0-5c99-4880-b127-cb60ccf11a39" providerId="ADAL" clId="{2FBC07A7-3EA7-4C81-8124-809D4E9585D6}" dt="2019-02-21T13:16:44.474" v="3" actId="207"/>
        <pc:sldMkLst>
          <pc:docMk/>
          <pc:sldMk cId="3401100034" sldId="390"/>
        </pc:sldMkLst>
        <pc:spChg chg="mod">
          <ac:chgData name="Kyle Tidswell-Brown" userId="3518c4a0-5c99-4880-b127-cb60ccf11a39" providerId="ADAL" clId="{2FBC07A7-3EA7-4C81-8124-809D4E9585D6}" dt="2019-02-21T13:16:44.474" v="3" actId="207"/>
          <ac:spMkLst>
            <pc:docMk/>
            <pc:sldMk cId="3401100034" sldId="390"/>
            <ac:spMk id="7" creationId="{C0CD6503-388C-4F9E-9FB0-9053D8579D01}"/>
          </ac:spMkLst>
        </pc:spChg>
      </pc:sldChg>
      <pc:sldChg chg="modSp">
        <pc:chgData name="Kyle Tidswell-Brown" userId="3518c4a0-5c99-4880-b127-cb60ccf11a39" providerId="ADAL" clId="{2FBC07A7-3EA7-4C81-8124-809D4E9585D6}" dt="2019-02-21T11:20:42.079" v="2" actId="20577"/>
        <pc:sldMkLst>
          <pc:docMk/>
          <pc:sldMk cId="1204372888" sldId="392"/>
        </pc:sldMkLst>
        <pc:spChg chg="mod">
          <ac:chgData name="Kyle Tidswell-Brown" userId="3518c4a0-5c99-4880-b127-cb60ccf11a39" providerId="ADAL" clId="{2FBC07A7-3EA7-4C81-8124-809D4E9585D6}" dt="2019-02-21T11:20:42.079" v="2" actId="20577"/>
          <ac:spMkLst>
            <pc:docMk/>
            <pc:sldMk cId="1204372888" sldId="392"/>
            <ac:spMk id="19" creationId="{5252A847-DE45-4FA3-A1F8-EEBEB845FF8E}"/>
          </ac:spMkLst>
        </pc:spChg>
      </pc:sldChg>
      <pc:sldChg chg="modSp">
        <pc:chgData name="Kyle Tidswell-Brown" userId="3518c4a0-5c99-4880-b127-cb60ccf11a39" providerId="ADAL" clId="{2FBC07A7-3EA7-4C81-8124-809D4E9585D6}" dt="2019-02-21T13:23:23.272" v="10" actId="207"/>
        <pc:sldMkLst>
          <pc:docMk/>
          <pc:sldMk cId="3989953410" sldId="395"/>
        </pc:sldMkLst>
        <pc:spChg chg="mod">
          <ac:chgData name="Kyle Tidswell-Brown" userId="3518c4a0-5c99-4880-b127-cb60ccf11a39" providerId="ADAL" clId="{2FBC07A7-3EA7-4C81-8124-809D4E9585D6}" dt="2019-02-21T13:23:23.272" v="10" actId="207"/>
          <ac:spMkLst>
            <pc:docMk/>
            <pc:sldMk cId="3989953410" sldId="395"/>
            <ac:spMk id="19" creationId="{5252A847-DE45-4FA3-A1F8-EEBEB845FF8E}"/>
          </ac:spMkLst>
        </pc:spChg>
      </pc:sldChg>
      <pc:sldChg chg="modSp">
        <pc:chgData name="Kyle Tidswell-Brown" userId="3518c4a0-5c99-4880-b127-cb60ccf11a39" providerId="ADAL" clId="{2FBC07A7-3EA7-4C81-8124-809D4E9585D6}" dt="2019-02-21T13:26:24.859" v="63" actId="20577"/>
        <pc:sldMkLst>
          <pc:docMk/>
          <pc:sldMk cId="3313132388" sldId="397"/>
        </pc:sldMkLst>
        <pc:graphicFrameChg chg="modGraphic">
          <ac:chgData name="Kyle Tidswell-Brown" userId="3518c4a0-5c99-4880-b127-cb60ccf11a39" providerId="ADAL" clId="{2FBC07A7-3EA7-4C81-8124-809D4E9585D6}" dt="2019-02-21T13:26:24.859" v="63" actId="20577"/>
          <ac:graphicFrameMkLst>
            <pc:docMk/>
            <pc:sldMk cId="3313132388" sldId="397"/>
            <ac:graphicFrameMk id="6" creationId="{30174ED1-F04D-447B-B4D1-F1F4183E0CF0}"/>
          </ac:graphicFrameMkLst>
        </pc:graphicFrameChg>
      </pc:sldChg>
      <pc:sldChg chg="addSp delSp modSp">
        <pc:chgData name="Kyle Tidswell-Brown" userId="3518c4a0-5c99-4880-b127-cb60ccf11a39" providerId="ADAL" clId="{2FBC07A7-3EA7-4C81-8124-809D4E9585D6}" dt="2019-02-21T13:25:20.310" v="35" actId="478"/>
        <pc:sldMkLst>
          <pc:docMk/>
          <pc:sldMk cId="2519268855" sldId="398"/>
        </pc:sldMkLst>
        <pc:spChg chg="add del mod">
          <ac:chgData name="Kyle Tidswell-Brown" userId="3518c4a0-5c99-4880-b127-cb60ccf11a39" providerId="ADAL" clId="{2FBC07A7-3EA7-4C81-8124-809D4E9585D6}" dt="2019-02-21T13:25:20.310" v="35" actId="478"/>
          <ac:spMkLst>
            <pc:docMk/>
            <pc:sldMk cId="2519268855" sldId="398"/>
            <ac:spMk id="3" creationId="{E50CE3F7-F641-4370-9549-B1DC2CA8D34D}"/>
          </ac:spMkLst>
        </pc:spChg>
        <pc:spChg chg="mod">
          <ac:chgData name="Kyle Tidswell-Brown" userId="3518c4a0-5c99-4880-b127-cb60ccf11a39" providerId="ADAL" clId="{2FBC07A7-3EA7-4C81-8124-809D4E9585D6}" dt="2019-02-21T13:25:14.337" v="33" actId="20577"/>
          <ac:spMkLst>
            <pc:docMk/>
            <pc:sldMk cId="2519268855" sldId="398"/>
            <ac:spMk id="9" creationId="{9A80E937-82E6-49F1-AFDF-431DAB41E4C0}"/>
          </ac:spMkLst>
        </pc:spChg>
        <pc:spChg chg="mod">
          <ac:chgData name="Kyle Tidswell-Brown" userId="3518c4a0-5c99-4880-b127-cb60ccf11a39" providerId="ADAL" clId="{2FBC07A7-3EA7-4C81-8124-809D4E9585D6}" dt="2019-02-21T13:25:03.497" v="27" actId="20577"/>
          <ac:spMkLst>
            <pc:docMk/>
            <pc:sldMk cId="2519268855" sldId="398"/>
            <ac:spMk id="19" creationId="{5252A847-DE45-4FA3-A1F8-EEBEB845FF8E}"/>
          </ac:spMkLst>
        </pc:spChg>
      </pc:sldChg>
      <pc:sldChg chg="modSp del">
        <pc:chgData name="Kyle Tidswell-Brown" userId="3518c4a0-5c99-4880-b127-cb60ccf11a39" providerId="ADAL" clId="{2FBC07A7-3EA7-4C81-8124-809D4E9585D6}" dt="2019-02-21T13:24:43.370" v="15" actId="2696"/>
        <pc:sldMkLst>
          <pc:docMk/>
          <pc:sldMk cId="3848067020" sldId="399"/>
        </pc:sldMkLst>
        <pc:spChg chg="mod">
          <ac:chgData name="Kyle Tidswell-Brown" userId="3518c4a0-5c99-4880-b127-cb60ccf11a39" providerId="ADAL" clId="{2FBC07A7-3EA7-4C81-8124-809D4E9585D6}" dt="2019-02-21T13:23:49.690" v="14" actId="207"/>
          <ac:spMkLst>
            <pc:docMk/>
            <pc:sldMk cId="3848067020" sldId="399"/>
            <ac:spMk id="19" creationId="{5252A847-DE45-4FA3-A1F8-EEBEB845FF8E}"/>
          </ac:spMkLst>
        </pc:spChg>
      </pc:sldChg>
      <pc:sldChg chg="modSp">
        <pc:chgData name="Kyle Tidswell-Brown" userId="3518c4a0-5c99-4880-b127-cb60ccf11a39" providerId="ADAL" clId="{2FBC07A7-3EA7-4C81-8124-809D4E9585D6}" dt="2019-02-21T13:26:42.694" v="64" actId="12788"/>
        <pc:sldMkLst>
          <pc:docMk/>
          <pc:sldMk cId="3075426494" sldId="400"/>
        </pc:sldMkLst>
        <pc:spChg chg="mod">
          <ac:chgData name="Kyle Tidswell-Brown" userId="3518c4a0-5c99-4880-b127-cb60ccf11a39" providerId="ADAL" clId="{2FBC07A7-3EA7-4C81-8124-809D4E9585D6}" dt="2019-02-21T13:25:43.681" v="38" actId="207"/>
          <ac:spMkLst>
            <pc:docMk/>
            <pc:sldMk cId="3075426494" sldId="400"/>
            <ac:spMk id="19" creationId="{5252A847-DE45-4FA3-A1F8-EEBEB845FF8E}"/>
          </ac:spMkLst>
        </pc:spChg>
        <pc:graphicFrameChg chg="mod modGraphic">
          <ac:chgData name="Kyle Tidswell-Brown" userId="3518c4a0-5c99-4880-b127-cb60ccf11a39" providerId="ADAL" clId="{2FBC07A7-3EA7-4C81-8124-809D4E9585D6}" dt="2019-02-21T13:26:42.694" v="64" actId="12788"/>
          <ac:graphicFrameMkLst>
            <pc:docMk/>
            <pc:sldMk cId="3075426494" sldId="400"/>
            <ac:graphicFrameMk id="6" creationId="{30174ED1-F04D-447B-B4D1-F1F4183E0CF0}"/>
          </ac:graphicFrameMkLst>
        </pc:graphicFrameChg>
      </pc:sldChg>
      <pc:sldChg chg="modSp">
        <pc:chgData name="Kyle Tidswell-Brown" userId="3518c4a0-5c99-4880-b127-cb60ccf11a39" providerId="ADAL" clId="{2FBC07A7-3EA7-4C81-8124-809D4E9585D6}" dt="2019-02-21T13:27:29.651" v="73" actId="404"/>
        <pc:sldMkLst>
          <pc:docMk/>
          <pc:sldMk cId="1747041914" sldId="401"/>
        </pc:sldMkLst>
        <pc:spChg chg="mod">
          <ac:chgData name="Kyle Tidswell-Brown" userId="3518c4a0-5c99-4880-b127-cb60ccf11a39" providerId="ADAL" clId="{2FBC07A7-3EA7-4C81-8124-809D4E9585D6}" dt="2019-02-21T13:27:26.156" v="70" actId="404"/>
          <ac:spMkLst>
            <pc:docMk/>
            <pc:sldMk cId="1747041914" sldId="401"/>
            <ac:spMk id="7" creationId="{AE61F0F2-25A6-45E7-A9EA-B18F717D646D}"/>
          </ac:spMkLst>
        </pc:spChg>
        <pc:spChg chg="mod">
          <ac:chgData name="Kyle Tidswell-Brown" userId="3518c4a0-5c99-4880-b127-cb60ccf11a39" providerId="ADAL" clId="{2FBC07A7-3EA7-4C81-8124-809D4E9585D6}" dt="2019-02-21T13:27:29.651" v="73" actId="404"/>
          <ac:spMkLst>
            <pc:docMk/>
            <pc:sldMk cId="1747041914" sldId="401"/>
            <ac:spMk id="9" creationId="{A5ED67F4-8D3F-4747-A148-36CAE1261B54}"/>
          </ac:spMkLst>
        </pc:spChg>
        <pc:spChg chg="mod">
          <ac:chgData name="Kyle Tidswell-Brown" userId="3518c4a0-5c99-4880-b127-cb60ccf11a39" providerId="ADAL" clId="{2FBC07A7-3EA7-4C81-8124-809D4E9585D6}" dt="2019-02-21T13:27:13.616" v="66" actId="207"/>
          <ac:spMkLst>
            <pc:docMk/>
            <pc:sldMk cId="1747041914" sldId="401"/>
            <ac:spMk id="10" creationId="{58D14B66-BEBB-4A83-B1FF-56164AB0C8EB}"/>
          </ac:spMkLst>
        </pc:spChg>
        <pc:spChg chg="mod">
          <ac:chgData name="Kyle Tidswell-Brown" userId="3518c4a0-5c99-4880-b127-cb60ccf11a39" providerId="ADAL" clId="{2FBC07A7-3EA7-4C81-8124-809D4E9585D6}" dt="2019-02-21T13:26:50.162" v="65" actId="207"/>
          <ac:spMkLst>
            <pc:docMk/>
            <pc:sldMk cId="1747041914" sldId="401"/>
            <ac:spMk id="19" creationId="{5252A847-DE45-4FA3-A1F8-EEBEB845FF8E}"/>
          </ac:spMkLst>
        </pc:spChg>
        <pc:graphicFrameChg chg="modGraphic">
          <ac:chgData name="Kyle Tidswell-Brown" userId="3518c4a0-5c99-4880-b127-cb60ccf11a39" providerId="ADAL" clId="{2FBC07A7-3EA7-4C81-8124-809D4E9585D6}" dt="2019-02-21T13:27:17.710" v="67" actId="207"/>
          <ac:graphicFrameMkLst>
            <pc:docMk/>
            <pc:sldMk cId="1747041914" sldId="401"/>
            <ac:graphicFrameMk id="12" creationId="{BB5BBF57-1655-4CC3-A88F-52DA95D15AA3}"/>
          </ac:graphicFrameMkLst>
        </pc:graphicFrameChg>
      </pc:sldChg>
      <pc:sldChg chg="modSp">
        <pc:chgData name="Kyle Tidswell-Brown" userId="3518c4a0-5c99-4880-b127-cb60ccf11a39" providerId="ADAL" clId="{2FBC07A7-3EA7-4C81-8124-809D4E9585D6}" dt="2019-02-21T14:05:40.542" v="278" actId="207"/>
        <pc:sldMkLst>
          <pc:docMk/>
          <pc:sldMk cId="1666975653" sldId="402"/>
        </pc:sldMkLst>
        <pc:spChg chg="mod">
          <ac:chgData name="Kyle Tidswell-Brown" userId="3518c4a0-5c99-4880-b127-cb60ccf11a39" providerId="ADAL" clId="{2FBC07A7-3EA7-4C81-8124-809D4E9585D6}" dt="2019-02-21T14:04:14.501" v="203" actId="403"/>
          <ac:spMkLst>
            <pc:docMk/>
            <pc:sldMk cId="1666975653" sldId="402"/>
            <ac:spMk id="19" creationId="{5252A847-DE45-4FA3-A1F8-EEBEB845FF8E}"/>
          </ac:spMkLst>
        </pc:spChg>
        <pc:graphicFrameChg chg="modGraphic">
          <ac:chgData name="Kyle Tidswell-Brown" userId="3518c4a0-5c99-4880-b127-cb60ccf11a39" providerId="ADAL" clId="{2FBC07A7-3EA7-4C81-8124-809D4E9585D6}" dt="2019-02-21T14:05:40.542" v="278" actId="207"/>
          <ac:graphicFrameMkLst>
            <pc:docMk/>
            <pc:sldMk cId="1666975653" sldId="402"/>
            <ac:graphicFrameMk id="7" creationId="{5F9208BA-5B8C-4986-A9D1-F8D0B0647712}"/>
          </ac:graphicFrameMkLst>
        </pc:graphicFrameChg>
      </pc:sldChg>
      <pc:sldChg chg="addSp delSp modSp">
        <pc:chgData name="Kyle Tidswell-Brown" userId="3518c4a0-5c99-4880-b127-cb60ccf11a39" providerId="ADAL" clId="{2FBC07A7-3EA7-4C81-8124-809D4E9585D6}" dt="2019-02-21T14:28:14.432" v="400"/>
        <pc:sldMkLst>
          <pc:docMk/>
          <pc:sldMk cId="400132932" sldId="403"/>
        </pc:sldMkLst>
        <pc:spChg chg="del">
          <ac:chgData name="Kyle Tidswell-Brown" userId="3518c4a0-5c99-4880-b127-cb60ccf11a39" providerId="ADAL" clId="{2FBC07A7-3EA7-4C81-8124-809D4E9585D6}" dt="2019-02-21T14:27:58.442" v="386" actId="478"/>
          <ac:spMkLst>
            <pc:docMk/>
            <pc:sldMk cId="400132932" sldId="403"/>
            <ac:spMk id="10" creationId="{3F6B0EC9-2AE5-4762-9EC0-F18DF2E4ABA7}"/>
          </ac:spMkLst>
        </pc:spChg>
        <pc:spChg chg="mod">
          <ac:chgData name="Kyle Tidswell-Brown" userId="3518c4a0-5c99-4880-b127-cb60ccf11a39" providerId="ADAL" clId="{2FBC07A7-3EA7-4C81-8124-809D4E9585D6}" dt="2019-02-21T13:59:55.023" v="172" actId="2710"/>
          <ac:spMkLst>
            <pc:docMk/>
            <pc:sldMk cId="400132932" sldId="403"/>
            <ac:spMk id="19" creationId="{5252A847-DE45-4FA3-A1F8-EEBEB845FF8E}"/>
          </ac:spMkLst>
        </pc:spChg>
        <pc:graphicFrameChg chg="add del">
          <ac:chgData name="Kyle Tidswell-Brown" userId="3518c4a0-5c99-4880-b127-cb60ccf11a39" providerId="ADAL" clId="{2FBC07A7-3EA7-4C81-8124-809D4E9585D6}" dt="2019-02-21T14:28:01.218" v="388" actId="478"/>
          <ac:graphicFrameMkLst>
            <pc:docMk/>
            <pc:sldMk cId="400132932" sldId="403"/>
            <ac:graphicFrameMk id="8" creationId="{3D1EB504-C6B4-4A4D-A961-2A57A7087F73}"/>
          </ac:graphicFrameMkLst>
        </pc:graphicFrameChg>
        <pc:graphicFrameChg chg="add del">
          <ac:chgData name="Kyle Tidswell-Brown" userId="3518c4a0-5c99-4880-b127-cb60ccf11a39" providerId="ADAL" clId="{2FBC07A7-3EA7-4C81-8124-809D4E9585D6}" dt="2019-02-21T14:28:01.218" v="388" actId="478"/>
          <ac:graphicFrameMkLst>
            <pc:docMk/>
            <pc:sldMk cId="400132932" sldId="403"/>
            <ac:graphicFrameMk id="11" creationId="{9A6D4E05-918A-4E93-8043-71D47F257AD2}"/>
          </ac:graphicFrameMkLst>
        </pc:graphicFrameChg>
        <pc:graphicFrameChg chg="add">
          <ac:chgData name="Kyle Tidswell-Brown" userId="3518c4a0-5c99-4880-b127-cb60ccf11a39" providerId="ADAL" clId="{2FBC07A7-3EA7-4C81-8124-809D4E9585D6}" dt="2019-02-21T14:28:14.432" v="400"/>
          <ac:graphicFrameMkLst>
            <pc:docMk/>
            <pc:sldMk cId="400132932" sldId="403"/>
            <ac:graphicFrameMk id="12" creationId="{32F35E92-9FDE-4EC4-8106-B44D4B922C8D}"/>
          </ac:graphicFrameMkLst>
        </pc:graphicFrameChg>
        <pc:graphicFrameChg chg="add">
          <ac:chgData name="Kyle Tidswell-Brown" userId="3518c4a0-5c99-4880-b127-cb60ccf11a39" providerId="ADAL" clId="{2FBC07A7-3EA7-4C81-8124-809D4E9585D6}" dt="2019-02-21T14:28:14.432" v="400"/>
          <ac:graphicFrameMkLst>
            <pc:docMk/>
            <pc:sldMk cId="400132932" sldId="403"/>
            <ac:graphicFrameMk id="13" creationId="{77376CAA-D52E-4A75-8E89-6EA4B6FEC9F1}"/>
          </ac:graphicFrameMkLst>
        </pc:graphicFrameChg>
        <pc:picChg chg="del">
          <ac:chgData name="Kyle Tidswell-Brown" userId="3518c4a0-5c99-4880-b127-cb60ccf11a39" providerId="ADAL" clId="{2FBC07A7-3EA7-4C81-8124-809D4E9585D6}" dt="2019-02-21T14:27:58.442" v="386" actId="478"/>
          <ac:picMkLst>
            <pc:docMk/>
            <pc:sldMk cId="400132932" sldId="403"/>
            <ac:picMk id="9" creationId="{9FCE874B-06D8-4034-8ADA-E116F8587681}"/>
          </ac:picMkLst>
        </pc:picChg>
      </pc:sldChg>
      <pc:sldChg chg="addSp delSp modSp">
        <pc:chgData name="Kyle Tidswell-Brown" userId="3518c4a0-5c99-4880-b127-cb60ccf11a39" providerId="ADAL" clId="{2FBC07A7-3EA7-4C81-8124-809D4E9585D6}" dt="2019-02-21T14:28:17.721" v="402"/>
        <pc:sldMkLst>
          <pc:docMk/>
          <pc:sldMk cId="2579409472" sldId="404"/>
        </pc:sldMkLst>
        <pc:spChg chg="add del mod">
          <ac:chgData name="Kyle Tidswell-Brown" userId="3518c4a0-5c99-4880-b127-cb60ccf11a39" providerId="ADAL" clId="{2FBC07A7-3EA7-4C81-8124-809D4E9585D6}" dt="2019-02-21T14:03:09.343" v="194" actId="478"/>
          <ac:spMkLst>
            <pc:docMk/>
            <pc:sldMk cId="2579409472" sldId="404"/>
            <ac:spMk id="2" creationId="{6EA9E565-2925-4914-AC8D-50DA210D1FBB}"/>
          </ac:spMkLst>
        </pc:spChg>
        <pc:spChg chg="del">
          <ac:chgData name="Kyle Tidswell-Brown" userId="3518c4a0-5c99-4880-b127-cb60ccf11a39" providerId="ADAL" clId="{2FBC07A7-3EA7-4C81-8124-809D4E9585D6}" dt="2019-02-21T14:28:17.368" v="401" actId="478"/>
          <ac:spMkLst>
            <pc:docMk/>
            <pc:sldMk cId="2579409472" sldId="404"/>
            <ac:spMk id="10" creationId="{3F6B0EC9-2AE5-4762-9EC0-F18DF2E4ABA7}"/>
          </ac:spMkLst>
        </pc:spChg>
        <pc:spChg chg="mod">
          <ac:chgData name="Kyle Tidswell-Brown" userId="3518c4a0-5c99-4880-b127-cb60ccf11a39" providerId="ADAL" clId="{2FBC07A7-3EA7-4C81-8124-809D4E9585D6}" dt="2019-02-21T14:03:07.136" v="193"/>
          <ac:spMkLst>
            <pc:docMk/>
            <pc:sldMk cId="2579409472" sldId="404"/>
            <ac:spMk id="19" creationId="{5252A847-DE45-4FA3-A1F8-EEBEB845FF8E}"/>
          </ac:spMkLst>
        </pc:spChg>
        <pc:graphicFrameChg chg="add">
          <ac:chgData name="Kyle Tidswell-Brown" userId="3518c4a0-5c99-4880-b127-cb60ccf11a39" providerId="ADAL" clId="{2FBC07A7-3EA7-4C81-8124-809D4E9585D6}" dt="2019-02-21T14:28:17.721" v="402"/>
          <ac:graphicFrameMkLst>
            <pc:docMk/>
            <pc:sldMk cId="2579409472" sldId="404"/>
            <ac:graphicFrameMk id="11" creationId="{7159F7F0-B8D3-4546-97A4-B577C1C1C5AA}"/>
          </ac:graphicFrameMkLst>
        </pc:graphicFrameChg>
        <pc:graphicFrameChg chg="add">
          <ac:chgData name="Kyle Tidswell-Brown" userId="3518c4a0-5c99-4880-b127-cb60ccf11a39" providerId="ADAL" clId="{2FBC07A7-3EA7-4C81-8124-809D4E9585D6}" dt="2019-02-21T14:28:17.721" v="402"/>
          <ac:graphicFrameMkLst>
            <pc:docMk/>
            <pc:sldMk cId="2579409472" sldId="404"/>
            <ac:graphicFrameMk id="12" creationId="{C3590785-6583-4BCE-87E9-5ABCD756FFBC}"/>
          </ac:graphicFrameMkLst>
        </pc:graphicFrameChg>
        <pc:picChg chg="del">
          <ac:chgData name="Kyle Tidswell-Brown" userId="3518c4a0-5c99-4880-b127-cb60ccf11a39" providerId="ADAL" clId="{2FBC07A7-3EA7-4C81-8124-809D4E9585D6}" dt="2019-02-21T14:28:17.368" v="401" actId="478"/>
          <ac:picMkLst>
            <pc:docMk/>
            <pc:sldMk cId="2579409472" sldId="404"/>
            <ac:picMk id="9" creationId="{9FCE874B-06D8-4034-8ADA-E116F8587681}"/>
          </ac:picMkLst>
        </pc:picChg>
      </pc:sldChg>
      <pc:sldChg chg="modSp">
        <pc:chgData name="Kyle Tidswell-Brown" userId="3518c4a0-5c99-4880-b127-cb60ccf11a39" providerId="ADAL" clId="{2FBC07A7-3EA7-4C81-8124-809D4E9585D6}" dt="2019-02-21T14:03:41.824" v="199" actId="12788"/>
        <pc:sldMkLst>
          <pc:docMk/>
          <pc:sldMk cId="1787887967" sldId="405"/>
        </pc:sldMkLst>
        <pc:spChg chg="mod">
          <ac:chgData name="Kyle Tidswell-Brown" userId="3518c4a0-5c99-4880-b127-cb60ccf11a39" providerId="ADAL" clId="{2FBC07A7-3EA7-4C81-8124-809D4E9585D6}" dt="2019-02-21T14:03:23.717" v="198" actId="20577"/>
          <ac:spMkLst>
            <pc:docMk/>
            <pc:sldMk cId="1787887967" sldId="405"/>
            <ac:spMk id="19" creationId="{5252A847-DE45-4FA3-A1F8-EEBEB845FF8E}"/>
          </ac:spMkLst>
        </pc:spChg>
        <pc:grpChg chg="mod">
          <ac:chgData name="Kyle Tidswell-Brown" userId="3518c4a0-5c99-4880-b127-cb60ccf11a39" providerId="ADAL" clId="{2FBC07A7-3EA7-4C81-8124-809D4E9585D6}" dt="2019-02-21T14:03:41.824" v="199" actId="12788"/>
          <ac:grpSpMkLst>
            <pc:docMk/>
            <pc:sldMk cId="1787887967" sldId="405"/>
            <ac:grpSpMk id="2" creationId="{A2D794D1-6ED0-4085-A024-289060516F45}"/>
          </ac:grpSpMkLst>
        </pc:grpChg>
      </pc:sldChg>
      <pc:sldChg chg="modSp">
        <pc:chgData name="Kyle Tidswell-Brown" userId="3518c4a0-5c99-4880-b127-cb60ccf11a39" providerId="ADAL" clId="{2FBC07A7-3EA7-4C81-8124-809D4E9585D6}" dt="2019-02-21T14:05:53.969" v="280" actId="207"/>
        <pc:sldMkLst>
          <pc:docMk/>
          <pc:sldMk cId="2482263032" sldId="406"/>
        </pc:sldMkLst>
        <pc:spChg chg="mod">
          <ac:chgData name="Kyle Tidswell-Brown" userId="3518c4a0-5c99-4880-b127-cb60ccf11a39" providerId="ADAL" clId="{2FBC07A7-3EA7-4C81-8124-809D4E9585D6}" dt="2019-02-21T14:04:27.456" v="223" actId="5793"/>
          <ac:spMkLst>
            <pc:docMk/>
            <pc:sldMk cId="2482263032" sldId="406"/>
            <ac:spMk id="19" creationId="{5252A847-DE45-4FA3-A1F8-EEBEB845FF8E}"/>
          </ac:spMkLst>
        </pc:spChg>
        <pc:graphicFrameChg chg="modGraphic">
          <ac:chgData name="Kyle Tidswell-Brown" userId="3518c4a0-5c99-4880-b127-cb60ccf11a39" providerId="ADAL" clId="{2FBC07A7-3EA7-4C81-8124-809D4E9585D6}" dt="2019-02-21T14:05:53.969" v="280" actId="207"/>
          <ac:graphicFrameMkLst>
            <pc:docMk/>
            <pc:sldMk cId="2482263032" sldId="406"/>
            <ac:graphicFrameMk id="7" creationId="{5F9208BA-5B8C-4986-A9D1-F8D0B0647712}"/>
          </ac:graphicFrameMkLst>
        </pc:graphicFrameChg>
      </pc:sldChg>
      <pc:sldChg chg="addSp delSp modSp">
        <pc:chgData name="Kyle Tidswell-Brown" userId="3518c4a0-5c99-4880-b127-cb60ccf11a39" providerId="ADAL" clId="{2FBC07A7-3EA7-4C81-8124-809D4E9585D6}" dt="2019-02-21T14:06:07.793" v="284" actId="207"/>
        <pc:sldMkLst>
          <pc:docMk/>
          <pc:sldMk cId="80845371" sldId="407"/>
        </pc:sldMkLst>
        <pc:spChg chg="mod">
          <ac:chgData name="Kyle Tidswell-Brown" userId="3518c4a0-5c99-4880-b127-cb60ccf11a39" providerId="ADAL" clId="{2FBC07A7-3EA7-4C81-8124-809D4E9585D6}" dt="2019-02-21T14:05:08.900" v="275" actId="20577"/>
          <ac:spMkLst>
            <pc:docMk/>
            <pc:sldMk cId="80845371" sldId="407"/>
            <ac:spMk id="19" creationId="{5252A847-DE45-4FA3-A1F8-EEBEB845FF8E}"/>
          </ac:spMkLst>
        </pc:spChg>
        <pc:graphicFrameChg chg="del">
          <ac:chgData name="Kyle Tidswell-Brown" userId="3518c4a0-5c99-4880-b127-cb60ccf11a39" providerId="ADAL" clId="{2FBC07A7-3EA7-4C81-8124-809D4E9585D6}" dt="2019-02-21T14:05:57.757" v="281" actId="478"/>
          <ac:graphicFrameMkLst>
            <pc:docMk/>
            <pc:sldMk cId="80845371" sldId="407"/>
            <ac:graphicFrameMk id="7" creationId="{5F9208BA-5B8C-4986-A9D1-F8D0B0647712}"/>
          </ac:graphicFrameMkLst>
        </pc:graphicFrameChg>
        <pc:graphicFrameChg chg="add modGraphic">
          <ac:chgData name="Kyle Tidswell-Brown" userId="3518c4a0-5c99-4880-b127-cb60ccf11a39" providerId="ADAL" clId="{2FBC07A7-3EA7-4C81-8124-809D4E9585D6}" dt="2019-02-21T14:06:07.793" v="284" actId="207"/>
          <ac:graphicFrameMkLst>
            <pc:docMk/>
            <pc:sldMk cId="80845371" sldId="407"/>
            <ac:graphicFrameMk id="8" creationId="{F3AEB7C7-1CDB-46BD-A520-F8348DCCD1E7}"/>
          </ac:graphicFrameMkLst>
        </pc:graphicFrameChg>
      </pc:sldChg>
      <pc:sldChg chg="modSp add">
        <pc:chgData name="Kyle Tidswell-Brown" userId="3518c4a0-5c99-4880-b127-cb60ccf11a39" providerId="ADAL" clId="{2FBC07A7-3EA7-4C81-8124-809D4E9585D6}" dt="2019-02-21T13:25:27.410" v="36" actId="207"/>
        <pc:sldMkLst>
          <pc:docMk/>
          <pc:sldMk cId="1619552403" sldId="408"/>
        </pc:sldMkLst>
        <pc:spChg chg="mod">
          <ac:chgData name="Kyle Tidswell-Brown" userId="3518c4a0-5c99-4880-b127-cb60ccf11a39" providerId="ADAL" clId="{2FBC07A7-3EA7-4C81-8124-809D4E9585D6}" dt="2019-02-21T13:25:27.410" v="36" actId="207"/>
          <ac:spMkLst>
            <pc:docMk/>
            <pc:sldMk cId="1619552403" sldId="408"/>
            <ac:spMk id="7" creationId="{CBC7CA0D-15D2-49F3-AB0C-A9B397E28743}"/>
          </ac:spMkLst>
        </pc:spChg>
        <pc:spChg chg="mod">
          <ac:chgData name="Kyle Tidswell-Brown" userId="3518c4a0-5c99-4880-b127-cb60ccf11a39" providerId="ADAL" clId="{2FBC07A7-3EA7-4C81-8124-809D4E9585D6}" dt="2019-02-21T13:25:27.410" v="36" actId="207"/>
          <ac:spMkLst>
            <pc:docMk/>
            <pc:sldMk cId="1619552403" sldId="408"/>
            <ac:spMk id="8" creationId="{9C7AD45F-1E5E-435A-ACB9-524F2440BBC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03/03/2020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03/03/2020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03/03/2020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03/03/2020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03/03/2020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lassroomsecrets.co.uk/content-domain-filter/?fwp_contentdomain=3g4.1b"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classroomsecrets.co.uk/introducing-present-perfect-form-year-3-tenses-free-resource-pack" TargetMode="External"/><Relationship Id="rId4" Type="http://schemas.openxmlformats.org/officeDocument/2006/relationships/hyperlink" Target="https://classroomsecrets.co.uk/search/?fwp_topic=gps-scheme-of-work"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4 – Tenses – Introducing Present Perfect Form</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spcAft>
                <a:spcPts val="0"/>
              </a:spcAft>
            </a:pPr>
            <a:r>
              <a:rPr lang="en-US" sz="1200" b="1" dirty="0">
                <a:solidFill>
                  <a:schemeClr val="tx1"/>
                </a:solidFill>
                <a:latin typeface="Century Gothic" panose="020B0502020202020204" pitchFamily="34" charset="0"/>
              </a:rPr>
              <a:t>English Year 3: (3G4.1b)</a:t>
            </a:r>
            <a:r>
              <a:rPr lang="en-US" sz="1200" b="1" dirty="0">
                <a:latin typeface="Century Gothic" panose="020B0502020202020204" pitchFamily="34" charset="0"/>
              </a:rPr>
              <a:t> </a:t>
            </a:r>
            <a:r>
              <a:rPr lang="en-US" sz="1200" b="1" dirty="0">
                <a:latin typeface="Century Gothic" panose="020B0502020202020204" pitchFamily="34" charset="0"/>
                <a:hlinkClick r:id="rId3"/>
              </a:rPr>
              <a:t>Use of the present perfect form of verbs instead of the simple past [for example, He has gone out to play contrasted with He went out to play]</a:t>
            </a:r>
            <a:endParaRPr lang="en-US" sz="1200" b="1" dirty="0">
              <a:latin typeface="Century Gothic" panose="020B0502020202020204" pitchFamily="34" charset="0"/>
            </a:endParaRPr>
          </a:p>
          <a:p>
            <a:pPr fontAlgn="base">
              <a:spcAft>
                <a:spcPts val="0"/>
              </a:spcAft>
            </a:pPr>
            <a:r>
              <a:rPr lang="en-US" sz="1200" b="1" dirty="0">
                <a:solidFill>
                  <a:schemeClr val="tx1"/>
                </a:solidFill>
                <a:latin typeface="Century Gothic" panose="020B0502020202020204" pitchFamily="34" charset="0"/>
              </a:rPr>
              <a:t>English Year 3: (3G4.1b)</a:t>
            </a:r>
            <a:r>
              <a:rPr lang="en-US" sz="1200" b="1" dirty="0">
                <a:latin typeface="Century Gothic" panose="020B0502020202020204" pitchFamily="34" charset="0"/>
              </a:rPr>
              <a:t> </a:t>
            </a:r>
            <a:r>
              <a:rPr lang="en-US" sz="1200" b="1" dirty="0">
                <a:latin typeface="Century Gothic" panose="020B0502020202020204" pitchFamily="34" charset="0"/>
                <a:hlinkClick r:id="rId3"/>
              </a:rPr>
              <a:t>Using the present perfect form of verbs in contrast to the past tense</a:t>
            </a:r>
            <a:endParaRPr lang="en-US" sz="1200" b="1" dirty="0">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4"/>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all the verbs in the grid below.</a:t>
            </a:r>
            <a:endParaRPr lang="en-GB" sz="2800" b="1" dirty="0">
              <a:solidFill>
                <a:schemeClr val="tx1"/>
              </a:solidFill>
              <a:latin typeface="Century Gothic" panose="020B0502020202020204" pitchFamily="34" charset="0"/>
            </a:endParaRPr>
          </a:p>
        </p:txBody>
      </p:sp>
      <p:graphicFrame>
        <p:nvGraphicFramePr>
          <p:cNvPr id="6" name="Table 5">
            <a:extLst>
              <a:ext uri="{FF2B5EF4-FFF2-40B4-BE49-F238E27FC236}">
                <a16:creationId xmlns:a16="http://schemas.microsoft.com/office/drawing/2014/main" id="{30174ED1-F04D-447B-B4D1-F1F4183E0CF0}"/>
              </a:ext>
            </a:extLst>
          </p:cNvPr>
          <p:cNvGraphicFramePr>
            <a:graphicFrameLocks noGrp="1"/>
          </p:cNvGraphicFramePr>
          <p:nvPr>
            <p:extLst>
              <p:ext uri="{D42A27DB-BD31-4B8C-83A1-F6EECF244321}">
                <p14:modId xmlns:p14="http://schemas.microsoft.com/office/powerpoint/2010/main" val="892807834"/>
              </p:ext>
            </p:extLst>
          </p:nvPr>
        </p:nvGraphicFramePr>
        <p:xfrm>
          <a:off x="1836001" y="1933008"/>
          <a:ext cx="5472000" cy="2736003"/>
        </p:xfrm>
        <a:graphic>
          <a:graphicData uri="http://schemas.openxmlformats.org/drawingml/2006/table">
            <a:tbl>
              <a:tblPr firstRow="1" bandRow="1">
                <a:tableStyleId>{5940675A-B579-460E-94D1-54222C63F5DA}</a:tableStyleId>
              </a:tblPr>
              <a:tblGrid>
                <a:gridCol w="1824000">
                  <a:extLst>
                    <a:ext uri="{9D8B030D-6E8A-4147-A177-3AD203B41FA5}">
                      <a16:colId xmlns:a16="http://schemas.microsoft.com/office/drawing/2014/main" val="2209470200"/>
                    </a:ext>
                  </a:extLst>
                </a:gridCol>
                <a:gridCol w="1824000">
                  <a:extLst>
                    <a:ext uri="{9D8B030D-6E8A-4147-A177-3AD203B41FA5}">
                      <a16:colId xmlns:a16="http://schemas.microsoft.com/office/drawing/2014/main" val="742536774"/>
                    </a:ext>
                  </a:extLst>
                </a:gridCol>
                <a:gridCol w="1824000">
                  <a:extLst>
                    <a:ext uri="{9D8B030D-6E8A-4147-A177-3AD203B41FA5}">
                      <a16:colId xmlns:a16="http://schemas.microsoft.com/office/drawing/2014/main" val="743949065"/>
                    </a:ext>
                  </a:extLst>
                </a:gridCol>
              </a:tblGrid>
              <a:tr h="912001">
                <a:tc>
                  <a:txBody>
                    <a:bodyPr/>
                    <a:lstStyle/>
                    <a:p>
                      <a:pPr algn="ctr"/>
                      <a:r>
                        <a:rPr lang="en-GB" sz="2300" b="1" dirty="0">
                          <a:solidFill>
                            <a:schemeClr val="tx1"/>
                          </a:solidFill>
                          <a:latin typeface="Century Gothic" panose="020B0502020202020204" pitchFamily="34" charset="0"/>
                        </a:rPr>
                        <a:t>natural</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February</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breath</a:t>
                      </a:r>
                    </a:p>
                  </a:txBody>
                  <a:tcPr marL="0" marR="0" marT="0" marB="0" anchor="ctr">
                    <a:solidFill>
                      <a:schemeClr val="bg1"/>
                    </a:solidFill>
                  </a:tcPr>
                </a:tc>
                <a:extLst>
                  <a:ext uri="{0D108BD9-81ED-4DB2-BD59-A6C34878D82A}">
                    <a16:rowId xmlns:a16="http://schemas.microsoft.com/office/drawing/2014/main" val="3372379232"/>
                  </a:ext>
                </a:extLst>
              </a:tr>
              <a:tr h="912001">
                <a:tc>
                  <a:txBody>
                    <a:bodyPr/>
                    <a:lstStyle/>
                    <a:p>
                      <a:pPr algn="ctr"/>
                      <a:r>
                        <a:rPr lang="en-GB" sz="2300" b="1" dirty="0">
                          <a:solidFill>
                            <a:schemeClr val="tx1"/>
                          </a:solidFill>
                          <a:latin typeface="Century Gothic" panose="020B0502020202020204" pitchFamily="34" charset="0"/>
                        </a:rPr>
                        <a:t>build</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extreme</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straight</a:t>
                      </a:r>
                    </a:p>
                  </a:txBody>
                  <a:tcPr marL="0" marR="0" marT="0" marB="0" anchor="ctr">
                    <a:solidFill>
                      <a:schemeClr val="bg1"/>
                    </a:solidFill>
                  </a:tcPr>
                </a:tc>
                <a:extLst>
                  <a:ext uri="{0D108BD9-81ED-4DB2-BD59-A6C34878D82A}">
                    <a16:rowId xmlns:a16="http://schemas.microsoft.com/office/drawing/2014/main" val="710677438"/>
                  </a:ext>
                </a:extLst>
              </a:tr>
              <a:tr h="912001">
                <a:tc>
                  <a:txBody>
                    <a:bodyPr/>
                    <a:lstStyle/>
                    <a:p>
                      <a:pPr algn="ctr"/>
                      <a:r>
                        <a:rPr lang="en-GB" sz="2300" b="1" dirty="0">
                          <a:solidFill>
                            <a:schemeClr val="tx1"/>
                          </a:solidFill>
                          <a:latin typeface="Century Gothic" panose="020B0502020202020204" pitchFamily="34" charset="0"/>
                        </a:rPr>
                        <a:t>calendar</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stayed</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breathe</a:t>
                      </a:r>
                    </a:p>
                  </a:txBody>
                  <a:tcPr marL="0" marR="0" marT="0" marB="0" anchor="ctr">
                    <a:solidFill>
                      <a:schemeClr val="bg1"/>
                    </a:solidFill>
                  </a:tcPr>
                </a:tc>
                <a:extLst>
                  <a:ext uri="{0D108BD9-81ED-4DB2-BD59-A6C34878D82A}">
                    <a16:rowId xmlns:a16="http://schemas.microsoft.com/office/drawing/2014/main" val="3309300587"/>
                  </a:ext>
                </a:extLst>
              </a:tr>
            </a:tbl>
          </a:graphicData>
        </a:graphic>
      </p:graphicFrame>
    </p:spTree>
    <p:extLst>
      <p:ext uri="{BB962C8B-B14F-4D97-AF65-F5344CB8AC3E}">
        <p14:creationId xmlns:p14="http://schemas.microsoft.com/office/powerpoint/2010/main" val="3313132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all the verbs in the grid below.</a:t>
            </a:r>
            <a:endParaRPr lang="en-GB" sz="2800" b="1" dirty="0">
              <a:solidFill>
                <a:schemeClr val="tx1"/>
              </a:solidFill>
              <a:latin typeface="Century Gothic" panose="020B0502020202020204" pitchFamily="34" charset="0"/>
            </a:endParaRPr>
          </a:p>
        </p:txBody>
      </p:sp>
      <p:graphicFrame>
        <p:nvGraphicFramePr>
          <p:cNvPr id="6" name="Table 5">
            <a:extLst>
              <a:ext uri="{FF2B5EF4-FFF2-40B4-BE49-F238E27FC236}">
                <a16:creationId xmlns:a16="http://schemas.microsoft.com/office/drawing/2014/main" id="{30174ED1-F04D-447B-B4D1-F1F4183E0CF0}"/>
              </a:ext>
            </a:extLst>
          </p:cNvPr>
          <p:cNvGraphicFramePr>
            <a:graphicFrameLocks noGrp="1"/>
          </p:cNvGraphicFramePr>
          <p:nvPr>
            <p:extLst>
              <p:ext uri="{D42A27DB-BD31-4B8C-83A1-F6EECF244321}">
                <p14:modId xmlns:p14="http://schemas.microsoft.com/office/powerpoint/2010/main" val="2748922674"/>
              </p:ext>
            </p:extLst>
          </p:nvPr>
        </p:nvGraphicFramePr>
        <p:xfrm>
          <a:off x="1836000" y="1933008"/>
          <a:ext cx="5472000" cy="2736003"/>
        </p:xfrm>
        <a:graphic>
          <a:graphicData uri="http://schemas.openxmlformats.org/drawingml/2006/table">
            <a:tbl>
              <a:tblPr firstRow="1" bandRow="1">
                <a:tableStyleId>{5940675A-B579-460E-94D1-54222C63F5DA}</a:tableStyleId>
              </a:tblPr>
              <a:tblGrid>
                <a:gridCol w="1824000">
                  <a:extLst>
                    <a:ext uri="{9D8B030D-6E8A-4147-A177-3AD203B41FA5}">
                      <a16:colId xmlns:a16="http://schemas.microsoft.com/office/drawing/2014/main" val="2209470200"/>
                    </a:ext>
                  </a:extLst>
                </a:gridCol>
                <a:gridCol w="1824000">
                  <a:extLst>
                    <a:ext uri="{9D8B030D-6E8A-4147-A177-3AD203B41FA5}">
                      <a16:colId xmlns:a16="http://schemas.microsoft.com/office/drawing/2014/main" val="742536774"/>
                    </a:ext>
                  </a:extLst>
                </a:gridCol>
                <a:gridCol w="1824000">
                  <a:extLst>
                    <a:ext uri="{9D8B030D-6E8A-4147-A177-3AD203B41FA5}">
                      <a16:colId xmlns:a16="http://schemas.microsoft.com/office/drawing/2014/main" val="743949065"/>
                    </a:ext>
                  </a:extLst>
                </a:gridCol>
              </a:tblGrid>
              <a:tr h="912001">
                <a:tc>
                  <a:txBody>
                    <a:bodyPr/>
                    <a:lstStyle/>
                    <a:p>
                      <a:pPr algn="ctr"/>
                      <a:r>
                        <a:rPr lang="en-GB" sz="2300" b="1" dirty="0">
                          <a:solidFill>
                            <a:schemeClr val="tx1"/>
                          </a:solidFill>
                          <a:latin typeface="Century Gothic" panose="020B0502020202020204" pitchFamily="34" charset="0"/>
                        </a:rPr>
                        <a:t>natural</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February</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breath</a:t>
                      </a:r>
                    </a:p>
                  </a:txBody>
                  <a:tcPr marL="0" marR="0" marT="0" marB="0" anchor="ctr">
                    <a:solidFill>
                      <a:schemeClr val="bg1"/>
                    </a:solidFill>
                  </a:tcPr>
                </a:tc>
                <a:extLst>
                  <a:ext uri="{0D108BD9-81ED-4DB2-BD59-A6C34878D82A}">
                    <a16:rowId xmlns:a16="http://schemas.microsoft.com/office/drawing/2014/main" val="3372379232"/>
                  </a:ext>
                </a:extLst>
              </a:tr>
              <a:tr h="912001">
                <a:tc>
                  <a:txBody>
                    <a:bodyPr/>
                    <a:lstStyle/>
                    <a:p>
                      <a:pPr algn="ctr"/>
                      <a:r>
                        <a:rPr lang="en-GB" sz="2300" b="1" dirty="0">
                          <a:solidFill>
                            <a:srgbClr val="FF0000"/>
                          </a:solidFill>
                          <a:latin typeface="Century Gothic" panose="020B0502020202020204" pitchFamily="34" charset="0"/>
                        </a:rPr>
                        <a:t>build</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extreme</a:t>
                      </a:r>
                    </a:p>
                  </a:txBody>
                  <a:tcPr marL="0" marR="0" marT="0" marB="0" anchor="ctr">
                    <a:solidFill>
                      <a:schemeClr val="bg1"/>
                    </a:solidFill>
                  </a:tcPr>
                </a:tc>
                <a:tc>
                  <a:txBody>
                    <a:bodyPr/>
                    <a:lstStyle/>
                    <a:p>
                      <a:pPr algn="ctr"/>
                      <a:r>
                        <a:rPr lang="en-GB" sz="2300" b="1" dirty="0">
                          <a:solidFill>
                            <a:schemeClr val="tx1"/>
                          </a:solidFill>
                          <a:latin typeface="Century Gothic" panose="020B0502020202020204" pitchFamily="34" charset="0"/>
                        </a:rPr>
                        <a:t>straight</a:t>
                      </a:r>
                    </a:p>
                  </a:txBody>
                  <a:tcPr marL="0" marR="0" marT="0" marB="0" anchor="ctr">
                    <a:solidFill>
                      <a:schemeClr val="bg1"/>
                    </a:solidFill>
                  </a:tcPr>
                </a:tc>
                <a:extLst>
                  <a:ext uri="{0D108BD9-81ED-4DB2-BD59-A6C34878D82A}">
                    <a16:rowId xmlns:a16="http://schemas.microsoft.com/office/drawing/2014/main" val="710677438"/>
                  </a:ext>
                </a:extLst>
              </a:tr>
              <a:tr h="912001">
                <a:tc>
                  <a:txBody>
                    <a:bodyPr/>
                    <a:lstStyle/>
                    <a:p>
                      <a:pPr algn="ctr"/>
                      <a:r>
                        <a:rPr lang="en-GB" sz="2300" b="1" dirty="0">
                          <a:solidFill>
                            <a:schemeClr val="tx1"/>
                          </a:solidFill>
                          <a:latin typeface="Century Gothic" panose="020B0502020202020204" pitchFamily="34" charset="0"/>
                        </a:rPr>
                        <a:t>calendar</a:t>
                      </a:r>
                    </a:p>
                  </a:txBody>
                  <a:tcPr marL="0" marR="0" marT="0" marB="0" anchor="ctr">
                    <a:solidFill>
                      <a:schemeClr val="bg1"/>
                    </a:solidFill>
                  </a:tcPr>
                </a:tc>
                <a:tc>
                  <a:txBody>
                    <a:bodyPr/>
                    <a:lstStyle/>
                    <a:p>
                      <a:pPr algn="ctr"/>
                      <a:r>
                        <a:rPr lang="en-GB" sz="2300" b="1" dirty="0">
                          <a:solidFill>
                            <a:srgbClr val="FF0000"/>
                          </a:solidFill>
                          <a:latin typeface="Century Gothic" panose="020B0502020202020204" pitchFamily="34" charset="0"/>
                        </a:rPr>
                        <a:t>stayed</a:t>
                      </a:r>
                    </a:p>
                  </a:txBody>
                  <a:tcPr marL="0" marR="0" marT="0" marB="0" anchor="ctr">
                    <a:solidFill>
                      <a:schemeClr val="bg1"/>
                    </a:solidFill>
                  </a:tcPr>
                </a:tc>
                <a:tc>
                  <a:txBody>
                    <a:bodyPr/>
                    <a:lstStyle/>
                    <a:p>
                      <a:pPr algn="ctr"/>
                      <a:r>
                        <a:rPr lang="en-GB" sz="2300" b="1" dirty="0">
                          <a:solidFill>
                            <a:srgbClr val="FF0000"/>
                          </a:solidFill>
                          <a:latin typeface="Century Gothic" panose="020B0502020202020204" pitchFamily="34" charset="0"/>
                        </a:rPr>
                        <a:t>breathe</a:t>
                      </a:r>
                    </a:p>
                  </a:txBody>
                  <a:tcPr marL="0" marR="0" marT="0" marB="0" anchor="ctr">
                    <a:solidFill>
                      <a:schemeClr val="bg1"/>
                    </a:solidFill>
                  </a:tcPr>
                </a:tc>
                <a:extLst>
                  <a:ext uri="{0D108BD9-81ED-4DB2-BD59-A6C34878D82A}">
                    <a16:rowId xmlns:a16="http://schemas.microsoft.com/office/drawing/2014/main" val="3309300587"/>
                  </a:ext>
                </a:extLst>
              </a:tr>
            </a:tbl>
          </a:graphicData>
        </a:graphic>
      </p:graphicFrame>
    </p:spTree>
    <p:extLst>
      <p:ext uri="{BB962C8B-B14F-4D97-AF65-F5344CB8AC3E}">
        <p14:creationId xmlns:p14="http://schemas.microsoft.com/office/powerpoint/2010/main" val="3075426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Tick the sentences which are written in the present perfect tense.</a:t>
            </a:r>
          </a:p>
        </p:txBody>
      </p:sp>
      <p:sp>
        <p:nvSpPr>
          <p:cNvPr id="6" name="Rectangle: Rounded Corners 5">
            <a:extLst>
              <a:ext uri="{FF2B5EF4-FFF2-40B4-BE49-F238E27FC236}">
                <a16:creationId xmlns:a16="http://schemas.microsoft.com/office/drawing/2014/main" id="{37FECFF1-A9E1-4E91-8C19-947469BB3D17}"/>
              </a:ext>
            </a:extLst>
          </p:cNvPr>
          <p:cNvSpPr/>
          <p:nvPr/>
        </p:nvSpPr>
        <p:spPr>
          <a:xfrm>
            <a:off x="2379393" y="1733125"/>
            <a:ext cx="3790552" cy="949310"/>
          </a:xfrm>
          <a:prstGeom prst="roundRect">
            <a:avLst/>
          </a:prstGeom>
          <a:solidFill>
            <a:schemeClr val="bg1"/>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 company calendar for next year has just arrived.</a:t>
            </a:r>
          </a:p>
        </p:txBody>
      </p:sp>
      <p:sp>
        <p:nvSpPr>
          <p:cNvPr id="7" name="Rectangle: Rounded Corners 6">
            <a:extLst>
              <a:ext uri="{FF2B5EF4-FFF2-40B4-BE49-F238E27FC236}">
                <a16:creationId xmlns:a16="http://schemas.microsoft.com/office/drawing/2014/main" id="{AE61F0F2-25A6-45E7-A9EA-B18F717D646D}"/>
              </a:ext>
            </a:extLst>
          </p:cNvPr>
          <p:cNvSpPr/>
          <p:nvPr/>
        </p:nvSpPr>
        <p:spPr>
          <a:xfrm>
            <a:off x="6924777" y="1857795"/>
            <a:ext cx="839391" cy="696896"/>
          </a:xfrm>
          <a:prstGeom prst="roundRect">
            <a:avLst/>
          </a:prstGeom>
          <a:solidFill>
            <a:schemeClr val="bg1"/>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latin typeface="Century Gothic" panose="020B0502020202020204" pitchFamily="34" charset="0"/>
            </a:endParaRPr>
          </a:p>
        </p:txBody>
      </p:sp>
      <p:sp>
        <p:nvSpPr>
          <p:cNvPr id="8" name="Rectangle: Rounded Corners 7">
            <a:extLst>
              <a:ext uri="{FF2B5EF4-FFF2-40B4-BE49-F238E27FC236}">
                <a16:creationId xmlns:a16="http://schemas.microsoft.com/office/drawing/2014/main" id="{36AD5467-A573-404C-B421-9A8AC23F500A}"/>
              </a:ext>
            </a:extLst>
          </p:cNvPr>
          <p:cNvSpPr/>
          <p:nvPr/>
        </p:nvSpPr>
        <p:spPr>
          <a:xfrm>
            <a:off x="2435068" y="2972525"/>
            <a:ext cx="3790552" cy="949310"/>
          </a:xfrm>
          <a:prstGeom prst="roundRect">
            <a:avLst/>
          </a:prstGeom>
          <a:solidFill>
            <a:schemeClr val="bg1"/>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He has only played in the final quarter of the game.</a:t>
            </a:r>
          </a:p>
        </p:txBody>
      </p:sp>
      <p:sp>
        <p:nvSpPr>
          <p:cNvPr id="9" name="Rectangle: Rounded Corners 8">
            <a:extLst>
              <a:ext uri="{FF2B5EF4-FFF2-40B4-BE49-F238E27FC236}">
                <a16:creationId xmlns:a16="http://schemas.microsoft.com/office/drawing/2014/main" id="{A5ED67F4-8D3F-4747-A148-36CAE1261B54}"/>
              </a:ext>
            </a:extLst>
          </p:cNvPr>
          <p:cNvSpPr/>
          <p:nvPr/>
        </p:nvSpPr>
        <p:spPr>
          <a:xfrm>
            <a:off x="6924777" y="3097195"/>
            <a:ext cx="839391" cy="696896"/>
          </a:xfrm>
          <a:prstGeom prst="roundRect">
            <a:avLst/>
          </a:prstGeom>
          <a:solidFill>
            <a:schemeClr val="bg1"/>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latin typeface="Century Gothic" panose="020B0502020202020204" pitchFamily="34" charset="0"/>
            </a:endParaRPr>
          </a:p>
        </p:txBody>
      </p:sp>
      <p:sp>
        <p:nvSpPr>
          <p:cNvPr id="10" name="Rectangle: Rounded Corners 9">
            <a:extLst>
              <a:ext uri="{FF2B5EF4-FFF2-40B4-BE49-F238E27FC236}">
                <a16:creationId xmlns:a16="http://schemas.microsoft.com/office/drawing/2014/main" id="{58D14B66-BEBB-4A83-B1FF-56164AB0C8EB}"/>
              </a:ext>
            </a:extLst>
          </p:cNvPr>
          <p:cNvSpPr/>
          <p:nvPr/>
        </p:nvSpPr>
        <p:spPr>
          <a:xfrm>
            <a:off x="2435068" y="4211925"/>
            <a:ext cx="3790552" cy="949310"/>
          </a:xfrm>
          <a:prstGeom prst="roundRect">
            <a:avLst/>
          </a:prstGeom>
          <a:solidFill>
            <a:schemeClr val="bg1"/>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Jenny promised to let us visit her new puppy during the school holidays.</a:t>
            </a:r>
          </a:p>
        </p:txBody>
      </p:sp>
      <p:sp>
        <p:nvSpPr>
          <p:cNvPr id="11" name="Rectangle: Rounded Corners 10">
            <a:extLst>
              <a:ext uri="{FF2B5EF4-FFF2-40B4-BE49-F238E27FC236}">
                <a16:creationId xmlns:a16="http://schemas.microsoft.com/office/drawing/2014/main" id="{FDCE4BEE-691A-481A-9E30-1B03E344E7F4}"/>
              </a:ext>
            </a:extLst>
          </p:cNvPr>
          <p:cNvSpPr/>
          <p:nvPr/>
        </p:nvSpPr>
        <p:spPr>
          <a:xfrm>
            <a:off x="6924777" y="4336595"/>
            <a:ext cx="839391" cy="696896"/>
          </a:xfrm>
          <a:prstGeom prst="roundRect">
            <a:avLst/>
          </a:prstGeom>
          <a:solidFill>
            <a:schemeClr val="bg1"/>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latin typeface="Century Gothic" panose="020B0502020202020204" pitchFamily="34" charset="0"/>
            </a:endParaRPr>
          </a:p>
        </p:txBody>
      </p:sp>
      <p:graphicFrame>
        <p:nvGraphicFramePr>
          <p:cNvPr id="12" name="Table 11">
            <a:extLst>
              <a:ext uri="{FF2B5EF4-FFF2-40B4-BE49-F238E27FC236}">
                <a16:creationId xmlns:a16="http://schemas.microsoft.com/office/drawing/2014/main" id="{BB5BBF57-1655-4CC3-A88F-52DA95D15AA3}"/>
              </a:ext>
            </a:extLst>
          </p:cNvPr>
          <p:cNvGraphicFramePr>
            <a:graphicFrameLocks noGrp="1"/>
          </p:cNvGraphicFramePr>
          <p:nvPr>
            <p:extLst>
              <p:ext uri="{D42A27DB-BD31-4B8C-83A1-F6EECF244321}">
                <p14:modId xmlns:p14="http://schemas.microsoft.com/office/powerpoint/2010/main" val="2865070767"/>
              </p:ext>
            </p:extLst>
          </p:nvPr>
        </p:nvGraphicFramePr>
        <p:xfrm>
          <a:off x="1680236" y="1857795"/>
          <a:ext cx="318881" cy="3316362"/>
        </p:xfrm>
        <a:graphic>
          <a:graphicData uri="http://schemas.openxmlformats.org/drawingml/2006/table">
            <a:tbl>
              <a:tblPr firstRow="1" bandRow="1">
                <a:tableStyleId>{5940675A-B579-460E-94D1-54222C63F5DA}</a:tableStyleId>
              </a:tblPr>
              <a:tblGrid>
                <a:gridCol w="318881">
                  <a:extLst>
                    <a:ext uri="{9D8B030D-6E8A-4147-A177-3AD203B41FA5}">
                      <a16:colId xmlns:a16="http://schemas.microsoft.com/office/drawing/2014/main" val="1513034426"/>
                    </a:ext>
                  </a:extLst>
                </a:gridCol>
              </a:tblGrid>
              <a:tr h="701538">
                <a:tc>
                  <a:txBody>
                    <a:bodyPr/>
                    <a:lstStyle/>
                    <a:p>
                      <a:pPr algn="ctr"/>
                      <a:r>
                        <a:rPr lang="en-GB" sz="2100" b="1" dirty="0">
                          <a:solidFill>
                            <a:schemeClr val="tx1"/>
                          </a:solidFill>
                          <a:latin typeface="Century Gothic" panose="020B0502020202020204" pitchFamily="34" charset="0"/>
                        </a:rPr>
                        <a:t>A.</a:t>
                      </a: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16638375"/>
                  </a:ext>
                </a:extLst>
              </a:tr>
              <a:tr h="573986">
                <a:tc>
                  <a:txBody>
                    <a:bodyPr/>
                    <a:lstStyle/>
                    <a:p>
                      <a:pPr algn="ctr"/>
                      <a:endParaRPr lang="en-GB" sz="2100" b="1" dirty="0">
                        <a:solidFill>
                          <a:schemeClr val="tx1"/>
                        </a:solidFill>
                        <a:latin typeface="Century Gothic" panose="020B050202020202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94243264"/>
                  </a:ext>
                </a:extLst>
              </a:tr>
              <a:tr h="701538">
                <a:tc>
                  <a:txBody>
                    <a:bodyPr/>
                    <a:lstStyle/>
                    <a:p>
                      <a:pPr algn="ctr"/>
                      <a:r>
                        <a:rPr lang="en-GB" sz="2100" b="1" dirty="0">
                          <a:solidFill>
                            <a:schemeClr val="tx1"/>
                          </a:solidFill>
                          <a:latin typeface="Century Gothic" panose="020B0502020202020204" pitchFamily="34" charset="0"/>
                        </a:rPr>
                        <a:t>B.</a:t>
                      </a: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15099625"/>
                  </a:ext>
                </a:extLst>
              </a:tr>
              <a:tr h="637762">
                <a:tc>
                  <a:txBody>
                    <a:bodyPr/>
                    <a:lstStyle/>
                    <a:p>
                      <a:pPr algn="ctr"/>
                      <a:endParaRPr lang="en-GB" sz="2100" b="1" dirty="0">
                        <a:solidFill>
                          <a:schemeClr val="tx1"/>
                        </a:solidFill>
                        <a:latin typeface="Century Gothic" panose="020B050202020202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36504719"/>
                  </a:ext>
                </a:extLst>
              </a:tr>
              <a:tr h="701538">
                <a:tc>
                  <a:txBody>
                    <a:bodyPr/>
                    <a:lstStyle/>
                    <a:p>
                      <a:pPr algn="ctr"/>
                      <a:r>
                        <a:rPr lang="en-GB" sz="2100" b="1" dirty="0">
                          <a:solidFill>
                            <a:schemeClr val="tx1"/>
                          </a:solidFill>
                          <a:latin typeface="Century Gothic" panose="020B0502020202020204" pitchFamily="34" charset="0"/>
                        </a:rPr>
                        <a:t>C.</a:t>
                      </a: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63956218"/>
                  </a:ext>
                </a:extLst>
              </a:tr>
            </a:tbl>
          </a:graphicData>
        </a:graphic>
      </p:graphicFrame>
    </p:spTree>
    <p:extLst>
      <p:ext uri="{BB962C8B-B14F-4D97-AF65-F5344CB8AC3E}">
        <p14:creationId xmlns:p14="http://schemas.microsoft.com/office/powerpoint/2010/main" val="1773604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Tick the sentences which are written in the present perfect tense.</a:t>
            </a:r>
          </a:p>
        </p:txBody>
      </p:sp>
      <p:sp>
        <p:nvSpPr>
          <p:cNvPr id="6" name="Rectangle: Rounded Corners 5">
            <a:extLst>
              <a:ext uri="{FF2B5EF4-FFF2-40B4-BE49-F238E27FC236}">
                <a16:creationId xmlns:a16="http://schemas.microsoft.com/office/drawing/2014/main" id="{37FECFF1-A9E1-4E91-8C19-947469BB3D17}"/>
              </a:ext>
            </a:extLst>
          </p:cNvPr>
          <p:cNvSpPr/>
          <p:nvPr/>
        </p:nvSpPr>
        <p:spPr>
          <a:xfrm>
            <a:off x="2379393" y="1733125"/>
            <a:ext cx="3790552" cy="949310"/>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The company calendar for next year has just arrived.</a:t>
            </a:r>
          </a:p>
        </p:txBody>
      </p:sp>
      <p:sp>
        <p:nvSpPr>
          <p:cNvPr id="7" name="Rectangle: Rounded Corners 6">
            <a:extLst>
              <a:ext uri="{FF2B5EF4-FFF2-40B4-BE49-F238E27FC236}">
                <a16:creationId xmlns:a16="http://schemas.microsoft.com/office/drawing/2014/main" id="{AE61F0F2-25A6-45E7-A9EA-B18F717D646D}"/>
              </a:ext>
            </a:extLst>
          </p:cNvPr>
          <p:cNvSpPr/>
          <p:nvPr/>
        </p:nvSpPr>
        <p:spPr>
          <a:xfrm>
            <a:off x="6924777" y="1857795"/>
            <a:ext cx="839391" cy="696896"/>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sym typeface="Wingdings" panose="05000000000000000000" pitchFamily="2" charset="2"/>
              </a:rPr>
              <a:t></a:t>
            </a:r>
            <a:endParaRPr lang="en-GB" sz="600" b="1" dirty="0">
              <a:solidFill>
                <a:srgbClr val="FF0000"/>
              </a:solidFill>
              <a:latin typeface="Century Gothic" panose="020B0502020202020204" pitchFamily="34" charset="0"/>
            </a:endParaRPr>
          </a:p>
        </p:txBody>
      </p:sp>
      <p:sp>
        <p:nvSpPr>
          <p:cNvPr id="8" name="Rectangle: Rounded Corners 7">
            <a:extLst>
              <a:ext uri="{FF2B5EF4-FFF2-40B4-BE49-F238E27FC236}">
                <a16:creationId xmlns:a16="http://schemas.microsoft.com/office/drawing/2014/main" id="{36AD5467-A573-404C-B421-9A8AC23F500A}"/>
              </a:ext>
            </a:extLst>
          </p:cNvPr>
          <p:cNvSpPr/>
          <p:nvPr/>
        </p:nvSpPr>
        <p:spPr>
          <a:xfrm>
            <a:off x="2435068" y="2972525"/>
            <a:ext cx="3790552" cy="949310"/>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He has only played in the final quarter of the game.</a:t>
            </a:r>
          </a:p>
        </p:txBody>
      </p:sp>
      <p:sp>
        <p:nvSpPr>
          <p:cNvPr id="9" name="Rectangle: Rounded Corners 8">
            <a:extLst>
              <a:ext uri="{FF2B5EF4-FFF2-40B4-BE49-F238E27FC236}">
                <a16:creationId xmlns:a16="http://schemas.microsoft.com/office/drawing/2014/main" id="{A5ED67F4-8D3F-4747-A148-36CAE1261B54}"/>
              </a:ext>
            </a:extLst>
          </p:cNvPr>
          <p:cNvSpPr/>
          <p:nvPr/>
        </p:nvSpPr>
        <p:spPr>
          <a:xfrm>
            <a:off x="6924777" y="3097195"/>
            <a:ext cx="839391" cy="696896"/>
          </a:xfrm>
          <a:prstGeom prst="roundRect">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latin typeface="Century Gothic" panose="020B0502020202020204" pitchFamily="34" charset="0"/>
                <a:sym typeface="Wingdings" panose="05000000000000000000" pitchFamily="2" charset="2"/>
              </a:rPr>
              <a:t></a:t>
            </a:r>
            <a:endParaRPr lang="en-GB" sz="1000" b="1" dirty="0">
              <a:solidFill>
                <a:srgbClr val="FF0000"/>
              </a:solidFill>
              <a:latin typeface="Century Gothic" panose="020B0502020202020204" pitchFamily="34" charset="0"/>
            </a:endParaRPr>
          </a:p>
        </p:txBody>
      </p:sp>
      <p:sp>
        <p:nvSpPr>
          <p:cNvPr id="10" name="Rectangle: Rounded Corners 9">
            <a:extLst>
              <a:ext uri="{FF2B5EF4-FFF2-40B4-BE49-F238E27FC236}">
                <a16:creationId xmlns:a16="http://schemas.microsoft.com/office/drawing/2014/main" id="{58D14B66-BEBB-4A83-B1FF-56164AB0C8EB}"/>
              </a:ext>
            </a:extLst>
          </p:cNvPr>
          <p:cNvSpPr/>
          <p:nvPr/>
        </p:nvSpPr>
        <p:spPr>
          <a:xfrm>
            <a:off x="2435068" y="4211925"/>
            <a:ext cx="3790552" cy="949310"/>
          </a:xfrm>
          <a:prstGeom prst="roundRect">
            <a:avLst/>
          </a:prstGeom>
          <a:solidFill>
            <a:schemeClr val="bg1"/>
          </a:solid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bg1">
                    <a:lumMod val="50000"/>
                  </a:schemeClr>
                </a:solidFill>
                <a:latin typeface="Century Gothic" panose="020B0502020202020204" pitchFamily="34" charset="0"/>
              </a:rPr>
              <a:t>Jenny promised to let us visit her new puppy during the school holidays.</a:t>
            </a:r>
          </a:p>
        </p:txBody>
      </p:sp>
      <p:sp>
        <p:nvSpPr>
          <p:cNvPr id="11" name="Rectangle: Rounded Corners 10">
            <a:extLst>
              <a:ext uri="{FF2B5EF4-FFF2-40B4-BE49-F238E27FC236}">
                <a16:creationId xmlns:a16="http://schemas.microsoft.com/office/drawing/2014/main" id="{FDCE4BEE-691A-481A-9E30-1B03E344E7F4}"/>
              </a:ext>
            </a:extLst>
          </p:cNvPr>
          <p:cNvSpPr/>
          <p:nvPr/>
        </p:nvSpPr>
        <p:spPr>
          <a:xfrm>
            <a:off x="6924777" y="4336595"/>
            <a:ext cx="839391" cy="696896"/>
          </a:xfrm>
          <a:prstGeom prst="roundRect">
            <a:avLst/>
          </a:prstGeom>
          <a:solidFill>
            <a:schemeClr val="bg1"/>
          </a:solid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bg1">
                  <a:lumMod val="65000"/>
                </a:schemeClr>
              </a:solidFill>
              <a:latin typeface="Century Gothic" panose="020B0502020202020204" pitchFamily="34" charset="0"/>
            </a:endParaRPr>
          </a:p>
        </p:txBody>
      </p:sp>
      <p:graphicFrame>
        <p:nvGraphicFramePr>
          <p:cNvPr id="12" name="Table 11">
            <a:extLst>
              <a:ext uri="{FF2B5EF4-FFF2-40B4-BE49-F238E27FC236}">
                <a16:creationId xmlns:a16="http://schemas.microsoft.com/office/drawing/2014/main" id="{BB5BBF57-1655-4CC3-A88F-52DA95D15AA3}"/>
              </a:ext>
            </a:extLst>
          </p:cNvPr>
          <p:cNvGraphicFramePr>
            <a:graphicFrameLocks noGrp="1"/>
          </p:cNvGraphicFramePr>
          <p:nvPr>
            <p:extLst>
              <p:ext uri="{D42A27DB-BD31-4B8C-83A1-F6EECF244321}">
                <p14:modId xmlns:p14="http://schemas.microsoft.com/office/powerpoint/2010/main" val="3980193176"/>
              </p:ext>
            </p:extLst>
          </p:nvPr>
        </p:nvGraphicFramePr>
        <p:xfrm>
          <a:off x="1680236" y="1857795"/>
          <a:ext cx="318881" cy="3316362"/>
        </p:xfrm>
        <a:graphic>
          <a:graphicData uri="http://schemas.openxmlformats.org/drawingml/2006/table">
            <a:tbl>
              <a:tblPr firstRow="1" bandRow="1">
                <a:tableStyleId>{5940675A-B579-460E-94D1-54222C63F5DA}</a:tableStyleId>
              </a:tblPr>
              <a:tblGrid>
                <a:gridCol w="318881">
                  <a:extLst>
                    <a:ext uri="{9D8B030D-6E8A-4147-A177-3AD203B41FA5}">
                      <a16:colId xmlns:a16="http://schemas.microsoft.com/office/drawing/2014/main" val="1513034426"/>
                    </a:ext>
                  </a:extLst>
                </a:gridCol>
              </a:tblGrid>
              <a:tr h="701538">
                <a:tc>
                  <a:txBody>
                    <a:bodyPr/>
                    <a:lstStyle/>
                    <a:p>
                      <a:pPr algn="ctr"/>
                      <a:r>
                        <a:rPr lang="en-GB" sz="2100" b="1" dirty="0">
                          <a:solidFill>
                            <a:srgbClr val="FF0000"/>
                          </a:solidFill>
                          <a:latin typeface="Century Gothic" panose="020B0502020202020204" pitchFamily="34" charset="0"/>
                        </a:rPr>
                        <a:t>A.</a:t>
                      </a: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16638375"/>
                  </a:ext>
                </a:extLst>
              </a:tr>
              <a:tr h="573986">
                <a:tc>
                  <a:txBody>
                    <a:bodyPr/>
                    <a:lstStyle/>
                    <a:p>
                      <a:pPr algn="ctr"/>
                      <a:endParaRPr lang="en-GB" sz="2100" b="1" dirty="0">
                        <a:solidFill>
                          <a:srgbClr val="FF0000"/>
                        </a:solidFill>
                        <a:latin typeface="Century Gothic" panose="020B050202020202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94243264"/>
                  </a:ext>
                </a:extLst>
              </a:tr>
              <a:tr h="701538">
                <a:tc>
                  <a:txBody>
                    <a:bodyPr/>
                    <a:lstStyle/>
                    <a:p>
                      <a:pPr algn="ctr"/>
                      <a:r>
                        <a:rPr lang="en-GB" sz="2100" b="1" dirty="0">
                          <a:solidFill>
                            <a:srgbClr val="FF0000"/>
                          </a:solidFill>
                          <a:latin typeface="Century Gothic" panose="020B0502020202020204" pitchFamily="34" charset="0"/>
                        </a:rPr>
                        <a:t>B.</a:t>
                      </a: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115099625"/>
                  </a:ext>
                </a:extLst>
              </a:tr>
              <a:tr h="637762">
                <a:tc>
                  <a:txBody>
                    <a:bodyPr/>
                    <a:lstStyle/>
                    <a:p>
                      <a:pPr algn="ctr"/>
                      <a:endParaRPr lang="en-GB" sz="2100" b="1" dirty="0">
                        <a:solidFill>
                          <a:schemeClr val="tx1"/>
                        </a:solidFill>
                        <a:latin typeface="Century Gothic" panose="020B050202020202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36504719"/>
                  </a:ext>
                </a:extLst>
              </a:tr>
              <a:tr h="701538">
                <a:tc>
                  <a:txBody>
                    <a:bodyPr/>
                    <a:lstStyle/>
                    <a:p>
                      <a:pPr algn="ctr"/>
                      <a:r>
                        <a:rPr lang="en-GB" sz="2100" b="1" dirty="0">
                          <a:solidFill>
                            <a:schemeClr val="bg1">
                              <a:lumMod val="50000"/>
                            </a:schemeClr>
                          </a:solidFill>
                          <a:latin typeface="Century Gothic" panose="020B0502020202020204" pitchFamily="34" charset="0"/>
                        </a:rPr>
                        <a:t>C.</a:t>
                      </a: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63956218"/>
                  </a:ext>
                </a:extLst>
              </a:tr>
            </a:tbl>
          </a:graphicData>
        </a:graphic>
      </p:graphicFrame>
    </p:spTree>
    <p:extLst>
      <p:ext uri="{BB962C8B-B14F-4D97-AF65-F5344CB8AC3E}">
        <p14:creationId xmlns:p14="http://schemas.microsoft.com/office/powerpoint/2010/main" val="1747041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Alfie thinks he has written a sentence in the present perfect tense. </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Is he correct? Explain why.</a:t>
            </a:r>
          </a:p>
          <a:p>
            <a:pPr lvl="0" algn="ctr"/>
            <a:endParaRPr lang="en-GB" sz="2400" dirty="0">
              <a:solidFill>
                <a:srgbClr val="FF0000"/>
              </a:solidFill>
              <a:latin typeface="SassoonCRInfantMedium" panose="02000603020000020003" pitchFamily="2" charset="0"/>
            </a:endParaRPr>
          </a:p>
        </p:txBody>
      </p:sp>
      <p:graphicFrame>
        <p:nvGraphicFramePr>
          <p:cNvPr id="15" name="Table 14">
            <a:extLst>
              <a:ext uri="{FF2B5EF4-FFF2-40B4-BE49-F238E27FC236}">
                <a16:creationId xmlns:a16="http://schemas.microsoft.com/office/drawing/2014/main" id="{9D0E0E36-80FF-449D-9AB1-B956FFA746A2}"/>
              </a:ext>
            </a:extLst>
          </p:cNvPr>
          <p:cNvGraphicFramePr>
            <a:graphicFrameLocks noGrp="1"/>
          </p:cNvGraphicFramePr>
          <p:nvPr>
            <p:extLst>
              <p:ext uri="{D42A27DB-BD31-4B8C-83A1-F6EECF244321}">
                <p14:modId xmlns:p14="http://schemas.microsoft.com/office/powerpoint/2010/main" val="3694028682"/>
              </p:ext>
            </p:extLst>
          </p:nvPr>
        </p:nvGraphicFramePr>
        <p:xfrm>
          <a:off x="1507937" y="1440730"/>
          <a:ext cx="6128126" cy="2545464"/>
        </p:xfrm>
        <a:graphic>
          <a:graphicData uri="http://schemas.openxmlformats.org/drawingml/2006/table">
            <a:tbl>
              <a:tblPr firstRow="1" bandRow="1">
                <a:tableStyleId>{5940675A-B579-460E-94D1-54222C63F5DA}</a:tableStyleId>
              </a:tblPr>
              <a:tblGrid>
                <a:gridCol w="723383">
                  <a:extLst>
                    <a:ext uri="{9D8B030D-6E8A-4147-A177-3AD203B41FA5}">
                      <a16:colId xmlns:a16="http://schemas.microsoft.com/office/drawing/2014/main" val="150199616"/>
                    </a:ext>
                  </a:extLst>
                </a:gridCol>
                <a:gridCol w="5404743">
                  <a:extLst>
                    <a:ext uri="{9D8B030D-6E8A-4147-A177-3AD203B41FA5}">
                      <a16:colId xmlns:a16="http://schemas.microsoft.com/office/drawing/2014/main" val="2863628880"/>
                    </a:ext>
                  </a:extLst>
                </a:gridCol>
              </a:tblGrid>
              <a:tr h="202844">
                <a:tc>
                  <a:txBody>
                    <a:bodyPr/>
                    <a:lstStyle/>
                    <a:p>
                      <a:endParaRPr lang="en-GB" sz="13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mpd="sng">
                      <a:noFill/>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3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mpd="sng">
                      <a:noFill/>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4903219"/>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07031220"/>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3192130"/>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4896091"/>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8731094"/>
                  </a:ext>
                </a:extLst>
              </a:tr>
              <a:tr h="223128">
                <a:tc>
                  <a:txBody>
                    <a:bodyPr/>
                    <a:lstStyle/>
                    <a:p>
                      <a:endParaRPr lang="en-GB" sz="14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GB" sz="14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96957732"/>
                  </a:ext>
                </a:extLst>
              </a:tr>
            </a:tbl>
          </a:graphicData>
        </a:graphic>
      </p:graphicFrame>
      <p:graphicFrame>
        <p:nvGraphicFramePr>
          <p:cNvPr id="20" name="Table 19">
            <a:extLst>
              <a:ext uri="{FF2B5EF4-FFF2-40B4-BE49-F238E27FC236}">
                <a16:creationId xmlns:a16="http://schemas.microsoft.com/office/drawing/2014/main" id="{F0AC33E9-9B34-499B-9F9E-86347B895FD2}"/>
              </a:ext>
            </a:extLst>
          </p:cNvPr>
          <p:cNvGraphicFramePr>
            <a:graphicFrameLocks noGrp="1"/>
          </p:cNvGraphicFramePr>
          <p:nvPr>
            <p:extLst>
              <p:ext uri="{D42A27DB-BD31-4B8C-83A1-F6EECF244321}">
                <p14:modId xmlns:p14="http://schemas.microsoft.com/office/powerpoint/2010/main" val="3001614972"/>
              </p:ext>
            </p:extLst>
          </p:nvPr>
        </p:nvGraphicFramePr>
        <p:xfrm>
          <a:off x="2226841" y="1698106"/>
          <a:ext cx="5404743" cy="1059746"/>
        </p:xfrm>
        <a:graphic>
          <a:graphicData uri="http://schemas.openxmlformats.org/drawingml/2006/table">
            <a:tbl>
              <a:tblPr firstRow="1" bandRow="1">
                <a:tableStyleId>{5940675A-B579-460E-94D1-54222C63F5DA}</a:tableStyleId>
              </a:tblPr>
              <a:tblGrid>
                <a:gridCol w="5404743">
                  <a:extLst>
                    <a:ext uri="{9D8B030D-6E8A-4147-A177-3AD203B41FA5}">
                      <a16:colId xmlns:a16="http://schemas.microsoft.com/office/drawing/2014/main" val="2863628880"/>
                    </a:ext>
                  </a:extLst>
                </a:gridCol>
              </a:tblGrid>
              <a:tr h="529873">
                <a:tc>
                  <a:txBody>
                    <a:bodyPr/>
                    <a:lstStyle/>
                    <a:p>
                      <a:r>
                        <a:rPr lang="en-GB" sz="2500" b="1" dirty="0">
                          <a:latin typeface="Century Gothic" panose="020B0502020202020204" pitchFamily="34" charset="0"/>
                        </a:rPr>
                        <a:t>The history lesson continued to be</a:t>
                      </a:r>
                    </a:p>
                  </a:txBody>
                  <a:tcPr marL="77171" marR="0" marT="0" marB="0" anchor="b">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33192130"/>
                  </a:ext>
                </a:extLst>
              </a:tr>
              <a:tr h="529873">
                <a:tc>
                  <a:txBody>
                    <a:bodyPr/>
                    <a:lstStyle/>
                    <a:p>
                      <a:r>
                        <a:rPr lang="en-GB" sz="2500" b="1" dirty="0">
                          <a:latin typeface="Century Gothic" panose="020B0502020202020204" pitchFamily="34" charset="0"/>
                        </a:rPr>
                        <a:t>really interesting.</a:t>
                      </a:r>
                    </a:p>
                  </a:txBody>
                  <a:tcPr marL="77171" marR="0" marT="0" marB="0" anchor="b">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34896091"/>
                  </a:ext>
                </a:extLst>
              </a:tr>
            </a:tbl>
          </a:graphicData>
        </a:graphic>
      </p:graphicFrame>
    </p:spTree>
    <p:extLst>
      <p:ext uri="{BB962C8B-B14F-4D97-AF65-F5344CB8AC3E}">
        <p14:creationId xmlns:p14="http://schemas.microsoft.com/office/powerpoint/2010/main" val="310986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Alfie thinks he has written a sentence in the present perfect tense. </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Is he correct? Explain why.</a:t>
            </a:r>
          </a:p>
          <a:p>
            <a:r>
              <a:rPr lang="en-GB" sz="2000" b="1" dirty="0">
                <a:solidFill>
                  <a:schemeClr val="tx1"/>
                </a:solidFill>
                <a:latin typeface="Century Gothic" panose="020B0502020202020204" pitchFamily="34" charset="0"/>
              </a:rPr>
              <a:t>Alfie is incorrect because...</a:t>
            </a:r>
            <a:endParaRPr lang="en-GB" sz="2000" dirty="0">
              <a:solidFill>
                <a:schemeClr val="tx1"/>
              </a:solidFill>
              <a:latin typeface="SassoonCRInfantMedium" panose="02000603020000020003" pitchFamily="2" charset="0"/>
            </a:endParaRPr>
          </a:p>
        </p:txBody>
      </p:sp>
      <p:graphicFrame>
        <p:nvGraphicFramePr>
          <p:cNvPr id="12" name="Table 11">
            <a:extLst>
              <a:ext uri="{FF2B5EF4-FFF2-40B4-BE49-F238E27FC236}">
                <a16:creationId xmlns:a16="http://schemas.microsoft.com/office/drawing/2014/main" id="{32F35E92-9FDE-4EC4-8106-B44D4B922C8D}"/>
              </a:ext>
            </a:extLst>
          </p:cNvPr>
          <p:cNvGraphicFramePr>
            <a:graphicFrameLocks noGrp="1"/>
          </p:cNvGraphicFramePr>
          <p:nvPr>
            <p:extLst>
              <p:ext uri="{D42A27DB-BD31-4B8C-83A1-F6EECF244321}">
                <p14:modId xmlns:p14="http://schemas.microsoft.com/office/powerpoint/2010/main" val="3518804632"/>
              </p:ext>
            </p:extLst>
          </p:nvPr>
        </p:nvGraphicFramePr>
        <p:xfrm>
          <a:off x="1507937" y="1440730"/>
          <a:ext cx="6128126" cy="2545464"/>
        </p:xfrm>
        <a:graphic>
          <a:graphicData uri="http://schemas.openxmlformats.org/drawingml/2006/table">
            <a:tbl>
              <a:tblPr firstRow="1" bandRow="1">
                <a:tableStyleId>{5940675A-B579-460E-94D1-54222C63F5DA}</a:tableStyleId>
              </a:tblPr>
              <a:tblGrid>
                <a:gridCol w="723383">
                  <a:extLst>
                    <a:ext uri="{9D8B030D-6E8A-4147-A177-3AD203B41FA5}">
                      <a16:colId xmlns:a16="http://schemas.microsoft.com/office/drawing/2014/main" val="150199616"/>
                    </a:ext>
                  </a:extLst>
                </a:gridCol>
                <a:gridCol w="5404743">
                  <a:extLst>
                    <a:ext uri="{9D8B030D-6E8A-4147-A177-3AD203B41FA5}">
                      <a16:colId xmlns:a16="http://schemas.microsoft.com/office/drawing/2014/main" val="2863628880"/>
                    </a:ext>
                  </a:extLst>
                </a:gridCol>
              </a:tblGrid>
              <a:tr h="202844">
                <a:tc>
                  <a:txBody>
                    <a:bodyPr/>
                    <a:lstStyle/>
                    <a:p>
                      <a:endParaRPr lang="en-GB" sz="13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mpd="sng">
                      <a:noFill/>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3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mpd="sng">
                      <a:noFill/>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4903219"/>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07031220"/>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3192130"/>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4896091"/>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8731094"/>
                  </a:ext>
                </a:extLst>
              </a:tr>
              <a:tr h="223128">
                <a:tc>
                  <a:txBody>
                    <a:bodyPr/>
                    <a:lstStyle/>
                    <a:p>
                      <a:endParaRPr lang="en-GB" sz="14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GB" sz="14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96957732"/>
                  </a:ext>
                </a:extLst>
              </a:tr>
            </a:tbl>
          </a:graphicData>
        </a:graphic>
      </p:graphicFrame>
      <p:graphicFrame>
        <p:nvGraphicFramePr>
          <p:cNvPr id="13" name="Table 12">
            <a:extLst>
              <a:ext uri="{FF2B5EF4-FFF2-40B4-BE49-F238E27FC236}">
                <a16:creationId xmlns:a16="http://schemas.microsoft.com/office/drawing/2014/main" id="{77376CAA-D52E-4A75-8E89-6EA4B6FEC9F1}"/>
              </a:ext>
            </a:extLst>
          </p:cNvPr>
          <p:cNvGraphicFramePr>
            <a:graphicFrameLocks noGrp="1"/>
          </p:cNvGraphicFramePr>
          <p:nvPr>
            <p:extLst>
              <p:ext uri="{D42A27DB-BD31-4B8C-83A1-F6EECF244321}">
                <p14:modId xmlns:p14="http://schemas.microsoft.com/office/powerpoint/2010/main" val="1287037782"/>
              </p:ext>
            </p:extLst>
          </p:nvPr>
        </p:nvGraphicFramePr>
        <p:xfrm>
          <a:off x="2226841" y="1698106"/>
          <a:ext cx="5404743" cy="1059746"/>
        </p:xfrm>
        <a:graphic>
          <a:graphicData uri="http://schemas.openxmlformats.org/drawingml/2006/table">
            <a:tbl>
              <a:tblPr firstRow="1" bandRow="1">
                <a:tableStyleId>{5940675A-B579-460E-94D1-54222C63F5DA}</a:tableStyleId>
              </a:tblPr>
              <a:tblGrid>
                <a:gridCol w="5404743">
                  <a:extLst>
                    <a:ext uri="{9D8B030D-6E8A-4147-A177-3AD203B41FA5}">
                      <a16:colId xmlns:a16="http://schemas.microsoft.com/office/drawing/2014/main" val="2863628880"/>
                    </a:ext>
                  </a:extLst>
                </a:gridCol>
              </a:tblGrid>
              <a:tr h="529873">
                <a:tc>
                  <a:txBody>
                    <a:bodyPr/>
                    <a:lstStyle/>
                    <a:p>
                      <a:r>
                        <a:rPr lang="en-GB" sz="2500" b="1" dirty="0">
                          <a:latin typeface="Century Gothic" panose="020B0502020202020204" pitchFamily="34" charset="0"/>
                        </a:rPr>
                        <a:t>The history lesson continued to be</a:t>
                      </a:r>
                    </a:p>
                  </a:txBody>
                  <a:tcPr marL="77171" marR="0" marT="0" marB="0" anchor="b">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33192130"/>
                  </a:ext>
                </a:extLst>
              </a:tr>
              <a:tr h="529873">
                <a:tc>
                  <a:txBody>
                    <a:bodyPr/>
                    <a:lstStyle/>
                    <a:p>
                      <a:r>
                        <a:rPr lang="en-GB" sz="2500" b="1" dirty="0">
                          <a:latin typeface="Century Gothic" panose="020B0502020202020204" pitchFamily="34" charset="0"/>
                        </a:rPr>
                        <a:t>really interesting.</a:t>
                      </a:r>
                    </a:p>
                  </a:txBody>
                  <a:tcPr marL="77171" marR="0" marT="0" marB="0" anchor="b">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34896091"/>
                  </a:ext>
                </a:extLst>
              </a:tr>
            </a:tbl>
          </a:graphicData>
        </a:graphic>
      </p:graphicFrame>
    </p:spTree>
    <p:extLst>
      <p:ext uri="{BB962C8B-B14F-4D97-AF65-F5344CB8AC3E}">
        <p14:creationId xmlns:p14="http://schemas.microsoft.com/office/powerpoint/2010/main" val="400132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Alfie thinks he has written a sentence in the present perfect tense. </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Is he correct? Explain why.</a:t>
            </a:r>
          </a:p>
          <a:p>
            <a:r>
              <a:rPr lang="en-GB" sz="2000" b="1" dirty="0">
                <a:solidFill>
                  <a:srgbClr val="FF0000"/>
                </a:solidFill>
                <a:latin typeface="Century Gothic" panose="020B0502020202020204" pitchFamily="34" charset="0"/>
              </a:rPr>
              <a:t>Alfie is incorrect because his sentence is written in the simple past. </a:t>
            </a:r>
          </a:p>
          <a:p>
            <a:r>
              <a:rPr lang="en-GB" sz="2000" b="1" dirty="0">
                <a:solidFill>
                  <a:srgbClr val="FF0000"/>
                </a:solidFill>
                <a:latin typeface="Century Gothic" panose="020B0502020202020204" pitchFamily="34" charset="0"/>
              </a:rPr>
              <a:t>Present perfect tense is formed using the auxiliary verb ‘has’ or ‘have’ followed by the past participle.</a:t>
            </a:r>
            <a:endParaRPr lang="en-GB" sz="2400" dirty="0">
              <a:solidFill>
                <a:srgbClr val="FF0000"/>
              </a:solidFill>
              <a:latin typeface="SassoonCRInfantMedium" panose="02000603020000020003" pitchFamily="2" charset="0"/>
            </a:endParaRPr>
          </a:p>
        </p:txBody>
      </p:sp>
      <p:graphicFrame>
        <p:nvGraphicFramePr>
          <p:cNvPr id="11" name="Table 10">
            <a:extLst>
              <a:ext uri="{FF2B5EF4-FFF2-40B4-BE49-F238E27FC236}">
                <a16:creationId xmlns:a16="http://schemas.microsoft.com/office/drawing/2014/main" id="{7159F7F0-B8D3-4546-97A4-B577C1C1C5AA}"/>
              </a:ext>
            </a:extLst>
          </p:cNvPr>
          <p:cNvGraphicFramePr>
            <a:graphicFrameLocks noGrp="1"/>
          </p:cNvGraphicFramePr>
          <p:nvPr>
            <p:extLst>
              <p:ext uri="{D42A27DB-BD31-4B8C-83A1-F6EECF244321}">
                <p14:modId xmlns:p14="http://schemas.microsoft.com/office/powerpoint/2010/main" val="3518804632"/>
              </p:ext>
            </p:extLst>
          </p:nvPr>
        </p:nvGraphicFramePr>
        <p:xfrm>
          <a:off x="1507937" y="1440730"/>
          <a:ext cx="6128126" cy="2545464"/>
        </p:xfrm>
        <a:graphic>
          <a:graphicData uri="http://schemas.openxmlformats.org/drawingml/2006/table">
            <a:tbl>
              <a:tblPr firstRow="1" bandRow="1">
                <a:tableStyleId>{5940675A-B579-460E-94D1-54222C63F5DA}</a:tableStyleId>
              </a:tblPr>
              <a:tblGrid>
                <a:gridCol w="723383">
                  <a:extLst>
                    <a:ext uri="{9D8B030D-6E8A-4147-A177-3AD203B41FA5}">
                      <a16:colId xmlns:a16="http://schemas.microsoft.com/office/drawing/2014/main" val="150199616"/>
                    </a:ext>
                  </a:extLst>
                </a:gridCol>
                <a:gridCol w="5404743">
                  <a:extLst>
                    <a:ext uri="{9D8B030D-6E8A-4147-A177-3AD203B41FA5}">
                      <a16:colId xmlns:a16="http://schemas.microsoft.com/office/drawing/2014/main" val="2863628880"/>
                    </a:ext>
                  </a:extLst>
                </a:gridCol>
              </a:tblGrid>
              <a:tr h="202844">
                <a:tc>
                  <a:txBody>
                    <a:bodyPr/>
                    <a:lstStyle/>
                    <a:p>
                      <a:endParaRPr lang="en-GB" sz="13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mpd="sng">
                      <a:noFill/>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13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mpd="sng">
                      <a:noFill/>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84903219"/>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07031220"/>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3192130"/>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4896091"/>
                  </a:ext>
                </a:extLst>
              </a:tr>
              <a:tr h="529873">
                <a:tc>
                  <a:txBody>
                    <a:bodyPr/>
                    <a:lstStyle/>
                    <a:p>
                      <a:endParaRPr lang="en-GB" sz="25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GB" sz="25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ap="flat" cmpd="sng" algn="ctr">
                      <a:solidFill>
                        <a:schemeClr val="accent1">
                          <a:lumMod val="40000"/>
                          <a:lumOff val="6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8731094"/>
                  </a:ext>
                </a:extLst>
              </a:tr>
              <a:tr h="223128">
                <a:tc>
                  <a:txBody>
                    <a:bodyPr/>
                    <a:lstStyle/>
                    <a:p>
                      <a:endParaRPr lang="en-GB" sz="1400" b="1" dirty="0">
                        <a:latin typeface="Century Gothic" panose="020B0502020202020204" pitchFamily="34" charset="0"/>
                      </a:endParaRPr>
                    </a:p>
                  </a:txBody>
                  <a:tcPr marL="77171" marR="0" marT="0" marB="0" anchor="b">
                    <a:lnL w="12700" cmpd="sng">
                      <a:noFill/>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1">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GB" sz="1400" b="1" dirty="0">
                        <a:latin typeface="Century Gothic" panose="020B0502020202020204" pitchFamily="34" charset="0"/>
                      </a:endParaRPr>
                    </a:p>
                  </a:txBody>
                  <a:tcPr marL="77171" marR="0" marT="0" marB="0" anchor="b">
                    <a:lnL w="12700" cap="flat" cmpd="sng" algn="ctr">
                      <a:solidFill>
                        <a:schemeClr val="accent2">
                          <a:lumMod val="60000"/>
                          <a:lumOff val="40000"/>
                        </a:schemeClr>
                      </a:solidFill>
                      <a:prstDash val="solid"/>
                      <a:round/>
                      <a:headEnd type="none" w="med" len="med"/>
                      <a:tailEnd type="none" w="med" len="med"/>
                    </a:lnL>
                    <a:lnR w="12700" cmpd="sng">
                      <a:noFill/>
                    </a:lnR>
                    <a:lnT w="12700" cap="flat" cmpd="sng" algn="ctr">
                      <a:solidFill>
                        <a:schemeClr val="accent1">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96957732"/>
                  </a:ext>
                </a:extLst>
              </a:tr>
            </a:tbl>
          </a:graphicData>
        </a:graphic>
      </p:graphicFrame>
      <p:graphicFrame>
        <p:nvGraphicFramePr>
          <p:cNvPr id="12" name="Table 11">
            <a:extLst>
              <a:ext uri="{FF2B5EF4-FFF2-40B4-BE49-F238E27FC236}">
                <a16:creationId xmlns:a16="http://schemas.microsoft.com/office/drawing/2014/main" id="{C3590785-6583-4BCE-87E9-5ABCD756FFBC}"/>
              </a:ext>
            </a:extLst>
          </p:cNvPr>
          <p:cNvGraphicFramePr>
            <a:graphicFrameLocks noGrp="1"/>
          </p:cNvGraphicFramePr>
          <p:nvPr>
            <p:extLst>
              <p:ext uri="{D42A27DB-BD31-4B8C-83A1-F6EECF244321}">
                <p14:modId xmlns:p14="http://schemas.microsoft.com/office/powerpoint/2010/main" val="1287037782"/>
              </p:ext>
            </p:extLst>
          </p:nvPr>
        </p:nvGraphicFramePr>
        <p:xfrm>
          <a:off x="2226841" y="1698106"/>
          <a:ext cx="5404743" cy="1059746"/>
        </p:xfrm>
        <a:graphic>
          <a:graphicData uri="http://schemas.openxmlformats.org/drawingml/2006/table">
            <a:tbl>
              <a:tblPr firstRow="1" bandRow="1">
                <a:tableStyleId>{5940675A-B579-460E-94D1-54222C63F5DA}</a:tableStyleId>
              </a:tblPr>
              <a:tblGrid>
                <a:gridCol w="5404743">
                  <a:extLst>
                    <a:ext uri="{9D8B030D-6E8A-4147-A177-3AD203B41FA5}">
                      <a16:colId xmlns:a16="http://schemas.microsoft.com/office/drawing/2014/main" val="2863628880"/>
                    </a:ext>
                  </a:extLst>
                </a:gridCol>
              </a:tblGrid>
              <a:tr h="529873">
                <a:tc>
                  <a:txBody>
                    <a:bodyPr/>
                    <a:lstStyle/>
                    <a:p>
                      <a:r>
                        <a:rPr lang="en-GB" sz="2500" b="1" dirty="0">
                          <a:latin typeface="Century Gothic" panose="020B0502020202020204" pitchFamily="34" charset="0"/>
                        </a:rPr>
                        <a:t>The history lesson continued to be</a:t>
                      </a:r>
                    </a:p>
                  </a:txBody>
                  <a:tcPr marL="77171" marR="0" marT="0" marB="0" anchor="b">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33192130"/>
                  </a:ext>
                </a:extLst>
              </a:tr>
              <a:tr h="529873">
                <a:tc>
                  <a:txBody>
                    <a:bodyPr/>
                    <a:lstStyle/>
                    <a:p>
                      <a:r>
                        <a:rPr lang="en-GB" sz="2500" b="1" dirty="0">
                          <a:latin typeface="Century Gothic" panose="020B0502020202020204" pitchFamily="34" charset="0"/>
                        </a:rPr>
                        <a:t>really interesting.</a:t>
                      </a:r>
                    </a:p>
                  </a:txBody>
                  <a:tcPr marL="77171" marR="0" marT="0" marB="0" anchor="b">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34896091"/>
                  </a:ext>
                </a:extLst>
              </a:tr>
            </a:tbl>
          </a:graphicData>
        </a:graphic>
      </p:graphicFrame>
    </p:spTree>
    <p:extLst>
      <p:ext uri="{BB962C8B-B14F-4D97-AF65-F5344CB8AC3E}">
        <p14:creationId xmlns:p14="http://schemas.microsoft.com/office/powerpoint/2010/main" val="2579409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Add the auxiliary verb </a:t>
            </a:r>
            <a:r>
              <a:rPr lang="en-GB" sz="2000" b="1" u="sng" dirty="0">
                <a:solidFill>
                  <a:schemeClr val="tx1"/>
                </a:solidFill>
                <a:latin typeface="Century Gothic" panose="020B0502020202020204" pitchFamily="34" charset="0"/>
              </a:rPr>
              <a:t>has</a:t>
            </a:r>
            <a:r>
              <a:rPr lang="en-GB" sz="2000" b="1" dirty="0">
                <a:solidFill>
                  <a:schemeClr val="tx1"/>
                </a:solidFill>
                <a:latin typeface="Century Gothic" panose="020B0502020202020204" pitchFamily="34" charset="0"/>
              </a:rPr>
              <a:t> or </a:t>
            </a:r>
            <a:r>
              <a:rPr lang="en-GB" sz="2000" b="1" u="sng" dirty="0">
                <a:solidFill>
                  <a:schemeClr val="tx1"/>
                </a:solidFill>
                <a:latin typeface="Century Gothic" panose="020B0502020202020204" pitchFamily="34" charset="0"/>
              </a:rPr>
              <a:t>have</a:t>
            </a:r>
            <a:r>
              <a:rPr lang="en-GB" sz="2000" b="1" dirty="0">
                <a:solidFill>
                  <a:schemeClr val="tx1"/>
                </a:solidFill>
                <a:latin typeface="Century Gothic" panose="020B0502020202020204" pitchFamily="34" charset="0"/>
              </a:rPr>
              <a:t> to the following phrases to change them into the present perfect form.</a:t>
            </a:r>
          </a:p>
        </p:txBody>
      </p:sp>
      <p:grpSp>
        <p:nvGrpSpPr>
          <p:cNvPr id="2" name="Group 1">
            <a:extLst>
              <a:ext uri="{FF2B5EF4-FFF2-40B4-BE49-F238E27FC236}">
                <a16:creationId xmlns:a16="http://schemas.microsoft.com/office/drawing/2014/main" id="{A2D794D1-6ED0-4085-A024-289060516F45}"/>
              </a:ext>
            </a:extLst>
          </p:cNvPr>
          <p:cNvGrpSpPr/>
          <p:nvPr/>
        </p:nvGrpSpPr>
        <p:grpSpPr>
          <a:xfrm>
            <a:off x="1699758" y="2062673"/>
            <a:ext cx="5744484" cy="3400302"/>
            <a:chOff x="3008306" y="2299853"/>
            <a:chExt cx="2947828" cy="1744893"/>
          </a:xfrm>
        </p:grpSpPr>
        <p:sp>
          <p:nvSpPr>
            <p:cNvPr id="6" name="Rectangle: Rounded Corners 5">
              <a:extLst>
                <a:ext uri="{FF2B5EF4-FFF2-40B4-BE49-F238E27FC236}">
                  <a16:creationId xmlns:a16="http://schemas.microsoft.com/office/drawing/2014/main" id="{307A9828-AAFA-478C-AE90-A0DCEA978255}"/>
                </a:ext>
              </a:extLst>
            </p:cNvPr>
            <p:cNvSpPr/>
            <p:nvPr/>
          </p:nvSpPr>
          <p:spPr>
            <a:xfrm>
              <a:off x="3008306" y="2299853"/>
              <a:ext cx="914400" cy="475989"/>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I remember</a:t>
              </a:r>
            </a:p>
          </p:txBody>
        </p:sp>
        <p:sp>
          <p:nvSpPr>
            <p:cNvPr id="7" name="Rectangle: Rounded Corners 6">
              <a:extLst>
                <a:ext uri="{FF2B5EF4-FFF2-40B4-BE49-F238E27FC236}">
                  <a16:creationId xmlns:a16="http://schemas.microsoft.com/office/drawing/2014/main" id="{63BFEADF-9BA8-4AD5-86E3-FBDF3F20F0B9}"/>
                </a:ext>
              </a:extLst>
            </p:cNvPr>
            <p:cNvSpPr/>
            <p:nvPr/>
          </p:nvSpPr>
          <p:spPr>
            <a:xfrm>
              <a:off x="4025020" y="2893805"/>
              <a:ext cx="914400" cy="475989"/>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You completed</a:t>
              </a:r>
            </a:p>
          </p:txBody>
        </p:sp>
        <p:sp>
          <p:nvSpPr>
            <p:cNvPr id="8" name="Rectangle: Rounded Corners 7">
              <a:extLst>
                <a:ext uri="{FF2B5EF4-FFF2-40B4-BE49-F238E27FC236}">
                  <a16:creationId xmlns:a16="http://schemas.microsoft.com/office/drawing/2014/main" id="{7A2BF615-7CF1-402A-AF52-AD3ABEEEB8BF}"/>
                </a:ext>
              </a:extLst>
            </p:cNvPr>
            <p:cNvSpPr/>
            <p:nvPr/>
          </p:nvSpPr>
          <p:spPr>
            <a:xfrm>
              <a:off x="5041734" y="3568757"/>
              <a:ext cx="914400" cy="475989"/>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She considered</a:t>
              </a:r>
            </a:p>
          </p:txBody>
        </p:sp>
        <p:sp>
          <p:nvSpPr>
            <p:cNvPr id="9" name="Rectangle: Rounded Corners 8">
              <a:extLst>
                <a:ext uri="{FF2B5EF4-FFF2-40B4-BE49-F238E27FC236}">
                  <a16:creationId xmlns:a16="http://schemas.microsoft.com/office/drawing/2014/main" id="{21041875-C729-41C1-9648-41A378797871}"/>
                </a:ext>
              </a:extLst>
            </p:cNvPr>
            <p:cNvSpPr/>
            <p:nvPr/>
          </p:nvSpPr>
          <p:spPr>
            <a:xfrm>
              <a:off x="5041734" y="2299853"/>
              <a:ext cx="914400" cy="475989"/>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They appeared</a:t>
              </a:r>
            </a:p>
          </p:txBody>
        </p:sp>
        <p:sp>
          <p:nvSpPr>
            <p:cNvPr id="10" name="Rectangle: Rounded Corners 9">
              <a:extLst>
                <a:ext uri="{FF2B5EF4-FFF2-40B4-BE49-F238E27FC236}">
                  <a16:creationId xmlns:a16="http://schemas.microsoft.com/office/drawing/2014/main" id="{D2696407-A04F-461B-95B0-40A447EB11E9}"/>
                </a:ext>
              </a:extLst>
            </p:cNvPr>
            <p:cNvSpPr/>
            <p:nvPr/>
          </p:nvSpPr>
          <p:spPr>
            <a:xfrm>
              <a:off x="3008306" y="3568757"/>
              <a:ext cx="914400" cy="475989"/>
            </a:xfrm>
            <a:prstGeom prst="roundRect">
              <a:avLst/>
            </a:prstGeom>
            <a:solidFill>
              <a:schemeClr val="bg1"/>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He exercises</a:t>
              </a:r>
            </a:p>
          </p:txBody>
        </p:sp>
      </p:grpSp>
    </p:spTree>
    <p:extLst>
      <p:ext uri="{BB962C8B-B14F-4D97-AF65-F5344CB8AC3E}">
        <p14:creationId xmlns:p14="http://schemas.microsoft.com/office/powerpoint/2010/main" val="636014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Add the auxiliary verb </a:t>
            </a:r>
            <a:r>
              <a:rPr lang="en-GB" sz="2000" b="1" u="sng" dirty="0">
                <a:solidFill>
                  <a:schemeClr val="tx1"/>
                </a:solidFill>
                <a:latin typeface="Century Gothic" panose="020B0502020202020204" pitchFamily="34" charset="0"/>
              </a:rPr>
              <a:t>has</a:t>
            </a:r>
            <a:r>
              <a:rPr lang="en-GB" sz="2000" b="1" dirty="0">
                <a:solidFill>
                  <a:schemeClr val="tx1"/>
                </a:solidFill>
                <a:latin typeface="Century Gothic" panose="020B0502020202020204" pitchFamily="34" charset="0"/>
              </a:rPr>
              <a:t> or </a:t>
            </a:r>
            <a:r>
              <a:rPr lang="en-GB" sz="2000" b="1" u="sng" dirty="0">
                <a:solidFill>
                  <a:schemeClr val="tx1"/>
                </a:solidFill>
                <a:latin typeface="Century Gothic" panose="020B0502020202020204" pitchFamily="34" charset="0"/>
              </a:rPr>
              <a:t>have</a:t>
            </a:r>
            <a:r>
              <a:rPr lang="en-GB" sz="2000" b="1" dirty="0">
                <a:solidFill>
                  <a:schemeClr val="tx1"/>
                </a:solidFill>
                <a:latin typeface="Century Gothic" panose="020B0502020202020204" pitchFamily="34" charset="0"/>
              </a:rPr>
              <a:t> to the following phrases to change them into the present perfect form.</a:t>
            </a:r>
          </a:p>
        </p:txBody>
      </p:sp>
      <p:grpSp>
        <p:nvGrpSpPr>
          <p:cNvPr id="2" name="Group 1">
            <a:extLst>
              <a:ext uri="{FF2B5EF4-FFF2-40B4-BE49-F238E27FC236}">
                <a16:creationId xmlns:a16="http://schemas.microsoft.com/office/drawing/2014/main" id="{A2D794D1-6ED0-4085-A024-289060516F45}"/>
              </a:ext>
            </a:extLst>
          </p:cNvPr>
          <p:cNvGrpSpPr/>
          <p:nvPr/>
        </p:nvGrpSpPr>
        <p:grpSpPr>
          <a:xfrm>
            <a:off x="1699758" y="2062673"/>
            <a:ext cx="5744484" cy="3400302"/>
            <a:chOff x="3008306" y="2299853"/>
            <a:chExt cx="2947828" cy="1744893"/>
          </a:xfrm>
        </p:grpSpPr>
        <p:sp>
          <p:nvSpPr>
            <p:cNvPr id="6" name="Rectangle: Rounded Corners 5">
              <a:extLst>
                <a:ext uri="{FF2B5EF4-FFF2-40B4-BE49-F238E27FC236}">
                  <a16:creationId xmlns:a16="http://schemas.microsoft.com/office/drawing/2014/main" id="{307A9828-AAFA-478C-AE90-A0DCEA978255}"/>
                </a:ext>
              </a:extLst>
            </p:cNvPr>
            <p:cNvSpPr/>
            <p:nvPr/>
          </p:nvSpPr>
          <p:spPr>
            <a:xfrm>
              <a:off x="3008306" y="2299853"/>
              <a:ext cx="914400" cy="475989"/>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I have remembered</a:t>
              </a:r>
            </a:p>
          </p:txBody>
        </p:sp>
        <p:sp>
          <p:nvSpPr>
            <p:cNvPr id="7" name="Rectangle: Rounded Corners 6">
              <a:extLst>
                <a:ext uri="{FF2B5EF4-FFF2-40B4-BE49-F238E27FC236}">
                  <a16:creationId xmlns:a16="http://schemas.microsoft.com/office/drawing/2014/main" id="{63BFEADF-9BA8-4AD5-86E3-FBDF3F20F0B9}"/>
                </a:ext>
              </a:extLst>
            </p:cNvPr>
            <p:cNvSpPr/>
            <p:nvPr/>
          </p:nvSpPr>
          <p:spPr>
            <a:xfrm>
              <a:off x="4025020" y="2893805"/>
              <a:ext cx="914400" cy="475989"/>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You have completed</a:t>
              </a:r>
            </a:p>
          </p:txBody>
        </p:sp>
        <p:sp>
          <p:nvSpPr>
            <p:cNvPr id="8" name="Rectangle: Rounded Corners 7">
              <a:extLst>
                <a:ext uri="{FF2B5EF4-FFF2-40B4-BE49-F238E27FC236}">
                  <a16:creationId xmlns:a16="http://schemas.microsoft.com/office/drawing/2014/main" id="{7A2BF615-7CF1-402A-AF52-AD3ABEEEB8BF}"/>
                </a:ext>
              </a:extLst>
            </p:cNvPr>
            <p:cNvSpPr/>
            <p:nvPr/>
          </p:nvSpPr>
          <p:spPr>
            <a:xfrm>
              <a:off x="5041734" y="3568757"/>
              <a:ext cx="914400" cy="475989"/>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She has considered</a:t>
              </a:r>
            </a:p>
          </p:txBody>
        </p:sp>
        <p:sp>
          <p:nvSpPr>
            <p:cNvPr id="9" name="Rectangle: Rounded Corners 8">
              <a:extLst>
                <a:ext uri="{FF2B5EF4-FFF2-40B4-BE49-F238E27FC236}">
                  <a16:creationId xmlns:a16="http://schemas.microsoft.com/office/drawing/2014/main" id="{21041875-C729-41C1-9648-41A378797871}"/>
                </a:ext>
              </a:extLst>
            </p:cNvPr>
            <p:cNvSpPr/>
            <p:nvPr/>
          </p:nvSpPr>
          <p:spPr>
            <a:xfrm>
              <a:off x="5041734" y="2299853"/>
              <a:ext cx="914400" cy="475989"/>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They have appeared</a:t>
              </a:r>
            </a:p>
          </p:txBody>
        </p:sp>
        <p:sp>
          <p:nvSpPr>
            <p:cNvPr id="10" name="Rectangle: Rounded Corners 9">
              <a:extLst>
                <a:ext uri="{FF2B5EF4-FFF2-40B4-BE49-F238E27FC236}">
                  <a16:creationId xmlns:a16="http://schemas.microsoft.com/office/drawing/2014/main" id="{D2696407-A04F-461B-95B0-40A447EB11E9}"/>
                </a:ext>
              </a:extLst>
            </p:cNvPr>
            <p:cNvSpPr/>
            <p:nvPr/>
          </p:nvSpPr>
          <p:spPr>
            <a:xfrm>
              <a:off x="3008306" y="3568757"/>
              <a:ext cx="914400" cy="475989"/>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He has exercised</a:t>
              </a:r>
            </a:p>
          </p:txBody>
        </p:sp>
      </p:grpSp>
    </p:spTree>
    <p:extLst>
      <p:ext uri="{BB962C8B-B14F-4D97-AF65-F5344CB8AC3E}">
        <p14:creationId xmlns:p14="http://schemas.microsoft.com/office/powerpoint/2010/main" val="1787887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Have the verbs below been sorted into the correct columns?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Convince me.</a:t>
            </a:r>
            <a:endParaRPr lang="en-GB" sz="3200" b="1" dirty="0">
              <a:solidFill>
                <a:schemeClr val="tx1"/>
              </a:solidFill>
              <a:latin typeface="Century Gothic" panose="020B0502020202020204" pitchFamily="34" charset="0"/>
            </a:endParaRPr>
          </a:p>
          <a:p>
            <a:pPr lvl="0" algn="ctr"/>
            <a:endParaRPr lang="en-GB" sz="2400" dirty="0">
              <a:solidFill>
                <a:srgbClr val="FF0000"/>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5F9208BA-5B8C-4986-A9D1-F8D0B0647712}"/>
              </a:ext>
            </a:extLst>
          </p:cNvPr>
          <p:cNvGraphicFramePr>
            <a:graphicFrameLocks noGrp="1"/>
          </p:cNvGraphicFramePr>
          <p:nvPr>
            <p:extLst>
              <p:ext uri="{D42A27DB-BD31-4B8C-83A1-F6EECF244321}">
                <p14:modId xmlns:p14="http://schemas.microsoft.com/office/powerpoint/2010/main" val="2932077281"/>
              </p:ext>
            </p:extLst>
          </p:nvPr>
        </p:nvGraphicFramePr>
        <p:xfrm>
          <a:off x="2825348" y="1636743"/>
          <a:ext cx="3710614" cy="2782963"/>
        </p:xfrm>
        <a:graphic>
          <a:graphicData uri="http://schemas.openxmlformats.org/drawingml/2006/table">
            <a:tbl>
              <a:tblPr firstRow="1" bandRow="1">
                <a:tableStyleId>{5940675A-B579-460E-94D1-54222C63F5DA}</a:tableStyleId>
              </a:tblPr>
              <a:tblGrid>
                <a:gridCol w="1855307">
                  <a:extLst>
                    <a:ext uri="{9D8B030D-6E8A-4147-A177-3AD203B41FA5}">
                      <a16:colId xmlns:a16="http://schemas.microsoft.com/office/drawing/2014/main" val="2209470200"/>
                    </a:ext>
                  </a:extLst>
                </a:gridCol>
                <a:gridCol w="1855307">
                  <a:extLst>
                    <a:ext uri="{9D8B030D-6E8A-4147-A177-3AD203B41FA5}">
                      <a16:colId xmlns:a16="http://schemas.microsoft.com/office/drawing/2014/main" val="743949065"/>
                    </a:ext>
                  </a:extLst>
                </a:gridCol>
              </a:tblGrid>
              <a:tr h="463827">
                <a:tc>
                  <a:txBody>
                    <a:bodyPr/>
                    <a:lstStyle/>
                    <a:p>
                      <a:pPr algn="ctr"/>
                      <a:r>
                        <a:rPr lang="en-GB" sz="1900" b="1" dirty="0">
                          <a:solidFill>
                            <a:schemeClr val="tx1"/>
                          </a:solidFill>
                          <a:latin typeface="Century Gothic" panose="020B0502020202020204" pitchFamily="34" charset="0"/>
                        </a:rPr>
                        <a:t>Simple Past</a:t>
                      </a:r>
                    </a:p>
                  </a:txBody>
                  <a:tcPr marL="0" marR="0" marT="0" marB="0" anchor="ctr">
                    <a:solidFill>
                      <a:schemeClr val="bg1">
                        <a:lumMod val="85000"/>
                      </a:schemeClr>
                    </a:solidFill>
                  </a:tcPr>
                </a:tc>
                <a:tc>
                  <a:txBody>
                    <a:bodyPr/>
                    <a:lstStyle/>
                    <a:p>
                      <a:pPr algn="ctr"/>
                      <a:r>
                        <a:rPr lang="en-GB" sz="1900" b="1" dirty="0">
                          <a:solidFill>
                            <a:schemeClr val="tx1"/>
                          </a:solidFill>
                          <a:latin typeface="Century Gothic" panose="020B0502020202020204" pitchFamily="34" charset="0"/>
                        </a:rPr>
                        <a:t>Present Perfect</a:t>
                      </a:r>
                    </a:p>
                  </a:txBody>
                  <a:tcPr marL="0" marR="0" marT="0" marB="0" anchor="ctr">
                    <a:solidFill>
                      <a:schemeClr val="bg1">
                        <a:lumMod val="85000"/>
                      </a:schemeClr>
                    </a:solidFill>
                  </a:tcPr>
                </a:tc>
                <a:extLst>
                  <a:ext uri="{0D108BD9-81ED-4DB2-BD59-A6C34878D82A}">
                    <a16:rowId xmlns:a16="http://schemas.microsoft.com/office/drawing/2014/main" val="3372379232"/>
                  </a:ext>
                </a:extLst>
              </a:tr>
              <a:tr h="579784">
                <a:tc>
                  <a:txBody>
                    <a:bodyPr/>
                    <a:lstStyle/>
                    <a:p>
                      <a:pPr algn="ctr"/>
                      <a:r>
                        <a:rPr lang="en-GB" sz="1900" b="1" dirty="0">
                          <a:solidFill>
                            <a:schemeClr val="tx1"/>
                          </a:solidFill>
                          <a:latin typeface="Century Gothic" panose="020B0502020202020204" pitchFamily="34" charset="0"/>
                        </a:rPr>
                        <a:t>interested</a:t>
                      </a:r>
                    </a:p>
                  </a:txBody>
                  <a:tcPr marL="0" marR="0" marT="0" marB="0"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900" b="1" dirty="0">
                          <a:solidFill>
                            <a:schemeClr val="tx1"/>
                          </a:solidFill>
                          <a:latin typeface="Century Gothic" panose="020B0502020202020204" pitchFamily="34" charset="0"/>
                        </a:rPr>
                        <a:t>have arrived</a:t>
                      </a:r>
                    </a:p>
                  </a:txBody>
                  <a:tcPr marL="0" marR="0" marT="0" marB="0" anchor="ctr">
                    <a:solidFill>
                      <a:schemeClr val="bg1"/>
                    </a:solidFill>
                  </a:tcPr>
                </a:tc>
                <a:extLst>
                  <a:ext uri="{0D108BD9-81ED-4DB2-BD59-A6C34878D82A}">
                    <a16:rowId xmlns:a16="http://schemas.microsoft.com/office/drawing/2014/main" val="710677438"/>
                  </a:ext>
                </a:extLst>
              </a:tr>
              <a:tr h="579784">
                <a:tc>
                  <a:txBody>
                    <a:bodyPr/>
                    <a:lstStyle/>
                    <a:p>
                      <a:pPr algn="ctr"/>
                      <a:r>
                        <a:rPr lang="en-GB" sz="1900" b="1" dirty="0">
                          <a:solidFill>
                            <a:schemeClr val="tx1"/>
                          </a:solidFill>
                          <a:latin typeface="Century Gothic" panose="020B0502020202020204" pitchFamily="34" charset="0"/>
                        </a:rPr>
                        <a:t>experimented</a:t>
                      </a:r>
                    </a:p>
                  </a:txBody>
                  <a:tcPr marL="0" marR="0" marT="0" marB="0" anchor="ctr">
                    <a:solidFill>
                      <a:schemeClr val="bg1"/>
                    </a:solidFill>
                  </a:tcPr>
                </a:tc>
                <a:tc>
                  <a:txBody>
                    <a:bodyPr/>
                    <a:lstStyle/>
                    <a:p>
                      <a:pPr algn="ctr"/>
                      <a:r>
                        <a:rPr lang="en-GB" sz="1900" b="1" dirty="0">
                          <a:solidFill>
                            <a:schemeClr val="tx1"/>
                          </a:solidFill>
                          <a:latin typeface="Century Gothic" panose="020B0502020202020204" pitchFamily="34" charset="0"/>
                        </a:rPr>
                        <a:t>has appeared</a:t>
                      </a:r>
                    </a:p>
                  </a:txBody>
                  <a:tcPr marL="0" marR="0" marT="0" marB="0" anchor="ctr">
                    <a:solidFill>
                      <a:schemeClr val="bg1"/>
                    </a:solidFill>
                  </a:tcPr>
                </a:tc>
                <a:extLst>
                  <a:ext uri="{0D108BD9-81ED-4DB2-BD59-A6C34878D82A}">
                    <a16:rowId xmlns:a16="http://schemas.microsoft.com/office/drawing/2014/main" val="3309300587"/>
                  </a:ext>
                </a:extLst>
              </a:tr>
              <a:tr h="579784">
                <a:tc>
                  <a:txBody>
                    <a:bodyPr/>
                    <a:lstStyle/>
                    <a:p>
                      <a:pPr algn="ctr"/>
                      <a:r>
                        <a:rPr lang="en-GB" sz="1900" b="1" dirty="0">
                          <a:solidFill>
                            <a:schemeClr val="tx1"/>
                          </a:solidFill>
                          <a:latin typeface="Century Gothic" panose="020B0502020202020204" pitchFamily="34" charset="0"/>
                        </a:rPr>
                        <a:t>has breathed</a:t>
                      </a:r>
                    </a:p>
                  </a:txBody>
                  <a:tcPr marL="0" marR="0" marT="0" marB="0" anchor="ctr">
                    <a:solidFill>
                      <a:schemeClr val="bg1"/>
                    </a:solidFill>
                  </a:tcPr>
                </a:tc>
                <a:tc>
                  <a:txBody>
                    <a:bodyPr/>
                    <a:lstStyle/>
                    <a:p>
                      <a:pPr algn="ctr"/>
                      <a:r>
                        <a:rPr lang="en-GB" sz="1900" b="1" dirty="0">
                          <a:solidFill>
                            <a:schemeClr val="tx1"/>
                          </a:solidFill>
                          <a:latin typeface="Century Gothic" panose="020B0502020202020204" pitchFamily="34" charset="0"/>
                        </a:rPr>
                        <a:t>has reigned</a:t>
                      </a:r>
                    </a:p>
                  </a:txBody>
                  <a:tcPr marL="0" marR="0" marT="0" marB="0" anchor="ctr">
                    <a:solidFill>
                      <a:schemeClr val="bg1"/>
                    </a:solidFill>
                  </a:tcPr>
                </a:tc>
                <a:extLst>
                  <a:ext uri="{0D108BD9-81ED-4DB2-BD59-A6C34878D82A}">
                    <a16:rowId xmlns:a16="http://schemas.microsoft.com/office/drawing/2014/main" val="3718123538"/>
                  </a:ext>
                </a:extLst>
              </a:tr>
              <a:tr h="579784">
                <a:tc>
                  <a:txBody>
                    <a:bodyPr/>
                    <a:lstStyle/>
                    <a:p>
                      <a:pPr algn="ctr"/>
                      <a:r>
                        <a:rPr lang="en-GB" sz="1900" b="1" dirty="0">
                          <a:solidFill>
                            <a:schemeClr val="tx1"/>
                          </a:solidFill>
                          <a:latin typeface="Century Gothic" panose="020B0502020202020204" pitchFamily="34" charset="0"/>
                        </a:rPr>
                        <a:t>answered</a:t>
                      </a:r>
                    </a:p>
                  </a:txBody>
                  <a:tcPr marL="0" marR="0" marT="0" marB="0" anchor="ctr">
                    <a:solidFill>
                      <a:schemeClr val="bg1"/>
                    </a:solidFill>
                  </a:tcPr>
                </a:tc>
                <a:tc>
                  <a:txBody>
                    <a:bodyPr/>
                    <a:lstStyle/>
                    <a:p>
                      <a:pPr algn="ctr"/>
                      <a:r>
                        <a:rPr lang="en-GB" sz="1900" b="1" dirty="0">
                          <a:solidFill>
                            <a:schemeClr val="tx1"/>
                          </a:solidFill>
                          <a:latin typeface="Century Gothic" panose="020B0502020202020204" pitchFamily="34" charset="0"/>
                        </a:rPr>
                        <a:t>decided</a:t>
                      </a:r>
                    </a:p>
                  </a:txBody>
                  <a:tcPr marL="0" marR="0" marT="0" marB="0" anchor="ctr">
                    <a:solidFill>
                      <a:schemeClr val="bg1"/>
                    </a:solidFill>
                  </a:tcPr>
                </a:tc>
                <a:extLst>
                  <a:ext uri="{0D108BD9-81ED-4DB2-BD59-A6C34878D82A}">
                    <a16:rowId xmlns:a16="http://schemas.microsoft.com/office/drawing/2014/main" val="3372656475"/>
                  </a:ext>
                </a:extLst>
              </a:tr>
            </a:tbl>
          </a:graphicData>
        </a:graphic>
      </p:graphicFrame>
    </p:spTree>
    <p:extLst>
      <p:ext uri="{BB962C8B-B14F-4D97-AF65-F5344CB8AC3E}">
        <p14:creationId xmlns:p14="http://schemas.microsoft.com/office/powerpoint/2010/main" val="1666975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4 – Tenses – Introducing Present Perfect Form</a:t>
            </a:r>
          </a:p>
          <a:p>
            <a:pPr lvl="0" algn="ctr"/>
            <a:endParaRPr lang="en-GB" sz="2000" b="1" dirty="0">
              <a:solidFill>
                <a:srgbClr val="E7E6E6">
                  <a:lumMod val="25000"/>
                </a:srgbClr>
              </a:solidFill>
              <a:latin typeface="Century Gothic" panose="020B0502020202020204" pitchFamily="34" charset="0"/>
            </a:endParaRPr>
          </a:p>
          <a:p>
            <a:pPr fontAlgn="base"/>
            <a:r>
              <a:rPr lang="en-US" sz="1600" b="1" dirty="0">
                <a:solidFill>
                  <a:schemeClr val="tx1"/>
                </a:solidFill>
                <a:latin typeface="Century Gothic" panose="020B0502020202020204" pitchFamily="34" charset="0"/>
              </a:rPr>
              <a:t>Notes and Guidance</a:t>
            </a:r>
          </a:p>
          <a:p>
            <a:pPr fontAlgn="base"/>
            <a:endParaRPr lang="en-US" sz="1600" b="1" dirty="0">
              <a:solidFill>
                <a:schemeClr val="tx1"/>
              </a:solidFill>
              <a:latin typeface="Century Gothic" panose="020B0502020202020204" pitchFamily="34" charset="0"/>
            </a:endParaRPr>
          </a:p>
          <a:p>
            <a:pPr marL="118695" indent="-118695" fontAlgn="base">
              <a:buFont typeface="Arial" panose="020B0604020202020204" pitchFamily="34" charset="0"/>
              <a:buChar char="•"/>
            </a:pPr>
            <a:r>
              <a:rPr lang="en-US" sz="1200" b="1" dirty="0">
                <a:solidFill>
                  <a:schemeClr val="tx1"/>
                </a:solidFill>
                <a:latin typeface="Century Gothic" panose="020B0502020202020204" pitchFamily="34" charset="0"/>
              </a:rPr>
              <a:t>Some children may have come across the present perfect tense in books they have studied in class.</a:t>
            </a:r>
          </a:p>
          <a:p>
            <a:pPr marL="118695" indent="-118695" fontAlgn="base">
              <a:buFont typeface="Arial" panose="020B0604020202020204" pitchFamily="34" charset="0"/>
              <a:buChar char="•"/>
            </a:pPr>
            <a:r>
              <a:rPr lang="en-US" sz="1200" b="1" dirty="0">
                <a:solidFill>
                  <a:schemeClr val="tx1"/>
                </a:solidFill>
                <a:latin typeface="Century Gothic" panose="020B0502020202020204" pitchFamily="34" charset="0"/>
              </a:rPr>
              <a:t>This step focuses on introducing the present perfect tense. </a:t>
            </a:r>
          </a:p>
          <a:p>
            <a:pPr marL="118695" indent="-118695" fontAlgn="base">
              <a:buFont typeface="Arial" panose="020B0604020202020204" pitchFamily="34" charset="0"/>
              <a:buChar char="•"/>
            </a:pPr>
            <a:r>
              <a:rPr lang="en-US" sz="1200" b="1" dirty="0">
                <a:solidFill>
                  <a:schemeClr val="tx1"/>
                </a:solidFill>
                <a:latin typeface="Century Gothic" panose="020B0502020202020204" pitchFamily="34" charset="0"/>
              </a:rPr>
              <a:t>The present perfect tense describes an event or action which has happened in the past at an unspecified time, or an action that began in the past but is continuing in the present. </a:t>
            </a:r>
          </a:p>
          <a:p>
            <a:pPr marL="118695" indent="-118695" fontAlgn="base">
              <a:buFont typeface="Arial" panose="020B0604020202020204" pitchFamily="34" charset="0"/>
              <a:buChar char="•"/>
            </a:pPr>
            <a:r>
              <a:rPr lang="en-US" sz="1200" b="1" dirty="0">
                <a:solidFill>
                  <a:schemeClr val="tx1"/>
                </a:solidFill>
                <a:latin typeface="Century Gothic" panose="020B0502020202020204" pitchFamily="34" charset="0"/>
              </a:rPr>
              <a:t>It is formed using the auxiliary verb form </a:t>
            </a:r>
            <a:r>
              <a:rPr lang="en-US" sz="1200" b="1" i="1" dirty="0">
                <a:solidFill>
                  <a:schemeClr val="tx1"/>
                </a:solidFill>
                <a:latin typeface="Century Gothic" panose="020B0502020202020204" pitchFamily="34" charset="0"/>
              </a:rPr>
              <a:t>have or has, </a:t>
            </a:r>
            <a:r>
              <a:rPr lang="en-US" sz="1200" b="1" dirty="0">
                <a:solidFill>
                  <a:schemeClr val="tx1"/>
                </a:solidFill>
                <a:latin typeface="Century Gothic" panose="020B0502020202020204" pitchFamily="34" charset="0"/>
              </a:rPr>
              <a:t>followed by the past participle. For example: </a:t>
            </a:r>
            <a:r>
              <a:rPr lang="en-US" sz="1200" b="1" i="1" dirty="0">
                <a:solidFill>
                  <a:schemeClr val="tx1"/>
                </a:solidFill>
                <a:latin typeface="Century Gothic" panose="020B0502020202020204" pitchFamily="34" charset="0"/>
              </a:rPr>
              <a:t>He has worked here for two years</a:t>
            </a:r>
            <a:r>
              <a:rPr lang="en-US" sz="1200" b="1" dirty="0">
                <a:solidFill>
                  <a:schemeClr val="tx1"/>
                </a:solidFill>
                <a:latin typeface="Century Gothic" panose="020B0502020202020204" pitchFamily="34" charset="0"/>
              </a:rPr>
              <a:t>. Where </a:t>
            </a:r>
            <a:r>
              <a:rPr lang="en-US" sz="1200" b="1" i="1" dirty="0">
                <a:solidFill>
                  <a:schemeClr val="tx1"/>
                </a:solidFill>
                <a:latin typeface="Century Gothic" panose="020B0502020202020204" pitchFamily="34" charset="0"/>
              </a:rPr>
              <a:t>has </a:t>
            </a:r>
            <a:r>
              <a:rPr lang="en-US" sz="1200" b="1" dirty="0">
                <a:solidFill>
                  <a:schemeClr val="tx1"/>
                </a:solidFill>
                <a:latin typeface="Century Gothic" panose="020B0502020202020204" pitchFamily="34" charset="0"/>
              </a:rPr>
              <a:t>is the auxiliary verb and </a:t>
            </a:r>
            <a:r>
              <a:rPr lang="en-US" sz="1200" b="1" i="1" dirty="0">
                <a:solidFill>
                  <a:schemeClr val="tx1"/>
                </a:solidFill>
                <a:latin typeface="Century Gothic" panose="020B0502020202020204" pitchFamily="34" charset="0"/>
              </a:rPr>
              <a:t>worked i</a:t>
            </a:r>
            <a:r>
              <a:rPr lang="en-US" sz="1200" b="1" dirty="0">
                <a:solidFill>
                  <a:schemeClr val="tx1"/>
                </a:solidFill>
                <a:latin typeface="Century Gothic" panose="020B0502020202020204" pitchFamily="34" charset="0"/>
              </a:rPr>
              <a:t>s the past participle.</a:t>
            </a:r>
          </a:p>
          <a:p>
            <a:pPr marL="118695" indent="-118695" fontAlgn="base">
              <a:buFont typeface="Arial" panose="020B0604020202020204" pitchFamily="34" charset="0"/>
              <a:buChar char="•"/>
            </a:pPr>
            <a:endParaRPr lang="en-US" sz="1600" b="1" i="1" dirty="0">
              <a:solidFill>
                <a:schemeClr val="tx1"/>
              </a:solidFill>
              <a:latin typeface="Century Gothic" panose="020B0502020202020204" pitchFamily="34" charset="0"/>
            </a:endParaRPr>
          </a:p>
          <a:p>
            <a:pPr fontAlgn="base"/>
            <a:r>
              <a:rPr lang="en-US" sz="1600" b="1" dirty="0">
                <a:solidFill>
                  <a:schemeClr val="tx1"/>
                </a:solidFill>
                <a:latin typeface="Century Gothic" panose="020B0502020202020204" pitchFamily="34" charset="0"/>
              </a:rPr>
              <a:t>Focused Questions</a:t>
            </a:r>
          </a:p>
          <a:p>
            <a:pPr marL="246182" indent="-130784" fontAlgn="base"/>
            <a:endParaRPr lang="en-US" sz="1600" b="1" dirty="0">
              <a:solidFill>
                <a:schemeClr val="tx1"/>
              </a:solidFill>
              <a:latin typeface="Century Gothic" panose="020B0502020202020204" pitchFamily="34" charset="0"/>
            </a:endParaRPr>
          </a:p>
          <a:p>
            <a:pPr marL="156062" indent="-156062" fontAlgn="base">
              <a:buFont typeface="Arial" panose="020B0604020202020204" pitchFamily="34" charset="0"/>
              <a:buChar char="•"/>
            </a:pPr>
            <a:r>
              <a:rPr lang="en-US" sz="1200" b="1" dirty="0">
                <a:solidFill>
                  <a:schemeClr val="tx1"/>
                </a:solidFill>
                <a:latin typeface="Century Gothic" panose="020B0502020202020204" pitchFamily="34" charset="0"/>
              </a:rPr>
              <a:t>What is the present perfect tense?</a:t>
            </a:r>
          </a:p>
          <a:p>
            <a:pPr marL="156062" indent="-156062" fontAlgn="base">
              <a:buFont typeface="Arial" panose="020B0604020202020204" pitchFamily="34" charset="0"/>
              <a:buChar char="•"/>
            </a:pPr>
            <a:r>
              <a:rPr lang="en-US" sz="1200" b="1" dirty="0">
                <a:solidFill>
                  <a:schemeClr val="tx1"/>
                </a:solidFill>
                <a:latin typeface="Century Gothic" panose="020B0502020202020204" pitchFamily="34" charset="0"/>
              </a:rPr>
              <a:t>Is this present perfect or simple past tense?</a:t>
            </a:r>
          </a:p>
          <a:p>
            <a:pPr lvl="0" defTabSz="457200">
              <a:defRPr/>
            </a:pPr>
            <a:endParaRPr lang="en-GB" dirty="0">
              <a:solidFill>
                <a:prstClr val="black"/>
              </a:solidFill>
              <a:latin typeface="SassoonCRInfantMedium" panose="02000603020000020003" pitchFamily="2" charset="0"/>
            </a:endParaRPr>
          </a:p>
        </p:txBody>
      </p:sp>
    </p:spTree>
    <p:extLst>
      <p:ext uri="{BB962C8B-B14F-4D97-AF65-F5344CB8AC3E}">
        <p14:creationId xmlns:p14="http://schemas.microsoft.com/office/powerpoint/2010/main" val="1204372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Have the verbs below been sorted into the correct columns?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Convince me.</a:t>
            </a:r>
          </a:p>
          <a:p>
            <a:r>
              <a:rPr lang="en-GB" sz="2000" b="1" dirty="0">
                <a:solidFill>
                  <a:schemeClr val="tx1"/>
                </a:solidFill>
                <a:latin typeface="Century Gothic" panose="020B0502020202020204" pitchFamily="34" charset="0"/>
              </a:rPr>
              <a:t>No because…</a:t>
            </a:r>
            <a:endParaRPr lang="en-GB" sz="3200" b="1" dirty="0">
              <a:solidFill>
                <a:schemeClr val="tx1"/>
              </a:solidFill>
              <a:latin typeface="Century Gothic" panose="020B0502020202020204" pitchFamily="34" charset="0"/>
            </a:endParaRPr>
          </a:p>
          <a:p>
            <a:pPr lvl="0" algn="ctr"/>
            <a:endParaRPr lang="en-GB" sz="2400" dirty="0">
              <a:solidFill>
                <a:srgbClr val="FF0000"/>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5F9208BA-5B8C-4986-A9D1-F8D0B0647712}"/>
              </a:ext>
            </a:extLst>
          </p:cNvPr>
          <p:cNvGraphicFramePr>
            <a:graphicFrameLocks noGrp="1"/>
          </p:cNvGraphicFramePr>
          <p:nvPr>
            <p:extLst>
              <p:ext uri="{D42A27DB-BD31-4B8C-83A1-F6EECF244321}">
                <p14:modId xmlns:p14="http://schemas.microsoft.com/office/powerpoint/2010/main" val="1356710778"/>
              </p:ext>
            </p:extLst>
          </p:nvPr>
        </p:nvGraphicFramePr>
        <p:xfrm>
          <a:off x="2825348" y="1636743"/>
          <a:ext cx="3710614" cy="2782963"/>
        </p:xfrm>
        <a:graphic>
          <a:graphicData uri="http://schemas.openxmlformats.org/drawingml/2006/table">
            <a:tbl>
              <a:tblPr firstRow="1" bandRow="1">
                <a:tableStyleId>{5940675A-B579-460E-94D1-54222C63F5DA}</a:tableStyleId>
              </a:tblPr>
              <a:tblGrid>
                <a:gridCol w="1855307">
                  <a:extLst>
                    <a:ext uri="{9D8B030D-6E8A-4147-A177-3AD203B41FA5}">
                      <a16:colId xmlns:a16="http://schemas.microsoft.com/office/drawing/2014/main" val="2209470200"/>
                    </a:ext>
                  </a:extLst>
                </a:gridCol>
                <a:gridCol w="1855307">
                  <a:extLst>
                    <a:ext uri="{9D8B030D-6E8A-4147-A177-3AD203B41FA5}">
                      <a16:colId xmlns:a16="http://schemas.microsoft.com/office/drawing/2014/main" val="743949065"/>
                    </a:ext>
                  </a:extLst>
                </a:gridCol>
              </a:tblGrid>
              <a:tr h="463827">
                <a:tc>
                  <a:txBody>
                    <a:bodyPr/>
                    <a:lstStyle/>
                    <a:p>
                      <a:pPr algn="ctr"/>
                      <a:r>
                        <a:rPr lang="en-GB" sz="1900" b="1" dirty="0">
                          <a:solidFill>
                            <a:schemeClr val="tx1"/>
                          </a:solidFill>
                          <a:latin typeface="Century Gothic" panose="020B0502020202020204" pitchFamily="34" charset="0"/>
                        </a:rPr>
                        <a:t>Simple Past</a:t>
                      </a:r>
                    </a:p>
                  </a:txBody>
                  <a:tcPr marL="0" marR="0" marT="0" marB="0" anchor="ctr">
                    <a:solidFill>
                      <a:schemeClr val="bg1">
                        <a:lumMod val="85000"/>
                      </a:schemeClr>
                    </a:solidFill>
                  </a:tcPr>
                </a:tc>
                <a:tc>
                  <a:txBody>
                    <a:bodyPr/>
                    <a:lstStyle/>
                    <a:p>
                      <a:pPr algn="ctr"/>
                      <a:r>
                        <a:rPr lang="en-GB" sz="1900" b="1" dirty="0">
                          <a:solidFill>
                            <a:schemeClr val="tx1"/>
                          </a:solidFill>
                          <a:latin typeface="Century Gothic" panose="020B0502020202020204" pitchFamily="34" charset="0"/>
                        </a:rPr>
                        <a:t>Present Perfect</a:t>
                      </a:r>
                    </a:p>
                  </a:txBody>
                  <a:tcPr marL="0" marR="0" marT="0" marB="0" anchor="ctr">
                    <a:solidFill>
                      <a:schemeClr val="bg1">
                        <a:lumMod val="85000"/>
                      </a:schemeClr>
                    </a:solidFill>
                  </a:tcPr>
                </a:tc>
                <a:extLst>
                  <a:ext uri="{0D108BD9-81ED-4DB2-BD59-A6C34878D82A}">
                    <a16:rowId xmlns:a16="http://schemas.microsoft.com/office/drawing/2014/main" val="3372379232"/>
                  </a:ext>
                </a:extLst>
              </a:tr>
              <a:tr h="579784">
                <a:tc>
                  <a:txBody>
                    <a:bodyPr/>
                    <a:lstStyle/>
                    <a:p>
                      <a:pPr algn="ctr"/>
                      <a:r>
                        <a:rPr lang="en-GB" sz="1900" b="1" dirty="0">
                          <a:solidFill>
                            <a:schemeClr val="tx1"/>
                          </a:solidFill>
                          <a:latin typeface="Century Gothic" panose="020B0502020202020204" pitchFamily="34" charset="0"/>
                        </a:rPr>
                        <a:t>interested</a:t>
                      </a:r>
                    </a:p>
                  </a:txBody>
                  <a:tcPr marL="0" marR="0" marT="0" marB="0"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900" b="1" dirty="0">
                          <a:solidFill>
                            <a:schemeClr val="tx1"/>
                          </a:solidFill>
                          <a:latin typeface="Century Gothic" panose="020B0502020202020204" pitchFamily="34" charset="0"/>
                        </a:rPr>
                        <a:t>have arrived</a:t>
                      </a:r>
                    </a:p>
                  </a:txBody>
                  <a:tcPr marL="0" marR="0" marT="0" marB="0" anchor="ctr">
                    <a:solidFill>
                      <a:schemeClr val="bg1"/>
                    </a:solidFill>
                  </a:tcPr>
                </a:tc>
                <a:extLst>
                  <a:ext uri="{0D108BD9-81ED-4DB2-BD59-A6C34878D82A}">
                    <a16:rowId xmlns:a16="http://schemas.microsoft.com/office/drawing/2014/main" val="710677438"/>
                  </a:ext>
                </a:extLst>
              </a:tr>
              <a:tr h="579784">
                <a:tc>
                  <a:txBody>
                    <a:bodyPr/>
                    <a:lstStyle/>
                    <a:p>
                      <a:pPr algn="ctr"/>
                      <a:r>
                        <a:rPr lang="en-GB" sz="1900" b="1" dirty="0">
                          <a:solidFill>
                            <a:schemeClr val="tx1"/>
                          </a:solidFill>
                          <a:latin typeface="Century Gothic" panose="020B0502020202020204" pitchFamily="34" charset="0"/>
                        </a:rPr>
                        <a:t>experimented</a:t>
                      </a:r>
                    </a:p>
                  </a:txBody>
                  <a:tcPr marL="0" marR="0" marT="0" marB="0" anchor="ctr">
                    <a:solidFill>
                      <a:schemeClr val="bg1"/>
                    </a:solidFill>
                  </a:tcPr>
                </a:tc>
                <a:tc>
                  <a:txBody>
                    <a:bodyPr/>
                    <a:lstStyle/>
                    <a:p>
                      <a:pPr algn="ctr"/>
                      <a:r>
                        <a:rPr lang="en-GB" sz="1900" b="1" dirty="0">
                          <a:solidFill>
                            <a:schemeClr val="tx1"/>
                          </a:solidFill>
                          <a:latin typeface="Century Gothic" panose="020B0502020202020204" pitchFamily="34" charset="0"/>
                        </a:rPr>
                        <a:t>has appeared</a:t>
                      </a:r>
                    </a:p>
                  </a:txBody>
                  <a:tcPr marL="0" marR="0" marT="0" marB="0" anchor="ctr">
                    <a:solidFill>
                      <a:schemeClr val="bg1"/>
                    </a:solidFill>
                  </a:tcPr>
                </a:tc>
                <a:extLst>
                  <a:ext uri="{0D108BD9-81ED-4DB2-BD59-A6C34878D82A}">
                    <a16:rowId xmlns:a16="http://schemas.microsoft.com/office/drawing/2014/main" val="3309300587"/>
                  </a:ext>
                </a:extLst>
              </a:tr>
              <a:tr h="579784">
                <a:tc>
                  <a:txBody>
                    <a:bodyPr/>
                    <a:lstStyle/>
                    <a:p>
                      <a:pPr algn="ctr"/>
                      <a:r>
                        <a:rPr lang="en-GB" sz="1900" b="1" dirty="0">
                          <a:solidFill>
                            <a:schemeClr val="tx1"/>
                          </a:solidFill>
                          <a:latin typeface="Century Gothic" panose="020B0502020202020204" pitchFamily="34" charset="0"/>
                        </a:rPr>
                        <a:t>has breathed</a:t>
                      </a:r>
                    </a:p>
                  </a:txBody>
                  <a:tcPr marL="0" marR="0" marT="0" marB="0" anchor="ctr">
                    <a:solidFill>
                      <a:schemeClr val="bg1"/>
                    </a:solidFill>
                  </a:tcPr>
                </a:tc>
                <a:tc>
                  <a:txBody>
                    <a:bodyPr/>
                    <a:lstStyle/>
                    <a:p>
                      <a:pPr algn="ctr"/>
                      <a:r>
                        <a:rPr lang="en-GB" sz="1900" b="1" dirty="0">
                          <a:solidFill>
                            <a:schemeClr val="tx1"/>
                          </a:solidFill>
                          <a:latin typeface="Century Gothic" panose="020B0502020202020204" pitchFamily="34" charset="0"/>
                        </a:rPr>
                        <a:t>has reigned</a:t>
                      </a:r>
                    </a:p>
                  </a:txBody>
                  <a:tcPr marL="0" marR="0" marT="0" marB="0" anchor="ctr">
                    <a:solidFill>
                      <a:schemeClr val="bg1"/>
                    </a:solidFill>
                  </a:tcPr>
                </a:tc>
                <a:extLst>
                  <a:ext uri="{0D108BD9-81ED-4DB2-BD59-A6C34878D82A}">
                    <a16:rowId xmlns:a16="http://schemas.microsoft.com/office/drawing/2014/main" val="3718123538"/>
                  </a:ext>
                </a:extLst>
              </a:tr>
              <a:tr h="579784">
                <a:tc>
                  <a:txBody>
                    <a:bodyPr/>
                    <a:lstStyle/>
                    <a:p>
                      <a:pPr algn="ctr"/>
                      <a:r>
                        <a:rPr lang="en-GB" sz="1900" b="1" dirty="0">
                          <a:solidFill>
                            <a:schemeClr val="tx1"/>
                          </a:solidFill>
                          <a:latin typeface="Century Gothic" panose="020B0502020202020204" pitchFamily="34" charset="0"/>
                        </a:rPr>
                        <a:t>answered</a:t>
                      </a:r>
                    </a:p>
                  </a:txBody>
                  <a:tcPr marL="0" marR="0" marT="0" marB="0" anchor="ctr">
                    <a:solidFill>
                      <a:schemeClr val="bg1"/>
                    </a:solidFill>
                  </a:tcPr>
                </a:tc>
                <a:tc>
                  <a:txBody>
                    <a:bodyPr/>
                    <a:lstStyle/>
                    <a:p>
                      <a:pPr algn="ctr"/>
                      <a:r>
                        <a:rPr lang="en-GB" sz="1900" b="1" dirty="0">
                          <a:solidFill>
                            <a:schemeClr val="tx1"/>
                          </a:solidFill>
                          <a:latin typeface="Century Gothic" panose="020B0502020202020204" pitchFamily="34" charset="0"/>
                        </a:rPr>
                        <a:t>decided</a:t>
                      </a:r>
                    </a:p>
                  </a:txBody>
                  <a:tcPr marL="0" marR="0" marT="0" marB="0" anchor="ctr">
                    <a:solidFill>
                      <a:schemeClr val="bg1"/>
                    </a:solidFill>
                  </a:tcPr>
                </a:tc>
                <a:extLst>
                  <a:ext uri="{0D108BD9-81ED-4DB2-BD59-A6C34878D82A}">
                    <a16:rowId xmlns:a16="http://schemas.microsoft.com/office/drawing/2014/main" val="3372656475"/>
                  </a:ext>
                </a:extLst>
              </a:tr>
            </a:tbl>
          </a:graphicData>
        </a:graphic>
      </p:graphicFrame>
    </p:spTree>
    <p:extLst>
      <p:ext uri="{BB962C8B-B14F-4D97-AF65-F5344CB8AC3E}">
        <p14:creationId xmlns:p14="http://schemas.microsoft.com/office/powerpoint/2010/main" val="2482263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Have the verbs below been sorted into the correct columns?</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Convince me.</a:t>
            </a:r>
            <a:endParaRPr lang="en-GB" sz="32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No because ‘has breathed’ and ‘decided’ are in the wrong columns. When the past participle follows ‘has’ or ‘have’, then it is written in present perfect tense.</a:t>
            </a:r>
            <a:endParaRPr lang="en-GB" sz="2400" dirty="0">
              <a:solidFill>
                <a:srgbClr val="FF0000"/>
              </a:solidFill>
              <a:latin typeface="SassoonCRInfantMedium" panose="02000603020000020003" pitchFamily="2" charset="0"/>
            </a:endParaRPr>
          </a:p>
        </p:txBody>
      </p:sp>
      <p:graphicFrame>
        <p:nvGraphicFramePr>
          <p:cNvPr id="8" name="Table 7">
            <a:extLst>
              <a:ext uri="{FF2B5EF4-FFF2-40B4-BE49-F238E27FC236}">
                <a16:creationId xmlns:a16="http://schemas.microsoft.com/office/drawing/2014/main" id="{F3AEB7C7-1CDB-46BD-A520-F8348DCCD1E7}"/>
              </a:ext>
            </a:extLst>
          </p:cNvPr>
          <p:cNvGraphicFramePr>
            <a:graphicFrameLocks noGrp="1"/>
          </p:cNvGraphicFramePr>
          <p:nvPr>
            <p:extLst>
              <p:ext uri="{D42A27DB-BD31-4B8C-83A1-F6EECF244321}">
                <p14:modId xmlns:p14="http://schemas.microsoft.com/office/powerpoint/2010/main" val="1482533136"/>
              </p:ext>
            </p:extLst>
          </p:nvPr>
        </p:nvGraphicFramePr>
        <p:xfrm>
          <a:off x="2825348" y="1636743"/>
          <a:ext cx="3710614" cy="2782963"/>
        </p:xfrm>
        <a:graphic>
          <a:graphicData uri="http://schemas.openxmlformats.org/drawingml/2006/table">
            <a:tbl>
              <a:tblPr firstRow="1" bandRow="1">
                <a:tableStyleId>{5940675A-B579-460E-94D1-54222C63F5DA}</a:tableStyleId>
              </a:tblPr>
              <a:tblGrid>
                <a:gridCol w="1855307">
                  <a:extLst>
                    <a:ext uri="{9D8B030D-6E8A-4147-A177-3AD203B41FA5}">
                      <a16:colId xmlns:a16="http://schemas.microsoft.com/office/drawing/2014/main" val="2209470200"/>
                    </a:ext>
                  </a:extLst>
                </a:gridCol>
                <a:gridCol w="1855307">
                  <a:extLst>
                    <a:ext uri="{9D8B030D-6E8A-4147-A177-3AD203B41FA5}">
                      <a16:colId xmlns:a16="http://schemas.microsoft.com/office/drawing/2014/main" val="743949065"/>
                    </a:ext>
                  </a:extLst>
                </a:gridCol>
              </a:tblGrid>
              <a:tr h="463827">
                <a:tc>
                  <a:txBody>
                    <a:bodyPr/>
                    <a:lstStyle/>
                    <a:p>
                      <a:pPr algn="ctr"/>
                      <a:r>
                        <a:rPr lang="en-GB" sz="1900" b="1" dirty="0">
                          <a:solidFill>
                            <a:schemeClr val="tx1"/>
                          </a:solidFill>
                          <a:latin typeface="Century Gothic" panose="020B0502020202020204" pitchFamily="34" charset="0"/>
                        </a:rPr>
                        <a:t>Simple Past</a:t>
                      </a:r>
                    </a:p>
                  </a:txBody>
                  <a:tcPr marL="0" marR="0" marT="0" marB="0" anchor="ctr">
                    <a:solidFill>
                      <a:schemeClr val="bg1">
                        <a:lumMod val="85000"/>
                      </a:schemeClr>
                    </a:solidFill>
                  </a:tcPr>
                </a:tc>
                <a:tc>
                  <a:txBody>
                    <a:bodyPr/>
                    <a:lstStyle/>
                    <a:p>
                      <a:pPr algn="ctr"/>
                      <a:r>
                        <a:rPr lang="en-GB" sz="1900" b="1" dirty="0">
                          <a:solidFill>
                            <a:schemeClr val="tx1"/>
                          </a:solidFill>
                          <a:latin typeface="Century Gothic" panose="020B0502020202020204" pitchFamily="34" charset="0"/>
                        </a:rPr>
                        <a:t>Present Perfect</a:t>
                      </a:r>
                    </a:p>
                  </a:txBody>
                  <a:tcPr marL="0" marR="0" marT="0" marB="0" anchor="ctr">
                    <a:solidFill>
                      <a:schemeClr val="bg1">
                        <a:lumMod val="85000"/>
                      </a:schemeClr>
                    </a:solidFill>
                  </a:tcPr>
                </a:tc>
                <a:extLst>
                  <a:ext uri="{0D108BD9-81ED-4DB2-BD59-A6C34878D82A}">
                    <a16:rowId xmlns:a16="http://schemas.microsoft.com/office/drawing/2014/main" val="3372379232"/>
                  </a:ext>
                </a:extLst>
              </a:tr>
              <a:tr h="579784">
                <a:tc>
                  <a:txBody>
                    <a:bodyPr/>
                    <a:lstStyle/>
                    <a:p>
                      <a:pPr algn="ctr"/>
                      <a:r>
                        <a:rPr lang="en-GB" sz="1900" b="1" dirty="0">
                          <a:solidFill>
                            <a:schemeClr val="tx1"/>
                          </a:solidFill>
                          <a:latin typeface="Century Gothic" panose="020B0502020202020204" pitchFamily="34" charset="0"/>
                        </a:rPr>
                        <a:t>interested</a:t>
                      </a:r>
                    </a:p>
                  </a:txBody>
                  <a:tcPr marL="0" marR="0" marT="0" marB="0" anchor="ctr">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900" b="1" dirty="0">
                          <a:solidFill>
                            <a:schemeClr val="tx1"/>
                          </a:solidFill>
                          <a:latin typeface="Century Gothic" panose="020B0502020202020204" pitchFamily="34" charset="0"/>
                        </a:rPr>
                        <a:t>have arrived</a:t>
                      </a:r>
                    </a:p>
                  </a:txBody>
                  <a:tcPr marL="0" marR="0" marT="0" marB="0" anchor="ctr">
                    <a:solidFill>
                      <a:schemeClr val="bg1"/>
                    </a:solidFill>
                  </a:tcPr>
                </a:tc>
                <a:extLst>
                  <a:ext uri="{0D108BD9-81ED-4DB2-BD59-A6C34878D82A}">
                    <a16:rowId xmlns:a16="http://schemas.microsoft.com/office/drawing/2014/main" val="710677438"/>
                  </a:ext>
                </a:extLst>
              </a:tr>
              <a:tr h="579784">
                <a:tc>
                  <a:txBody>
                    <a:bodyPr/>
                    <a:lstStyle/>
                    <a:p>
                      <a:pPr algn="ctr"/>
                      <a:r>
                        <a:rPr lang="en-GB" sz="1900" b="1" dirty="0">
                          <a:solidFill>
                            <a:schemeClr val="tx1"/>
                          </a:solidFill>
                          <a:latin typeface="Century Gothic" panose="020B0502020202020204" pitchFamily="34" charset="0"/>
                        </a:rPr>
                        <a:t>experimented</a:t>
                      </a:r>
                    </a:p>
                  </a:txBody>
                  <a:tcPr marL="0" marR="0" marT="0" marB="0" anchor="ctr">
                    <a:solidFill>
                      <a:schemeClr val="bg1"/>
                    </a:solidFill>
                  </a:tcPr>
                </a:tc>
                <a:tc>
                  <a:txBody>
                    <a:bodyPr/>
                    <a:lstStyle/>
                    <a:p>
                      <a:pPr algn="ctr"/>
                      <a:r>
                        <a:rPr lang="en-GB" sz="1900" b="1" dirty="0">
                          <a:solidFill>
                            <a:schemeClr val="tx1"/>
                          </a:solidFill>
                          <a:latin typeface="Century Gothic" panose="020B0502020202020204" pitchFamily="34" charset="0"/>
                        </a:rPr>
                        <a:t>has appeared</a:t>
                      </a:r>
                    </a:p>
                  </a:txBody>
                  <a:tcPr marL="0" marR="0" marT="0" marB="0" anchor="ctr">
                    <a:solidFill>
                      <a:schemeClr val="bg1"/>
                    </a:solidFill>
                  </a:tcPr>
                </a:tc>
                <a:extLst>
                  <a:ext uri="{0D108BD9-81ED-4DB2-BD59-A6C34878D82A}">
                    <a16:rowId xmlns:a16="http://schemas.microsoft.com/office/drawing/2014/main" val="3309300587"/>
                  </a:ext>
                </a:extLst>
              </a:tr>
              <a:tr h="579784">
                <a:tc>
                  <a:txBody>
                    <a:bodyPr/>
                    <a:lstStyle/>
                    <a:p>
                      <a:pPr algn="ctr"/>
                      <a:r>
                        <a:rPr lang="en-GB" sz="1900" b="1" dirty="0">
                          <a:solidFill>
                            <a:srgbClr val="FF0000"/>
                          </a:solidFill>
                          <a:latin typeface="Century Gothic" panose="020B0502020202020204" pitchFamily="34" charset="0"/>
                        </a:rPr>
                        <a:t>has breathed</a:t>
                      </a:r>
                    </a:p>
                  </a:txBody>
                  <a:tcPr marL="0" marR="0" marT="0" marB="0" anchor="ctr">
                    <a:solidFill>
                      <a:schemeClr val="bg1"/>
                    </a:solidFill>
                  </a:tcPr>
                </a:tc>
                <a:tc>
                  <a:txBody>
                    <a:bodyPr/>
                    <a:lstStyle/>
                    <a:p>
                      <a:pPr algn="ctr"/>
                      <a:r>
                        <a:rPr lang="en-GB" sz="1900" b="1" dirty="0">
                          <a:solidFill>
                            <a:schemeClr val="tx1"/>
                          </a:solidFill>
                          <a:latin typeface="Century Gothic" panose="020B0502020202020204" pitchFamily="34" charset="0"/>
                        </a:rPr>
                        <a:t>has reigned</a:t>
                      </a:r>
                    </a:p>
                  </a:txBody>
                  <a:tcPr marL="0" marR="0" marT="0" marB="0" anchor="ctr">
                    <a:solidFill>
                      <a:schemeClr val="bg1"/>
                    </a:solidFill>
                  </a:tcPr>
                </a:tc>
                <a:extLst>
                  <a:ext uri="{0D108BD9-81ED-4DB2-BD59-A6C34878D82A}">
                    <a16:rowId xmlns:a16="http://schemas.microsoft.com/office/drawing/2014/main" val="3718123538"/>
                  </a:ext>
                </a:extLst>
              </a:tr>
              <a:tr h="579784">
                <a:tc>
                  <a:txBody>
                    <a:bodyPr/>
                    <a:lstStyle/>
                    <a:p>
                      <a:pPr algn="ctr"/>
                      <a:r>
                        <a:rPr lang="en-GB" sz="1900" b="1" dirty="0">
                          <a:solidFill>
                            <a:schemeClr val="tx1"/>
                          </a:solidFill>
                          <a:latin typeface="Century Gothic" panose="020B0502020202020204" pitchFamily="34" charset="0"/>
                        </a:rPr>
                        <a:t>answered</a:t>
                      </a:r>
                    </a:p>
                  </a:txBody>
                  <a:tcPr marL="0" marR="0" marT="0" marB="0" anchor="ctr">
                    <a:solidFill>
                      <a:schemeClr val="bg1"/>
                    </a:solidFill>
                  </a:tcPr>
                </a:tc>
                <a:tc>
                  <a:txBody>
                    <a:bodyPr/>
                    <a:lstStyle/>
                    <a:p>
                      <a:pPr algn="ctr"/>
                      <a:r>
                        <a:rPr lang="en-GB" sz="1900" b="1" dirty="0">
                          <a:solidFill>
                            <a:srgbClr val="FF0000"/>
                          </a:solidFill>
                          <a:latin typeface="Century Gothic" panose="020B0502020202020204" pitchFamily="34" charset="0"/>
                        </a:rPr>
                        <a:t>decided</a:t>
                      </a:r>
                    </a:p>
                  </a:txBody>
                  <a:tcPr marL="0" marR="0" marT="0" marB="0" anchor="ctr">
                    <a:solidFill>
                      <a:schemeClr val="bg1"/>
                    </a:solidFill>
                  </a:tcPr>
                </a:tc>
                <a:extLst>
                  <a:ext uri="{0D108BD9-81ED-4DB2-BD59-A6C34878D82A}">
                    <a16:rowId xmlns:a16="http://schemas.microsoft.com/office/drawing/2014/main" val="3372656475"/>
                  </a:ext>
                </a:extLst>
              </a:tr>
            </a:tbl>
          </a:graphicData>
        </a:graphic>
      </p:graphicFrame>
    </p:spTree>
    <p:extLst>
      <p:ext uri="{BB962C8B-B14F-4D97-AF65-F5344CB8AC3E}">
        <p14:creationId xmlns:p14="http://schemas.microsoft.com/office/powerpoint/2010/main" val="8084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4 – Tenses </a:t>
            </a: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800" b="1" dirty="0">
              <a:solidFill>
                <a:schemeClr val="tx1"/>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 Introducing Present Perfect Form</a:t>
            </a:r>
            <a:endParaRPr lang="en-GB" sz="1200" b="1" dirty="0">
              <a:solidFill>
                <a:schemeClr val="bg2">
                  <a:lumMod val="25000"/>
                </a:schemeClr>
              </a:solidFill>
              <a:latin typeface="Century Gothic" panose="020B0502020202020204" pitchFamily="34" charset="0"/>
            </a:endParaRPr>
          </a:p>
        </p:txBody>
      </p:sp>
    </p:spTree>
    <p:extLst>
      <p:ext uri="{BB962C8B-B14F-4D97-AF65-F5344CB8AC3E}">
        <p14:creationId xmlns:p14="http://schemas.microsoft.com/office/powerpoint/2010/main" val="340110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Tick the sentences below which have a verb underlined.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latin typeface="Century Gothic" panose="020B0502020202020204" pitchFamily="34" charset="0"/>
            </a:endParaRPr>
          </a:p>
          <a:p>
            <a:endParaRPr lang="en-GB" sz="2000" b="1" dirty="0">
              <a:latin typeface="Century Gothic" panose="020B0502020202020204" pitchFamily="34" charset="0"/>
            </a:endParaRPr>
          </a:p>
          <a:p>
            <a:endParaRPr lang="en-GB" sz="2000" b="1" dirty="0">
              <a:latin typeface="Century Gothic" panose="020B0502020202020204" pitchFamily="34" charset="0"/>
            </a:endParaRPr>
          </a:p>
          <a:p>
            <a:endParaRPr lang="en-GB" sz="2000" b="1" dirty="0">
              <a:latin typeface="Century Gothic" panose="020B0502020202020204" pitchFamily="34" charset="0"/>
            </a:endParaRPr>
          </a:p>
          <a:p>
            <a:endParaRPr lang="en-GB" sz="2000" b="1" dirty="0">
              <a:latin typeface="Century Gothic" panose="020B0502020202020204" pitchFamily="34" charset="0"/>
            </a:endParaRPr>
          </a:p>
        </p:txBody>
      </p:sp>
      <p:grpSp>
        <p:nvGrpSpPr>
          <p:cNvPr id="6" name="Group 5">
            <a:extLst>
              <a:ext uri="{FF2B5EF4-FFF2-40B4-BE49-F238E27FC236}">
                <a16:creationId xmlns:a16="http://schemas.microsoft.com/office/drawing/2014/main" id="{342FA196-61D1-4BD5-811F-51B9BC563B7B}"/>
              </a:ext>
            </a:extLst>
          </p:cNvPr>
          <p:cNvGrpSpPr/>
          <p:nvPr/>
        </p:nvGrpSpPr>
        <p:grpSpPr>
          <a:xfrm>
            <a:off x="424882" y="1472353"/>
            <a:ext cx="8294234" cy="4447456"/>
            <a:chOff x="409574" y="1000125"/>
            <a:chExt cx="6231581" cy="3341440"/>
          </a:xfrm>
        </p:grpSpPr>
        <p:sp>
          <p:nvSpPr>
            <p:cNvPr id="7" name="Rectangle: Rounded Corners 6">
              <a:extLst>
                <a:ext uri="{FF2B5EF4-FFF2-40B4-BE49-F238E27FC236}">
                  <a16:creationId xmlns:a16="http://schemas.microsoft.com/office/drawing/2014/main" id="{F85BC9F7-4B1B-4807-9BFA-845B94594EA5}"/>
                </a:ext>
              </a:extLst>
            </p:cNvPr>
            <p:cNvSpPr/>
            <p:nvPr/>
          </p:nvSpPr>
          <p:spPr>
            <a:xfrm>
              <a:off x="409574" y="3439470"/>
              <a:ext cx="2213373" cy="902095"/>
            </a:xfrm>
            <a:prstGeom prst="roundRect">
              <a:avLst/>
            </a:prstGeom>
            <a:solidFill>
              <a:schemeClr val="bg1"/>
            </a:solidFill>
            <a:ln w="28575">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A group of whales </a:t>
              </a:r>
              <a:r>
                <a:rPr lang="en-GB" sz="2000" b="1" u="sng" dirty="0">
                  <a:solidFill>
                    <a:schemeClr val="tx1"/>
                  </a:solidFill>
                  <a:latin typeface="Century Gothic" panose="020B0502020202020204" pitchFamily="34" charset="0"/>
                </a:rPr>
                <a:t>is</a:t>
              </a:r>
              <a:r>
                <a:rPr lang="en-GB" sz="2000" b="1" dirty="0">
                  <a:solidFill>
                    <a:schemeClr val="tx1"/>
                  </a:solidFill>
                  <a:latin typeface="Century Gothic" panose="020B0502020202020204" pitchFamily="34" charset="0"/>
                </a:rPr>
                <a:t> called a school or a pod.</a:t>
              </a:r>
            </a:p>
          </p:txBody>
        </p:sp>
        <p:sp>
          <p:nvSpPr>
            <p:cNvPr id="8" name="Rectangle: Rounded Corners 7">
              <a:extLst>
                <a:ext uri="{FF2B5EF4-FFF2-40B4-BE49-F238E27FC236}">
                  <a16:creationId xmlns:a16="http://schemas.microsoft.com/office/drawing/2014/main" id="{DC3BBB54-09CE-4610-9B5A-CEB78258B102}"/>
                </a:ext>
              </a:extLst>
            </p:cNvPr>
            <p:cNvSpPr/>
            <p:nvPr/>
          </p:nvSpPr>
          <p:spPr>
            <a:xfrm>
              <a:off x="409574" y="1000125"/>
              <a:ext cx="2213373" cy="902095"/>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 fruit was </a:t>
              </a:r>
              <a:r>
                <a:rPr lang="en-GB" sz="2000" b="1" u="sng" dirty="0">
                  <a:solidFill>
                    <a:schemeClr val="tx1"/>
                  </a:solidFill>
                  <a:latin typeface="Century Gothic" panose="020B0502020202020204" pitchFamily="34" charset="0"/>
                </a:rPr>
                <a:t>fresh</a:t>
              </a:r>
              <a:r>
                <a:rPr lang="en-GB" sz="2000" b="1" dirty="0">
                  <a:solidFill>
                    <a:schemeClr val="tx1"/>
                  </a:solidFill>
                  <a:latin typeface="Century Gothic" panose="020B0502020202020204" pitchFamily="34" charset="0"/>
                </a:rPr>
                <a:t> and juicy.</a:t>
              </a:r>
            </a:p>
          </p:txBody>
        </p:sp>
        <p:sp>
          <p:nvSpPr>
            <p:cNvPr id="9" name="Rectangle: Rounded Corners 8">
              <a:extLst>
                <a:ext uri="{FF2B5EF4-FFF2-40B4-BE49-F238E27FC236}">
                  <a16:creationId xmlns:a16="http://schemas.microsoft.com/office/drawing/2014/main" id="{1E7443EB-0C5E-4707-81F0-AA921481EDD9}"/>
                </a:ext>
              </a:extLst>
            </p:cNvPr>
            <p:cNvSpPr/>
            <p:nvPr/>
          </p:nvSpPr>
          <p:spPr>
            <a:xfrm>
              <a:off x="409574" y="2219798"/>
              <a:ext cx="2213373" cy="902095"/>
            </a:xfrm>
            <a:prstGeom prst="roundRect">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 history book on the shelf was </a:t>
              </a:r>
              <a:r>
                <a:rPr lang="en-GB" sz="2000" b="1" u="sng" dirty="0">
                  <a:solidFill>
                    <a:schemeClr val="tx1"/>
                  </a:solidFill>
                  <a:latin typeface="Century Gothic" panose="020B0502020202020204" pitchFamily="34" charset="0"/>
                </a:rPr>
                <a:t>dusty</a:t>
              </a:r>
              <a:r>
                <a:rPr lang="en-GB" sz="2000" b="1" dirty="0">
                  <a:solidFill>
                    <a:schemeClr val="tx1"/>
                  </a:solidFill>
                  <a:latin typeface="Century Gothic" panose="020B0502020202020204" pitchFamily="34" charset="0"/>
                </a:rPr>
                <a:t>.</a:t>
              </a:r>
            </a:p>
          </p:txBody>
        </p:sp>
        <p:sp>
          <p:nvSpPr>
            <p:cNvPr id="10" name="Rectangle: Rounded Corners 9">
              <a:extLst>
                <a:ext uri="{FF2B5EF4-FFF2-40B4-BE49-F238E27FC236}">
                  <a16:creationId xmlns:a16="http://schemas.microsoft.com/office/drawing/2014/main" id="{719632DA-E543-4013-A859-7A98A190A777}"/>
                </a:ext>
              </a:extLst>
            </p:cNvPr>
            <p:cNvSpPr/>
            <p:nvPr/>
          </p:nvSpPr>
          <p:spPr>
            <a:xfrm>
              <a:off x="3677222" y="3409612"/>
              <a:ext cx="2213373" cy="902095"/>
            </a:xfrm>
            <a:prstGeom prst="roundRect">
              <a:avLst/>
            </a:prstGeom>
            <a:solidFill>
              <a:schemeClr val="bg1"/>
            </a:solidFill>
            <a:ln w="28575">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The calendar was </a:t>
              </a:r>
              <a:r>
                <a:rPr lang="en-GB" sz="2000" b="1" u="sng" dirty="0">
                  <a:solidFill>
                    <a:schemeClr val="tx1"/>
                  </a:solidFill>
                  <a:latin typeface="Century Gothic" panose="020B0502020202020204" pitchFamily="34" charset="0"/>
                </a:rPr>
                <a:t>still</a:t>
              </a:r>
              <a:r>
                <a:rPr lang="en-GB" sz="2000" b="1" dirty="0">
                  <a:solidFill>
                    <a:schemeClr val="tx1"/>
                  </a:solidFill>
                  <a:latin typeface="Century Gothic" panose="020B0502020202020204" pitchFamily="34" charset="0"/>
                </a:rPr>
                <a:t> on February even though it was now April.</a:t>
              </a:r>
            </a:p>
          </p:txBody>
        </p:sp>
        <p:sp>
          <p:nvSpPr>
            <p:cNvPr id="11" name="Rectangle: Rounded Corners 10">
              <a:extLst>
                <a:ext uri="{FF2B5EF4-FFF2-40B4-BE49-F238E27FC236}">
                  <a16:creationId xmlns:a16="http://schemas.microsoft.com/office/drawing/2014/main" id="{A57B119F-6F09-463D-9E52-D79B7D98E70C}"/>
                </a:ext>
              </a:extLst>
            </p:cNvPr>
            <p:cNvSpPr/>
            <p:nvPr/>
          </p:nvSpPr>
          <p:spPr>
            <a:xfrm>
              <a:off x="3677223" y="1010764"/>
              <a:ext cx="2213373" cy="902095"/>
            </a:xfrm>
            <a:prstGeom prst="roundRect">
              <a:avLst/>
            </a:prstGeom>
            <a:solidFill>
              <a:schemeClr val="bg1"/>
            </a:solid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He </a:t>
              </a:r>
              <a:r>
                <a:rPr lang="en-GB" sz="2000" b="1" u="sng" dirty="0">
                  <a:solidFill>
                    <a:schemeClr val="tx1"/>
                  </a:solidFill>
                  <a:latin typeface="Century Gothic" panose="020B0502020202020204" pitchFamily="34" charset="0"/>
                </a:rPr>
                <a:t>opens</a:t>
              </a:r>
              <a:r>
                <a:rPr lang="en-GB" sz="2000" b="1" dirty="0">
                  <a:solidFill>
                    <a:schemeClr val="tx1"/>
                  </a:solidFill>
                  <a:latin typeface="Century Gothic" panose="020B0502020202020204" pitchFamily="34" charset="0"/>
                </a:rPr>
                <a:t> the shop early on Mondays.</a:t>
              </a:r>
            </a:p>
          </p:txBody>
        </p:sp>
        <p:sp>
          <p:nvSpPr>
            <p:cNvPr id="12" name="Rectangle: Rounded Corners 11">
              <a:extLst>
                <a:ext uri="{FF2B5EF4-FFF2-40B4-BE49-F238E27FC236}">
                  <a16:creationId xmlns:a16="http://schemas.microsoft.com/office/drawing/2014/main" id="{27C51DCD-5E8A-4DC5-90BC-685D6C796D3C}"/>
                </a:ext>
              </a:extLst>
            </p:cNvPr>
            <p:cNvSpPr/>
            <p:nvPr/>
          </p:nvSpPr>
          <p:spPr>
            <a:xfrm>
              <a:off x="3677222" y="2210188"/>
              <a:ext cx="2213373" cy="902095"/>
            </a:xfrm>
            <a:prstGeom prst="roundRect">
              <a:avLst/>
            </a:prstGeom>
            <a:solidFill>
              <a:schemeClr val="bg1"/>
            </a:solid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He built the </a:t>
              </a:r>
              <a:r>
                <a:rPr lang="en-GB" sz="2000" b="1" u="sng" dirty="0">
                  <a:solidFill>
                    <a:schemeClr val="tx1"/>
                  </a:solidFill>
                  <a:latin typeface="Century Gothic" panose="020B0502020202020204" pitchFamily="34" charset="0"/>
                </a:rPr>
                <a:t>house</a:t>
              </a:r>
              <a:r>
                <a:rPr lang="en-GB" sz="2000" b="1" dirty="0">
                  <a:solidFill>
                    <a:schemeClr val="tx1"/>
                  </a:solidFill>
                  <a:latin typeface="Century Gothic" panose="020B0502020202020204" pitchFamily="34" charset="0"/>
                </a:rPr>
                <a:t> all on his own.</a:t>
              </a:r>
            </a:p>
          </p:txBody>
        </p:sp>
        <p:sp>
          <p:nvSpPr>
            <p:cNvPr id="13" name="Rectangle: Rounded Corners 12">
              <a:extLst>
                <a:ext uri="{FF2B5EF4-FFF2-40B4-BE49-F238E27FC236}">
                  <a16:creationId xmlns:a16="http://schemas.microsoft.com/office/drawing/2014/main" id="{27D5364C-7138-41BB-99C9-2CAC9D8D6F50}"/>
                </a:ext>
              </a:extLst>
            </p:cNvPr>
            <p:cNvSpPr/>
            <p:nvPr/>
          </p:nvSpPr>
          <p:spPr>
            <a:xfrm>
              <a:off x="2879230" y="1242479"/>
              <a:ext cx="521195" cy="432717"/>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tx1"/>
                </a:solidFill>
                <a:latin typeface="Century Gothic" panose="020B0502020202020204" pitchFamily="34" charset="0"/>
              </a:endParaRPr>
            </a:p>
          </p:txBody>
        </p:sp>
        <p:sp>
          <p:nvSpPr>
            <p:cNvPr id="14" name="Rectangle: Rounded Corners 13">
              <a:extLst>
                <a:ext uri="{FF2B5EF4-FFF2-40B4-BE49-F238E27FC236}">
                  <a16:creationId xmlns:a16="http://schemas.microsoft.com/office/drawing/2014/main" id="{2706CBFC-AA1C-4C40-B7B1-69063E2DEECE}"/>
                </a:ext>
              </a:extLst>
            </p:cNvPr>
            <p:cNvSpPr/>
            <p:nvPr/>
          </p:nvSpPr>
          <p:spPr>
            <a:xfrm>
              <a:off x="2907805" y="2467932"/>
              <a:ext cx="521195" cy="432717"/>
            </a:xfrm>
            <a:prstGeom prst="roundRect">
              <a:avLst/>
            </a:prstGeom>
            <a:solidFill>
              <a:schemeClr val="bg1"/>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tx1"/>
                </a:solidFill>
                <a:latin typeface="Century Gothic" panose="020B0502020202020204" pitchFamily="34" charset="0"/>
              </a:endParaRPr>
            </a:p>
          </p:txBody>
        </p:sp>
        <p:sp>
          <p:nvSpPr>
            <p:cNvPr id="15" name="Rectangle: Rounded Corners 14">
              <a:extLst>
                <a:ext uri="{FF2B5EF4-FFF2-40B4-BE49-F238E27FC236}">
                  <a16:creationId xmlns:a16="http://schemas.microsoft.com/office/drawing/2014/main" id="{75E1E34E-93F4-4DFA-A72D-3A7C3208438C}"/>
                </a:ext>
              </a:extLst>
            </p:cNvPr>
            <p:cNvSpPr/>
            <p:nvPr/>
          </p:nvSpPr>
          <p:spPr>
            <a:xfrm>
              <a:off x="2907805" y="3693385"/>
              <a:ext cx="521195" cy="432717"/>
            </a:xfrm>
            <a:prstGeom prst="roundRect">
              <a:avLst/>
            </a:prstGeom>
            <a:solidFill>
              <a:schemeClr val="bg1"/>
            </a:solidFill>
            <a:ln w="28575">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tx1"/>
                </a:solidFill>
                <a:latin typeface="Century Gothic" panose="020B0502020202020204" pitchFamily="34" charset="0"/>
              </a:endParaRPr>
            </a:p>
          </p:txBody>
        </p:sp>
        <p:sp>
          <p:nvSpPr>
            <p:cNvPr id="20" name="Rectangle: Rounded Corners 19">
              <a:extLst>
                <a:ext uri="{FF2B5EF4-FFF2-40B4-BE49-F238E27FC236}">
                  <a16:creationId xmlns:a16="http://schemas.microsoft.com/office/drawing/2014/main" id="{E3AD29C2-3CFE-4254-BE47-B230629C66DC}"/>
                </a:ext>
              </a:extLst>
            </p:cNvPr>
            <p:cNvSpPr/>
            <p:nvPr/>
          </p:nvSpPr>
          <p:spPr>
            <a:xfrm>
              <a:off x="6091385" y="1232869"/>
              <a:ext cx="521195" cy="432717"/>
            </a:xfrm>
            <a:prstGeom prst="round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tx1"/>
                </a:solidFill>
                <a:latin typeface="Century Gothic" panose="020B0502020202020204" pitchFamily="34" charset="0"/>
              </a:endParaRPr>
            </a:p>
          </p:txBody>
        </p:sp>
        <p:sp>
          <p:nvSpPr>
            <p:cNvPr id="21" name="Rectangle: Rounded Corners 20">
              <a:extLst>
                <a:ext uri="{FF2B5EF4-FFF2-40B4-BE49-F238E27FC236}">
                  <a16:creationId xmlns:a16="http://schemas.microsoft.com/office/drawing/2014/main" id="{1C7130DE-6C4F-42E2-9EDD-1211895421AD}"/>
                </a:ext>
              </a:extLst>
            </p:cNvPr>
            <p:cNvSpPr/>
            <p:nvPr/>
          </p:nvSpPr>
          <p:spPr>
            <a:xfrm>
              <a:off x="6119960" y="2458322"/>
              <a:ext cx="521195" cy="432717"/>
            </a:xfrm>
            <a:prstGeom prst="roundRect">
              <a:avLst/>
            </a:prstGeom>
            <a:solidFill>
              <a:schemeClr val="bg1"/>
            </a:solid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tx1"/>
                </a:solidFill>
                <a:latin typeface="Century Gothic" panose="020B0502020202020204" pitchFamily="34" charset="0"/>
              </a:endParaRPr>
            </a:p>
          </p:txBody>
        </p:sp>
        <p:sp>
          <p:nvSpPr>
            <p:cNvPr id="22" name="Rectangle: Rounded Corners 21">
              <a:extLst>
                <a:ext uri="{FF2B5EF4-FFF2-40B4-BE49-F238E27FC236}">
                  <a16:creationId xmlns:a16="http://schemas.microsoft.com/office/drawing/2014/main" id="{8A5849D3-FBA3-4643-8DB1-64B67E30A793}"/>
                </a:ext>
              </a:extLst>
            </p:cNvPr>
            <p:cNvSpPr/>
            <p:nvPr/>
          </p:nvSpPr>
          <p:spPr>
            <a:xfrm>
              <a:off x="6119960" y="3683775"/>
              <a:ext cx="521195" cy="432717"/>
            </a:xfrm>
            <a:prstGeom prst="roundRect">
              <a:avLst/>
            </a:prstGeom>
            <a:solidFill>
              <a:schemeClr val="bg1"/>
            </a:solidFill>
            <a:ln w="28575">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tx1"/>
                </a:solidFill>
                <a:latin typeface="Century Gothic" panose="020B0502020202020204" pitchFamily="34" charset="0"/>
              </a:endParaRPr>
            </a:p>
          </p:txBody>
        </p:sp>
      </p:grpSp>
    </p:spTree>
    <p:extLst>
      <p:ext uri="{BB962C8B-B14F-4D97-AF65-F5344CB8AC3E}">
        <p14:creationId xmlns:p14="http://schemas.microsoft.com/office/powerpoint/2010/main" val="2707490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rgbClr val="FF0000"/>
                </a:solidFill>
                <a:latin typeface="Century Gothic" panose="020B0502020202020204" pitchFamily="34" charset="0"/>
              </a:rPr>
              <a:t>Tick the sentences below which have a verb underlined.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latin typeface="Century Gothic" panose="020B0502020202020204" pitchFamily="34" charset="0"/>
            </a:endParaRPr>
          </a:p>
          <a:p>
            <a:endParaRPr lang="en-GB" sz="2000" b="1" dirty="0">
              <a:latin typeface="Century Gothic" panose="020B0502020202020204" pitchFamily="34" charset="0"/>
            </a:endParaRPr>
          </a:p>
          <a:p>
            <a:endParaRPr lang="en-GB" sz="2000" b="1" dirty="0">
              <a:latin typeface="Century Gothic" panose="020B0502020202020204" pitchFamily="34" charset="0"/>
            </a:endParaRPr>
          </a:p>
          <a:p>
            <a:endParaRPr lang="en-GB" sz="2000" b="1" dirty="0">
              <a:latin typeface="Century Gothic" panose="020B0502020202020204" pitchFamily="34" charset="0"/>
            </a:endParaRPr>
          </a:p>
          <a:p>
            <a:endParaRPr lang="en-GB" sz="2000" b="1" dirty="0">
              <a:latin typeface="Century Gothic" panose="020B0502020202020204" pitchFamily="34" charset="0"/>
            </a:endParaRPr>
          </a:p>
        </p:txBody>
      </p:sp>
      <p:grpSp>
        <p:nvGrpSpPr>
          <p:cNvPr id="6" name="Group 5">
            <a:extLst>
              <a:ext uri="{FF2B5EF4-FFF2-40B4-BE49-F238E27FC236}">
                <a16:creationId xmlns:a16="http://schemas.microsoft.com/office/drawing/2014/main" id="{342FA196-61D1-4BD5-811F-51B9BC563B7B}"/>
              </a:ext>
            </a:extLst>
          </p:cNvPr>
          <p:cNvGrpSpPr/>
          <p:nvPr/>
        </p:nvGrpSpPr>
        <p:grpSpPr>
          <a:xfrm>
            <a:off x="424882" y="1472353"/>
            <a:ext cx="8294234" cy="4447456"/>
            <a:chOff x="409574" y="1000125"/>
            <a:chExt cx="6231581" cy="3341440"/>
          </a:xfrm>
        </p:grpSpPr>
        <p:sp>
          <p:nvSpPr>
            <p:cNvPr id="7" name="Rectangle: Rounded Corners 6">
              <a:extLst>
                <a:ext uri="{FF2B5EF4-FFF2-40B4-BE49-F238E27FC236}">
                  <a16:creationId xmlns:a16="http://schemas.microsoft.com/office/drawing/2014/main" id="{F85BC9F7-4B1B-4807-9BFA-845B94594EA5}"/>
                </a:ext>
              </a:extLst>
            </p:cNvPr>
            <p:cNvSpPr/>
            <p:nvPr/>
          </p:nvSpPr>
          <p:spPr>
            <a:xfrm>
              <a:off x="409574" y="3439470"/>
              <a:ext cx="2213373" cy="90209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A group of whales </a:t>
              </a:r>
              <a:r>
                <a:rPr lang="en-GB" sz="2000" b="1" u="sng" dirty="0">
                  <a:solidFill>
                    <a:srgbClr val="FF0000"/>
                  </a:solidFill>
                  <a:latin typeface="Century Gothic" panose="020B0502020202020204" pitchFamily="34" charset="0"/>
                </a:rPr>
                <a:t>is</a:t>
              </a:r>
              <a:r>
                <a:rPr lang="en-GB" sz="2000" b="1" dirty="0">
                  <a:solidFill>
                    <a:srgbClr val="FF0000"/>
                  </a:solidFill>
                  <a:latin typeface="Century Gothic" panose="020B0502020202020204" pitchFamily="34" charset="0"/>
                </a:rPr>
                <a:t> called a school or a pod.</a:t>
              </a:r>
            </a:p>
          </p:txBody>
        </p:sp>
        <p:sp>
          <p:nvSpPr>
            <p:cNvPr id="8" name="Rectangle: Rounded Corners 7">
              <a:extLst>
                <a:ext uri="{FF2B5EF4-FFF2-40B4-BE49-F238E27FC236}">
                  <a16:creationId xmlns:a16="http://schemas.microsoft.com/office/drawing/2014/main" id="{DC3BBB54-09CE-4610-9B5A-CEB78258B102}"/>
                </a:ext>
              </a:extLst>
            </p:cNvPr>
            <p:cNvSpPr/>
            <p:nvPr/>
          </p:nvSpPr>
          <p:spPr>
            <a:xfrm>
              <a:off x="409574" y="1000125"/>
              <a:ext cx="2213373" cy="902095"/>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bg1">
                      <a:lumMod val="65000"/>
                    </a:schemeClr>
                  </a:solidFill>
                  <a:latin typeface="Century Gothic" panose="020B0502020202020204" pitchFamily="34" charset="0"/>
                </a:rPr>
                <a:t>The fruit was </a:t>
              </a:r>
              <a:r>
                <a:rPr lang="en-GB" sz="2000" b="1" u="sng" dirty="0">
                  <a:solidFill>
                    <a:schemeClr val="bg1">
                      <a:lumMod val="65000"/>
                    </a:schemeClr>
                  </a:solidFill>
                  <a:latin typeface="Century Gothic" panose="020B0502020202020204" pitchFamily="34" charset="0"/>
                </a:rPr>
                <a:t>fresh</a:t>
              </a:r>
              <a:r>
                <a:rPr lang="en-GB" sz="2000" b="1" dirty="0">
                  <a:solidFill>
                    <a:schemeClr val="bg1">
                      <a:lumMod val="65000"/>
                    </a:schemeClr>
                  </a:solidFill>
                  <a:latin typeface="Century Gothic" panose="020B0502020202020204" pitchFamily="34" charset="0"/>
                </a:rPr>
                <a:t> and juicy.</a:t>
              </a:r>
            </a:p>
          </p:txBody>
        </p:sp>
        <p:sp>
          <p:nvSpPr>
            <p:cNvPr id="9" name="Rectangle: Rounded Corners 8">
              <a:extLst>
                <a:ext uri="{FF2B5EF4-FFF2-40B4-BE49-F238E27FC236}">
                  <a16:creationId xmlns:a16="http://schemas.microsoft.com/office/drawing/2014/main" id="{1E7443EB-0C5E-4707-81F0-AA921481EDD9}"/>
                </a:ext>
              </a:extLst>
            </p:cNvPr>
            <p:cNvSpPr/>
            <p:nvPr/>
          </p:nvSpPr>
          <p:spPr>
            <a:xfrm>
              <a:off x="409574" y="2219798"/>
              <a:ext cx="2213373" cy="902095"/>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bg1">
                      <a:lumMod val="65000"/>
                    </a:schemeClr>
                  </a:solidFill>
                  <a:latin typeface="Century Gothic" panose="020B0502020202020204" pitchFamily="34" charset="0"/>
                </a:rPr>
                <a:t>The history book on the shelf was </a:t>
              </a:r>
              <a:r>
                <a:rPr lang="en-GB" sz="2000" b="1" u="sng" dirty="0">
                  <a:solidFill>
                    <a:schemeClr val="bg1">
                      <a:lumMod val="65000"/>
                    </a:schemeClr>
                  </a:solidFill>
                  <a:latin typeface="Century Gothic" panose="020B0502020202020204" pitchFamily="34" charset="0"/>
                </a:rPr>
                <a:t>dusty</a:t>
              </a:r>
              <a:r>
                <a:rPr lang="en-GB" sz="2000" b="1" dirty="0">
                  <a:solidFill>
                    <a:schemeClr val="bg1">
                      <a:lumMod val="65000"/>
                    </a:schemeClr>
                  </a:solidFill>
                  <a:latin typeface="Century Gothic" panose="020B0502020202020204" pitchFamily="34" charset="0"/>
                </a:rPr>
                <a:t>.</a:t>
              </a:r>
            </a:p>
          </p:txBody>
        </p:sp>
        <p:sp>
          <p:nvSpPr>
            <p:cNvPr id="10" name="Rectangle: Rounded Corners 9">
              <a:extLst>
                <a:ext uri="{FF2B5EF4-FFF2-40B4-BE49-F238E27FC236}">
                  <a16:creationId xmlns:a16="http://schemas.microsoft.com/office/drawing/2014/main" id="{719632DA-E543-4013-A859-7A98A190A777}"/>
                </a:ext>
              </a:extLst>
            </p:cNvPr>
            <p:cNvSpPr/>
            <p:nvPr/>
          </p:nvSpPr>
          <p:spPr>
            <a:xfrm>
              <a:off x="3677222" y="3409612"/>
              <a:ext cx="2213373" cy="902095"/>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bg1">
                      <a:lumMod val="65000"/>
                    </a:schemeClr>
                  </a:solidFill>
                  <a:latin typeface="Century Gothic" panose="020B0502020202020204" pitchFamily="34" charset="0"/>
                </a:rPr>
                <a:t>The calendar was </a:t>
              </a:r>
              <a:r>
                <a:rPr lang="en-GB" sz="2000" b="1" u="sng" dirty="0">
                  <a:solidFill>
                    <a:schemeClr val="bg1">
                      <a:lumMod val="65000"/>
                    </a:schemeClr>
                  </a:solidFill>
                  <a:latin typeface="Century Gothic" panose="020B0502020202020204" pitchFamily="34" charset="0"/>
                </a:rPr>
                <a:t>still</a:t>
              </a:r>
              <a:r>
                <a:rPr lang="en-GB" sz="2000" b="1" dirty="0">
                  <a:solidFill>
                    <a:schemeClr val="bg1">
                      <a:lumMod val="65000"/>
                    </a:schemeClr>
                  </a:solidFill>
                  <a:latin typeface="Century Gothic" panose="020B0502020202020204" pitchFamily="34" charset="0"/>
                </a:rPr>
                <a:t> on February even though it was now April.</a:t>
              </a:r>
            </a:p>
          </p:txBody>
        </p:sp>
        <p:sp>
          <p:nvSpPr>
            <p:cNvPr id="11" name="Rectangle: Rounded Corners 10">
              <a:extLst>
                <a:ext uri="{FF2B5EF4-FFF2-40B4-BE49-F238E27FC236}">
                  <a16:creationId xmlns:a16="http://schemas.microsoft.com/office/drawing/2014/main" id="{A57B119F-6F09-463D-9E52-D79B7D98E70C}"/>
                </a:ext>
              </a:extLst>
            </p:cNvPr>
            <p:cNvSpPr/>
            <p:nvPr/>
          </p:nvSpPr>
          <p:spPr>
            <a:xfrm>
              <a:off x="3677223" y="1010764"/>
              <a:ext cx="2213373" cy="902095"/>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He </a:t>
              </a:r>
              <a:r>
                <a:rPr lang="en-GB" sz="2000" b="1" u="sng" dirty="0">
                  <a:solidFill>
                    <a:srgbClr val="FF0000"/>
                  </a:solidFill>
                  <a:latin typeface="Century Gothic" panose="020B0502020202020204" pitchFamily="34" charset="0"/>
                </a:rPr>
                <a:t>opens</a:t>
              </a:r>
              <a:r>
                <a:rPr lang="en-GB" sz="2000" b="1" dirty="0">
                  <a:solidFill>
                    <a:srgbClr val="FF0000"/>
                  </a:solidFill>
                  <a:latin typeface="Century Gothic" panose="020B0502020202020204" pitchFamily="34" charset="0"/>
                </a:rPr>
                <a:t> the shop early on Mondays.</a:t>
              </a:r>
            </a:p>
          </p:txBody>
        </p:sp>
        <p:sp>
          <p:nvSpPr>
            <p:cNvPr id="12" name="Rectangle: Rounded Corners 11">
              <a:extLst>
                <a:ext uri="{FF2B5EF4-FFF2-40B4-BE49-F238E27FC236}">
                  <a16:creationId xmlns:a16="http://schemas.microsoft.com/office/drawing/2014/main" id="{27C51DCD-5E8A-4DC5-90BC-685D6C796D3C}"/>
                </a:ext>
              </a:extLst>
            </p:cNvPr>
            <p:cNvSpPr/>
            <p:nvPr/>
          </p:nvSpPr>
          <p:spPr>
            <a:xfrm>
              <a:off x="3677222" y="2210188"/>
              <a:ext cx="2213373" cy="902095"/>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bg1">
                      <a:lumMod val="65000"/>
                    </a:schemeClr>
                  </a:solidFill>
                  <a:latin typeface="Century Gothic" panose="020B0502020202020204" pitchFamily="34" charset="0"/>
                </a:rPr>
                <a:t>He built the </a:t>
              </a:r>
              <a:r>
                <a:rPr lang="en-GB" sz="2000" b="1" u="sng" dirty="0">
                  <a:solidFill>
                    <a:schemeClr val="bg1">
                      <a:lumMod val="65000"/>
                    </a:schemeClr>
                  </a:solidFill>
                  <a:latin typeface="Century Gothic" panose="020B0502020202020204" pitchFamily="34" charset="0"/>
                </a:rPr>
                <a:t>house</a:t>
              </a:r>
              <a:r>
                <a:rPr lang="en-GB" sz="2000" b="1" dirty="0">
                  <a:solidFill>
                    <a:schemeClr val="bg1">
                      <a:lumMod val="65000"/>
                    </a:schemeClr>
                  </a:solidFill>
                  <a:latin typeface="Century Gothic" panose="020B0502020202020204" pitchFamily="34" charset="0"/>
                </a:rPr>
                <a:t> all on his own.</a:t>
              </a:r>
            </a:p>
          </p:txBody>
        </p:sp>
        <p:sp>
          <p:nvSpPr>
            <p:cNvPr id="13" name="Rectangle: Rounded Corners 12">
              <a:extLst>
                <a:ext uri="{FF2B5EF4-FFF2-40B4-BE49-F238E27FC236}">
                  <a16:creationId xmlns:a16="http://schemas.microsoft.com/office/drawing/2014/main" id="{27D5364C-7138-41BB-99C9-2CAC9D8D6F50}"/>
                </a:ext>
              </a:extLst>
            </p:cNvPr>
            <p:cNvSpPr/>
            <p:nvPr/>
          </p:nvSpPr>
          <p:spPr>
            <a:xfrm>
              <a:off x="2879230" y="1242479"/>
              <a:ext cx="521195" cy="432717"/>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bg1">
                    <a:lumMod val="65000"/>
                  </a:schemeClr>
                </a:solidFill>
                <a:latin typeface="Century Gothic" panose="020B0502020202020204" pitchFamily="34" charset="0"/>
              </a:endParaRPr>
            </a:p>
          </p:txBody>
        </p:sp>
        <p:sp>
          <p:nvSpPr>
            <p:cNvPr id="14" name="Rectangle: Rounded Corners 13">
              <a:extLst>
                <a:ext uri="{FF2B5EF4-FFF2-40B4-BE49-F238E27FC236}">
                  <a16:creationId xmlns:a16="http://schemas.microsoft.com/office/drawing/2014/main" id="{2706CBFC-AA1C-4C40-B7B1-69063E2DEECE}"/>
                </a:ext>
              </a:extLst>
            </p:cNvPr>
            <p:cNvSpPr/>
            <p:nvPr/>
          </p:nvSpPr>
          <p:spPr>
            <a:xfrm>
              <a:off x="2907805" y="2467932"/>
              <a:ext cx="521195" cy="432717"/>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bg1">
                    <a:lumMod val="65000"/>
                  </a:schemeClr>
                </a:solidFill>
                <a:latin typeface="Century Gothic" panose="020B0502020202020204" pitchFamily="34" charset="0"/>
              </a:endParaRPr>
            </a:p>
          </p:txBody>
        </p:sp>
        <p:sp>
          <p:nvSpPr>
            <p:cNvPr id="15" name="Rectangle: Rounded Corners 14">
              <a:extLst>
                <a:ext uri="{FF2B5EF4-FFF2-40B4-BE49-F238E27FC236}">
                  <a16:creationId xmlns:a16="http://schemas.microsoft.com/office/drawing/2014/main" id="{75E1E34E-93F4-4DFA-A72D-3A7C3208438C}"/>
                </a:ext>
              </a:extLst>
            </p:cNvPr>
            <p:cNvSpPr/>
            <p:nvPr/>
          </p:nvSpPr>
          <p:spPr>
            <a:xfrm>
              <a:off x="2907805" y="3693385"/>
              <a:ext cx="521195" cy="432717"/>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FF0000"/>
                  </a:solidFill>
                  <a:latin typeface="Century Gothic" panose="020B0502020202020204" pitchFamily="34" charset="0"/>
                  <a:sym typeface="Wingdings" panose="05000000000000000000" pitchFamily="2" charset="2"/>
                </a:rPr>
                <a:t></a:t>
              </a:r>
              <a:endParaRPr lang="en-GB" sz="2000" b="1" dirty="0">
                <a:solidFill>
                  <a:srgbClr val="FF0000"/>
                </a:solidFill>
                <a:latin typeface="Century Gothic" panose="020B0502020202020204" pitchFamily="34" charset="0"/>
              </a:endParaRPr>
            </a:p>
          </p:txBody>
        </p:sp>
        <p:sp>
          <p:nvSpPr>
            <p:cNvPr id="20" name="Rectangle: Rounded Corners 19">
              <a:extLst>
                <a:ext uri="{FF2B5EF4-FFF2-40B4-BE49-F238E27FC236}">
                  <a16:creationId xmlns:a16="http://schemas.microsoft.com/office/drawing/2014/main" id="{E3AD29C2-3CFE-4254-BE47-B230629C66DC}"/>
                </a:ext>
              </a:extLst>
            </p:cNvPr>
            <p:cNvSpPr/>
            <p:nvPr/>
          </p:nvSpPr>
          <p:spPr>
            <a:xfrm>
              <a:off x="6091385" y="1232869"/>
              <a:ext cx="521195" cy="432717"/>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rgbClr val="FF0000"/>
                  </a:solidFill>
                  <a:latin typeface="Century Gothic" panose="020B0502020202020204" pitchFamily="34" charset="0"/>
                  <a:sym typeface="Wingdings" panose="05000000000000000000" pitchFamily="2" charset="2"/>
                </a:rPr>
                <a:t></a:t>
              </a:r>
              <a:endParaRPr lang="en-GB" sz="2000" b="1" dirty="0">
                <a:solidFill>
                  <a:schemeClr val="tx1"/>
                </a:solidFill>
                <a:latin typeface="Century Gothic" panose="020B0502020202020204" pitchFamily="34" charset="0"/>
              </a:endParaRPr>
            </a:p>
          </p:txBody>
        </p:sp>
        <p:sp>
          <p:nvSpPr>
            <p:cNvPr id="21" name="Rectangle: Rounded Corners 20">
              <a:extLst>
                <a:ext uri="{FF2B5EF4-FFF2-40B4-BE49-F238E27FC236}">
                  <a16:creationId xmlns:a16="http://schemas.microsoft.com/office/drawing/2014/main" id="{1C7130DE-6C4F-42E2-9EDD-1211895421AD}"/>
                </a:ext>
              </a:extLst>
            </p:cNvPr>
            <p:cNvSpPr/>
            <p:nvPr/>
          </p:nvSpPr>
          <p:spPr>
            <a:xfrm>
              <a:off x="6119960" y="2458322"/>
              <a:ext cx="521195" cy="432717"/>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bg1">
                    <a:lumMod val="65000"/>
                  </a:schemeClr>
                </a:solidFill>
                <a:latin typeface="Century Gothic" panose="020B0502020202020204" pitchFamily="34" charset="0"/>
              </a:endParaRPr>
            </a:p>
          </p:txBody>
        </p:sp>
        <p:sp>
          <p:nvSpPr>
            <p:cNvPr id="22" name="Rectangle: Rounded Corners 21">
              <a:extLst>
                <a:ext uri="{FF2B5EF4-FFF2-40B4-BE49-F238E27FC236}">
                  <a16:creationId xmlns:a16="http://schemas.microsoft.com/office/drawing/2014/main" id="{8A5849D3-FBA3-4643-8DB1-64B67E30A793}"/>
                </a:ext>
              </a:extLst>
            </p:cNvPr>
            <p:cNvSpPr/>
            <p:nvPr/>
          </p:nvSpPr>
          <p:spPr>
            <a:xfrm>
              <a:off x="6119960" y="3683775"/>
              <a:ext cx="521195" cy="432717"/>
            </a:xfrm>
            <a:prstGeom prst="roundRect">
              <a:avLst/>
            </a:pr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b="1" dirty="0">
                <a:solidFill>
                  <a:schemeClr val="bg1">
                    <a:lumMod val="65000"/>
                  </a:schemeClr>
                </a:solidFill>
                <a:latin typeface="Century Gothic" panose="020B0502020202020204" pitchFamily="34" charset="0"/>
              </a:endParaRPr>
            </a:p>
          </p:txBody>
        </p:sp>
      </p:grpSp>
    </p:spTree>
    <p:extLst>
      <p:ext uri="{BB962C8B-B14F-4D97-AF65-F5344CB8AC3E}">
        <p14:creationId xmlns:p14="http://schemas.microsoft.com/office/powerpoint/2010/main" val="4033256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verb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They exercised daily to keep in good shape.</a:t>
            </a:r>
          </a:p>
        </p:txBody>
      </p:sp>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verb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They </a:t>
            </a:r>
            <a:r>
              <a:rPr lang="en-GB" sz="2800" b="1" u="sng" dirty="0">
                <a:solidFill>
                  <a:srgbClr val="FF0000"/>
                </a:solidFill>
                <a:latin typeface="Century Gothic" panose="020B0502020202020204" pitchFamily="34" charset="0"/>
              </a:rPr>
              <a:t>exercised</a:t>
            </a:r>
            <a:r>
              <a:rPr lang="en-GB" sz="2800" b="1" dirty="0">
                <a:solidFill>
                  <a:schemeClr val="tx1"/>
                </a:solidFill>
                <a:latin typeface="Century Gothic" panose="020B0502020202020204" pitchFamily="34" charset="0"/>
              </a:rPr>
              <a:t> daily to keep in good shape.</a:t>
            </a:r>
          </a:p>
        </p:txBody>
      </p:sp>
    </p:spTree>
    <p:extLst>
      <p:ext uri="{BB962C8B-B14F-4D97-AF65-F5344CB8AC3E}">
        <p14:creationId xmlns:p14="http://schemas.microsoft.com/office/powerpoint/2010/main" val="3989953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Add the correct auxiliary verb to the sentence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They </a:t>
            </a:r>
            <a:r>
              <a:rPr lang="en-GB" sz="2400" b="1" spc="-300" dirty="0">
                <a:solidFill>
                  <a:schemeClr val="tx1"/>
                </a:solidFill>
                <a:latin typeface="Century Gothic" panose="020B0502020202020204" pitchFamily="34" charset="0"/>
              </a:rPr>
              <a:t>__________  </a:t>
            </a:r>
            <a:r>
              <a:rPr lang="en-GB" sz="2400" b="1" dirty="0">
                <a:solidFill>
                  <a:schemeClr val="tx1"/>
                </a:solidFill>
                <a:latin typeface="Century Gothic" panose="020B0502020202020204" pitchFamily="34" charset="0"/>
              </a:rPr>
              <a:t>increased their prices after a difficult year.</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2" name="Group 1">
            <a:extLst>
              <a:ext uri="{FF2B5EF4-FFF2-40B4-BE49-F238E27FC236}">
                <a16:creationId xmlns:a16="http://schemas.microsoft.com/office/drawing/2014/main" id="{7E5A073C-DC90-49FA-98F3-7B291866A2EE}"/>
              </a:ext>
            </a:extLst>
          </p:cNvPr>
          <p:cNvGrpSpPr/>
          <p:nvPr/>
        </p:nvGrpSpPr>
        <p:grpSpPr>
          <a:xfrm>
            <a:off x="1495570" y="4033373"/>
            <a:ext cx="6152860" cy="696896"/>
            <a:chOff x="1495570" y="4033373"/>
            <a:chExt cx="6152860" cy="696896"/>
          </a:xfrm>
        </p:grpSpPr>
        <p:sp>
          <p:nvSpPr>
            <p:cNvPr id="7" name="Rectangle: Rounded Corners 6">
              <a:extLst>
                <a:ext uri="{FF2B5EF4-FFF2-40B4-BE49-F238E27FC236}">
                  <a16:creationId xmlns:a16="http://schemas.microsoft.com/office/drawing/2014/main" id="{CBC7CA0D-15D2-49F3-AB0C-A9B397E28743}"/>
                </a:ext>
              </a:extLst>
            </p:cNvPr>
            <p:cNvSpPr/>
            <p:nvPr/>
          </p:nvSpPr>
          <p:spPr>
            <a:xfrm>
              <a:off x="1495570" y="4033373"/>
              <a:ext cx="1338773" cy="696896"/>
            </a:xfrm>
            <a:prstGeom prst="round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do</a:t>
              </a:r>
            </a:p>
          </p:txBody>
        </p:sp>
        <p:sp>
          <p:nvSpPr>
            <p:cNvPr id="8" name="Rectangle: Rounded Corners 7">
              <a:extLst>
                <a:ext uri="{FF2B5EF4-FFF2-40B4-BE49-F238E27FC236}">
                  <a16:creationId xmlns:a16="http://schemas.microsoft.com/office/drawing/2014/main" id="{9C7AD45F-1E5E-435A-ACB9-524F2440BBCD}"/>
                </a:ext>
              </a:extLst>
            </p:cNvPr>
            <p:cNvSpPr/>
            <p:nvPr/>
          </p:nvSpPr>
          <p:spPr>
            <a:xfrm>
              <a:off x="3902614" y="4033373"/>
              <a:ext cx="1338773" cy="696896"/>
            </a:xfrm>
            <a:prstGeom prst="round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can</a:t>
              </a:r>
            </a:p>
          </p:txBody>
        </p:sp>
        <p:sp>
          <p:nvSpPr>
            <p:cNvPr id="9" name="Rectangle: Rounded Corners 8">
              <a:extLst>
                <a:ext uri="{FF2B5EF4-FFF2-40B4-BE49-F238E27FC236}">
                  <a16:creationId xmlns:a16="http://schemas.microsoft.com/office/drawing/2014/main" id="{9A80E937-82E6-49F1-AFDF-431DAB41E4C0}"/>
                </a:ext>
              </a:extLst>
            </p:cNvPr>
            <p:cNvSpPr/>
            <p:nvPr/>
          </p:nvSpPr>
          <p:spPr>
            <a:xfrm>
              <a:off x="6309657" y="4033373"/>
              <a:ext cx="1338773" cy="696896"/>
            </a:xfrm>
            <a:prstGeom prst="round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have</a:t>
              </a:r>
            </a:p>
          </p:txBody>
        </p:sp>
      </p:grpSp>
    </p:spTree>
    <p:extLst>
      <p:ext uri="{BB962C8B-B14F-4D97-AF65-F5344CB8AC3E}">
        <p14:creationId xmlns:p14="http://schemas.microsoft.com/office/powerpoint/2010/main" val="251926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Add the correct auxiliary verb to the sentence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They </a:t>
            </a:r>
            <a:r>
              <a:rPr lang="en-GB" sz="2400" b="1" spc="-300" dirty="0">
                <a:solidFill>
                  <a:schemeClr val="tx1"/>
                </a:solidFill>
                <a:latin typeface="Century Gothic" panose="020B0502020202020204" pitchFamily="34" charset="0"/>
              </a:rPr>
              <a:t>__________  </a:t>
            </a:r>
            <a:r>
              <a:rPr lang="en-GB" sz="2400" b="1" dirty="0">
                <a:solidFill>
                  <a:schemeClr val="tx1"/>
                </a:solidFill>
                <a:latin typeface="Century Gothic" panose="020B0502020202020204" pitchFamily="34" charset="0"/>
              </a:rPr>
              <a:t>increased their prices after a difficult year.</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2" name="Group 1">
            <a:extLst>
              <a:ext uri="{FF2B5EF4-FFF2-40B4-BE49-F238E27FC236}">
                <a16:creationId xmlns:a16="http://schemas.microsoft.com/office/drawing/2014/main" id="{7E5A073C-DC90-49FA-98F3-7B291866A2EE}"/>
              </a:ext>
            </a:extLst>
          </p:cNvPr>
          <p:cNvGrpSpPr/>
          <p:nvPr/>
        </p:nvGrpSpPr>
        <p:grpSpPr>
          <a:xfrm>
            <a:off x="1495570" y="4033373"/>
            <a:ext cx="6152860" cy="696896"/>
            <a:chOff x="1495570" y="4033373"/>
            <a:chExt cx="6152860" cy="696896"/>
          </a:xfrm>
        </p:grpSpPr>
        <p:sp>
          <p:nvSpPr>
            <p:cNvPr id="7" name="Rectangle: Rounded Corners 6">
              <a:extLst>
                <a:ext uri="{FF2B5EF4-FFF2-40B4-BE49-F238E27FC236}">
                  <a16:creationId xmlns:a16="http://schemas.microsoft.com/office/drawing/2014/main" id="{CBC7CA0D-15D2-49F3-AB0C-A9B397E28743}"/>
                </a:ext>
              </a:extLst>
            </p:cNvPr>
            <p:cNvSpPr/>
            <p:nvPr/>
          </p:nvSpPr>
          <p:spPr>
            <a:xfrm>
              <a:off x="1495570" y="4033373"/>
              <a:ext cx="1338773" cy="696896"/>
            </a:xfrm>
            <a:prstGeom prst="round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lumMod val="50000"/>
                    </a:schemeClr>
                  </a:solidFill>
                  <a:latin typeface="Century Gothic" panose="020B0502020202020204" pitchFamily="34" charset="0"/>
                </a:rPr>
                <a:t>do</a:t>
              </a:r>
            </a:p>
          </p:txBody>
        </p:sp>
        <p:sp>
          <p:nvSpPr>
            <p:cNvPr id="8" name="Rectangle: Rounded Corners 7">
              <a:extLst>
                <a:ext uri="{FF2B5EF4-FFF2-40B4-BE49-F238E27FC236}">
                  <a16:creationId xmlns:a16="http://schemas.microsoft.com/office/drawing/2014/main" id="{9C7AD45F-1E5E-435A-ACB9-524F2440BBCD}"/>
                </a:ext>
              </a:extLst>
            </p:cNvPr>
            <p:cNvSpPr/>
            <p:nvPr/>
          </p:nvSpPr>
          <p:spPr>
            <a:xfrm>
              <a:off x="3902614" y="4033373"/>
              <a:ext cx="1338773" cy="696896"/>
            </a:xfrm>
            <a:prstGeom prst="round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bg1">
                      <a:lumMod val="50000"/>
                    </a:schemeClr>
                  </a:solidFill>
                  <a:latin typeface="Century Gothic" panose="020B0502020202020204" pitchFamily="34" charset="0"/>
                </a:rPr>
                <a:t>can</a:t>
              </a:r>
            </a:p>
          </p:txBody>
        </p:sp>
        <p:sp>
          <p:nvSpPr>
            <p:cNvPr id="9" name="Rectangle: Rounded Corners 8">
              <a:extLst>
                <a:ext uri="{FF2B5EF4-FFF2-40B4-BE49-F238E27FC236}">
                  <a16:creationId xmlns:a16="http://schemas.microsoft.com/office/drawing/2014/main" id="{9A80E937-82E6-49F1-AFDF-431DAB41E4C0}"/>
                </a:ext>
              </a:extLst>
            </p:cNvPr>
            <p:cNvSpPr/>
            <p:nvPr/>
          </p:nvSpPr>
          <p:spPr>
            <a:xfrm>
              <a:off x="6309657" y="4033373"/>
              <a:ext cx="1338773" cy="696896"/>
            </a:xfrm>
            <a:prstGeom prst="round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Century Gothic" panose="020B0502020202020204" pitchFamily="34" charset="0"/>
                </a:rPr>
                <a:t>have</a:t>
              </a:r>
            </a:p>
          </p:txBody>
        </p:sp>
      </p:grpSp>
      <p:sp>
        <p:nvSpPr>
          <p:cNvPr id="3" name="Rectangle 2">
            <a:extLst>
              <a:ext uri="{FF2B5EF4-FFF2-40B4-BE49-F238E27FC236}">
                <a16:creationId xmlns:a16="http://schemas.microsoft.com/office/drawing/2014/main" id="{E50CE3F7-F641-4370-9549-B1DC2CA8D34D}"/>
              </a:ext>
            </a:extLst>
          </p:cNvPr>
          <p:cNvSpPr/>
          <p:nvPr/>
        </p:nvSpPr>
        <p:spPr>
          <a:xfrm>
            <a:off x="1252164" y="2355612"/>
            <a:ext cx="942887" cy="461665"/>
          </a:xfrm>
          <a:prstGeom prst="rect">
            <a:avLst/>
          </a:prstGeom>
        </p:spPr>
        <p:txBody>
          <a:bodyPr wrap="none">
            <a:spAutoFit/>
          </a:bodyPr>
          <a:lstStyle/>
          <a:p>
            <a:r>
              <a:rPr lang="en-GB" sz="2400" b="1" dirty="0">
                <a:solidFill>
                  <a:srgbClr val="FF0000"/>
                </a:solidFill>
                <a:latin typeface="Century Gothic" panose="020B0502020202020204" pitchFamily="34" charset="0"/>
              </a:rPr>
              <a:t>have</a:t>
            </a:r>
            <a:endParaRPr lang="en-GB" sz="2000" dirty="0">
              <a:solidFill>
                <a:srgbClr val="FF0000"/>
              </a:solidFill>
            </a:endParaRPr>
          </a:p>
        </p:txBody>
      </p:sp>
    </p:spTree>
    <p:extLst>
      <p:ext uri="{BB962C8B-B14F-4D97-AF65-F5344CB8AC3E}">
        <p14:creationId xmlns:p14="http://schemas.microsoft.com/office/powerpoint/2010/main" val="16195524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8" ma:contentTypeDescription="Create a new document." ma:contentTypeScope="" ma:versionID="f9bae57d942f349496b0c157240b0a3b">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c61ec2ab7abc56edcd4447b1e74a28c5"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6702C3-70DA-451D-94DA-C9E12F43D8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0EF8F11D-A449-4684-B8E0-461263A2E192}">
  <ds:schemaRefs>
    <ds:schemaRef ds:uri="http://schemas.microsoft.com/sharepoint/v3"/>
    <ds:schemaRef ds:uri="http://purl.org/dc/terms/"/>
    <ds:schemaRef ds:uri="http://schemas.openxmlformats.org/package/2006/metadata/core-properties"/>
    <ds:schemaRef ds:uri="http://schemas.microsoft.com/office/2006/documentManagement/types"/>
    <ds:schemaRef ds:uri="86144f90-c7b6-48d0-aae5-f5e9e48cc3df"/>
    <ds:schemaRef ds:uri="http://purl.org/dc/elements/1.1/"/>
    <ds:schemaRef ds:uri="http://schemas.microsoft.com/office/2006/metadata/properties"/>
    <ds:schemaRef ds:uri="http://schemas.microsoft.com/office/infopath/2007/PartnerControls"/>
    <ds:schemaRef ds:uri="0f0ae0ff-29c4-4766-b250-c1a9bee8d430"/>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357</TotalTime>
  <Words>1155</Words>
  <Application>Microsoft Office PowerPoint</Application>
  <PresentationFormat>On-screen Show (4:3)</PresentationFormat>
  <Paragraphs>321</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lindsay grix</cp:lastModifiedBy>
  <cp:revision>2</cp:revision>
  <dcterms:created xsi:type="dcterms:W3CDTF">2018-03-17T10:08:43Z</dcterms:created>
  <dcterms:modified xsi:type="dcterms:W3CDTF">2020-03-03T09:09:39Z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