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301" r:id="rId6"/>
    <p:sldId id="400" r:id="rId7"/>
    <p:sldId id="401" r:id="rId8"/>
    <p:sldId id="360" r:id="rId9"/>
    <p:sldId id="390" r:id="rId10"/>
    <p:sldId id="365" r:id="rId11"/>
    <p:sldId id="391" r:id="rId12"/>
    <p:sldId id="370" r:id="rId13"/>
    <p:sldId id="392" r:id="rId14"/>
    <p:sldId id="393" r:id="rId15"/>
    <p:sldId id="368" r:id="rId16"/>
    <p:sldId id="372" r:id="rId17"/>
    <p:sldId id="394" r:id="rId18"/>
    <p:sldId id="395" r:id="rId19"/>
    <p:sldId id="396" r:id="rId20"/>
    <p:sldId id="397" r:id="rId21"/>
    <p:sldId id="398" r:id="rId22"/>
    <p:sldId id="399"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yle Tidswell-Brown" initials="KT" lastIdx="1" clrIdx="0">
    <p:extLst>
      <p:ext uri="{19B8F6BF-5375-455C-9EA6-DF929625EA0E}">
        <p15:presenceInfo xmlns:p15="http://schemas.microsoft.com/office/powerpoint/2012/main" userId="Kyle Tidswell-Brow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C95F66-B322-4A90-8C0D-F72B0BEB92AA}" v="257" dt="2019-03-19T15:46:17.5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61" autoAdjust="0"/>
    <p:restoredTop sz="94660"/>
  </p:normalViewPr>
  <p:slideViewPr>
    <p:cSldViewPr snapToGrid="0">
      <p:cViewPr varScale="1">
        <p:scale>
          <a:sx n="86" d="100"/>
          <a:sy n="86" d="100"/>
        </p:scale>
        <p:origin x="134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e Tidswell-Brown" userId="3518c4a0-5c99-4880-b127-cb60ccf11a39" providerId="ADAL" clId="{87C95F66-B322-4A90-8C0D-F72B0BEB92AA}"/>
    <pc:docChg chg="undo custSel addSld modSld">
      <pc:chgData name="Kyle Tidswell-Brown" userId="3518c4a0-5c99-4880-b127-cb60ccf11a39" providerId="ADAL" clId="{87C95F66-B322-4A90-8C0D-F72B0BEB92AA}" dt="2019-03-19T15:46:45.930" v="750" actId="20577"/>
      <pc:docMkLst>
        <pc:docMk/>
      </pc:docMkLst>
      <pc:sldChg chg="modSp">
        <pc:chgData name="Kyle Tidswell-Brown" userId="3518c4a0-5c99-4880-b127-cb60ccf11a39" providerId="ADAL" clId="{87C95F66-B322-4A90-8C0D-F72B0BEB92AA}" dt="2019-03-19T13:03:03.418" v="9" actId="404"/>
        <pc:sldMkLst>
          <pc:docMk/>
          <pc:sldMk cId="2637481266" sldId="256"/>
        </pc:sldMkLst>
        <pc:spChg chg="mod">
          <ac:chgData name="Kyle Tidswell-Brown" userId="3518c4a0-5c99-4880-b127-cb60ccf11a39" providerId="ADAL" clId="{87C95F66-B322-4A90-8C0D-F72B0BEB92AA}" dt="2019-03-19T13:03:03.418" v="9" actId="404"/>
          <ac:spMkLst>
            <pc:docMk/>
            <pc:sldMk cId="2637481266" sldId="256"/>
            <ac:spMk id="19" creationId="{5252A847-DE45-4FA3-A1F8-EEBEB845FF8E}"/>
          </ac:spMkLst>
        </pc:spChg>
      </pc:sldChg>
      <pc:sldChg chg="modSp">
        <pc:chgData name="Kyle Tidswell-Brown" userId="3518c4a0-5c99-4880-b127-cb60ccf11a39" providerId="ADAL" clId="{87C95F66-B322-4A90-8C0D-F72B0BEB92AA}" dt="2019-03-19T14:07:31.091" v="79" actId="20577"/>
        <pc:sldMkLst>
          <pc:docMk/>
          <pc:sldMk cId="790003337" sldId="365"/>
        </pc:sldMkLst>
        <pc:spChg chg="mod">
          <ac:chgData name="Kyle Tidswell-Brown" userId="3518c4a0-5c99-4880-b127-cb60ccf11a39" providerId="ADAL" clId="{87C95F66-B322-4A90-8C0D-F72B0BEB92AA}" dt="2019-03-19T14:07:31.091" v="79" actId="20577"/>
          <ac:spMkLst>
            <pc:docMk/>
            <pc:sldMk cId="790003337" sldId="365"/>
            <ac:spMk id="19" creationId="{5252A847-DE45-4FA3-A1F8-EEBEB845FF8E}"/>
          </ac:spMkLst>
        </pc:spChg>
        <pc:graphicFrameChg chg="mod">
          <ac:chgData name="Kyle Tidswell-Brown" userId="3518c4a0-5c99-4880-b127-cb60ccf11a39" providerId="ADAL" clId="{87C95F66-B322-4A90-8C0D-F72B0BEB92AA}" dt="2019-03-19T14:06:51.368" v="60" actId="408"/>
          <ac:graphicFrameMkLst>
            <pc:docMk/>
            <pc:sldMk cId="790003337" sldId="365"/>
            <ac:graphicFrameMk id="10" creationId="{3DD22BB4-1F54-41D0-9408-C99EFCA6BDFA}"/>
          </ac:graphicFrameMkLst>
        </pc:graphicFrameChg>
        <pc:graphicFrameChg chg="mod">
          <ac:chgData name="Kyle Tidswell-Brown" userId="3518c4a0-5c99-4880-b127-cb60ccf11a39" providerId="ADAL" clId="{87C95F66-B322-4A90-8C0D-F72B0BEB92AA}" dt="2019-03-19T14:06:51.368" v="60" actId="408"/>
          <ac:graphicFrameMkLst>
            <pc:docMk/>
            <pc:sldMk cId="790003337" sldId="365"/>
            <ac:graphicFrameMk id="13" creationId="{D34E324E-B595-4209-BDF5-A9DDE95B80C8}"/>
          </ac:graphicFrameMkLst>
        </pc:graphicFrameChg>
        <pc:graphicFrameChg chg="mod">
          <ac:chgData name="Kyle Tidswell-Brown" userId="3518c4a0-5c99-4880-b127-cb60ccf11a39" providerId="ADAL" clId="{87C95F66-B322-4A90-8C0D-F72B0BEB92AA}" dt="2019-03-19T14:06:51.368" v="60" actId="408"/>
          <ac:graphicFrameMkLst>
            <pc:docMk/>
            <pc:sldMk cId="790003337" sldId="365"/>
            <ac:graphicFrameMk id="14" creationId="{296C0FEC-798B-423B-A385-E80D96EA4172}"/>
          </ac:graphicFrameMkLst>
        </pc:graphicFrameChg>
        <pc:graphicFrameChg chg="mod">
          <ac:chgData name="Kyle Tidswell-Brown" userId="3518c4a0-5c99-4880-b127-cb60ccf11a39" providerId="ADAL" clId="{87C95F66-B322-4A90-8C0D-F72B0BEB92AA}" dt="2019-03-19T14:06:51.368" v="60" actId="408"/>
          <ac:graphicFrameMkLst>
            <pc:docMk/>
            <pc:sldMk cId="790003337" sldId="365"/>
            <ac:graphicFrameMk id="15" creationId="{CCF8C0E3-54A3-47EA-B774-1F4FD6876CF5}"/>
          </ac:graphicFrameMkLst>
        </pc:graphicFrameChg>
      </pc:sldChg>
      <pc:sldChg chg="addSp delSp modSp">
        <pc:chgData name="Kyle Tidswell-Brown" userId="3518c4a0-5c99-4880-b127-cb60ccf11a39" providerId="ADAL" clId="{87C95F66-B322-4A90-8C0D-F72B0BEB92AA}" dt="2019-03-19T14:14:18.071" v="294" actId="1036"/>
        <pc:sldMkLst>
          <pc:docMk/>
          <pc:sldMk cId="789632467" sldId="368"/>
        </pc:sldMkLst>
        <pc:graphicFrameChg chg="del mod">
          <ac:chgData name="Kyle Tidswell-Brown" userId="3518c4a0-5c99-4880-b127-cb60ccf11a39" providerId="ADAL" clId="{87C95F66-B322-4A90-8C0D-F72B0BEB92AA}" dt="2019-03-19T14:13:32.971" v="247" actId="478"/>
          <ac:graphicFrameMkLst>
            <pc:docMk/>
            <pc:sldMk cId="789632467" sldId="368"/>
            <ac:graphicFrameMk id="9" creationId="{529B44E8-82A5-4079-BDFE-70B6C373750D}"/>
          </ac:graphicFrameMkLst>
        </pc:graphicFrameChg>
        <pc:graphicFrameChg chg="del">
          <ac:chgData name="Kyle Tidswell-Brown" userId="3518c4a0-5c99-4880-b127-cb60ccf11a39" providerId="ADAL" clId="{87C95F66-B322-4A90-8C0D-F72B0BEB92AA}" dt="2019-03-19T14:13:39.223" v="253" actId="478"/>
          <ac:graphicFrameMkLst>
            <pc:docMk/>
            <pc:sldMk cId="789632467" sldId="368"/>
            <ac:graphicFrameMk id="11" creationId="{5C9F444F-81CF-4104-87CA-70DBD617924D}"/>
          </ac:graphicFrameMkLst>
        </pc:graphicFrameChg>
        <pc:graphicFrameChg chg="del">
          <ac:chgData name="Kyle Tidswell-Brown" userId="3518c4a0-5c99-4880-b127-cb60ccf11a39" providerId="ADAL" clId="{87C95F66-B322-4A90-8C0D-F72B0BEB92AA}" dt="2019-03-19T14:13:38.140" v="252" actId="478"/>
          <ac:graphicFrameMkLst>
            <pc:docMk/>
            <pc:sldMk cId="789632467" sldId="368"/>
            <ac:graphicFrameMk id="12" creationId="{68EB3B4D-EFB5-4EED-9892-DC2A3AA9B4A3}"/>
          </ac:graphicFrameMkLst>
        </pc:graphicFrameChg>
        <pc:graphicFrameChg chg="del">
          <ac:chgData name="Kyle Tidswell-Brown" userId="3518c4a0-5c99-4880-b127-cb60ccf11a39" providerId="ADAL" clId="{87C95F66-B322-4A90-8C0D-F72B0BEB92AA}" dt="2019-03-19T14:13:34.383" v="250" actId="478"/>
          <ac:graphicFrameMkLst>
            <pc:docMk/>
            <pc:sldMk cId="789632467" sldId="368"/>
            <ac:graphicFrameMk id="13" creationId="{1D565030-06DA-488C-8209-ED98D842A341}"/>
          </ac:graphicFrameMkLst>
        </pc:graphicFrameChg>
        <pc:graphicFrameChg chg="del mod">
          <ac:chgData name="Kyle Tidswell-Brown" userId="3518c4a0-5c99-4880-b127-cb60ccf11a39" providerId="ADAL" clId="{87C95F66-B322-4A90-8C0D-F72B0BEB92AA}" dt="2019-03-19T14:13:33.684" v="249" actId="478"/>
          <ac:graphicFrameMkLst>
            <pc:docMk/>
            <pc:sldMk cId="789632467" sldId="368"/>
            <ac:graphicFrameMk id="14" creationId="{7EB99A54-2BE9-4B9C-A628-8149084BABD8}"/>
          </ac:graphicFrameMkLst>
        </pc:graphicFrameChg>
        <pc:graphicFrameChg chg="del">
          <ac:chgData name="Kyle Tidswell-Brown" userId="3518c4a0-5c99-4880-b127-cb60ccf11a39" providerId="ADAL" clId="{87C95F66-B322-4A90-8C0D-F72B0BEB92AA}" dt="2019-03-19T14:13:34.986" v="251" actId="478"/>
          <ac:graphicFrameMkLst>
            <pc:docMk/>
            <pc:sldMk cId="789632467" sldId="368"/>
            <ac:graphicFrameMk id="15" creationId="{2E8C9B8A-8564-4FCC-B052-51E46E19CD00}"/>
          </ac:graphicFrameMkLst>
        </pc:graphicFrameChg>
        <pc:graphicFrameChg chg="mod modGraphic">
          <ac:chgData name="Kyle Tidswell-Brown" userId="3518c4a0-5c99-4880-b127-cb60ccf11a39" providerId="ADAL" clId="{87C95F66-B322-4A90-8C0D-F72B0BEB92AA}" dt="2019-03-19T14:14:08.872" v="265" actId="12788"/>
          <ac:graphicFrameMkLst>
            <pc:docMk/>
            <pc:sldMk cId="789632467" sldId="368"/>
            <ac:graphicFrameMk id="20" creationId="{3DBC4F83-6AE0-4180-9FBF-2A81C3CD177F}"/>
          </ac:graphicFrameMkLst>
        </pc:graphicFrameChg>
        <pc:picChg chg="add mod">
          <ac:chgData name="Kyle Tidswell-Brown" userId="3518c4a0-5c99-4880-b127-cb60ccf11a39" providerId="ADAL" clId="{87C95F66-B322-4A90-8C0D-F72B0BEB92AA}" dt="2019-03-19T14:14:18.071" v="294" actId="1036"/>
          <ac:picMkLst>
            <pc:docMk/>
            <pc:sldMk cId="789632467" sldId="368"/>
            <ac:picMk id="16" creationId="{25EAF3A8-F075-49EC-9BBF-DF49D1A69640}"/>
          </ac:picMkLst>
        </pc:picChg>
        <pc:picChg chg="add mod">
          <ac:chgData name="Kyle Tidswell-Brown" userId="3518c4a0-5c99-4880-b127-cb60ccf11a39" providerId="ADAL" clId="{87C95F66-B322-4A90-8C0D-F72B0BEB92AA}" dt="2019-03-19T14:14:18.071" v="294" actId="1036"/>
          <ac:picMkLst>
            <pc:docMk/>
            <pc:sldMk cId="789632467" sldId="368"/>
            <ac:picMk id="17" creationId="{13BC145F-5F4F-49B1-9E3C-C24600D61754}"/>
          </ac:picMkLst>
        </pc:picChg>
        <pc:picChg chg="add mod">
          <ac:chgData name="Kyle Tidswell-Brown" userId="3518c4a0-5c99-4880-b127-cb60ccf11a39" providerId="ADAL" clId="{87C95F66-B322-4A90-8C0D-F72B0BEB92AA}" dt="2019-03-19T14:14:18.071" v="294" actId="1036"/>
          <ac:picMkLst>
            <pc:docMk/>
            <pc:sldMk cId="789632467" sldId="368"/>
            <ac:picMk id="18" creationId="{5F95942D-0798-4F94-AFEA-9C3BA4114328}"/>
          </ac:picMkLst>
        </pc:picChg>
        <pc:picChg chg="add mod">
          <ac:chgData name="Kyle Tidswell-Brown" userId="3518c4a0-5c99-4880-b127-cb60ccf11a39" providerId="ADAL" clId="{87C95F66-B322-4A90-8C0D-F72B0BEB92AA}" dt="2019-03-19T14:14:14.900" v="280" actId="1035"/>
          <ac:picMkLst>
            <pc:docMk/>
            <pc:sldMk cId="789632467" sldId="368"/>
            <ac:picMk id="24" creationId="{FE559BA6-F32D-4644-A190-92B7E1291BEC}"/>
          </ac:picMkLst>
        </pc:picChg>
        <pc:picChg chg="add mod">
          <ac:chgData name="Kyle Tidswell-Brown" userId="3518c4a0-5c99-4880-b127-cb60ccf11a39" providerId="ADAL" clId="{87C95F66-B322-4A90-8C0D-F72B0BEB92AA}" dt="2019-03-19T14:14:14.900" v="280" actId="1035"/>
          <ac:picMkLst>
            <pc:docMk/>
            <pc:sldMk cId="789632467" sldId="368"/>
            <ac:picMk id="25" creationId="{58EA3F65-6DE3-426E-9AE2-9B040312E743}"/>
          </ac:picMkLst>
        </pc:picChg>
        <pc:picChg chg="add mod">
          <ac:chgData name="Kyle Tidswell-Brown" userId="3518c4a0-5c99-4880-b127-cb60ccf11a39" providerId="ADAL" clId="{87C95F66-B322-4A90-8C0D-F72B0BEB92AA}" dt="2019-03-19T14:14:14.900" v="280" actId="1035"/>
          <ac:picMkLst>
            <pc:docMk/>
            <pc:sldMk cId="789632467" sldId="368"/>
            <ac:picMk id="26" creationId="{8F47AA1D-B0C3-4862-9710-964AAC155EFA}"/>
          </ac:picMkLst>
        </pc:picChg>
      </pc:sldChg>
      <pc:sldChg chg="modSp">
        <pc:chgData name="Kyle Tidswell-Brown" userId="3518c4a0-5c99-4880-b127-cb60ccf11a39" providerId="ADAL" clId="{87C95F66-B322-4A90-8C0D-F72B0BEB92AA}" dt="2019-03-19T14:08:13.350" v="129" actId="20577"/>
        <pc:sldMkLst>
          <pc:docMk/>
          <pc:sldMk cId="929716631" sldId="370"/>
        </pc:sldMkLst>
        <pc:spChg chg="mod">
          <ac:chgData name="Kyle Tidswell-Brown" userId="3518c4a0-5c99-4880-b127-cb60ccf11a39" providerId="ADAL" clId="{87C95F66-B322-4A90-8C0D-F72B0BEB92AA}" dt="2019-03-19T14:08:13.350" v="129" actId="20577"/>
          <ac:spMkLst>
            <pc:docMk/>
            <pc:sldMk cId="929716631" sldId="370"/>
            <ac:spMk id="19" creationId="{5252A847-DE45-4FA3-A1F8-EEBEB845FF8E}"/>
          </ac:spMkLst>
        </pc:spChg>
      </pc:sldChg>
      <pc:sldChg chg="addSp delSp modSp">
        <pc:chgData name="Kyle Tidswell-Brown" userId="3518c4a0-5c99-4880-b127-cb60ccf11a39" providerId="ADAL" clId="{87C95F66-B322-4A90-8C0D-F72B0BEB92AA}" dt="2019-03-19T13:11:01.565" v="15" actId="1076"/>
        <pc:sldMkLst>
          <pc:docMk/>
          <pc:sldMk cId="10745400" sldId="381"/>
        </pc:sldMkLst>
        <pc:spChg chg="mod">
          <ac:chgData name="Kyle Tidswell-Brown" userId="3518c4a0-5c99-4880-b127-cb60ccf11a39" providerId="ADAL" clId="{87C95F66-B322-4A90-8C0D-F72B0BEB92AA}" dt="2019-03-19T13:10:51.352" v="11" actId="207"/>
          <ac:spMkLst>
            <pc:docMk/>
            <pc:sldMk cId="10745400" sldId="381"/>
            <ac:spMk id="22" creationId="{2A57F74F-EDDF-4A17-8EC9-E234539CBDA3}"/>
          </ac:spMkLst>
        </pc:spChg>
        <pc:picChg chg="add del mod">
          <ac:chgData name="Kyle Tidswell-Brown" userId="3518c4a0-5c99-4880-b127-cb60ccf11a39" providerId="ADAL" clId="{87C95F66-B322-4A90-8C0D-F72B0BEB92AA}" dt="2019-03-19T13:11:01.565" v="15" actId="1076"/>
          <ac:picMkLst>
            <pc:docMk/>
            <pc:sldMk cId="10745400" sldId="381"/>
            <ac:picMk id="21" creationId="{813C3C65-0531-4FDC-9BA5-E6A9F2882100}"/>
          </ac:picMkLst>
        </pc:picChg>
      </pc:sldChg>
      <pc:sldChg chg="modSp">
        <pc:chgData name="Kyle Tidswell-Brown" userId="3518c4a0-5c99-4880-b127-cb60ccf11a39" providerId="ADAL" clId="{87C95F66-B322-4A90-8C0D-F72B0BEB92AA}" dt="2019-03-19T13:58:48.039" v="16" actId="207"/>
        <pc:sldMkLst>
          <pc:docMk/>
          <pc:sldMk cId="3015234826" sldId="388"/>
        </pc:sldMkLst>
        <pc:spChg chg="mod">
          <ac:chgData name="Kyle Tidswell-Brown" userId="3518c4a0-5c99-4880-b127-cb60ccf11a39" providerId="ADAL" clId="{87C95F66-B322-4A90-8C0D-F72B0BEB92AA}" dt="2019-03-19T13:58:48.039" v="16" actId="207"/>
          <ac:spMkLst>
            <pc:docMk/>
            <pc:sldMk cId="3015234826" sldId="388"/>
            <ac:spMk id="15" creationId="{6EE48F30-99BB-47A9-806E-6FF46E7C5535}"/>
          </ac:spMkLst>
        </pc:spChg>
      </pc:sldChg>
      <pc:sldChg chg="modSp">
        <pc:chgData name="Kyle Tidswell-Brown" userId="3518c4a0-5c99-4880-b127-cb60ccf11a39" providerId="ADAL" clId="{87C95F66-B322-4A90-8C0D-F72B0BEB92AA}" dt="2019-03-19T14:08:04.253" v="100" actId="207"/>
        <pc:sldMkLst>
          <pc:docMk/>
          <pc:sldMk cId="2285400036" sldId="391"/>
        </pc:sldMkLst>
        <pc:spChg chg="mod">
          <ac:chgData name="Kyle Tidswell-Brown" userId="3518c4a0-5c99-4880-b127-cb60ccf11a39" providerId="ADAL" clId="{87C95F66-B322-4A90-8C0D-F72B0BEB92AA}" dt="2019-03-19T14:07:35.218" v="88" actId="20577"/>
          <ac:spMkLst>
            <pc:docMk/>
            <pc:sldMk cId="2285400036" sldId="391"/>
            <ac:spMk id="19" creationId="{5252A847-DE45-4FA3-A1F8-EEBEB845FF8E}"/>
          </ac:spMkLst>
        </pc:spChg>
        <pc:graphicFrameChg chg="mod modGraphic">
          <ac:chgData name="Kyle Tidswell-Brown" userId="3518c4a0-5c99-4880-b127-cb60ccf11a39" providerId="ADAL" clId="{87C95F66-B322-4A90-8C0D-F72B0BEB92AA}" dt="2019-03-19T14:08:04.253" v="100" actId="207"/>
          <ac:graphicFrameMkLst>
            <pc:docMk/>
            <pc:sldMk cId="2285400036" sldId="391"/>
            <ac:graphicFrameMk id="10" creationId="{3DD22BB4-1F54-41D0-9408-C99EFCA6BDFA}"/>
          </ac:graphicFrameMkLst>
        </pc:graphicFrameChg>
        <pc:graphicFrameChg chg="mod modGraphic">
          <ac:chgData name="Kyle Tidswell-Brown" userId="3518c4a0-5c99-4880-b127-cb60ccf11a39" providerId="ADAL" clId="{87C95F66-B322-4A90-8C0D-F72B0BEB92AA}" dt="2019-03-19T14:07:58.984" v="98" actId="207"/>
          <ac:graphicFrameMkLst>
            <pc:docMk/>
            <pc:sldMk cId="2285400036" sldId="391"/>
            <ac:graphicFrameMk id="13" creationId="{D34E324E-B595-4209-BDF5-A9DDE95B80C8}"/>
          </ac:graphicFrameMkLst>
        </pc:graphicFrameChg>
        <pc:graphicFrameChg chg="mod modGraphic">
          <ac:chgData name="Kyle Tidswell-Brown" userId="3518c4a0-5c99-4880-b127-cb60ccf11a39" providerId="ADAL" clId="{87C95F66-B322-4A90-8C0D-F72B0BEB92AA}" dt="2019-03-19T14:07:55.699" v="97" actId="207"/>
          <ac:graphicFrameMkLst>
            <pc:docMk/>
            <pc:sldMk cId="2285400036" sldId="391"/>
            <ac:graphicFrameMk id="14" creationId="{296C0FEC-798B-423B-A385-E80D96EA4172}"/>
          </ac:graphicFrameMkLst>
        </pc:graphicFrameChg>
        <pc:graphicFrameChg chg="mod modGraphic">
          <ac:chgData name="Kyle Tidswell-Brown" userId="3518c4a0-5c99-4880-b127-cb60ccf11a39" providerId="ADAL" clId="{87C95F66-B322-4A90-8C0D-F72B0BEB92AA}" dt="2019-03-19T14:08:01.899" v="99" actId="207"/>
          <ac:graphicFrameMkLst>
            <pc:docMk/>
            <pc:sldMk cId="2285400036" sldId="391"/>
            <ac:graphicFrameMk id="15" creationId="{CCF8C0E3-54A3-47EA-B774-1F4FD6876CF5}"/>
          </ac:graphicFrameMkLst>
        </pc:graphicFrameChg>
        <pc:graphicFrameChg chg="modGraphic">
          <ac:chgData name="Kyle Tidswell-Brown" userId="3518c4a0-5c99-4880-b127-cb60ccf11a39" providerId="ADAL" clId="{87C95F66-B322-4A90-8C0D-F72B0BEB92AA}" dt="2019-03-19T14:07:50.078" v="96" actId="20577"/>
          <ac:graphicFrameMkLst>
            <pc:docMk/>
            <pc:sldMk cId="2285400036" sldId="391"/>
            <ac:graphicFrameMk id="20" creationId="{13036358-B479-4C4A-8EE5-A52E573496D3}"/>
          </ac:graphicFrameMkLst>
        </pc:graphicFrameChg>
      </pc:sldChg>
      <pc:sldChg chg="modSp">
        <pc:chgData name="Kyle Tidswell-Brown" userId="3518c4a0-5c99-4880-b127-cb60ccf11a39" providerId="ADAL" clId="{87C95F66-B322-4A90-8C0D-F72B0BEB92AA}" dt="2019-03-19T14:09:01.739" v="150" actId="20577"/>
        <pc:sldMkLst>
          <pc:docMk/>
          <pc:sldMk cId="3271645801" sldId="392"/>
        </pc:sldMkLst>
        <pc:spChg chg="mod">
          <ac:chgData name="Kyle Tidswell-Brown" userId="3518c4a0-5c99-4880-b127-cb60ccf11a39" providerId="ADAL" clId="{87C95F66-B322-4A90-8C0D-F72B0BEB92AA}" dt="2019-03-19T14:08:21.584" v="130"/>
          <ac:spMkLst>
            <pc:docMk/>
            <pc:sldMk cId="3271645801" sldId="392"/>
            <ac:spMk id="19" creationId="{5252A847-DE45-4FA3-A1F8-EEBEB845FF8E}"/>
          </ac:spMkLst>
        </pc:spChg>
        <pc:graphicFrameChg chg="modGraphic">
          <ac:chgData name="Kyle Tidswell-Brown" userId="3518c4a0-5c99-4880-b127-cb60ccf11a39" providerId="ADAL" clId="{87C95F66-B322-4A90-8C0D-F72B0BEB92AA}" dt="2019-03-19T14:09:01.739" v="150" actId="20577"/>
          <ac:graphicFrameMkLst>
            <pc:docMk/>
            <pc:sldMk cId="3271645801" sldId="392"/>
            <ac:graphicFrameMk id="10" creationId="{7DA3C673-62BE-47F5-B144-BF6A5CB94024}"/>
          </ac:graphicFrameMkLst>
        </pc:graphicFrameChg>
        <pc:graphicFrameChg chg="modGraphic">
          <ac:chgData name="Kyle Tidswell-Brown" userId="3518c4a0-5c99-4880-b127-cb60ccf11a39" providerId="ADAL" clId="{87C95F66-B322-4A90-8C0D-F72B0BEB92AA}" dt="2019-03-19T14:08:50.213" v="146" actId="20577"/>
          <ac:graphicFrameMkLst>
            <pc:docMk/>
            <pc:sldMk cId="3271645801" sldId="392"/>
            <ac:graphicFrameMk id="11" creationId="{F7C062C8-A3B6-4764-87A7-EF6759C3E611}"/>
          </ac:graphicFrameMkLst>
        </pc:graphicFrameChg>
      </pc:sldChg>
      <pc:sldChg chg="addSp delSp modSp">
        <pc:chgData name="Kyle Tidswell-Brown" userId="3518c4a0-5c99-4880-b127-cb60ccf11a39" providerId="ADAL" clId="{87C95F66-B322-4A90-8C0D-F72B0BEB92AA}" dt="2019-03-19T14:14:33.146" v="300"/>
        <pc:sldMkLst>
          <pc:docMk/>
          <pc:sldMk cId="2722504638" sldId="393"/>
        </pc:sldMkLst>
        <pc:grpChg chg="add del mod">
          <ac:chgData name="Kyle Tidswell-Brown" userId="3518c4a0-5c99-4880-b127-cb60ccf11a39" providerId="ADAL" clId="{87C95F66-B322-4A90-8C0D-F72B0BEB92AA}" dt="2019-03-19T14:13:18.224" v="224" actId="165"/>
          <ac:grpSpMkLst>
            <pc:docMk/>
            <pc:sldMk cId="2722504638" sldId="393"/>
            <ac:grpSpMk id="10" creationId="{879D194D-13C8-465C-B8C2-7FE376969BC6}"/>
          </ac:grpSpMkLst>
        </pc:grpChg>
        <pc:graphicFrameChg chg="del">
          <ac:chgData name="Kyle Tidswell-Brown" userId="3518c4a0-5c99-4880-b127-cb60ccf11a39" providerId="ADAL" clId="{87C95F66-B322-4A90-8C0D-F72B0BEB92AA}" dt="2019-03-19T14:10:34.836" v="164" actId="478"/>
          <ac:graphicFrameMkLst>
            <pc:docMk/>
            <pc:sldMk cId="2722504638" sldId="393"/>
            <ac:graphicFrameMk id="9" creationId="{529B44E8-82A5-4079-BDFE-70B6C373750D}"/>
          </ac:graphicFrameMkLst>
        </pc:graphicFrameChg>
        <pc:graphicFrameChg chg="add del">
          <ac:chgData name="Kyle Tidswell-Brown" userId="3518c4a0-5c99-4880-b127-cb60ccf11a39" providerId="ADAL" clId="{87C95F66-B322-4A90-8C0D-F72B0BEB92AA}" dt="2019-03-19T14:11:23.025" v="175" actId="478"/>
          <ac:graphicFrameMkLst>
            <pc:docMk/>
            <pc:sldMk cId="2722504638" sldId="393"/>
            <ac:graphicFrameMk id="11" creationId="{5C9F444F-81CF-4104-87CA-70DBD617924D}"/>
          </ac:graphicFrameMkLst>
        </pc:graphicFrameChg>
        <pc:graphicFrameChg chg="del">
          <ac:chgData name="Kyle Tidswell-Brown" userId="3518c4a0-5c99-4880-b127-cb60ccf11a39" providerId="ADAL" clId="{87C95F66-B322-4A90-8C0D-F72B0BEB92AA}" dt="2019-03-19T14:11:40.537" v="180" actId="478"/>
          <ac:graphicFrameMkLst>
            <pc:docMk/>
            <pc:sldMk cId="2722504638" sldId="393"/>
            <ac:graphicFrameMk id="12" creationId="{68EB3B4D-EFB5-4EED-9892-DC2A3AA9B4A3}"/>
          </ac:graphicFrameMkLst>
        </pc:graphicFrameChg>
        <pc:graphicFrameChg chg="del mod">
          <ac:chgData name="Kyle Tidswell-Brown" userId="3518c4a0-5c99-4880-b127-cb60ccf11a39" providerId="ADAL" clId="{87C95F66-B322-4A90-8C0D-F72B0BEB92AA}" dt="2019-03-19T14:12:17.844" v="191" actId="478"/>
          <ac:graphicFrameMkLst>
            <pc:docMk/>
            <pc:sldMk cId="2722504638" sldId="393"/>
            <ac:graphicFrameMk id="16" creationId="{746A0312-614D-43C2-B55E-5ABB61B4B854}"/>
          </ac:graphicFrameMkLst>
        </pc:graphicFrameChg>
        <pc:graphicFrameChg chg="del">
          <ac:chgData name="Kyle Tidswell-Brown" userId="3518c4a0-5c99-4880-b127-cb60ccf11a39" providerId="ADAL" clId="{87C95F66-B322-4A90-8C0D-F72B0BEB92AA}" dt="2019-03-19T14:12:33.978" v="196" actId="478"/>
          <ac:graphicFrameMkLst>
            <pc:docMk/>
            <pc:sldMk cId="2722504638" sldId="393"/>
            <ac:graphicFrameMk id="17" creationId="{66A59380-9171-4882-9BC9-C099A855CF0D}"/>
          </ac:graphicFrameMkLst>
        </pc:graphicFrameChg>
        <pc:graphicFrameChg chg="del mod">
          <ac:chgData name="Kyle Tidswell-Brown" userId="3518c4a0-5c99-4880-b127-cb60ccf11a39" providerId="ADAL" clId="{87C95F66-B322-4A90-8C0D-F72B0BEB92AA}" dt="2019-03-19T14:12:53.833" v="201" actId="478"/>
          <ac:graphicFrameMkLst>
            <pc:docMk/>
            <pc:sldMk cId="2722504638" sldId="393"/>
            <ac:graphicFrameMk id="18" creationId="{FEADE290-52D7-4ABF-8743-33C61153823F}"/>
          </ac:graphicFrameMkLst>
        </pc:graphicFrameChg>
        <pc:picChg chg="add del mod modCrop">
          <ac:chgData name="Kyle Tidswell-Brown" userId="3518c4a0-5c99-4880-b127-cb60ccf11a39" providerId="ADAL" clId="{87C95F66-B322-4A90-8C0D-F72B0BEB92AA}" dt="2019-03-19T14:10:29.398" v="163"/>
          <ac:picMkLst>
            <pc:docMk/>
            <pc:sldMk cId="2722504638" sldId="393"/>
            <ac:picMk id="2" creationId="{21716728-1E97-4A05-8777-47E80D74DD39}"/>
          </ac:picMkLst>
        </pc:picChg>
        <pc:picChg chg="add del mod modCrop">
          <ac:chgData name="Kyle Tidswell-Brown" userId="3518c4a0-5c99-4880-b127-cb60ccf11a39" providerId="ADAL" clId="{87C95F66-B322-4A90-8C0D-F72B0BEB92AA}" dt="2019-03-19T14:11:18.897" v="174"/>
          <ac:picMkLst>
            <pc:docMk/>
            <pc:sldMk cId="2722504638" sldId="393"/>
            <ac:picMk id="3" creationId="{318D03D6-C606-48F7-85A5-3C1DAE2D4291}"/>
          </ac:picMkLst>
        </pc:picChg>
        <pc:picChg chg="add del mod">
          <ac:chgData name="Kyle Tidswell-Brown" userId="3518c4a0-5c99-4880-b127-cb60ccf11a39" providerId="ADAL" clId="{87C95F66-B322-4A90-8C0D-F72B0BEB92AA}" dt="2019-03-19T14:11:35.579" v="179"/>
          <ac:picMkLst>
            <pc:docMk/>
            <pc:sldMk cId="2722504638" sldId="393"/>
            <ac:picMk id="4" creationId="{689302A2-0C0B-4C7D-94DA-D9BF7F29858D}"/>
          </ac:picMkLst>
        </pc:picChg>
        <pc:picChg chg="add del mod modCrop">
          <ac:chgData name="Kyle Tidswell-Brown" userId="3518c4a0-5c99-4880-b127-cb60ccf11a39" providerId="ADAL" clId="{87C95F66-B322-4A90-8C0D-F72B0BEB92AA}" dt="2019-03-19T14:12:14.415" v="190"/>
          <ac:picMkLst>
            <pc:docMk/>
            <pc:sldMk cId="2722504638" sldId="393"/>
            <ac:picMk id="5" creationId="{4B89865F-CB78-4F65-B587-7AC2917BF264}"/>
          </ac:picMkLst>
        </pc:picChg>
        <pc:picChg chg="add del mod topLvl modCrop">
          <ac:chgData name="Kyle Tidswell-Brown" userId="3518c4a0-5c99-4880-b127-cb60ccf11a39" providerId="ADAL" clId="{87C95F66-B322-4A90-8C0D-F72B0BEB92AA}" dt="2019-03-19T14:14:32.696" v="299" actId="478"/>
          <ac:picMkLst>
            <pc:docMk/>
            <pc:sldMk cId="2722504638" sldId="393"/>
            <ac:picMk id="6" creationId="{0F04AADF-11E0-4DD2-B465-5ACFEA66896C}"/>
          </ac:picMkLst>
        </pc:picChg>
        <pc:picChg chg="add del mod topLvl modCrop">
          <ac:chgData name="Kyle Tidswell-Brown" userId="3518c4a0-5c99-4880-b127-cb60ccf11a39" providerId="ADAL" clId="{87C95F66-B322-4A90-8C0D-F72B0BEB92AA}" dt="2019-03-19T14:14:32.696" v="299" actId="478"/>
          <ac:picMkLst>
            <pc:docMk/>
            <pc:sldMk cId="2722504638" sldId="393"/>
            <ac:picMk id="7" creationId="{20DCD233-1084-445B-AB1B-1C889A119B86}"/>
          </ac:picMkLst>
        </pc:picChg>
        <pc:picChg chg="add del mod topLvl">
          <ac:chgData name="Kyle Tidswell-Brown" userId="3518c4a0-5c99-4880-b127-cb60ccf11a39" providerId="ADAL" clId="{87C95F66-B322-4A90-8C0D-F72B0BEB92AA}" dt="2019-03-19T14:14:32.696" v="299" actId="478"/>
          <ac:picMkLst>
            <pc:docMk/>
            <pc:sldMk cId="2722504638" sldId="393"/>
            <ac:picMk id="14" creationId="{3FB33412-5604-4E8D-8F7D-5ACC9F782947}"/>
          </ac:picMkLst>
        </pc:picChg>
        <pc:picChg chg="add del mod topLvl">
          <ac:chgData name="Kyle Tidswell-Brown" userId="3518c4a0-5c99-4880-b127-cb60ccf11a39" providerId="ADAL" clId="{87C95F66-B322-4A90-8C0D-F72B0BEB92AA}" dt="2019-03-19T14:14:32.696" v="299" actId="478"/>
          <ac:picMkLst>
            <pc:docMk/>
            <pc:sldMk cId="2722504638" sldId="393"/>
            <ac:picMk id="20" creationId="{A031DEF4-A006-4B3F-B215-06152DD245DD}"/>
          </ac:picMkLst>
        </pc:picChg>
        <pc:picChg chg="add del mod topLvl modCrop">
          <ac:chgData name="Kyle Tidswell-Brown" userId="3518c4a0-5c99-4880-b127-cb60ccf11a39" providerId="ADAL" clId="{87C95F66-B322-4A90-8C0D-F72B0BEB92AA}" dt="2019-03-19T14:14:32.696" v="299" actId="478"/>
          <ac:picMkLst>
            <pc:docMk/>
            <pc:sldMk cId="2722504638" sldId="393"/>
            <ac:picMk id="24" creationId="{935E290E-022D-461D-B750-84DE153D0EFE}"/>
          </ac:picMkLst>
        </pc:picChg>
        <pc:picChg chg="add del mod topLvl">
          <ac:chgData name="Kyle Tidswell-Brown" userId="3518c4a0-5c99-4880-b127-cb60ccf11a39" providerId="ADAL" clId="{87C95F66-B322-4A90-8C0D-F72B0BEB92AA}" dt="2019-03-19T14:14:32.696" v="299" actId="478"/>
          <ac:picMkLst>
            <pc:docMk/>
            <pc:sldMk cId="2722504638" sldId="393"/>
            <ac:picMk id="25" creationId="{BCD2411B-F8DD-4CC6-8EBB-12A267DC371C}"/>
          </ac:picMkLst>
        </pc:picChg>
        <pc:picChg chg="add del">
          <ac:chgData name="Kyle Tidswell-Brown" userId="3518c4a0-5c99-4880-b127-cb60ccf11a39" providerId="ADAL" clId="{87C95F66-B322-4A90-8C0D-F72B0BEB92AA}" dt="2019-03-19T14:14:29.604" v="297"/>
          <ac:picMkLst>
            <pc:docMk/>
            <pc:sldMk cId="2722504638" sldId="393"/>
            <ac:picMk id="26" creationId="{2F7B1B97-69D4-4E13-BB49-677BE52B39FE}"/>
          </ac:picMkLst>
        </pc:picChg>
        <pc:picChg chg="add del">
          <ac:chgData name="Kyle Tidswell-Brown" userId="3518c4a0-5c99-4880-b127-cb60ccf11a39" providerId="ADAL" clId="{87C95F66-B322-4A90-8C0D-F72B0BEB92AA}" dt="2019-03-19T14:14:29.604" v="297"/>
          <ac:picMkLst>
            <pc:docMk/>
            <pc:sldMk cId="2722504638" sldId="393"/>
            <ac:picMk id="27" creationId="{3061FEB4-4DD0-46A1-9685-D97E1EA32C79}"/>
          </ac:picMkLst>
        </pc:picChg>
        <pc:picChg chg="add del">
          <ac:chgData name="Kyle Tidswell-Brown" userId="3518c4a0-5c99-4880-b127-cb60ccf11a39" providerId="ADAL" clId="{87C95F66-B322-4A90-8C0D-F72B0BEB92AA}" dt="2019-03-19T14:14:29.604" v="297"/>
          <ac:picMkLst>
            <pc:docMk/>
            <pc:sldMk cId="2722504638" sldId="393"/>
            <ac:picMk id="28" creationId="{6F34AB06-55FC-4EA6-8BE4-7C59EACD8726}"/>
          </ac:picMkLst>
        </pc:picChg>
        <pc:picChg chg="add del">
          <ac:chgData name="Kyle Tidswell-Brown" userId="3518c4a0-5c99-4880-b127-cb60ccf11a39" providerId="ADAL" clId="{87C95F66-B322-4A90-8C0D-F72B0BEB92AA}" dt="2019-03-19T14:14:29.604" v="297"/>
          <ac:picMkLst>
            <pc:docMk/>
            <pc:sldMk cId="2722504638" sldId="393"/>
            <ac:picMk id="29" creationId="{00EF1F5F-8DC2-4C11-83D5-2FF13D958A4F}"/>
          </ac:picMkLst>
        </pc:picChg>
        <pc:picChg chg="add del">
          <ac:chgData name="Kyle Tidswell-Brown" userId="3518c4a0-5c99-4880-b127-cb60ccf11a39" providerId="ADAL" clId="{87C95F66-B322-4A90-8C0D-F72B0BEB92AA}" dt="2019-03-19T14:14:29.604" v="297"/>
          <ac:picMkLst>
            <pc:docMk/>
            <pc:sldMk cId="2722504638" sldId="393"/>
            <ac:picMk id="30" creationId="{7AB84D63-7F05-4AB8-A429-847A31FA4588}"/>
          </ac:picMkLst>
        </pc:picChg>
        <pc:picChg chg="add del">
          <ac:chgData name="Kyle Tidswell-Brown" userId="3518c4a0-5c99-4880-b127-cb60ccf11a39" providerId="ADAL" clId="{87C95F66-B322-4A90-8C0D-F72B0BEB92AA}" dt="2019-03-19T14:14:29.604" v="297"/>
          <ac:picMkLst>
            <pc:docMk/>
            <pc:sldMk cId="2722504638" sldId="393"/>
            <ac:picMk id="31" creationId="{D83E597D-5EF6-450A-B591-30E041FE67CE}"/>
          </ac:picMkLst>
        </pc:picChg>
        <pc:picChg chg="add">
          <ac:chgData name="Kyle Tidswell-Brown" userId="3518c4a0-5c99-4880-b127-cb60ccf11a39" providerId="ADAL" clId="{87C95F66-B322-4A90-8C0D-F72B0BEB92AA}" dt="2019-03-19T14:14:33.146" v="300"/>
          <ac:picMkLst>
            <pc:docMk/>
            <pc:sldMk cId="2722504638" sldId="393"/>
            <ac:picMk id="32" creationId="{E9924168-272E-4022-A360-6907B3F96DE2}"/>
          </ac:picMkLst>
        </pc:picChg>
        <pc:picChg chg="add">
          <ac:chgData name="Kyle Tidswell-Brown" userId="3518c4a0-5c99-4880-b127-cb60ccf11a39" providerId="ADAL" clId="{87C95F66-B322-4A90-8C0D-F72B0BEB92AA}" dt="2019-03-19T14:14:33.146" v="300"/>
          <ac:picMkLst>
            <pc:docMk/>
            <pc:sldMk cId="2722504638" sldId="393"/>
            <ac:picMk id="33" creationId="{E0700363-9A08-4554-B057-4136074FA0A3}"/>
          </ac:picMkLst>
        </pc:picChg>
        <pc:picChg chg="add">
          <ac:chgData name="Kyle Tidswell-Brown" userId="3518c4a0-5c99-4880-b127-cb60ccf11a39" providerId="ADAL" clId="{87C95F66-B322-4A90-8C0D-F72B0BEB92AA}" dt="2019-03-19T14:14:33.146" v="300"/>
          <ac:picMkLst>
            <pc:docMk/>
            <pc:sldMk cId="2722504638" sldId="393"/>
            <ac:picMk id="34" creationId="{69ABAB7A-5CE3-467B-8526-624E9A0B054F}"/>
          </ac:picMkLst>
        </pc:picChg>
        <pc:picChg chg="add">
          <ac:chgData name="Kyle Tidswell-Brown" userId="3518c4a0-5c99-4880-b127-cb60ccf11a39" providerId="ADAL" clId="{87C95F66-B322-4A90-8C0D-F72B0BEB92AA}" dt="2019-03-19T14:14:33.146" v="300"/>
          <ac:picMkLst>
            <pc:docMk/>
            <pc:sldMk cId="2722504638" sldId="393"/>
            <ac:picMk id="35" creationId="{E16A1A85-A6CE-447D-BA39-5BDC954189CF}"/>
          </ac:picMkLst>
        </pc:picChg>
        <pc:picChg chg="add">
          <ac:chgData name="Kyle Tidswell-Brown" userId="3518c4a0-5c99-4880-b127-cb60ccf11a39" providerId="ADAL" clId="{87C95F66-B322-4A90-8C0D-F72B0BEB92AA}" dt="2019-03-19T14:14:33.146" v="300"/>
          <ac:picMkLst>
            <pc:docMk/>
            <pc:sldMk cId="2722504638" sldId="393"/>
            <ac:picMk id="36" creationId="{C599755A-A453-46D3-8AE6-4E9360360D35}"/>
          </ac:picMkLst>
        </pc:picChg>
        <pc:picChg chg="add">
          <ac:chgData name="Kyle Tidswell-Brown" userId="3518c4a0-5c99-4880-b127-cb60ccf11a39" providerId="ADAL" clId="{87C95F66-B322-4A90-8C0D-F72B0BEB92AA}" dt="2019-03-19T14:14:33.146" v="300"/>
          <ac:picMkLst>
            <pc:docMk/>
            <pc:sldMk cId="2722504638" sldId="393"/>
            <ac:picMk id="37" creationId="{0B477F7F-4797-4508-B0BD-0E7933CA09EB}"/>
          </ac:picMkLst>
        </pc:picChg>
      </pc:sldChg>
      <pc:sldChg chg="modSp">
        <pc:chgData name="Kyle Tidswell-Brown" userId="3518c4a0-5c99-4880-b127-cb60ccf11a39" providerId="ADAL" clId="{87C95F66-B322-4A90-8C0D-F72B0BEB92AA}" dt="2019-03-19T15:14:34.350" v="305"/>
        <pc:sldMkLst>
          <pc:docMk/>
          <pc:sldMk cId="1544937857" sldId="396"/>
        </pc:sldMkLst>
        <pc:graphicFrameChg chg="mod">
          <ac:chgData name="Kyle Tidswell-Brown" userId="3518c4a0-5c99-4880-b127-cb60ccf11a39" providerId="ADAL" clId="{87C95F66-B322-4A90-8C0D-F72B0BEB92AA}" dt="2019-03-19T15:14:34.350" v="305"/>
          <ac:graphicFrameMkLst>
            <pc:docMk/>
            <pc:sldMk cId="1544937857" sldId="396"/>
            <ac:graphicFrameMk id="27" creationId="{9D0B1721-38BE-486C-8F35-652770691840}"/>
          </ac:graphicFrameMkLst>
        </pc:graphicFrameChg>
      </pc:sldChg>
      <pc:sldChg chg="modSp">
        <pc:chgData name="Kyle Tidswell-Brown" userId="3518c4a0-5c99-4880-b127-cb60ccf11a39" providerId="ADAL" clId="{87C95F66-B322-4A90-8C0D-F72B0BEB92AA}" dt="2019-03-19T15:14:40.965" v="307"/>
        <pc:sldMkLst>
          <pc:docMk/>
          <pc:sldMk cId="1958143026" sldId="397"/>
        </pc:sldMkLst>
        <pc:graphicFrameChg chg="mod">
          <ac:chgData name="Kyle Tidswell-Brown" userId="3518c4a0-5c99-4880-b127-cb60ccf11a39" providerId="ADAL" clId="{87C95F66-B322-4A90-8C0D-F72B0BEB92AA}" dt="2019-03-19T15:14:40.965" v="307"/>
          <ac:graphicFrameMkLst>
            <pc:docMk/>
            <pc:sldMk cId="1958143026" sldId="397"/>
            <ac:graphicFrameMk id="27" creationId="{9D0B1721-38BE-486C-8F35-652770691840}"/>
          </ac:graphicFrameMkLst>
        </pc:graphicFrameChg>
      </pc:sldChg>
      <pc:sldChg chg="addSp delSp modSp add addCm delCm">
        <pc:chgData name="Kyle Tidswell-Brown" userId="3518c4a0-5c99-4880-b127-cb60ccf11a39" providerId="ADAL" clId="{87C95F66-B322-4A90-8C0D-F72B0BEB92AA}" dt="2019-03-19T15:45:59.566" v="746" actId="20577"/>
        <pc:sldMkLst>
          <pc:docMk/>
          <pc:sldMk cId="3134884331" sldId="400"/>
        </pc:sldMkLst>
        <pc:spChg chg="add mod">
          <ac:chgData name="Kyle Tidswell-Brown" userId="3518c4a0-5c99-4880-b127-cb60ccf11a39" providerId="ADAL" clId="{87C95F66-B322-4A90-8C0D-F72B0BEB92AA}" dt="2019-03-19T15:44:21.904" v="734" actId="12789"/>
          <ac:spMkLst>
            <pc:docMk/>
            <pc:sldMk cId="3134884331" sldId="400"/>
            <ac:spMk id="4" creationId="{56847B08-E194-466A-93F5-6211FDE02A6B}"/>
          </ac:spMkLst>
        </pc:spChg>
        <pc:spChg chg="add mod">
          <ac:chgData name="Kyle Tidswell-Brown" userId="3518c4a0-5c99-4880-b127-cb60ccf11a39" providerId="ADAL" clId="{87C95F66-B322-4A90-8C0D-F72B0BEB92AA}" dt="2019-03-19T15:44:21.904" v="734" actId="12789"/>
          <ac:spMkLst>
            <pc:docMk/>
            <pc:sldMk cId="3134884331" sldId="400"/>
            <ac:spMk id="12" creationId="{AB78FC20-950F-48AC-9DC1-083C5EBC5F91}"/>
          </ac:spMkLst>
        </pc:spChg>
        <pc:spChg chg="add del">
          <ac:chgData name="Kyle Tidswell-Brown" userId="3518c4a0-5c99-4880-b127-cb60ccf11a39" providerId="ADAL" clId="{87C95F66-B322-4A90-8C0D-F72B0BEB92AA}" dt="2019-03-19T15:38:22.691" v="701"/>
          <ac:spMkLst>
            <pc:docMk/>
            <pc:sldMk cId="3134884331" sldId="400"/>
            <ac:spMk id="15" creationId="{BFF51A24-0A25-42AD-BEA0-921287CB7E78}"/>
          </ac:spMkLst>
        </pc:spChg>
        <pc:spChg chg="mod">
          <ac:chgData name="Kyle Tidswell-Brown" userId="3518c4a0-5c99-4880-b127-cb60ccf11a39" providerId="ADAL" clId="{87C95F66-B322-4A90-8C0D-F72B0BEB92AA}" dt="2019-03-19T15:45:59.566" v="746" actId="20577"/>
          <ac:spMkLst>
            <pc:docMk/>
            <pc:sldMk cId="3134884331" sldId="400"/>
            <ac:spMk id="19" creationId="{5252A847-DE45-4FA3-A1F8-EEBEB845FF8E}"/>
          </ac:spMkLst>
        </pc:spChg>
        <pc:graphicFrameChg chg="add del mod modGraphic">
          <ac:chgData name="Kyle Tidswell-Brown" userId="3518c4a0-5c99-4880-b127-cb60ccf11a39" providerId="ADAL" clId="{87C95F66-B322-4A90-8C0D-F72B0BEB92AA}" dt="2019-03-19T15:31:24.065" v="474" actId="478"/>
          <ac:graphicFrameMkLst>
            <pc:docMk/>
            <pc:sldMk cId="3134884331" sldId="400"/>
            <ac:graphicFrameMk id="2" creationId="{CA8AD88D-AF16-4CD1-8F96-35DBF4F9464F}"/>
          </ac:graphicFrameMkLst>
        </pc:graphicFrameChg>
        <pc:graphicFrameChg chg="add mod modGraphic">
          <ac:chgData name="Kyle Tidswell-Brown" userId="3518c4a0-5c99-4880-b127-cb60ccf11a39" providerId="ADAL" clId="{87C95F66-B322-4A90-8C0D-F72B0BEB92AA}" dt="2019-03-19T15:39:54.022" v="732" actId="1035"/>
          <ac:graphicFrameMkLst>
            <pc:docMk/>
            <pc:sldMk cId="3134884331" sldId="400"/>
            <ac:graphicFrameMk id="3" creationId="{C10D045D-5143-4AD0-B661-321809EE1492}"/>
          </ac:graphicFrameMkLst>
        </pc:graphicFrameChg>
        <pc:graphicFrameChg chg="add mod modGraphic">
          <ac:chgData name="Kyle Tidswell-Brown" userId="3518c4a0-5c99-4880-b127-cb60ccf11a39" providerId="ADAL" clId="{87C95F66-B322-4A90-8C0D-F72B0BEB92AA}" dt="2019-03-19T15:44:25.971" v="735" actId="12789"/>
          <ac:graphicFrameMkLst>
            <pc:docMk/>
            <pc:sldMk cId="3134884331" sldId="400"/>
            <ac:graphicFrameMk id="5" creationId="{08CE70CF-98CF-4C22-AF55-97DD04FFCE81}"/>
          </ac:graphicFrameMkLst>
        </pc:graphicFrameChg>
        <pc:graphicFrameChg chg="add mod modGraphic">
          <ac:chgData name="Kyle Tidswell-Brown" userId="3518c4a0-5c99-4880-b127-cb60ccf11a39" providerId="ADAL" clId="{87C95F66-B322-4A90-8C0D-F72B0BEB92AA}" dt="2019-03-19T15:44:31.275" v="736" actId="12789"/>
          <ac:graphicFrameMkLst>
            <pc:docMk/>
            <pc:sldMk cId="3134884331" sldId="400"/>
            <ac:graphicFrameMk id="6" creationId="{902835FE-6F1F-4737-8F65-408AAA43B0E7}"/>
          </ac:graphicFrameMkLst>
        </pc:graphicFrameChg>
        <pc:graphicFrameChg chg="add del mod modGraphic">
          <ac:chgData name="Kyle Tidswell-Brown" userId="3518c4a0-5c99-4880-b127-cb60ccf11a39" providerId="ADAL" clId="{87C95F66-B322-4A90-8C0D-F72B0BEB92AA}" dt="2019-03-19T15:34:10.960" v="570" actId="478"/>
          <ac:graphicFrameMkLst>
            <pc:docMk/>
            <pc:sldMk cId="3134884331" sldId="400"/>
            <ac:graphicFrameMk id="11" creationId="{F8E6D3D7-309B-47D2-83CA-E272910F0754}"/>
          </ac:graphicFrameMkLst>
        </pc:graphicFrameChg>
        <pc:graphicFrameChg chg="add mod modGraphic">
          <ac:chgData name="Kyle Tidswell-Brown" userId="3518c4a0-5c99-4880-b127-cb60ccf11a39" providerId="ADAL" clId="{87C95F66-B322-4A90-8C0D-F72B0BEB92AA}" dt="2019-03-19T15:44:45.584" v="738" actId="20577"/>
          <ac:graphicFrameMkLst>
            <pc:docMk/>
            <pc:sldMk cId="3134884331" sldId="400"/>
            <ac:graphicFrameMk id="13" creationId="{6BDF4382-3E41-455E-9C1C-2AEBE098AA43}"/>
          </ac:graphicFrameMkLst>
        </pc:graphicFrameChg>
        <pc:graphicFrameChg chg="add mod modGraphic">
          <ac:chgData name="Kyle Tidswell-Brown" userId="3518c4a0-5c99-4880-b127-cb60ccf11a39" providerId="ADAL" clId="{87C95F66-B322-4A90-8C0D-F72B0BEB92AA}" dt="2019-03-19T15:44:31.275" v="736" actId="12789"/>
          <ac:graphicFrameMkLst>
            <pc:docMk/>
            <pc:sldMk cId="3134884331" sldId="400"/>
            <ac:graphicFrameMk id="16" creationId="{6F0EEA6E-2E96-4267-9523-AA36A0249B75}"/>
          </ac:graphicFrameMkLst>
        </pc:graphicFrameChg>
      </pc:sldChg>
      <pc:sldChg chg="modSp add">
        <pc:chgData name="Kyle Tidswell-Brown" userId="3518c4a0-5c99-4880-b127-cb60ccf11a39" providerId="ADAL" clId="{87C95F66-B322-4A90-8C0D-F72B0BEB92AA}" dt="2019-03-19T15:46:45.930" v="750" actId="20577"/>
        <pc:sldMkLst>
          <pc:docMk/>
          <pc:sldMk cId="2436656486" sldId="401"/>
        </pc:sldMkLst>
        <pc:graphicFrameChg chg="modGraphic">
          <ac:chgData name="Kyle Tidswell-Brown" userId="3518c4a0-5c99-4880-b127-cb60ccf11a39" providerId="ADAL" clId="{87C95F66-B322-4A90-8C0D-F72B0BEB92AA}" dt="2019-03-19T15:46:45.930" v="750" actId="20577"/>
          <ac:graphicFrameMkLst>
            <pc:docMk/>
            <pc:sldMk cId="2436656486" sldId="401"/>
            <ac:graphicFrameMk id="3" creationId="{C10D045D-5143-4AD0-B661-321809EE1492}"/>
          </ac:graphicFrameMkLst>
        </pc:graphicFrameChg>
      </pc:sldChg>
    </pc:docChg>
  </pc:docChgLst>
  <pc:docChgLst>
    <pc:chgData name="Claire Walker" userId="ea9b7a16-6533-4bfc-968f-2b771b65ab59" providerId="ADAL" clId="{41137499-E5DA-4392-8381-C64E6A06B6B6}"/>
    <pc:docChg chg="undo custSel addSld delSld modSld sldOrd">
      <pc:chgData name="Claire Walker" userId="ea9b7a16-6533-4bfc-968f-2b771b65ab59" providerId="ADAL" clId="{41137499-E5DA-4392-8381-C64E6A06B6B6}" dt="2019-03-15T13:13:33.825" v="1251" actId="1076"/>
      <pc:docMkLst>
        <pc:docMk/>
      </pc:docMkLst>
      <pc:sldChg chg="modSp">
        <pc:chgData name="Claire Walker" userId="ea9b7a16-6533-4bfc-968f-2b771b65ab59" providerId="ADAL" clId="{41137499-E5DA-4392-8381-C64E6A06B6B6}" dt="2019-03-15T13:10:55.029" v="1208" actId="1076"/>
        <pc:sldMkLst>
          <pc:docMk/>
          <pc:sldMk cId="2637481266" sldId="256"/>
        </pc:sldMkLst>
        <pc:spChg chg="mod">
          <ac:chgData name="Claire Walker" userId="ea9b7a16-6533-4bfc-968f-2b771b65ab59" providerId="ADAL" clId="{41137499-E5DA-4392-8381-C64E6A06B6B6}" dt="2019-03-15T13:10:50.421" v="1206" actId="1076"/>
          <ac:spMkLst>
            <pc:docMk/>
            <pc:sldMk cId="2637481266" sldId="256"/>
            <ac:spMk id="17" creationId="{0F18B4CD-798D-4EA5-92CF-7A4BB6DD9812}"/>
          </ac:spMkLst>
        </pc:spChg>
        <pc:spChg chg="mod">
          <ac:chgData name="Claire Walker" userId="ea9b7a16-6533-4bfc-968f-2b771b65ab59" providerId="ADAL" clId="{41137499-E5DA-4392-8381-C64E6A06B6B6}" dt="2019-03-15T11:08:01.026" v="7" actId="255"/>
          <ac:spMkLst>
            <pc:docMk/>
            <pc:sldMk cId="2637481266" sldId="256"/>
            <ac:spMk id="19" creationId="{5252A847-DE45-4FA3-A1F8-EEBEB845FF8E}"/>
          </ac:spMkLst>
        </pc:spChg>
        <pc:grpChg chg="mod">
          <ac:chgData name="Claire Walker" userId="ea9b7a16-6533-4bfc-968f-2b771b65ab59" providerId="ADAL" clId="{41137499-E5DA-4392-8381-C64E6A06B6B6}" dt="2019-03-15T13:10:55.029" v="1208" actId="1076"/>
          <ac:grpSpMkLst>
            <pc:docMk/>
            <pc:sldMk cId="2637481266" sldId="256"/>
            <ac:grpSpMk id="16" creationId="{B31300A9-E3C5-4701-8EF1-45ED088A04DD}"/>
          </ac:grpSpMkLst>
        </pc:grpChg>
      </pc:sldChg>
      <pc:sldChg chg="addSp delSp modSp">
        <pc:chgData name="Claire Walker" userId="ea9b7a16-6533-4bfc-968f-2b771b65ab59" providerId="ADAL" clId="{41137499-E5DA-4392-8381-C64E6A06B6B6}" dt="2019-03-15T13:10:59.044" v="1210"/>
        <pc:sldMkLst>
          <pc:docMk/>
          <pc:sldMk cId="3855900595" sldId="301"/>
        </pc:sldMkLst>
        <pc:spChg chg="mod">
          <ac:chgData name="Claire Walker" userId="ea9b7a16-6533-4bfc-968f-2b771b65ab59" providerId="ADAL" clId="{41137499-E5DA-4392-8381-C64E6A06B6B6}" dt="2019-03-15T11:08:28.596" v="14" actId="404"/>
          <ac:spMkLst>
            <pc:docMk/>
            <pc:sldMk cId="3855900595" sldId="301"/>
            <ac:spMk id="19" creationId="{5252A847-DE45-4FA3-A1F8-EEBEB845FF8E}"/>
          </ac:spMkLst>
        </pc:spChg>
        <pc:grpChg chg="add">
          <ac:chgData name="Claire Walker" userId="ea9b7a16-6533-4bfc-968f-2b771b65ab59" providerId="ADAL" clId="{41137499-E5DA-4392-8381-C64E6A06B6B6}" dt="2019-03-15T13:10:59.044" v="1210"/>
          <ac:grpSpMkLst>
            <pc:docMk/>
            <pc:sldMk cId="3855900595" sldId="301"/>
            <ac:grpSpMk id="7" creationId="{8939F9D8-D1DF-4FAD-85E1-18BBBC793949}"/>
          </ac:grpSpMkLst>
        </pc:grpChg>
        <pc:grpChg chg="del">
          <ac:chgData name="Claire Walker" userId="ea9b7a16-6533-4bfc-968f-2b771b65ab59" providerId="ADAL" clId="{41137499-E5DA-4392-8381-C64E6A06B6B6}" dt="2019-03-15T13:10:57.992" v="1209" actId="478"/>
          <ac:grpSpMkLst>
            <pc:docMk/>
            <pc:sldMk cId="3855900595" sldId="301"/>
            <ac:grpSpMk id="16" creationId="{B31300A9-E3C5-4701-8EF1-45ED088A04DD}"/>
          </ac:grpSpMkLst>
        </pc:grpChg>
      </pc:sldChg>
      <pc:sldChg chg="addSp delSp modSp">
        <pc:chgData name="Claire Walker" userId="ea9b7a16-6533-4bfc-968f-2b771b65ab59" providerId="ADAL" clId="{41137499-E5DA-4392-8381-C64E6A06B6B6}" dt="2019-03-15T13:11:10.004" v="1216"/>
        <pc:sldMkLst>
          <pc:docMk/>
          <pc:sldMk cId="36917022" sldId="360"/>
        </pc:sldMkLst>
        <pc:spChg chg="mod">
          <ac:chgData name="Claire Walker" userId="ea9b7a16-6533-4bfc-968f-2b771b65ab59" providerId="ADAL" clId="{41137499-E5DA-4392-8381-C64E6A06B6B6}" dt="2019-03-15T11:15:05.235" v="83" actId="404"/>
          <ac:spMkLst>
            <pc:docMk/>
            <pc:sldMk cId="36917022" sldId="360"/>
            <ac:spMk id="19" creationId="{5252A847-DE45-4FA3-A1F8-EEBEB845FF8E}"/>
          </ac:spMkLst>
        </pc:spChg>
        <pc:grpChg chg="add">
          <ac:chgData name="Claire Walker" userId="ea9b7a16-6533-4bfc-968f-2b771b65ab59" providerId="ADAL" clId="{41137499-E5DA-4392-8381-C64E6A06B6B6}" dt="2019-03-15T13:11:10.004" v="1216"/>
          <ac:grpSpMkLst>
            <pc:docMk/>
            <pc:sldMk cId="36917022" sldId="360"/>
            <ac:grpSpMk id="14" creationId="{011533C5-272A-4FFA-B443-2F9E0673B1CC}"/>
          </ac:grpSpMkLst>
        </pc:grpChg>
        <pc:grpChg chg="del">
          <ac:chgData name="Claire Walker" userId="ea9b7a16-6533-4bfc-968f-2b771b65ab59" providerId="ADAL" clId="{41137499-E5DA-4392-8381-C64E6A06B6B6}" dt="2019-03-15T13:11:09.633" v="1215" actId="478"/>
          <ac:grpSpMkLst>
            <pc:docMk/>
            <pc:sldMk cId="36917022" sldId="360"/>
            <ac:grpSpMk id="16" creationId="{B31300A9-E3C5-4701-8EF1-45ED088A04DD}"/>
          </ac:grpSpMkLst>
        </pc:grpChg>
        <pc:graphicFrameChg chg="add del mod modGraphic">
          <ac:chgData name="Claire Walker" userId="ea9b7a16-6533-4bfc-968f-2b771b65ab59" providerId="ADAL" clId="{41137499-E5DA-4392-8381-C64E6A06B6B6}" dt="2019-03-15T11:29:08.402" v="338" actId="207"/>
          <ac:graphicFrameMkLst>
            <pc:docMk/>
            <pc:sldMk cId="36917022" sldId="360"/>
            <ac:graphicFrameMk id="7" creationId="{2932A878-08AF-490B-A0CA-63D9E695CBE0}"/>
          </ac:graphicFrameMkLst>
        </pc:graphicFrameChg>
        <pc:graphicFrameChg chg="add del mod modGraphic">
          <ac:chgData name="Claire Walker" userId="ea9b7a16-6533-4bfc-968f-2b771b65ab59" providerId="ADAL" clId="{41137499-E5DA-4392-8381-C64E6A06B6B6}" dt="2019-03-15T11:25:14.632" v="217"/>
          <ac:graphicFrameMkLst>
            <pc:docMk/>
            <pc:sldMk cId="36917022" sldId="360"/>
            <ac:graphicFrameMk id="9" creationId="{41DFD8CF-B702-4F91-8555-053F344E7A90}"/>
          </ac:graphicFrameMkLst>
        </pc:graphicFrameChg>
        <pc:graphicFrameChg chg="add del mod modGraphic">
          <ac:chgData name="Claire Walker" userId="ea9b7a16-6533-4bfc-968f-2b771b65ab59" providerId="ADAL" clId="{41137499-E5DA-4392-8381-C64E6A06B6B6}" dt="2019-03-15T11:25:14.632" v="217"/>
          <ac:graphicFrameMkLst>
            <pc:docMk/>
            <pc:sldMk cId="36917022" sldId="360"/>
            <ac:graphicFrameMk id="10" creationId="{D6B84C99-CD1A-4359-8A22-E9C7B2FD3D63}"/>
          </ac:graphicFrameMkLst>
        </pc:graphicFrameChg>
        <pc:graphicFrameChg chg="add del mod modGraphic">
          <ac:chgData name="Claire Walker" userId="ea9b7a16-6533-4bfc-968f-2b771b65ab59" providerId="ADAL" clId="{41137499-E5DA-4392-8381-C64E6A06B6B6}" dt="2019-03-15T11:25:14.632" v="217"/>
          <ac:graphicFrameMkLst>
            <pc:docMk/>
            <pc:sldMk cId="36917022" sldId="360"/>
            <ac:graphicFrameMk id="11" creationId="{4595B863-B24A-48CD-B879-E06E9B113106}"/>
          </ac:graphicFrameMkLst>
        </pc:graphicFrameChg>
        <pc:graphicFrameChg chg="add del mod modGraphic">
          <ac:chgData name="Claire Walker" userId="ea9b7a16-6533-4bfc-968f-2b771b65ab59" providerId="ADAL" clId="{41137499-E5DA-4392-8381-C64E6A06B6B6}" dt="2019-03-15T11:25:14.632" v="217"/>
          <ac:graphicFrameMkLst>
            <pc:docMk/>
            <pc:sldMk cId="36917022" sldId="360"/>
            <ac:graphicFrameMk id="12" creationId="{FFC3E647-9EC9-4772-9011-D339B7CCA442}"/>
          </ac:graphicFrameMkLst>
        </pc:graphicFrameChg>
        <pc:graphicFrameChg chg="add del mod modGraphic">
          <ac:chgData name="Claire Walker" userId="ea9b7a16-6533-4bfc-968f-2b771b65ab59" providerId="ADAL" clId="{41137499-E5DA-4392-8381-C64E6A06B6B6}" dt="2019-03-15T11:25:14.632" v="217"/>
          <ac:graphicFrameMkLst>
            <pc:docMk/>
            <pc:sldMk cId="36917022" sldId="360"/>
            <ac:graphicFrameMk id="13" creationId="{96D6D9C5-3B15-407C-8B9E-3CFC5571881E}"/>
          </ac:graphicFrameMkLst>
        </pc:graphicFrameChg>
      </pc:sldChg>
      <pc:sldChg chg="addSp delSp modSp">
        <pc:chgData name="Claire Walker" userId="ea9b7a16-6533-4bfc-968f-2b771b65ab59" providerId="ADAL" clId="{41137499-E5DA-4392-8381-C64E6A06B6B6}" dt="2019-03-15T13:11:16.915" v="1220"/>
        <pc:sldMkLst>
          <pc:docMk/>
          <pc:sldMk cId="790003337" sldId="365"/>
        </pc:sldMkLst>
        <pc:spChg chg="mod">
          <ac:chgData name="Claire Walker" userId="ea9b7a16-6533-4bfc-968f-2b771b65ab59" providerId="ADAL" clId="{41137499-E5DA-4392-8381-C64E6A06B6B6}" dt="2019-03-15T11:16:45.587" v="102" actId="404"/>
          <ac:spMkLst>
            <pc:docMk/>
            <pc:sldMk cId="790003337" sldId="365"/>
            <ac:spMk id="19" creationId="{5252A847-DE45-4FA3-A1F8-EEBEB845FF8E}"/>
          </ac:spMkLst>
        </pc:spChg>
        <pc:grpChg chg="del">
          <ac:chgData name="Claire Walker" userId="ea9b7a16-6533-4bfc-968f-2b771b65ab59" providerId="ADAL" clId="{41137499-E5DA-4392-8381-C64E6A06B6B6}" dt="2019-03-15T13:11:16.506" v="1219" actId="478"/>
          <ac:grpSpMkLst>
            <pc:docMk/>
            <pc:sldMk cId="790003337" sldId="365"/>
            <ac:grpSpMk id="16" creationId="{B31300A9-E3C5-4701-8EF1-45ED088A04DD}"/>
          </ac:grpSpMkLst>
        </pc:grpChg>
        <pc:grpChg chg="add">
          <ac:chgData name="Claire Walker" userId="ea9b7a16-6533-4bfc-968f-2b771b65ab59" providerId="ADAL" clId="{41137499-E5DA-4392-8381-C64E6A06B6B6}" dt="2019-03-15T13:11:16.915" v="1220"/>
          <ac:grpSpMkLst>
            <pc:docMk/>
            <pc:sldMk cId="790003337" sldId="365"/>
            <ac:grpSpMk id="21" creationId="{8CF96EF9-2D96-4E28-8FC6-D86E2BC7F915}"/>
          </ac:grpSpMkLst>
        </pc:grpChg>
        <pc:graphicFrameChg chg="mod modGraphic">
          <ac:chgData name="Claire Walker" userId="ea9b7a16-6533-4bfc-968f-2b771b65ab59" providerId="ADAL" clId="{41137499-E5DA-4392-8381-C64E6A06B6B6}" dt="2019-03-15T11:32:54.237" v="423" actId="1035"/>
          <ac:graphicFrameMkLst>
            <pc:docMk/>
            <pc:sldMk cId="790003337" sldId="365"/>
            <ac:graphicFrameMk id="7" creationId="{2932A878-08AF-490B-A0CA-63D9E695CBE0}"/>
          </ac:graphicFrameMkLst>
        </pc:graphicFrameChg>
        <pc:graphicFrameChg chg="add del mod modGraphic">
          <ac:chgData name="Claire Walker" userId="ea9b7a16-6533-4bfc-968f-2b771b65ab59" providerId="ADAL" clId="{41137499-E5DA-4392-8381-C64E6A06B6B6}" dt="2019-03-15T11:20:53.562" v="173" actId="478"/>
          <ac:graphicFrameMkLst>
            <pc:docMk/>
            <pc:sldMk cId="790003337" sldId="365"/>
            <ac:graphicFrameMk id="9" creationId="{26FDC01C-5664-4B33-950E-E02EB638B907}"/>
          </ac:graphicFrameMkLst>
        </pc:graphicFrameChg>
        <pc:graphicFrameChg chg="add mod modGraphic">
          <ac:chgData name="Claire Walker" userId="ea9b7a16-6533-4bfc-968f-2b771b65ab59" providerId="ADAL" clId="{41137499-E5DA-4392-8381-C64E6A06B6B6}" dt="2019-03-15T11:32:54.237" v="423" actId="1035"/>
          <ac:graphicFrameMkLst>
            <pc:docMk/>
            <pc:sldMk cId="790003337" sldId="365"/>
            <ac:graphicFrameMk id="10" creationId="{3DD22BB4-1F54-41D0-9408-C99EFCA6BDFA}"/>
          </ac:graphicFrameMkLst>
        </pc:graphicFrameChg>
        <pc:graphicFrameChg chg="add del mod">
          <ac:chgData name="Claire Walker" userId="ea9b7a16-6533-4bfc-968f-2b771b65ab59" providerId="ADAL" clId="{41137499-E5DA-4392-8381-C64E6A06B6B6}" dt="2019-03-15T11:30:03.769" v="342" actId="478"/>
          <ac:graphicFrameMkLst>
            <pc:docMk/>
            <pc:sldMk cId="790003337" sldId="365"/>
            <ac:graphicFrameMk id="11" creationId="{73C96E7E-6990-47FD-8C95-E08401684C5A}"/>
          </ac:graphicFrameMkLst>
        </pc:graphicFrameChg>
        <pc:graphicFrameChg chg="add del mod">
          <ac:chgData name="Claire Walker" userId="ea9b7a16-6533-4bfc-968f-2b771b65ab59" providerId="ADAL" clId="{41137499-E5DA-4392-8381-C64E6A06B6B6}" dt="2019-03-15T11:30:02.336" v="341" actId="478"/>
          <ac:graphicFrameMkLst>
            <pc:docMk/>
            <pc:sldMk cId="790003337" sldId="365"/>
            <ac:graphicFrameMk id="12" creationId="{956F1E4C-62AC-4441-A7FB-9DD2C9F7B614}"/>
          </ac:graphicFrameMkLst>
        </pc:graphicFrameChg>
        <pc:graphicFrameChg chg="add mod modGraphic">
          <ac:chgData name="Claire Walker" userId="ea9b7a16-6533-4bfc-968f-2b771b65ab59" providerId="ADAL" clId="{41137499-E5DA-4392-8381-C64E6A06B6B6}" dt="2019-03-15T11:32:54.237" v="423" actId="1035"/>
          <ac:graphicFrameMkLst>
            <pc:docMk/>
            <pc:sldMk cId="790003337" sldId="365"/>
            <ac:graphicFrameMk id="13" creationId="{D34E324E-B595-4209-BDF5-A9DDE95B80C8}"/>
          </ac:graphicFrameMkLst>
        </pc:graphicFrameChg>
        <pc:graphicFrameChg chg="add mod modGraphic">
          <ac:chgData name="Claire Walker" userId="ea9b7a16-6533-4bfc-968f-2b771b65ab59" providerId="ADAL" clId="{41137499-E5DA-4392-8381-C64E6A06B6B6}" dt="2019-03-15T11:32:54.237" v="423" actId="1035"/>
          <ac:graphicFrameMkLst>
            <pc:docMk/>
            <pc:sldMk cId="790003337" sldId="365"/>
            <ac:graphicFrameMk id="14" creationId="{296C0FEC-798B-423B-A385-E80D96EA4172}"/>
          </ac:graphicFrameMkLst>
        </pc:graphicFrameChg>
        <pc:graphicFrameChg chg="add mod modGraphic">
          <ac:chgData name="Claire Walker" userId="ea9b7a16-6533-4bfc-968f-2b771b65ab59" providerId="ADAL" clId="{41137499-E5DA-4392-8381-C64E6A06B6B6}" dt="2019-03-15T11:32:54.237" v="423" actId="1035"/>
          <ac:graphicFrameMkLst>
            <pc:docMk/>
            <pc:sldMk cId="790003337" sldId="365"/>
            <ac:graphicFrameMk id="15" creationId="{CCF8C0E3-54A3-47EA-B774-1F4FD6876CF5}"/>
          </ac:graphicFrameMkLst>
        </pc:graphicFrameChg>
        <pc:graphicFrameChg chg="add del mod">
          <ac:chgData name="Claire Walker" userId="ea9b7a16-6533-4bfc-968f-2b771b65ab59" providerId="ADAL" clId="{41137499-E5DA-4392-8381-C64E6A06B6B6}" dt="2019-03-15T11:33:14.819" v="428" actId="478"/>
          <ac:graphicFrameMkLst>
            <pc:docMk/>
            <pc:sldMk cId="790003337" sldId="365"/>
            <ac:graphicFrameMk id="20" creationId="{13036358-B479-4C4A-8EE5-A52E573496D3}"/>
          </ac:graphicFrameMkLst>
        </pc:graphicFrameChg>
      </pc:sldChg>
      <pc:sldChg chg="addSp delSp modSp">
        <pc:chgData name="Claire Walker" userId="ea9b7a16-6533-4bfc-968f-2b771b65ab59" providerId="ADAL" clId="{41137499-E5DA-4392-8381-C64E6A06B6B6}" dt="2019-03-15T13:11:32.604" v="1230"/>
        <pc:sldMkLst>
          <pc:docMk/>
          <pc:sldMk cId="789632467" sldId="368"/>
        </pc:sldMkLst>
        <pc:spChg chg="mod">
          <ac:chgData name="Claire Walker" userId="ea9b7a16-6533-4bfc-968f-2b771b65ab59" providerId="ADAL" clId="{41137499-E5DA-4392-8381-C64E6A06B6B6}" dt="2019-03-15T11:37:55.424" v="668" actId="404"/>
          <ac:spMkLst>
            <pc:docMk/>
            <pc:sldMk cId="789632467" sldId="368"/>
            <ac:spMk id="19" creationId="{5252A847-DE45-4FA3-A1F8-EEBEB845FF8E}"/>
          </ac:spMkLst>
        </pc:spChg>
        <pc:grpChg chg="del">
          <ac:chgData name="Claire Walker" userId="ea9b7a16-6533-4bfc-968f-2b771b65ab59" providerId="ADAL" clId="{41137499-E5DA-4392-8381-C64E6A06B6B6}" dt="2019-03-15T13:11:32.236" v="1229" actId="478"/>
          <ac:grpSpMkLst>
            <pc:docMk/>
            <pc:sldMk cId="789632467" sldId="368"/>
            <ac:grpSpMk id="16" creationId="{B31300A9-E3C5-4701-8EF1-45ED088A04DD}"/>
          </ac:grpSpMkLst>
        </pc:grpChg>
        <pc:grpChg chg="add">
          <ac:chgData name="Claire Walker" userId="ea9b7a16-6533-4bfc-968f-2b771b65ab59" providerId="ADAL" clId="{41137499-E5DA-4392-8381-C64E6A06B6B6}" dt="2019-03-15T13:11:32.604" v="1230"/>
          <ac:grpSpMkLst>
            <pc:docMk/>
            <pc:sldMk cId="789632467" sldId="368"/>
            <ac:grpSpMk id="21" creationId="{9C1086E1-2F88-4FC9-BBA3-B060A62CD48B}"/>
          </ac:grpSpMkLst>
        </pc:grpChg>
        <pc:graphicFrameChg chg="add mod">
          <ac:chgData name="Claire Walker" userId="ea9b7a16-6533-4bfc-968f-2b771b65ab59" providerId="ADAL" clId="{41137499-E5DA-4392-8381-C64E6A06B6B6}" dt="2019-03-15T11:41:13.144" v="743" actId="207"/>
          <ac:graphicFrameMkLst>
            <pc:docMk/>
            <pc:sldMk cId="789632467" sldId="368"/>
            <ac:graphicFrameMk id="9" creationId="{529B44E8-82A5-4079-BDFE-70B6C373750D}"/>
          </ac:graphicFrameMkLst>
        </pc:graphicFrameChg>
        <pc:graphicFrameChg chg="del">
          <ac:chgData name="Claire Walker" userId="ea9b7a16-6533-4bfc-968f-2b771b65ab59" providerId="ADAL" clId="{41137499-E5DA-4392-8381-C64E6A06B6B6}" dt="2019-03-15T11:38:01.044" v="669" actId="478"/>
          <ac:graphicFrameMkLst>
            <pc:docMk/>
            <pc:sldMk cId="789632467" sldId="368"/>
            <ac:graphicFrameMk id="10" creationId="{9D1B2E0D-F52A-4EA8-A6E1-7CE3D6C36052}"/>
          </ac:graphicFrameMkLst>
        </pc:graphicFrameChg>
        <pc:graphicFrameChg chg="add mod">
          <ac:chgData name="Claire Walker" userId="ea9b7a16-6533-4bfc-968f-2b771b65ab59" providerId="ADAL" clId="{41137499-E5DA-4392-8381-C64E6A06B6B6}" dt="2019-03-15T11:42:52.961" v="773" actId="207"/>
          <ac:graphicFrameMkLst>
            <pc:docMk/>
            <pc:sldMk cId="789632467" sldId="368"/>
            <ac:graphicFrameMk id="11" creationId="{5C9F444F-81CF-4104-87CA-70DBD617924D}"/>
          </ac:graphicFrameMkLst>
        </pc:graphicFrameChg>
        <pc:graphicFrameChg chg="add mod">
          <ac:chgData name="Claire Walker" userId="ea9b7a16-6533-4bfc-968f-2b771b65ab59" providerId="ADAL" clId="{41137499-E5DA-4392-8381-C64E6A06B6B6}" dt="2019-03-15T11:42:43.068" v="769" actId="207"/>
          <ac:graphicFrameMkLst>
            <pc:docMk/>
            <pc:sldMk cId="789632467" sldId="368"/>
            <ac:graphicFrameMk id="12" creationId="{68EB3B4D-EFB5-4EED-9892-DC2A3AA9B4A3}"/>
          </ac:graphicFrameMkLst>
        </pc:graphicFrameChg>
        <pc:graphicFrameChg chg="add mod">
          <ac:chgData name="Claire Walker" userId="ea9b7a16-6533-4bfc-968f-2b771b65ab59" providerId="ADAL" clId="{41137499-E5DA-4392-8381-C64E6A06B6B6}" dt="2019-03-15T11:43:38.215" v="797" actId="1035"/>
          <ac:graphicFrameMkLst>
            <pc:docMk/>
            <pc:sldMk cId="789632467" sldId="368"/>
            <ac:graphicFrameMk id="13" creationId="{1D565030-06DA-488C-8209-ED98D842A341}"/>
          </ac:graphicFrameMkLst>
        </pc:graphicFrameChg>
        <pc:graphicFrameChg chg="add mod">
          <ac:chgData name="Claire Walker" userId="ea9b7a16-6533-4bfc-968f-2b771b65ab59" providerId="ADAL" clId="{41137499-E5DA-4392-8381-C64E6A06B6B6}" dt="2019-03-15T11:43:38.215" v="797" actId="1035"/>
          <ac:graphicFrameMkLst>
            <pc:docMk/>
            <pc:sldMk cId="789632467" sldId="368"/>
            <ac:graphicFrameMk id="14" creationId="{7EB99A54-2BE9-4B9C-A628-8149084BABD8}"/>
          </ac:graphicFrameMkLst>
        </pc:graphicFrameChg>
        <pc:graphicFrameChg chg="add mod">
          <ac:chgData name="Claire Walker" userId="ea9b7a16-6533-4bfc-968f-2b771b65ab59" providerId="ADAL" clId="{41137499-E5DA-4392-8381-C64E6A06B6B6}" dt="2019-03-15T11:43:38.215" v="797" actId="1035"/>
          <ac:graphicFrameMkLst>
            <pc:docMk/>
            <pc:sldMk cId="789632467" sldId="368"/>
            <ac:graphicFrameMk id="15" creationId="{2E8C9B8A-8564-4FCC-B052-51E46E19CD00}"/>
          </ac:graphicFrameMkLst>
        </pc:graphicFrameChg>
        <pc:graphicFrameChg chg="add mod modGraphic">
          <ac:chgData name="Claire Walker" userId="ea9b7a16-6533-4bfc-968f-2b771b65ab59" providerId="ADAL" clId="{41137499-E5DA-4392-8381-C64E6A06B6B6}" dt="2019-03-15T11:44:51.408" v="807" actId="20577"/>
          <ac:graphicFrameMkLst>
            <pc:docMk/>
            <pc:sldMk cId="789632467" sldId="368"/>
            <ac:graphicFrameMk id="20" creationId="{3DBC4F83-6AE0-4180-9FBF-2A81C3CD177F}"/>
          </ac:graphicFrameMkLst>
        </pc:graphicFrameChg>
      </pc:sldChg>
      <pc:sldChg chg="addSp delSp modSp">
        <pc:chgData name="Claire Walker" userId="ea9b7a16-6533-4bfc-968f-2b771b65ab59" providerId="ADAL" clId="{41137499-E5DA-4392-8381-C64E6A06B6B6}" dt="2019-03-15T13:11:23.319" v="1224"/>
        <pc:sldMkLst>
          <pc:docMk/>
          <pc:sldMk cId="929716631" sldId="370"/>
        </pc:sldMkLst>
        <pc:spChg chg="mod">
          <ac:chgData name="Claire Walker" userId="ea9b7a16-6533-4bfc-968f-2b771b65ab59" providerId="ADAL" clId="{41137499-E5DA-4392-8381-C64E6A06B6B6}" dt="2019-03-15T11:21:21.007" v="179" actId="404"/>
          <ac:spMkLst>
            <pc:docMk/>
            <pc:sldMk cId="929716631" sldId="370"/>
            <ac:spMk id="19" creationId="{5252A847-DE45-4FA3-A1F8-EEBEB845FF8E}"/>
          </ac:spMkLst>
        </pc:spChg>
        <pc:grpChg chg="add">
          <ac:chgData name="Claire Walker" userId="ea9b7a16-6533-4bfc-968f-2b771b65ab59" providerId="ADAL" clId="{41137499-E5DA-4392-8381-C64E6A06B6B6}" dt="2019-03-15T13:11:23.319" v="1224"/>
          <ac:grpSpMkLst>
            <pc:docMk/>
            <pc:sldMk cId="929716631" sldId="370"/>
            <ac:grpSpMk id="9" creationId="{B6D339AA-6BEC-4222-BDA9-484C67936BED}"/>
          </ac:grpSpMkLst>
        </pc:grpChg>
        <pc:grpChg chg="del">
          <ac:chgData name="Claire Walker" userId="ea9b7a16-6533-4bfc-968f-2b771b65ab59" providerId="ADAL" clId="{41137499-E5DA-4392-8381-C64E6A06B6B6}" dt="2019-03-15T13:11:22.971" v="1223" actId="478"/>
          <ac:grpSpMkLst>
            <pc:docMk/>
            <pc:sldMk cId="929716631" sldId="370"/>
            <ac:grpSpMk id="16" creationId="{B31300A9-E3C5-4701-8EF1-45ED088A04DD}"/>
          </ac:grpSpMkLst>
        </pc:grpChg>
        <pc:graphicFrameChg chg="modGraphic">
          <ac:chgData name="Claire Walker" userId="ea9b7a16-6533-4bfc-968f-2b771b65ab59" providerId="ADAL" clId="{41137499-E5DA-4392-8381-C64E6A06B6B6}" dt="2019-03-15T11:35:11.479" v="606" actId="20577"/>
          <ac:graphicFrameMkLst>
            <pc:docMk/>
            <pc:sldMk cId="929716631" sldId="370"/>
            <ac:graphicFrameMk id="10" creationId="{7DA3C673-62BE-47F5-B144-BF6A5CB94024}"/>
          </ac:graphicFrameMkLst>
        </pc:graphicFrameChg>
        <pc:graphicFrameChg chg="mod modGraphic">
          <ac:chgData name="Claire Walker" userId="ea9b7a16-6533-4bfc-968f-2b771b65ab59" providerId="ADAL" clId="{41137499-E5DA-4392-8381-C64E6A06B6B6}" dt="2019-03-15T11:35:18.676" v="617" actId="20577"/>
          <ac:graphicFrameMkLst>
            <pc:docMk/>
            <pc:sldMk cId="929716631" sldId="370"/>
            <ac:graphicFrameMk id="11" creationId="{F7C062C8-A3B6-4764-87A7-EF6759C3E611}"/>
          </ac:graphicFrameMkLst>
        </pc:graphicFrameChg>
      </pc:sldChg>
      <pc:sldChg chg="addSp delSp modSp">
        <pc:chgData name="Claire Walker" userId="ea9b7a16-6533-4bfc-968f-2b771b65ab59" providerId="ADAL" clId="{41137499-E5DA-4392-8381-C64E6A06B6B6}" dt="2019-03-15T13:11:36.446" v="1232"/>
        <pc:sldMkLst>
          <pc:docMk/>
          <pc:sldMk cId="1847565149" sldId="372"/>
        </pc:sldMkLst>
        <pc:spChg chg="mod">
          <ac:chgData name="Claire Walker" userId="ea9b7a16-6533-4bfc-968f-2b771b65ab59" providerId="ADAL" clId="{41137499-E5DA-4392-8381-C64E6A06B6B6}" dt="2019-03-15T11:47:27.723" v="869" actId="20577"/>
          <ac:spMkLst>
            <pc:docMk/>
            <pc:sldMk cId="1847565149" sldId="372"/>
            <ac:spMk id="14" creationId="{78D36C47-49DB-4F62-B92E-E041E7237010}"/>
          </ac:spMkLst>
        </pc:spChg>
        <pc:spChg chg="mod">
          <ac:chgData name="Claire Walker" userId="ea9b7a16-6533-4bfc-968f-2b771b65ab59" providerId="ADAL" clId="{41137499-E5DA-4392-8381-C64E6A06B6B6}" dt="2019-03-15T11:46:52.605" v="830" actId="403"/>
          <ac:spMkLst>
            <pc:docMk/>
            <pc:sldMk cId="1847565149" sldId="372"/>
            <ac:spMk id="15" creationId="{4387BC9B-D698-416E-A7C7-F4AACCD3394C}"/>
          </ac:spMkLst>
        </pc:spChg>
        <pc:spChg chg="mod">
          <ac:chgData name="Claire Walker" userId="ea9b7a16-6533-4bfc-968f-2b771b65ab59" providerId="ADAL" clId="{41137499-E5DA-4392-8381-C64E6A06B6B6}" dt="2019-03-15T11:46:52.605" v="830" actId="403"/>
          <ac:spMkLst>
            <pc:docMk/>
            <pc:sldMk cId="1847565149" sldId="372"/>
            <ac:spMk id="24" creationId="{A11EEA1D-2B56-428A-8F09-C00B59A60A02}"/>
          </ac:spMkLst>
        </pc:spChg>
        <pc:spChg chg="mod">
          <ac:chgData name="Claire Walker" userId="ea9b7a16-6533-4bfc-968f-2b771b65ab59" providerId="ADAL" clId="{41137499-E5DA-4392-8381-C64E6A06B6B6}" dt="2019-03-15T11:46:52.605" v="830" actId="403"/>
          <ac:spMkLst>
            <pc:docMk/>
            <pc:sldMk cId="1847565149" sldId="372"/>
            <ac:spMk id="25" creationId="{6144A1A5-11C2-49EA-9691-427ECA304534}"/>
          </ac:spMkLst>
        </pc:spChg>
        <pc:spChg chg="mod">
          <ac:chgData name="Claire Walker" userId="ea9b7a16-6533-4bfc-968f-2b771b65ab59" providerId="ADAL" clId="{41137499-E5DA-4392-8381-C64E6A06B6B6}" dt="2019-03-15T11:46:52.605" v="830" actId="403"/>
          <ac:spMkLst>
            <pc:docMk/>
            <pc:sldMk cId="1847565149" sldId="372"/>
            <ac:spMk id="26" creationId="{FDC40298-3E97-48DC-83B1-5BBF434E0E44}"/>
          </ac:spMkLst>
        </pc:spChg>
        <pc:grpChg chg="add">
          <ac:chgData name="Claire Walker" userId="ea9b7a16-6533-4bfc-968f-2b771b65ab59" providerId="ADAL" clId="{41137499-E5DA-4392-8381-C64E6A06B6B6}" dt="2019-03-15T13:11:36.446" v="1232"/>
          <ac:grpSpMkLst>
            <pc:docMk/>
            <pc:sldMk cId="1847565149" sldId="372"/>
            <ac:grpSpMk id="12" creationId="{59516558-47EB-45FF-AA0D-1562DFE4EA86}"/>
          </ac:grpSpMkLst>
        </pc:grpChg>
        <pc:grpChg chg="del">
          <ac:chgData name="Claire Walker" userId="ea9b7a16-6533-4bfc-968f-2b771b65ab59" providerId="ADAL" clId="{41137499-E5DA-4392-8381-C64E6A06B6B6}" dt="2019-03-15T13:11:35.904" v="1231" actId="478"/>
          <ac:grpSpMkLst>
            <pc:docMk/>
            <pc:sldMk cId="1847565149" sldId="372"/>
            <ac:grpSpMk id="16" creationId="{B31300A9-E3C5-4701-8EF1-45ED088A04DD}"/>
          </ac:grpSpMkLst>
        </pc:grpChg>
      </pc:sldChg>
      <pc:sldChg chg="addSp delSp modSp">
        <pc:chgData name="Claire Walker" userId="ea9b7a16-6533-4bfc-968f-2b771b65ab59" providerId="ADAL" clId="{41137499-E5DA-4392-8381-C64E6A06B6B6}" dt="2019-03-15T13:13:33.825" v="1251" actId="1076"/>
        <pc:sldMkLst>
          <pc:docMk/>
          <pc:sldMk cId="10745400" sldId="381"/>
        </pc:sldMkLst>
        <pc:spChg chg="add">
          <ac:chgData name="Claire Walker" userId="ea9b7a16-6533-4bfc-968f-2b771b65ab59" providerId="ADAL" clId="{41137499-E5DA-4392-8381-C64E6A06B6B6}" dt="2019-03-15T11:18:36.206" v="117"/>
          <ac:spMkLst>
            <pc:docMk/>
            <pc:sldMk cId="10745400" sldId="381"/>
            <ac:spMk id="22" creationId="{2A57F74F-EDDF-4A17-8EC9-E234539CBDA3}"/>
          </ac:spMkLst>
        </pc:spChg>
        <pc:spChg chg="del mod">
          <ac:chgData name="Claire Walker" userId="ea9b7a16-6533-4bfc-968f-2b771b65ab59" providerId="ADAL" clId="{41137499-E5DA-4392-8381-C64E6A06B6B6}" dt="2019-03-15T11:18:02.782" v="108"/>
          <ac:spMkLst>
            <pc:docMk/>
            <pc:sldMk cId="10745400" sldId="381"/>
            <ac:spMk id="27" creationId="{1DD144E2-B76F-46B6-A576-0135FF159529}"/>
          </ac:spMkLst>
        </pc:spChg>
        <pc:grpChg chg="del">
          <ac:chgData name="Claire Walker" userId="ea9b7a16-6533-4bfc-968f-2b771b65ab59" providerId="ADAL" clId="{41137499-E5DA-4392-8381-C64E6A06B6B6}" dt="2019-03-15T13:11:02.097" v="1211" actId="478"/>
          <ac:grpSpMkLst>
            <pc:docMk/>
            <pc:sldMk cId="10745400" sldId="381"/>
            <ac:grpSpMk id="16" creationId="{B31300A9-E3C5-4701-8EF1-45ED088A04DD}"/>
          </ac:grpSpMkLst>
        </pc:grpChg>
        <pc:grpChg chg="add">
          <ac:chgData name="Claire Walker" userId="ea9b7a16-6533-4bfc-968f-2b771b65ab59" providerId="ADAL" clId="{41137499-E5DA-4392-8381-C64E6A06B6B6}" dt="2019-03-15T13:11:02.895" v="1212"/>
          <ac:grpSpMkLst>
            <pc:docMk/>
            <pc:sldMk cId="10745400" sldId="381"/>
            <ac:grpSpMk id="28" creationId="{E9B286DD-07F9-4D4C-B0D7-9BE869066B0F}"/>
          </ac:grpSpMkLst>
        </pc:grpChg>
        <pc:graphicFrameChg chg="add mod modGraphic">
          <ac:chgData name="Claire Walker" userId="ea9b7a16-6533-4bfc-968f-2b771b65ab59" providerId="ADAL" clId="{41137499-E5DA-4392-8381-C64E6A06B6B6}" dt="2019-03-15T13:13:15.002" v="1250" actId="1076"/>
          <ac:graphicFrameMkLst>
            <pc:docMk/>
            <pc:sldMk cId="10745400" sldId="381"/>
            <ac:graphicFrameMk id="12" creationId="{570703B8-8C20-4F3D-9336-CE539F23AA62}"/>
          </ac:graphicFrameMkLst>
        </pc:graphicFrameChg>
        <pc:graphicFrameChg chg="add mod modGraphic">
          <ac:chgData name="Claire Walker" userId="ea9b7a16-6533-4bfc-968f-2b771b65ab59" providerId="ADAL" clId="{41137499-E5DA-4392-8381-C64E6A06B6B6}" dt="2019-03-15T13:12:55.141" v="1248" actId="12789"/>
          <ac:graphicFrameMkLst>
            <pc:docMk/>
            <pc:sldMk cId="10745400" sldId="381"/>
            <ac:graphicFrameMk id="13" creationId="{850754B2-4C70-4753-94F8-4150DC997D56}"/>
          </ac:graphicFrameMkLst>
        </pc:graphicFrameChg>
        <pc:graphicFrameChg chg="add mod modGraphic">
          <ac:chgData name="Claire Walker" userId="ea9b7a16-6533-4bfc-968f-2b771b65ab59" providerId="ADAL" clId="{41137499-E5DA-4392-8381-C64E6A06B6B6}" dt="2019-03-15T13:13:33.825" v="1251" actId="1076"/>
          <ac:graphicFrameMkLst>
            <pc:docMk/>
            <pc:sldMk cId="10745400" sldId="381"/>
            <ac:graphicFrameMk id="14" creationId="{ADBB7CCB-6C8E-46BF-BC24-131A2998D299}"/>
          </ac:graphicFrameMkLst>
        </pc:graphicFrameChg>
        <pc:graphicFrameChg chg="add del mod">
          <ac:chgData name="Claire Walker" userId="ea9b7a16-6533-4bfc-968f-2b771b65ab59" providerId="ADAL" clId="{41137499-E5DA-4392-8381-C64E6A06B6B6}" dt="2019-03-15T11:17:49.392" v="107" actId="478"/>
          <ac:graphicFrameMkLst>
            <pc:docMk/>
            <pc:sldMk cId="10745400" sldId="381"/>
            <ac:graphicFrameMk id="15" creationId="{0BFC5CE9-0630-4480-AD97-AA912FC97E05}"/>
          </ac:graphicFrameMkLst>
        </pc:graphicFrameChg>
        <pc:graphicFrameChg chg="add del mod">
          <ac:chgData name="Claire Walker" userId="ea9b7a16-6533-4bfc-968f-2b771b65ab59" providerId="ADAL" clId="{41137499-E5DA-4392-8381-C64E6A06B6B6}" dt="2019-03-15T11:17:49.392" v="107" actId="478"/>
          <ac:graphicFrameMkLst>
            <pc:docMk/>
            <pc:sldMk cId="10745400" sldId="381"/>
            <ac:graphicFrameMk id="19" creationId="{3A716095-C1DB-4FED-B244-8502C8860EC7}"/>
          </ac:graphicFrameMkLst>
        </pc:graphicFrameChg>
        <pc:graphicFrameChg chg="add del mod">
          <ac:chgData name="Claire Walker" userId="ea9b7a16-6533-4bfc-968f-2b771b65ab59" providerId="ADAL" clId="{41137499-E5DA-4392-8381-C64E6A06B6B6}" dt="2019-03-15T11:17:49.392" v="107" actId="478"/>
          <ac:graphicFrameMkLst>
            <pc:docMk/>
            <pc:sldMk cId="10745400" sldId="381"/>
            <ac:graphicFrameMk id="20" creationId="{8DE6A2DE-B0E8-491D-989C-2686681E59F7}"/>
          </ac:graphicFrameMkLst>
        </pc:graphicFrameChg>
        <pc:graphicFrameChg chg="modGraphic">
          <ac:chgData name="Claire Walker" userId="ea9b7a16-6533-4bfc-968f-2b771b65ab59" providerId="ADAL" clId="{41137499-E5DA-4392-8381-C64E6A06B6B6}" dt="2019-03-15T11:18:33.797" v="116" actId="113"/>
          <ac:graphicFrameMkLst>
            <pc:docMk/>
            <pc:sldMk cId="10745400" sldId="381"/>
            <ac:graphicFrameMk id="23" creationId="{F7B73E4C-5518-41CD-89B3-7C7711F48FD7}"/>
          </ac:graphicFrameMkLst>
        </pc:graphicFrameChg>
        <pc:graphicFrameChg chg="modGraphic">
          <ac:chgData name="Claire Walker" userId="ea9b7a16-6533-4bfc-968f-2b771b65ab59" providerId="ADAL" clId="{41137499-E5DA-4392-8381-C64E6A06B6B6}" dt="2019-03-15T11:18:12.536" v="110" actId="113"/>
          <ac:graphicFrameMkLst>
            <pc:docMk/>
            <pc:sldMk cId="10745400" sldId="381"/>
            <ac:graphicFrameMk id="24" creationId="{82473958-1C42-47C1-9D85-7C25DB619C43}"/>
          </ac:graphicFrameMkLst>
        </pc:graphicFrameChg>
        <pc:graphicFrameChg chg="modGraphic">
          <ac:chgData name="Claire Walker" userId="ea9b7a16-6533-4bfc-968f-2b771b65ab59" providerId="ADAL" clId="{41137499-E5DA-4392-8381-C64E6A06B6B6}" dt="2019-03-15T11:18:26.051" v="114" actId="113"/>
          <ac:graphicFrameMkLst>
            <pc:docMk/>
            <pc:sldMk cId="10745400" sldId="381"/>
            <ac:graphicFrameMk id="25" creationId="{95D7B5F4-AAE6-4F9A-95CA-681BE91EBBAE}"/>
          </ac:graphicFrameMkLst>
        </pc:graphicFrameChg>
        <pc:graphicFrameChg chg="modGraphic">
          <ac:chgData name="Claire Walker" userId="ea9b7a16-6533-4bfc-968f-2b771b65ab59" providerId="ADAL" clId="{41137499-E5DA-4392-8381-C64E6A06B6B6}" dt="2019-03-15T11:18:19.510" v="112" actId="2711"/>
          <ac:graphicFrameMkLst>
            <pc:docMk/>
            <pc:sldMk cId="10745400" sldId="381"/>
            <ac:graphicFrameMk id="26" creationId="{0438312E-ED42-4AF4-86F3-D033C719A33E}"/>
          </ac:graphicFrameMkLst>
        </pc:graphicFrameChg>
      </pc:sldChg>
      <pc:sldChg chg="addSp delSp add ord">
        <pc:chgData name="Claire Walker" userId="ea9b7a16-6533-4bfc-968f-2b771b65ab59" providerId="ADAL" clId="{41137499-E5DA-4392-8381-C64E6A06B6B6}" dt="2019-03-15T13:12:59.653" v="1249"/>
        <pc:sldMkLst>
          <pc:docMk/>
          <pc:sldMk cId="3015234826" sldId="388"/>
        </pc:sldMkLst>
        <pc:spChg chg="add">
          <ac:chgData name="Claire Walker" userId="ea9b7a16-6533-4bfc-968f-2b771b65ab59" providerId="ADAL" clId="{41137499-E5DA-4392-8381-C64E6A06B6B6}" dt="2019-03-15T11:19:05.704" v="122"/>
          <ac:spMkLst>
            <pc:docMk/>
            <pc:sldMk cId="3015234826" sldId="388"/>
            <ac:spMk id="15" creationId="{6EE48F30-99BB-47A9-806E-6FF46E7C5535}"/>
          </ac:spMkLst>
        </pc:spChg>
        <pc:spChg chg="del">
          <ac:chgData name="Claire Walker" userId="ea9b7a16-6533-4bfc-968f-2b771b65ab59" providerId="ADAL" clId="{41137499-E5DA-4392-8381-C64E6A06B6B6}" dt="2019-03-15T11:19:01.227" v="120"/>
          <ac:spMkLst>
            <pc:docMk/>
            <pc:sldMk cId="3015234826" sldId="388"/>
            <ac:spMk id="22" creationId="{2A57F74F-EDDF-4A17-8EC9-E234539CBDA3}"/>
          </ac:spMkLst>
        </pc:spChg>
        <pc:grpChg chg="del">
          <ac:chgData name="Claire Walker" userId="ea9b7a16-6533-4bfc-968f-2b771b65ab59" providerId="ADAL" clId="{41137499-E5DA-4392-8381-C64E6A06B6B6}" dt="2019-03-15T13:11:06.098" v="1213" actId="478"/>
          <ac:grpSpMkLst>
            <pc:docMk/>
            <pc:sldMk cId="3015234826" sldId="388"/>
            <ac:grpSpMk id="16" creationId="{B31300A9-E3C5-4701-8EF1-45ED088A04DD}"/>
          </ac:grpSpMkLst>
        </pc:grpChg>
        <pc:grpChg chg="add">
          <ac:chgData name="Claire Walker" userId="ea9b7a16-6533-4bfc-968f-2b771b65ab59" providerId="ADAL" clId="{41137499-E5DA-4392-8381-C64E6A06B6B6}" dt="2019-03-15T13:11:06.560" v="1214"/>
          <ac:grpSpMkLst>
            <pc:docMk/>
            <pc:sldMk cId="3015234826" sldId="388"/>
            <ac:grpSpMk id="19" creationId="{B4D6886E-4D4B-4848-B9F2-6785A4900EC0}"/>
          </ac:grpSpMkLst>
        </pc:grpChg>
        <pc:graphicFrameChg chg="del">
          <ac:chgData name="Claire Walker" userId="ea9b7a16-6533-4bfc-968f-2b771b65ab59" providerId="ADAL" clId="{41137499-E5DA-4392-8381-C64E6A06B6B6}" dt="2019-03-15T11:19:04.646" v="121" actId="478"/>
          <ac:graphicFrameMkLst>
            <pc:docMk/>
            <pc:sldMk cId="3015234826" sldId="388"/>
            <ac:graphicFrameMk id="12" creationId="{570703B8-8C20-4F3D-9336-CE539F23AA62}"/>
          </ac:graphicFrameMkLst>
        </pc:graphicFrameChg>
        <pc:graphicFrameChg chg="del">
          <ac:chgData name="Claire Walker" userId="ea9b7a16-6533-4bfc-968f-2b771b65ab59" providerId="ADAL" clId="{41137499-E5DA-4392-8381-C64E6A06B6B6}" dt="2019-03-15T11:19:04.646" v="121" actId="478"/>
          <ac:graphicFrameMkLst>
            <pc:docMk/>
            <pc:sldMk cId="3015234826" sldId="388"/>
            <ac:graphicFrameMk id="13" creationId="{850754B2-4C70-4753-94F8-4150DC997D56}"/>
          </ac:graphicFrameMkLst>
        </pc:graphicFrameChg>
        <pc:graphicFrameChg chg="del">
          <ac:chgData name="Claire Walker" userId="ea9b7a16-6533-4bfc-968f-2b771b65ab59" providerId="ADAL" clId="{41137499-E5DA-4392-8381-C64E6A06B6B6}" dt="2019-03-15T11:19:04.646" v="121" actId="478"/>
          <ac:graphicFrameMkLst>
            <pc:docMk/>
            <pc:sldMk cId="3015234826" sldId="388"/>
            <ac:graphicFrameMk id="14" creationId="{ADBB7CCB-6C8E-46BF-BC24-131A2998D299}"/>
          </ac:graphicFrameMkLst>
        </pc:graphicFrameChg>
      </pc:sldChg>
      <pc:sldChg chg="addSp delSp modSp add">
        <pc:chgData name="Claire Walker" userId="ea9b7a16-6533-4bfc-968f-2b771b65ab59" providerId="ADAL" clId="{41137499-E5DA-4392-8381-C64E6A06B6B6}" dt="2019-03-15T13:11:13.496" v="1218"/>
        <pc:sldMkLst>
          <pc:docMk/>
          <pc:sldMk cId="2026290397" sldId="390"/>
        </pc:sldMkLst>
        <pc:grpChg chg="add">
          <ac:chgData name="Claire Walker" userId="ea9b7a16-6533-4bfc-968f-2b771b65ab59" providerId="ADAL" clId="{41137499-E5DA-4392-8381-C64E6A06B6B6}" dt="2019-03-15T13:11:13.496" v="1218"/>
          <ac:grpSpMkLst>
            <pc:docMk/>
            <pc:sldMk cId="2026290397" sldId="390"/>
            <ac:grpSpMk id="9" creationId="{15D56AAB-007B-4221-BC74-0B009ACE24A8}"/>
          </ac:grpSpMkLst>
        </pc:grpChg>
        <pc:grpChg chg="del">
          <ac:chgData name="Claire Walker" userId="ea9b7a16-6533-4bfc-968f-2b771b65ab59" providerId="ADAL" clId="{41137499-E5DA-4392-8381-C64E6A06B6B6}" dt="2019-03-15T13:11:13.052" v="1217" actId="478"/>
          <ac:grpSpMkLst>
            <pc:docMk/>
            <pc:sldMk cId="2026290397" sldId="390"/>
            <ac:grpSpMk id="16" creationId="{B31300A9-E3C5-4701-8EF1-45ED088A04DD}"/>
          </ac:grpSpMkLst>
        </pc:grpChg>
        <pc:graphicFrameChg chg="mod modGraphic">
          <ac:chgData name="Claire Walker" userId="ea9b7a16-6533-4bfc-968f-2b771b65ab59" providerId="ADAL" clId="{41137499-E5DA-4392-8381-C64E6A06B6B6}" dt="2019-03-15T11:29:00.064" v="336" actId="207"/>
          <ac:graphicFrameMkLst>
            <pc:docMk/>
            <pc:sldMk cId="2026290397" sldId="390"/>
            <ac:graphicFrameMk id="7" creationId="{2932A878-08AF-490B-A0CA-63D9E695CBE0}"/>
          </ac:graphicFrameMkLst>
        </pc:graphicFrameChg>
      </pc:sldChg>
      <pc:sldChg chg="addSp delSp modSp add">
        <pc:chgData name="Claire Walker" userId="ea9b7a16-6533-4bfc-968f-2b771b65ab59" providerId="ADAL" clId="{41137499-E5DA-4392-8381-C64E6A06B6B6}" dt="2019-03-15T13:11:19.867" v="1222"/>
        <pc:sldMkLst>
          <pc:docMk/>
          <pc:sldMk cId="2285400036" sldId="391"/>
        </pc:sldMkLst>
        <pc:grpChg chg="del">
          <ac:chgData name="Claire Walker" userId="ea9b7a16-6533-4bfc-968f-2b771b65ab59" providerId="ADAL" clId="{41137499-E5DA-4392-8381-C64E6A06B6B6}" dt="2019-03-15T13:11:19.445" v="1221" actId="478"/>
          <ac:grpSpMkLst>
            <pc:docMk/>
            <pc:sldMk cId="2285400036" sldId="391"/>
            <ac:grpSpMk id="16" creationId="{B31300A9-E3C5-4701-8EF1-45ED088A04DD}"/>
          </ac:grpSpMkLst>
        </pc:grpChg>
        <pc:grpChg chg="add">
          <ac:chgData name="Claire Walker" userId="ea9b7a16-6533-4bfc-968f-2b771b65ab59" providerId="ADAL" clId="{41137499-E5DA-4392-8381-C64E6A06B6B6}" dt="2019-03-15T13:11:19.867" v="1222"/>
          <ac:grpSpMkLst>
            <pc:docMk/>
            <pc:sldMk cId="2285400036" sldId="391"/>
            <ac:grpSpMk id="21" creationId="{E2843A7E-3F67-4918-BC07-D596CE98D40E}"/>
          </ac:grpSpMkLst>
        </pc:grpChg>
        <pc:graphicFrameChg chg="mod">
          <ac:chgData name="Claire Walker" userId="ea9b7a16-6533-4bfc-968f-2b771b65ab59" providerId="ADAL" clId="{41137499-E5DA-4392-8381-C64E6A06B6B6}" dt="2019-03-15T11:33:40.271" v="487" actId="1037"/>
          <ac:graphicFrameMkLst>
            <pc:docMk/>
            <pc:sldMk cId="2285400036" sldId="391"/>
            <ac:graphicFrameMk id="13" creationId="{D34E324E-B595-4209-BDF5-A9DDE95B80C8}"/>
          </ac:graphicFrameMkLst>
        </pc:graphicFrameChg>
        <pc:graphicFrameChg chg="mod">
          <ac:chgData name="Claire Walker" userId="ea9b7a16-6533-4bfc-968f-2b771b65ab59" providerId="ADAL" clId="{41137499-E5DA-4392-8381-C64E6A06B6B6}" dt="2019-03-15T11:33:50.886" v="527" actId="1038"/>
          <ac:graphicFrameMkLst>
            <pc:docMk/>
            <pc:sldMk cId="2285400036" sldId="391"/>
            <ac:graphicFrameMk id="14" creationId="{296C0FEC-798B-423B-A385-E80D96EA4172}"/>
          </ac:graphicFrameMkLst>
        </pc:graphicFrameChg>
        <pc:graphicFrameChg chg="mod">
          <ac:chgData name="Claire Walker" userId="ea9b7a16-6533-4bfc-968f-2b771b65ab59" providerId="ADAL" clId="{41137499-E5DA-4392-8381-C64E6A06B6B6}" dt="2019-03-15T11:34:06.130" v="583" actId="1076"/>
          <ac:graphicFrameMkLst>
            <pc:docMk/>
            <pc:sldMk cId="2285400036" sldId="391"/>
            <ac:graphicFrameMk id="15" creationId="{CCF8C0E3-54A3-47EA-B774-1F4FD6876CF5}"/>
          </ac:graphicFrameMkLst>
        </pc:graphicFrameChg>
        <pc:graphicFrameChg chg="mod modGraphic">
          <ac:chgData name="Claire Walker" userId="ea9b7a16-6533-4bfc-968f-2b771b65ab59" providerId="ADAL" clId="{41137499-E5DA-4392-8381-C64E6A06B6B6}" dt="2019-03-15T11:34:42.188" v="594"/>
          <ac:graphicFrameMkLst>
            <pc:docMk/>
            <pc:sldMk cId="2285400036" sldId="391"/>
            <ac:graphicFrameMk id="20" creationId="{13036358-B479-4C4A-8EE5-A52E573496D3}"/>
          </ac:graphicFrameMkLst>
        </pc:graphicFrameChg>
      </pc:sldChg>
      <pc:sldChg chg="addSp delSp modSp add">
        <pc:chgData name="Claire Walker" userId="ea9b7a16-6533-4bfc-968f-2b771b65ab59" providerId="ADAL" clId="{41137499-E5DA-4392-8381-C64E6A06B6B6}" dt="2019-03-15T13:11:26.539" v="1226"/>
        <pc:sldMkLst>
          <pc:docMk/>
          <pc:sldMk cId="3271645801" sldId="392"/>
        </pc:sldMkLst>
        <pc:grpChg chg="add">
          <ac:chgData name="Claire Walker" userId="ea9b7a16-6533-4bfc-968f-2b771b65ab59" providerId="ADAL" clId="{41137499-E5DA-4392-8381-C64E6A06B6B6}" dt="2019-03-15T13:11:26.539" v="1226"/>
          <ac:grpSpMkLst>
            <pc:docMk/>
            <pc:sldMk cId="3271645801" sldId="392"/>
            <ac:grpSpMk id="13" creationId="{41804DAD-3696-4145-8F8A-7A103F3F47D9}"/>
          </ac:grpSpMkLst>
        </pc:grpChg>
        <pc:grpChg chg="del">
          <ac:chgData name="Claire Walker" userId="ea9b7a16-6533-4bfc-968f-2b771b65ab59" providerId="ADAL" clId="{41137499-E5DA-4392-8381-C64E6A06B6B6}" dt="2019-03-15T13:11:26.104" v="1225" actId="478"/>
          <ac:grpSpMkLst>
            <pc:docMk/>
            <pc:sldMk cId="3271645801" sldId="392"/>
            <ac:grpSpMk id="16" creationId="{B31300A9-E3C5-4701-8EF1-45ED088A04DD}"/>
          </ac:grpSpMkLst>
        </pc:grpChg>
        <pc:graphicFrameChg chg="add del mod">
          <ac:chgData name="Claire Walker" userId="ea9b7a16-6533-4bfc-968f-2b771b65ab59" providerId="ADAL" clId="{41137499-E5DA-4392-8381-C64E6A06B6B6}" dt="2019-03-15T11:36:07.539" v="646" actId="478"/>
          <ac:graphicFrameMkLst>
            <pc:docMk/>
            <pc:sldMk cId="3271645801" sldId="392"/>
            <ac:graphicFrameMk id="9" creationId="{F34834C5-FE4C-48E0-AFC0-44378762C5F7}"/>
          </ac:graphicFrameMkLst>
        </pc:graphicFrameChg>
        <pc:graphicFrameChg chg="mod modGraphic">
          <ac:chgData name="Claire Walker" userId="ea9b7a16-6533-4bfc-968f-2b771b65ab59" providerId="ADAL" clId="{41137499-E5DA-4392-8381-C64E6A06B6B6}" dt="2019-03-15T11:36:30.708" v="653"/>
          <ac:graphicFrameMkLst>
            <pc:docMk/>
            <pc:sldMk cId="3271645801" sldId="392"/>
            <ac:graphicFrameMk id="10" creationId="{7DA3C673-62BE-47F5-B144-BF6A5CB94024}"/>
          </ac:graphicFrameMkLst>
        </pc:graphicFrameChg>
        <pc:graphicFrameChg chg="mod modGraphic">
          <ac:chgData name="Claire Walker" userId="ea9b7a16-6533-4bfc-968f-2b771b65ab59" providerId="ADAL" clId="{41137499-E5DA-4392-8381-C64E6A06B6B6}" dt="2019-03-15T11:36:55.618" v="661"/>
          <ac:graphicFrameMkLst>
            <pc:docMk/>
            <pc:sldMk cId="3271645801" sldId="392"/>
            <ac:graphicFrameMk id="11" creationId="{F7C062C8-A3B6-4764-87A7-EF6759C3E611}"/>
          </ac:graphicFrameMkLst>
        </pc:graphicFrameChg>
        <pc:graphicFrameChg chg="add del mod">
          <ac:chgData name="Claire Walker" userId="ea9b7a16-6533-4bfc-968f-2b771b65ab59" providerId="ADAL" clId="{41137499-E5DA-4392-8381-C64E6A06B6B6}" dt="2019-03-15T11:36:07.539" v="646" actId="478"/>
          <ac:graphicFrameMkLst>
            <pc:docMk/>
            <pc:sldMk cId="3271645801" sldId="392"/>
            <ac:graphicFrameMk id="12" creationId="{D06958FE-7F5F-4442-8D67-F0CD2BD2782E}"/>
          </ac:graphicFrameMkLst>
        </pc:graphicFrameChg>
        <pc:picChg chg="mod">
          <ac:chgData name="Claire Walker" userId="ea9b7a16-6533-4bfc-968f-2b771b65ab59" providerId="ADAL" clId="{41137499-E5DA-4392-8381-C64E6A06B6B6}" dt="2019-03-15T11:36:04.926" v="645" actId="1076"/>
          <ac:picMkLst>
            <pc:docMk/>
            <pc:sldMk cId="3271645801" sldId="392"/>
            <ac:picMk id="8" creationId="{D9426B6B-94AA-4D9B-BC63-8F0BC9ED5115}"/>
          </ac:picMkLst>
        </pc:picChg>
      </pc:sldChg>
      <pc:sldChg chg="addSp delSp add ord">
        <pc:chgData name="Claire Walker" userId="ea9b7a16-6533-4bfc-968f-2b771b65ab59" providerId="ADAL" clId="{41137499-E5DA-4392-8381-C64E6A06B6B6}" dt="2019-03-15T13:11:29.709" v="1228"/>
        <pc:sldMkLst>
          <pc:docMk/>
          <pc:sldMk cId="2722504638" sldId="393"/>
        </pc:sldMkLst>
        <pc:grpChg chg="del">
          <ac:chgData name="Claire Walker" userId="ea9b7a16-6533-4bfc-968f-2b771b65ab59" providerId="ADAL" clId="{41137499-E5DA-4392-8381-C64E6A06B6B6}" dt="2019-03-15T13:11:29.308" v="1227" actId="478"/>
          <ac:grpSpMkLst>
            <pc:docMk/>
            <pc:sldMk cId="2722504638" sldId="393"/>
            <ac:grpSpMk id="16" creationId="{B31300A9-E3C5-4701-8EF1-45ED088A04DD}"/>
          </ac:grpSpMkLst>
        </pc:grpChg>
        <pc:grpChg chg="add">
          <ac:chgData name="Claire Walker" userId="ea9b7a16-6533-4bfc-968f-2b771b65ab59" providerId="ADAL" clId="{41137499-E5DA-4392-8381-C64E6A06B6B6}" dt="2019-03-15T13:11:29.709" v="1228"/>
          <ac:grpSpMkLst>
            <pc:docMk/>
            <pc:sldMk cId="2722504638" sldId="393"/>
            <ac:grpSpMk id="21" creationId="{4AE1E6FF-BEE9-46C8-A7A2-378B86911C5F}"/>
          </ac:grpSpMkLst>
        </pc:grpChg>
        <pc:graphicFrameChg chg="del">
          <ac:chgData name="Claire Walker" userId="ea9b7a16-6533-4bfc-968f-2b771b65ab59" providerId="ADAL" clId="{41137499-E5DA-4392-8381-C64E6A06B6B6}" dt="2019-03-15T11:45:02.773" v="809" actId="478"/>
          <ac:graphicFrameMkLst>
            <pc:docMk/>
            <pc:sldMk cId="2722504638" sldId="393"/>
            <ac:graphicFrameMk id="20" creationId="{3DBC4F83-6AE0-4180-9FBF-2A81C3CD177F}"/>
          </ac:graphicFrameMkLst>
        </pc:graphicFrameChg>
      </pc:sldChg>
      <pc:sldChg chg="addSp delSp add">
        <pc:chgData name="Claire Walker" userId="ea9b7a16-6533-4bfc-968f-2b771b65ab59" providerId="ADAL" clId="{41137499-E5DA-4392-8381-C64E6A06B6B6}" dt="2019-03-15T13:11:43.621" v="1236"/>
        <pc:sldMkLst>
          <pc:docMk/>
          <pc:sldMk cId="2613593223" sldId="394"/>
        </pc:sldMkLst>
        <pc:grpChg chg="add del">
          <ac:chgData name="Claire Walker" userId="ea9b7a16-6533-4bfc-968f-2b771b65ab59" providerId="ADAL" clId="{41137499-E5DA-4392-8381-C64E6A06B6B6}" dt="2019-03-15T13:11:41.468" v="1234"/>
          <ac:grpSpMkLst>
            <pc:docMk/>
            <pc:sldMk cId="2613593223" sldId="394"/>
            <ac:grpSpMk id="12" creationId="{A21F3456-1F43-4791-B8B9-7420031A6B4B}"/>
          </ac:grpSpMkLst>
        </pc:grpChg>
        <pc:grpChg chg="del">
          <ac:chgData name="Claire Walker" userId="ea9b7a16-6533-4bfc-968f-2b771b65ab59" providerId="ADAL" clId="{41137499-E5DA-4392-8381-C64E6A06B6B6}" dt="2019-03-15T13:11:43.088" v="1235" actId="478"/>
          <ac:grpSpMkLst>
            <pc:docMk/>
            <pc:sldMk cId="2613593223" sldId="394"/>
            <ac:grpSpMk id="16" creationId="{B31300A9-E3C5-4701-8EF1-45ED088A04DD}"/>
          </ac:grpSpMkLst>
        </pc:grpChg>
        <pc:grpChg chg="add">
          <ac:chgData name="Claire Walker" userId="ea9b7a16-6533-4bfc-968f-2b771b65ab59" providerId="ADAL" clId="{41137499-E5DA-4392-8381-C64E6A06B6B6}" dt="2019-03-15T13:11:43.621" v="1236"/>
          <ac:grpSpMkLst>
            <pc:docMk/>
            <pc:sldMk cId="2613593223" sldId="394"/>
            <ac:grpSpMk id="21" creationId="{DC11BDFE-E8B9-47AD-8A19-53CCBD97652E}"/>
          </ac:grpSpMkLst>
        </pc:grpChg>
      </pc:sldChg>
      <pc:sldChg chg="addSp delSp modSp add">
        <pc:chgData name="Claire Walker" userId="ea9b7a16-6533-4bfc-968f-2b771b65ab59" providerId="ADAL" clId="{41137499-E5DA-4392-8381-C64E6A06B6B6}" dt="2019-03-15T13:11:48.580" v="1238"/>
        <pc:sldMkLst>
          <pc:docMk/>
          <pc:sldMk cId="660531356" sldId="395"/>
        </pc:sldMkLst>
        <pc:spChg chg="mod">
          <ac:chgData name="Claire Walker" userId="ea9b7a16-6533-4bfc-968f-2b771b65ab59" providerId="ADAL" clId="{41137499-E5DA-4392-8381-C64E6A06B6B6}" dt="2019-03-15T11:48:07.243" v="873" actId="113"/>
          <ac:spMkLst>
            <pc:docMk/>
            <pc:sldMk cId="660531356" sldId="395"/>
            <ac:spMk id="14" creationId="{78D36C47-49DB-4F62-B92E-E041E7237010}"/>
          </ac:spMkLst>
        </pc:spChg>
        <pc:grpChg chg="add">
          <ac:chgData name="Claire Walker" userId="ea9b7a16-6533-4bfc-968f-2b771b65ab59" providerId="ADAL" clId="{41137499-E5DA-4392-8381-C64E6A06B6B6}" dt="2019-03-15T13:11:48.580" v="1238"/>
          <ac:grpSpMkLst>
            <pc:docMk/>
            <pc:sldMk cId="660531356" sldId="395"/>
            <ac:grpSpMk id="12" creationId="{FABA9D3B-CABF-4486-A214-CECD02AA4FF7}"/>
          </ac:grpSpMkLst>
        </pc:grpChg>
        <pc:grpChg chg="del">
          <ac:chgData name="Claire Walker" userId="ea9b7a16-6533-4bfc-968f-2b771b65ab59" providerId="ADAL" clId="{41137499-E5DA-4392-8381-C64E6A06B6B6}" dt="2019-03-15T13:11:48.181" v="1237" actId="478"/>
          <ac:grpSpMkLst>
            <pc:docMk/>
            <pc:sldMk cId="660531356" sldId="395"/>
            <ac:grpSpMk id="16" creationId="{B31300A9-E3C5-4701-8EF1-45ED088A04DD}"/>
          </ac:grpSpMkLst>
        </pc:grpChg>
      </pc:sldChg>
      <pc:sldChg chg="addSp delSp modSp add ord">
        <pc:chgData name="Claire Walker" userId="ea9b7a16-6533-4bfc-968f-2b771b65ab59" providerId="ADAL" clId="{41137499-E5DA-4392-8381-C64E6A06B6B6}" dt="2019-03-15T13:11:51.986" v="1240"/>
        <pc:sldMkLst>
          <pc:docMk/>
          <pc:sldMk cId="1544937857" sldId="396"/>
        </pc:sldMkLst>
        <pc:spChg chg="mod">
          <ac:chgData name="Claire Walker" userId="ea9b7a16-6533-4bfc-968f-2b771b65ab59" providerId="ADAL" clId="{41137499-E5DA-4392-8381-C64E6A06B6B6}" dt="2019-03-15T11:55:52.173" v="956" actId="20577"/>
          <ac:spMkLst>
            <pc:docMk/>
            <pc:sldMk cId="1544937857" sldId="396"/>
            <ac:spMk id="19" creationId="{5252A847-DE45-4FA3-A1F8-EEBEB845FF8E}"/>
          </ac:spMkLst>
        </pc:spChg>
        <pc:grpChg chg="del">
          <ac:chgData name="Claire Walker" userId="ea9b7a16-6533-4bfc-968f-2b771b65ab59" providerId="ADAL" clId="{41137499-E5DA-4392-8381-C64E6A06B6B6}" dt="2019-03-15T13:11:51.609" v="1239" actId="478"/>
          <ac:grpSpMkLst>
            <pc:docMk/>
            <pc:sldMk cId="1544937857" sldId="396"/>
            <ac:grpSpMk id="16" creationId="{B31300A9-E3C5-4701-8EF1-45ED088A04DD}"/>
          </ac:grpSpMkLst>
        </pc:grpChg>
        <pc:grpChg chg="add">
          <ac:chgData name="Claire Walker" userId="ea9b7a16-6533-4bfc-968f-2b771b65ab59" providerId="ADAL" clId="{41137499-E5DA-4392-8381-C64E6A06B6B6}" dt="2019-03-15T13:11:51.986" v="1240"/>
          <ac:grpSpMkLst>
            <pc:docMk/>
            <pc:sldMk cId="1544937857" sldId="396"/>
            <ac:grpSpMk id="28" creationId="{795CF6B4-3322-441D-A21D-A0A12BC086E6}"/>
          </ac:grpSpMkLst>
        </pc:grpChg>
        <pc:graphicFrameChg chg="del">
          <ac:chgData name="Claire Walker" userId="ea9b7a16-6533-4bfc-968f-2b771b65ab59" providerId="ADAL" clId="{41137499-E5DA-4392-8381-C64E6A06B6B6}" dt="2019-03-15T11:53:28.089" v="915" actId="478"/>
          <ac:graphicFrameMkLst>
            <pc:docMk/>
            <pc:sldMk cId="1544937857" sldId="396"/>
            <ac:graphicFrameMk id="9" creationId="{529B44E8-82A5-4079-BDFE-70B6C373750D}"/>
          </ac:graphicFrameMkLst>
        </pc:graphicFrameChg>
        <pc:graphicFrameChg chg="del">
          <ac:chgData name="Claire Walker" userId="ea9b7a16-6533-4bfc-968f-2b771b65ab59" providerId="ADAL" clId="{41137499-E5DA-4392-8381-C64E6A06B6B6}" dt="2019-03-15T11:53:22.219" v="912" actId="478"/>
          <ac:graphicFrameMkLst>
            <pc:docMk/>
            <pc:sldMk cId="1544937857" sldId="396"/>
            <ac:graphicFrameMk id="11" creationId="{5C9F444F-81CF-4104-87CA-70DBD617924D}"/>
          </ac:graphicFrameMkLst>
        </pc:graphicFrameChg>
        <pc:graphicFrameChg chg="del">
          <ac:chgData name="Claire Walker" userId="ea9b7a16-6533-4bfc-968f-2b771b65ab59" providerId="ADAL" clId="{41137499-E5DA-4392-8381-C64E6A06B6B6}" dt="2019-03-15T11:53:26.338" v="913" actId="478"/>
          <ac:graphicFrameMkLst>
            <pc:docMk/>
            <pc:sldMk cId="1544937857" sldId="396"/>
            <ac:graphicFrameMk id="12" creationId="{68EB3B4D-EFB5-4EED-9892-DC2A3AA9B4A3}"/>
          </ac:graphicFrameMkLst>
        </pc:graphicFrameChg>
        <pc:graphicFrameChg chg="del">
          <ac:chgData name="Claire Walker" userId="ea9b7a16-6533-4bfc-968f-2b771b65ab59" providerId="ADAL" clId="{41137499-E5DA-4392-8381-C64E6A06B6B6}" dt="2019-03-15T11:53:28.834" v="916" actId="478"/>
          <ac:graphicFrameMkLst>
            <pc:docMk/>
            <pc:sldMk cId="1544937857" sldId="396"/>
            <ac:graphicFrameMk id="13" creationId="{1D565030-06DA-488C-8209-ED98D842A341}"/>
          </ac:graphicFrameMkLst>
        </pc:graphicFrameChg>
        <pc:graphicFrameChg chg="del">
          <ac:chgData name="Claire Walker" userId="ea9b7a16-6533-4bfc-968f-2b771b65ab59" providerId="ADAL" clId="{41137499-E5DA-4392-8381-C64E6A06B6B6}" dt="2019-03-15T11:53:27.367" v="914" actId="478"/>
          <ac:graphicFrameMkLst>
            <pc:docMk/>
            <pc:sldMk cId="1544937857" sldId="396"/>
            <ac:graphicFrameMk id="14" creationId="{7EB99A54-2BE9-4B9C-A628-8149084BABD8}"/>
          </ac:graphicFrameMkLst>
        </pc:graphicFrameChg>
        <pc:graphicFrameChg chg="del">
          <ac:chgData name="Claire Walker" userId="ea9b7a16-6533-4bfc-968f-2b771b65ab59" providerId="ADAL" clId="{41137499-E5DA-4392-8381-C64E6A06B6B6}" dt="2019-03-15T12:00:27.043" v="1047" actId="478"/>
          <ac:graphicFrameMkLst>
            <pc:docMk/>
            <pc:sldMk cId="1544937857" sldId="396"/>
            <ac:graphicFrameMk id="15" creationId="{2E8C9B8A-8564-4FCC-B052-51E46E19CD00}"/>
          </ac:graphicFrameMkLst>
        </pc:graphicFrameChg>
        <pc:graphicFrameChg chg="del">
          <ac:chgData name="Claire Walker" userId="ea9b7a16-6533-4bfc-968f-2b771b65ab59" providerId="ADAL" clId="{41137499-E5DA-4392-8381-C64E6A06B6B6}" dt="2019-03-15T11:53:54.047" v="943" actId="478"/>
          <ac:graphicFrameMkLst>
            <pc:docMk/>
            <pc:sldMk cId="1544937857" sldId="396"/>
            <ac:graphicFrameMk id="20" creationId="{3DBC4F83-6AE0-4180-9FBF-2A81C3CD177F}"/>
          </ac:graphicFrameMkLst>
        </pc:graphicFrameChg>
        <pc:graphicFrameChg chg="add del">
          <ac:chgData name="Claire Walker" userId="ea9b7a16-6533-4bfc-968f-2b771b65ab59" providerId="ADAL" clId="{41137499-E5DA-4392-8381-C64E6A06B6B6}" dt="2019-03-15T11:54:56.186" v="948" actId="478"/>
          <ac:graphicFrameMkLst>
            <pc:docMk/>
            <pc:sldMk cId="1544937857" sldId="396"/>
            <ac:graphicFrameMk id="21" creationId="{F766E176-0CFA-4114-89B0-6A266B490B5B}"/>
          </ac:graphicFrameMkLst>
        </pc:graphicFrameChg>
        <pc:graphicFrameChg chg="add del">
          <ac:chgData name="Claire Walker" userId="ea9b7a16-6533-4bfc-968f-2b771b65ab59" providerId="ADAL" clId="{41137499-E5DA-4392-8381-C64E6A06B6B6}" dt="2019-03-15T11:54:56.186" v="948" actId="478"/>
          <ac:graphicFrameMkLst>
            <pc:docMk/>
            <pc:sldMk cId="1544937857" sldId="396"/>
            <ac:graphicFrameMk id="22" creationId="{8D04A726-A580-4483-828E-1901692AB490}"/>
          </ac:graphicFrameMkLst>
        </pc:graphicFrameChg>
        <pc:graphicFrameChg chg="add mod modGraphic">
          <ac:chgData name="Claire Walker" userId="ea9b7a16-6533-4bfc-968f-2b771b65ab59" providerId="ADAL" clId="{41137499-E5DA-4392-8381-C64E6A06B6B6}" dt="2019-03-15T11:59:08.256" v="1031" actId="572"/>
          <ac:graphicFrameMkLst>
            <pc:docMk/>
            <pc:sldMk cId="1544937857" sldId="396"/>
            <ac:graphicFrameMk id="23" creationId="{6C7178C3-DDE8-4E88-BFE6-1B12A6DE1C94}"/>
          </ac:graphicFrameMkLst>
        </pc:graphicFrameChg>
        <pc:graphicFrameChg chg="add mod modGraphic">
          <ac:chgData name="Claire Walker" userId="ea9b7a16-6533-4bfc-968f-2b771b65ab59" providerId="ADAL" clId="{41137499-E5DA-4392-8381-C64E6A06B6B6}" dt="2019-03-15T11:59:10.636" v="1032"/>
          <ac:graphicFrameMkLst>
            <pc:docMk/>
            <pc:sldMk cId="1544937857" sldId="396"/>
            <ac:graphicFrameMk id="24" creationId="{B4AD2238-AA0E-477C-A0F2-AB58AA381A28}"/>
          </ac:graphicFrameMkLst>
        </pc:graphicFrameChg>
        <pc:graphicFrameChg chg="add mod modGraphic">
          <ac:chgData name="Claire Walker" userId="ea9b7a16-6533-4bfc-968f-2b771b65ab59" providerId="ADAL" clId="{41137499-E5DA-4392-8381-C64E6A06B6B6}" dt="2019-03-15T11:59:12.407" v="1033"/>
          <ac:graphicFrameMkLst>
            <pc:docMk/>
            <pc:sldMk cId="1544937857" sldId="396"/>
            <ac:graphicFrameMk id="25" creationId="{539D3351-2E0A-424F-BEC3-0030F6CC00FC}"/>
          </ac:graphicFrameMkLst>
        </pc:graphicFrameChg>
        <pc:graphicFrameChg chg="add mod modGraphic">
          <ac:chgData name="Claire Walker" userId="ea9b7a16-6533-4bfc-968f-2b771b65ab59" providerId="ADAL" clId="{41137499-E5DA-4392-8381-C64E6A06B6B6}" dt="2019-03-15T11:59:14.225" v="1034"/>
          <ac:graphicFrameMkLst>
            <pc:docMk/>
            <pc:sldMk cId="1544937857" sldId="396"/>
            <ac:graphicFrameMk id="26" creationId="{6ADC0CD6-3675-43AA-9D52-52C7EBD6780A}"/>
          </ac:graphicFrameMkLst>
        </pc:graphicFrameChg>
        <pc:graphicFrameChg chg="add del mod modGraphic">
          <ac:chgData name="Claire Walker" userId="ea9b7a16-6533-4bfc-968f-2b771b65ab59" providerId="ADAL" clId="{41137499-E5DA-4392-8381-C64E6A06B6B6}" dt="2019-03-15T11:58:27.666" v="1022"/>
          <ac:graphicFrameMkLst>
            <pc:docMk/>
            <pc:sldMk cId="1544937857" sldId="396"/>
            <ac:graphicFrameMk id="27" creationId="{9D0B1721-38BE-486C-8F35-652770691840}"/>
          </ac:graphicFrameMkLst>
        </pc:graphicFrameChg>
      </pc:sldChg>
      <pc:sldChg chg="addSp delSp modSp add">
        <pc:chgData name="Claire Walker" userId="ea9b7a16-6533-4bfc-968f-2b771b65ab59" providerId="ADAL" clId="{41137499-E5DA-4392-8381-C64E6A06B6B6}" dt="2019-03-15T13:11:55.338" v="1242"/>
        <pc:sldMkLst>
          <pc:docMk/>
          <pc:sldMk cId="1958143026" sldId="397"/>
        </pc:sldMkLst>
        <pc:grpChg chg="add">
          <ac:chgData name="Claire Walker" userId="ea9b7a16-6533-4bfc-968f-2b771b65ab59" providerId="ADAL" clId="{41137499-E5DA-4392-8381-C64E6A06B6B6}" dt="2019-03-15T13:11:55.338" v="1242"/>
          <ac:grpSpMkLst>
            <pc:docMk/>
            <pc:sldMk cId="1958143026" sldId="397"/>
            <ac:grpSpMk id="13" creationId="{A7C36128-77E6-4C61-AAB6-C87BDABFB35B}"/>
          </ac:grpSpMkLst>
        </pc:grpChg>
        <pc:grpChg chg="del">
          <ac:chgData name="Claire Walker" userId="ea9b7a16-6533-4bfc-968f-2b771b65ab59" providerId="ADAL" clId="{41137499-E5DA-4392-8381-C64E6A06B6B6}" dt="2019-03-15T13:11:54.955" v="1241" actId="478"/>
          <ac:grpSpMkLst>
            <pc:docMk/>
            <pc:sldMk cId="1958143026" sldId="397"/>
            <ac:grpSpMk id="16" creationId="{B31300A9-E3C5-4701-8EF1-45ED088A04DD}"/>
          </ac:grpSpMkLst>
        </pc:grpChg>
        <pc:graphicFrameChg chg="del mod">
          <ac:chgData name="Claire Walker" userId="ea9b7a16-6533-4bfc-968f-2b771b65ab59" providerId="ADAL" clId="{41137499-E5DA-4392-8381-C64E6A06B6B6}" dt="2019-03-15T12:00:22.897" v="1046" actId="478"/>
          <ac:graphicFrameMkLst>
            <pc:docMk/>
            <pc:sldMk cId="1958143026" sldId="397"/>
            <ac:graphicFrameMk id="15" creationId="{2E8C9B8A-8564-4FCC-B052-51E46E19CD00}"/>
          </ac:graphicFrameMkLst>
        </pc:graphicFrameChg>
        <pc:graphicFrameChg chg="mod">
          <ac:chgData name="Claire Walker" userId="ea9b7a16-6533-4bfc-968f-2b771b65ab59" providerId="ADAL" clId="{41137499-E5DA-4392-8381-C64E6A06B6B6}" dt="2019-03-15T11:59:21.459" v="1035"/>
          <ac:graphicFrameMkLst>
            <pc:docMk/>
            <pc:sldMk cId="1958143026" sldId="397"/>
            <ac:graphicFrameMk id="23" creationId="{6C7178C3-DDE8-4E88-BFE6-1B12A6DE1C94}"/>
          </ac:graphicFrameMkLst>
        </pc:graphicFrameChg>
        <pc:graphicFrameChg chg="mod">
          <ac:chgData name="Claire Walker" userId="ea9b7a16-6533-4bfc-968f-2b771b65ab59" providerId="ADAL" clId="{41137499-E5DA-4392-8381-C64E6A06B6B6}" dt="2019-03-15T11:59:25.214" v="1038"/>
          <ac:graphicFrameMkLst>
            <pc:docMk/>
            <pc:sldMk cId="1958143026" sldId="397"/>
            <ac:graphicFrameMk id="24" creationId="{B4AD2238-AA0E-477C-A0F2-AB58AA381A28}"/>
          </ac:graphicFrameMkLst>
        </pc:graphicFrameChg>
        <pc:graphicFrameChg chg="mod">
          <ac:chgData name="Claire Walker" userId="ea9b7a16-6533-4bfc-968f-2b771b65ab59" providerId="ADAL" clId="{41137499-E5DA-4392-8381-C64E6A06B6B6}" dt="2019-03-15T12:00:13.644" v="1044"/>
          <ac:graphicFrameMkLst>
            <pc:docMk/>
            <pc:sldMk cId="1958143026" sldId="397"/>
            <ac:graphicFrameMk id="25" creationId="{539D3351-2E0A-424F-BEC3-0030F6CC00FC}"/>
          </ac:graphicFrameMkLst>
        </pc:graphicFrameChg>
        <pc:graphicFrameChg chg="mod modGraphic">
          <ac:chgData name="Claire Walker" userId="ea9b7a16-6533-4bfc-968f-2b771b65ab59" providerId="ADAL" clId="{41137499-E5DA-4392-8381-C64E6A06B6B6}" dt="2019-03-15T11:59:54.845" v="1041" actId="207"/>
          <ac:graphicFrameMkLst>
            <pc:docMk/>
            <pc:sldMk cId="1958143026" sldId="397"/>
            <ac:graphicFrameMk id="26" creationId="{6ADC0CD6-3675-43AA-9D52-52C7EBD6780A}"/>
          </ac:graphicFrameMkLst>
        </pc:graphicFrameChg>
        <pc:graphicFrameChg chg="mod modGraphic">
          <ac:chgData name="Claire Walker" userId="ea9b7a16-6533-4bfc-968f-2b771b65ab59" providerId="ADAL" clId="{41137499-E5DA-4392-8381-C64E6A06B6B6}" dt="2019-03-15T11:58:22.298" v="1020"/>
          <ac:graphicFrameMkLst>
            <pc:docMk/>
            <pc:sldMk cId="1958143026" sldId="397"/>
            <ac:graphicFrameMk id="27" creationId="{9D0B1721-38BE-486C-8F35-652770691840}"/>
          </ac:graphicFrameMkLst>
        </pc:graphicFrameChg>
      </pc:sldChg>
      <pc:sldChg chg="addSp delSp modSp add ord">
        <pc:chgData name="Claire Walker" userId="ea9b7a16-6533-4bfc-968f-2b771b65ab59" providerId="ADAL" clId="{41137499-E5DA-4392-8381-C64E6A06B6B6}" dt="2019-03-15T13:11:58.791" v="1244"/>
        <pc:sldMkLst>
          <pc:docMk/>
          <pc:sldMk cId="1348164069" sldId="398"/>
        </pc:sldMkLst>
        <pc:spChg chg="add mod">
          <ac:chgData name="Claire Walker" userId="ea9b7a16-6533-4bfc-968f-2b771b65ab59" providerId="ADAL" clId="{41137499-E5DA-4392-8381-C64E6A06B6B6}" dt="2019-03-15T12:02:17.675" v="1071" actId="1076"/>
          <ac:spMkLst>
            <pc:docMk/>
            <pc:sldMk cId="1348164069" sldId="398"/>
            <ac:spMk id="12" creationId="{927FBF2A-DA8C-4336-A132-A6D356129F15}"/>
          </ac:spMkLst>
        </pc:spChg>
        <pc:spChg chg="mod">
          <ac:chgData name="Claire Walker" userId="ea9b7a16-6533-4bfc-968f-2b771b65ab59" providerId="ADAL" clId="{41137499-E5DA-4392-8381-C64E6A06B6B6}" dt="2019-03-15T12:06:25.764" v="1189" actId="1076"/>
          <ac:spMkLst>
            <pc:docMk/>
            <pc:sldMk cId="1348164069" sldId="398"/>
            <ac:spMk id="19" creationId="{5252A847-DE45-4FA3-A1F8-EEBEB845FF8E}"/>
          </ac:spMkLst>
        </pc:spChg>
        <pc:spChg chg="add mod">
          <ac:chgData name="Claire Walker" userId="ea9b7a16-6533-4bfc-968f-2b771b65ab59" providerId="ADAL" clId="{41137499-E5DA-4392-8381-C64E6A06B6B6}" dt="2019-03-15T12:02:52.580" v="1085" actId="20577"/>
          <ac:spMkLst>
            <pc:docMk/>
            <pc:sldMk cId="1348164069" sldId="398"/>
            <ac:spMk id="22" creationId="{87BE12A5-9F2E-4544-9C13-347F999E85AC}"/>
          </ac:spMkLst>
        </pc:spChg>
        <pc:spChg chg="add mod">
          <ac:chgData name="Claire Walker" userId="ea9b7a16-6533-4bfc-968f-2b771b65ab59" providerId="ADAL" clId="{41137499-E5DA-4392-8381-C64E6A06B6B6}" dt="2019-03-15T12:02:59.533" v="1089" actId="20577"/>
          <ac:spMkLst>
            <pc:docMk/>
            <pc:sldMk cId="1348164069" sldId="398"/>
            <ac:spMk id="28" creationId="{59EE8E4C-7AB1-4A58-B779-E377B358E1DB}"/>
          </ac:spMkLst>
        </pc:spChg>
        <pc:spChg chg="add mod">
          <ac:chgData name="Claire Walker" userId="ea9b7a16-6533-4bfc-968f-2b771b65ab59" providerId="ADAL" clId="{41137499-E5DA-4392-8381-C64E6A06B6B6}" dt="2019-03-15T12:03:34.699" v="1144" actId="1037"/>
          <ac:spMkLst>
            <pc:docMk/>
            <pc:sldMk cId="1348164069" sldId="398"/>
            <ac:spMk id="29" creationId="{60A16821-398C-403B-BFBD-FB41CDC3DAA9}"/>
          </ac:spMkLst>
        </pc:spChg>
        <pc:spChg chg="add mod">
          <ac:chgData name="Claire Walker" userId="ea9b7a16-6533-4bfc-968f-2b771b65ab59" providerId="ADAL" clId="{41137499-E5DA-4392-8381-C64E6A06B6B6}" dt="2019-03-15T12:03:34.699" v="1144" actId="1037"/>
          <ac:spMkLst>
            <pc:docMk/>
            <pc:sldMk cId="1348164069" sldId="398"/>
            <ac:spMk id="30" creationId="{055BBDC3-E628-4BFD-A05B-3D3E49C6CFA6}"/>
          </ac:spMkLst>
        </pc:spChg>
        <pc:spChg chg="add del mod">
          <ac:chgData name="Claire Walker" userId="ea9b7a16-6533-4bfc-968f-2b771b65ab59" providerId="ADAL" clId="{41137499-E5DA-4392-8381-C64E6A06B6B6}" dt="2019-03-15T12:06:56.493" v="1200" actId="478"/>
          <ac:spMkLst>
            <pc:docMk/>
            <pc:sldMk cId="1348164069" sldId="398"/>
            <ac:spMk id="31" creationId="{E283F5F0-CDC9-4F95-A888-8D6B8F8D8981}"/>
          </ac:spMkLst>
        </pc:spChg>
        <pc:grpChg chg="del">
          <ac:chgData name="Claire Walker" userId="ea9b7a16-6533-4bfc-968f-2b771b65ab59" providerId="ADAL" clId="{41137499-E5DA-4392-8381-C64E6A06B6B6}" dt="2019-03-15T13:11:58.435" v="1243" actId="478"/>
          <ac:grpSpMkLst>
            <pc:docMk/>
            <pc:sldMk cId="1348164069" sldId="398"/>
            <ac:grpSpMk id="16" creationId="{B31300A9-E3C5-4701-8EF1-45ED088A04DD}"/>
          </ac:grpSpMkLst>
        </pc:grpChg>
        <pc:grpChg chg="add">
          <ac:chgData name="Claire Walker" userId="ea9b7a16-6533-4bfc-968f-2b771b65ab59" providerId="ADAL" clId="{41137499-E5DA-4392-8381-C64E6A06B6B6}" dt="2019-03-15T13:11:58.791" v="1244"/>
          <ac:grpSpMkLst>
            <pc:docMk/>
            <pc:sldMk cId="1348164069" sldId="398"/>
            <ac:grpSpMk id="32" creationId="{F0871D29-B0F8-4EFC-B0D5-A591437E121B}"/>
          </ac:grpSpMkLst>
        </pc:grpChg>
        <pc:graphicFrameChg chg="add mod modGraphic">
          <ac:chgData name="Claire Walker" userId="ea9b7a16-6533-4bfc-968f-2b771b65ab59" providerId="ADAL" clId="{41137499-E5DA-4392-8381-C64E6A06B6B6}" dt="2019-03-15T12:03:57.234" v="1147" actId="207"/>
          <ac:graphicFrameMkLst>
            <pc:docMk/>
            <pc:sldMk cId="1348164069" sldId="398"/>
            <ac:graphicFrameMk id="13" creationId="{726FD76C-EC8D-4C9B-8FCA-60EBB3C0C59F}"/>
          </ac:graphicFrameMkLst>
        </pc:graphicFrameChg>
        <pc:graphicFrameChg chg="add mod modGraphic">
          <ac:chgData name="Claire Walker" userId="ea9b7a16-6533-4bfc-968f-2b771b65ab59" providerId="ADAL" clId="{41137499-E5DA-4392-8381-C64E6A06B6B6}" dt="2019-03-15T12:04:28.601" v="1153" actId="207"/>
          <ac:graphicFrameMkLst>
            <pc:docMk/>
            <pc:sldMk cId="1348164069" sldId="398"/>
            <ac:graphicFrameMk id="14" creationId="{CEE74D25-0F84-490D-A5EB-19B9C71CBF03}"/>
          </ac:graphicFrameMkLst>
        </pc:graphicFrameChg>
        <pc:graphicFrameChg chg="add mod modGraphic">
          <ac:chgData name="Claire Walker" userId="ea9b7a16-6533-4bfc-968f-2b771b65ab59" providerId="ADAL" clId="{41137499-E5DA-4392-8381-C64E6A06B6B6}" dt="2019-03-15T12:05:01.743" v="1157" actId="207"/>
          <ac:graphicFrameMkLst>
            <pc:docMk/>
            <pc:sldMk cId="1348164069" sldId="398"/>
            <ac:graphicFrameMk id="15" creationId="{AF6172E3-CE0E-4D94-B16C-6A122B4F45FC}"/>
          </ac:graphicFrameMkLst>
        </pc:graphicFrameChg>
        <pc:graphicFrameChg chg="add mod modGraphic">
          <ac:chgData name="Claire Walker" userId="ea9b7a16-6533-4bfc-968f-2b771b65ab59" providerId="ADAL" clId="{41137499-E5DA-4392-8381-C64E6A06B6B6}" dt="2019-03-15T12:04:46.376" v="1155" actId="207"/>
          <ac:graphicFrameMkLst>
            <pc:docMk/>
            <pc:sldMk cId="1348164069" sldId="398"/>
            <ac:graphicFrameMk id="20" creationId="{320C7362-61E5-4295-B014-FC1766E8F70B}"/>
          </ac:graphicFrameMkLst>
        </pc:graphicFrameChg>
        <pc:graphicFrameChg chg="add del mod modGraphic">
          <ac:chgData name="Claire Walker" userId="ea9b7a16-6533-4bfc-968f-2b771b65ab59" providerId="ADAL" clId="{41137499-E5DA-4392-8381-C64E6A06B6B6}" dt="2019-03-15T12:03:25.712" v="1102" actId="478"/>
          <ac:graphicFrameMkLst>
            <pc:docMk/>
            <pc:sldMk cId="1348164069" sldId="398"/>
            <ac:graphicFrameMk id="21" creationId="{7CADC694-1654-4484-AF59-458354BD71DA}"/>
          </ac:graphicFrameMkLst>
        </pc:graphicFrameChg>
        <pc:graphicFrameChg chg="mod modGraphic">
          <ac:chgData name="Claire Walker" userId="ea9b7a16-6533-4bfc-968f-2b771b65ab59" providerId="ADAL" clId="{41137499-E5DA-4392-8381-C64E6A06B6B6}" dt="2019-03-15T12:03:55.617" v="1146" actId="207"/>
          <ac:graphicFrameMkLst>
            <pc:docMk/>
            <pc:sldMk cId="1348164069" sldId="398"/>
            <ac:graphicFrameMk id="23" creationId="{6C7178C3-DDE8-4E88-BFE6-1B12A6DE1C94}"/>
          </ac:graphicFrameMkLst>
        </pc:graphicFrameChg>
        <pc:graphicFrameChg chg="del">
          <ac:chgData name="Claire Walker" userId="ea9b7a16-6533-4bfc-968f-2b771b65ab59" providerId="ADAL" clId="{41137499-E5DA-4392-8381-C64E6A06B6B6}" dt="2019-03-15T12:01:15.464" v="1060" actId="478"/>
          <ac:graphicFrameMkLst>
            <pc:docMk/>
            <pc:sldMk cId="1348164069" sldId="398"/>
            <ac:graphicFrameMk id="24" creationId="{B4AD2238-AA0E-477C-A0F2-AB58AA381A28}"/>
          </ac:graphicFrameMkLst>
        </pc:graphicFrameChg>
        <pc:graphicFrameChg chg="del">
          <ac:chgData name="Claire Walker" userId="ea9b7a16-6533-4bfc-968f-2b771b65ab59" providerId="ADAL" clId="{41137499-E5DA-4392-8381-C64E6A06B6B6}" dt="2019-03-15T12:01:14.520" v="1059" actId="478"/>
          <ac:graphicFrameMkLst>
            <pc:docMk/>
            <pc:sldMk cId="1348164069" sldId="398"/>
            <ac:graphicFrameMk id="25" creationId="{539D3351-2E0A-424F-BEC3-0030F6CC00FC}"/>
          </ac:graphicFrameMkLst>
        </pc:graphicFrameChg>
        <pc:graphicFrameChg chg="del">
          <ac:chgData name="Claire Walker" userId="ea9b7a16-6533-4bfc-968f-2b771b65ab59" providerId="ADAL" clId="{41137499-E5DA-4392-8381-C64E6A06B6B6}" dt="2019-03-15T12:01:10.472" v="1057" actId="478"/>
          <ac:graphicFrameMkLst>
            <pc:docMk/>
            <pc:sldMk cId="1348164069" sldId="398"/>
            <ac:graphicFrameMk id="26" creationId="{6ADC0CD6-3675-43AA-9D52-52C7EBD6780A}"/>
          </ac:graphicFrameMkLst>
        </pc:graphicFrameChg>
        <pc:graphicFrameChg chg="del">
          <ac:chgData name="Claire Walker" userId="ea9b7a16-6533-4bfc-968f-2b771b65ab59" providerId="ADAL" clId="{41137499-E5DA-4392-8381-C64E6A06B6B6}" dt="2019-03-15T12:01:12.822" v="1058" actId="478"/>
          <ac:graphicFrameMkLst>
            <pc:docMk/>
            <pc:sldMk cId="1348164069" sldId="398"/>
            <ac:graphicFrameMk id="27" creationId="{9D0B1721-38BE-486C-8F35-652770691840}"/>
          </ac:graphicFrameMkLst>
        </pc:graphicFrameChg>
      </pc:sldChg>
      <pc:sldChg chg="addSp delSp add">
        <pc:chgData name="Claire Walker" userId="ea9b7a16-6533-4bfc-968f-2b771b65ab59" providerId="ADAL" clId="{41137499-E5DA-4392-8381-C64E6A06B6B6}" dt="2019-03-15T13:12:02.794" v="1246"/>
        <pc:sldMkLst>
          <pc:docMk/>
          <pc:sldMk cId="1250028224" sldId="399"/>
        </pc:sldMkLst>
        <pc:grpChg chg="del">
          <ac:chgData name="Claire Walker" userId="ea9b7a16-6533-4bfc-968f-2b771b65ab59" providerId="ADAL" clId="{41137499-E5DA-4392-8381-C64E6A06B6B6}" dt="2019-03-15T13:12:01.717" v="1245" actId="478"/>
          <ac:grpSpMkLst>
            <pc:docMk/>
            <pc:sldMk cId="1250028224" sldId="399"/>
            <ac:grpSpMk id="16" creationId="{B31300A9-E3C5-4701-8EF1-45ED088A04DD}"/>
          </ac:grpSpMkLst>
        </pc:grpChg>
        <pc:grpChg chg="add">
          <ac:chgData name="Claire Walker" userId="ea9b7a16-6533-4bfc-968f-2b771b65ab59" providerId="ADAL" clId="{41137499-E5DA-4392-8381-C64E6A06B6B6}" dt="2019-03-15T13:12:02.794" v="1246"/>
          <ac:grpSpMkLst>
            <pc:docMk/>
            <pc:sldMk cId="1250028224" sldId="399"/>
            <ac:grpSpMk id="21" creationId="{CFD89414-C17F-4794-872B-21499D055585}"/>
          </ac:grpSpMkLst>
        </pc:grpChg>
      </pc:sldChg>
    </pc:docChg>
  </pc:docChgLst>
  <pc:docChgLst>
    <pc:chgData name="Ashleigh Sobol" userId="8430f2a2-602f-4dde-a79b-412efd9dd8bf" providerId="ADAL" clId="{92FA7C16-3168-4442-A452-C19526B20E1B}"/>
  </pc:docChgLst>
  <pc:docChgLst>
    <pc:chgData name="Lee Peckover" userId="5895743b-be28-4676-8a25-8aee7e374520" providerId="ADAL" clId="{D0C06572-4354-435A-9227-0E41050FB39B}"/>
    <pc:docChg chg="modSld">
      <pc:chgData name="Lee Peckover" userId="5895743b-be28-4676-8a25-8aee7e374520" providerId="ADAL" clId="{D0C06572-4354-435A-9227-0E41050FB39B}" dt="2019-03-18T15:26:53.569" v="21"/>
      <pc:docMkLst>
        <pc:docMk/>
      </pc:docMkLst>
      <pc:sldChg chg="addSp delSp modSp">
        <pc:chgData name="Lee Peckover" userId="5895743b-be28-4676-8a25-8aee7e374520" providerId="ADAL" clId="{D0C06572-4354-435A-9227-0E41050FB39B}" dt="2019-03-18T15:26:53.569" v="21"/>
        <pc:sldMkLst>
          <pc:docMk/>
          <pc:sldMk cId="2722504638" sldId="393"/>
        </pc:sldMkLst>
        <pc:graphicFrameChg chg="del mod">
          <ac:chgData name="Lee Peckover" userId="5895743b-be28-4676-8a25-8aee7e374520" providerId="ADAL" clId="{D0C06572-4354-435A-9227-0E41050FB39B}" dt="2019-03-18T15:26:34.130" v="19" actId="478"/>
          <ac:graphicFrameMkLst>
            <pc:docMk/>
            <pc:sldMk cId="2722504638" sldId="393"/>
            <ac:graphicFrameMk id="13" creationId="{1D565030-06DA-488C-8209-ED98D842A341}"/>
          </ac:graphicFrameMkLst>
        </pc:graphicFrameChg>
        <pc:graphicFrameChg chg="del mod">
          <ac:chgData name="Lee Peckover" userId="5895743b-be28-4676-8a25-8aee7e374520" providerId="ADAL" clId="{D0C06572-4354-435A-9227-0E41050FB39B}" dt="2019-03-18T15:26:37.784" v="20" actId="478"/>
          <ac:graphicFrameMkLst>
            <pc:docMk/>
            <pc:sldMk cId="2722504638" sldId="393"/>
            <ac:graphicFrameMk id="14" creationId="{7EB99A54-2BE9-4B9C-A628-8149084BABD8}"/>
          </ac:graphicFrameMkLst>
        </pc:graphicFrameChg>
        <pc:graphicFrameChg chg="del mod">
          <ac:chgData name="Lee Peckover" userId="5895743b-be28-4676-8a25-8aee7e374520" providerId="ADAL" clId="{D0C06572-4354-435A-9227-0E41050FB39B}" dt="2019-03-18T15:26:34.130" v="19" actId="478"/>
          <ac:graphicFrameMkLst>
            <pc:docMk/>
            <pc:sldMk cId="2722504638" sldId="393"/>
            <ac:graphicFrameMk id="15" creationId="{2E8C9B8A-8564-4FCC-B052-51E46E19CD00}"/>
          </ac:graphicFrameMkLst>
        </pc:graphicFrameChg>
        <pc:graphicFrameChg chg="add">
          <ac:chgData name="Lee Peckover" userId="5895743b-be28-4676-8a25-8aee7e374520" providerId="ADAL" clId="{D0C06572-4354-435A-9227-0E41050FB39B}" dt="2019-03-18T15:26:53.569" v="21"/>
          <ac:graphicFrameMkLst>
            <pc:docMk/>
            <pc:sldMk cId="2722504638" sldId="393"/>
            <ac:graphicFrameMk id="16" creationId="{746A0312-614D-43C2-B55E-5ABB61B4B854}"/>
          </ac:graphicFrameMkLst>
        </pc:graphicFrameChg>
        <pc:graphicFrameChg chg="add">
          <ac:chgData name="Lee Peckover" userId="5895743b-be28-4676-8a25-8aee7e374520" providerId="ADAL" clId="{D0C06572-4354-435A-9227-0E41050FB39B}" dt="2019-03-18T15:26:53.569" v="21"/>
          <ac:graphicFrameMkLst>
            <pc:docMk/>
            <pc:sldMk cId="2722504638" sldId="393"/>
            <ac:graphicFrameMk id="17" creationId="{66A59380-9171-4882-9BC9-C099A855CF0D}"/>
          </ac:graphicFrameMkLst>
        </pc:graphicFrameChg>
        <pc:graphicFrameChg chg="add">
          <ac:chgData name="Lee Peckover" userId="5895743b-be28-4676-8a25-8aee7e374520" providerId="ADAL" clId="{D0C06572-4354-435A-9227-0E41050FB39B}" dt="2019-03-18T15:26:53.569" v="21"/>
          <ac:graphicFrameMkLst>
            <pc:docMk/>
            <pc:sldMk cId="2722504638" sldId="393"/>
            <ac:graphicFrameMk id="18" creationId="{FEADE290-52D7-4ABF-8743-33C61153823F}"/>
          </ac:graphicFrameMkLst>
        </pc:graphicFrameChg>
      </pc:sldChg>
    </pc:docChg>
  </pc:docChgLst>
  <pc:docChgLst>
    <pc:chgData name="Sian Stebbings" userId="e14ea2a2-07d0-4302-97b9-16dc822a37cc" providerId="ADAL" clId="{39970E63-89E4-48CB-B88A-D446EF90BD1F}"/>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19/03/2019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19/03/2019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19/03/2019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19/03/2019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19/03/2019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19/03/2019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19/03/2019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19/03/2019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19/03/2019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19/03/2019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19/03/2019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19/03/2019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classroomsecrets.co.uk/category/maths/year-3/summer-block-1-fractions/" TargetMode="External"/><Relationship Id="rId3" Type="http://schemas.openxmlformats.org/officeDocument/2006/relationships/image" Target="../media/image2.png"/><Relationship Id="rId7" Type="http://schemas.openxmlformats.org/officeDocument/2006/relationships/hyperlink" Target="https://classroomsecrets.co.uk/content-domain-filter/?fwp_contentdomain=3f10"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ontent-domain-filter/?fwp_contentdomain=3f4" TargetMode="External"/><Relationship Id="rId5" Type="http://schemas.openxmlformats.org/officeDocument/2006/relationships/hyperlink" Target="https://classroomsecrets.co.uk/content-domain-filter/?fwp_contentdomain=3f3" TargetMode="External"/><Relationship Id="rId4" Type="http://schemas.openxmlformats.org/officeDocument/2006/relationships/hyperlink" Target="https://classroomsecrets.co.uk/content-domain-filter/?fwp_contentdomain=3f2" TargetMode="External"/><Relationship Id="rId9" Type="http://schemas.openxmlformats.org/officeDocument/2006/relationships/hyperlink" Target="https://classroomsecrets.co.uk/order-fractions-year-3-fractions-resource-pac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13764" y="6454317"/>
            <a:ext cx="1238400" cy="403587"/>
            <a:chOff x="22310" y="6454317"/>
            <a:chExt cx="12384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22310" y="6688627"/>
              <a:ext cx="12384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Summer Block 1 – Fractions – Order Fractions</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3: (3F2)</a:t>
            </a:r>
            <a:r>
              <a:rPr lang="en-GB" sz="1200" b="1" dirty="0">
                <a:solidFill>
                  <a:prstClr val="black"/>
                </a:solidFill>
                <a:latin typeface="Century Gothic" panose="020B0502020202020204" pitchFamily="34" charset="0"/>
                <a:hlinkClick r:id="rId4"/>
              </a:rPr>
              <a:t> </a:t>
            </a:r>
            <a:r>
              <a:rPr lang="en-GB" sz="1200" b="1" u="sng" dirty="0">
                <a:solidFill>
                  <a:prstClr val="black"/>
                </a:solidFill>
                <a:latin typeface="Century Gothic" panose="020B0502020202020204" pitchFamily="34" charset="0"/>
                <a:hlinkClick r:id="rId4"/>
              </a:rPr>
              <a:t>R</a:t>
            </a:r>
            <a:r>
              <a:rPr lang="en-GB" sz="1200" b="1" u="sng" dirty="0">
                <a:latin typeface="Century Gothic" panose="020B0502020202020204" pitchFamily="34" charset="0"/>
                <a:hlinkClick r:id="rId4"/>
              </a:rPr>
              <a:t>ecognise and show, using diagrams, equivalent fractions with small denominators</a:t>
            </a:r>
            <a:endParaRPr lang="en-GB" sz="1200" b="1" u="sng" dirty="0">
              <a:latin typeface="Century Gothic" panose="020B0502020202020204" pitchFamily="34" charset="0"/>
            </a:endParaRPr>
          </a:p>
          <a:p>
            <a:pPr fontAlgn="base">
              <a:lnSpc>
                <a:spcPct val="100000"/>
              </a:lnSpc>
              <a:spcAft>
                <a:spcPts val="0"/>
              </a:spcAft>
              <a:buClrTx/>
              <a:buSzTx/>
              <a:tabLst/>
              <a:defRPr/>
            </a:pPr>
            <a:r>
              <a:rPr lang="en-GB" sz="1200" b="1" dirty="0">
                <a:solidFill>
                  <a:schemeClr val="tx1"/>
                </a:solidFill>
                <a:latin typeface="Century Gothic" panose="020B0502020202020204" pitchFamily="34" charset="0"/>
              </a:rPr>
              <a:t>Mathematics Year 3: (3F3) </a:t>
            </a:r>
            <a:r>
              <a:rPr lang="en-GB" sz="1200" b="1" u="sng" dirty="0">
                <a:solidFill>
                  <a:schemeClr val="tx1"/>
                </a:solidFill>
                <a:latin typeface="Century Gothic" panose="020B0502020202020204" pitchFamily="34" charset="0"/>
                <a:hlinkClick r:id="rId5"/>
              </a:rPr>
              <a:t>C</a:t>
            </a:r>
            <a:r>
              <a:rPr lang="en-GB" sz="1200" b="1" u="sng" dirty="0">
                <a:latin typeface="Century Gothic" panose="020B0502020202020204" pitchFamily="34" charset="0"/>
                <a:hlinkClick r:id="rId5"/>
              </a:rPr>
              <a:t>ompare and order  unit fractions and fractions with the  same denominators</a:t>
            </a:r>
            <a:endParaRPr lang="en-GB" sz="1200" b="1" u="sng" dirty="0">
              <a:latin typeface="Century Gothic" panose="020B0502020202020204" pitchFamily="34" charset="0"/>
            </a:endParaRPr>
          </a:p>
          <a:p>
            <a:pPr fontAlgn="base">
              <a:lnSpc>
                <a:spcPct val="100000"/>
              </a:lnSpc>
              <a:spcAft>
                <a:spcPts val="0"/>
              </a:spcAft>
              <a:buClrTx/>
              <a:buSzTx/>
              <a:tabLst/>
              <a:defRPr/>
            </a:pPr>
            <a:r>
              <a:rPr lang="en-GB" sz="1200" b="1" dirty="0">
                <a:solidFill>
                  <a:schemeClr val="tx1"/>
                </a:solidFill>
                <a:latin typeface="Century Gothic" panose="020B0502020202020204" pitchFamily="34" charset="0"/>
              </a:rPr>
              <a:t>Mathematics Year 3: (3F4) </a:t>
            </a:r>
            <a:r>
              <a:rPr lang="en-GB" sz="1200" b="1" u="sng" dirty="0">
                <a:solidFill>
                  <a:schemeClr val="tx1"/>
                </a:solidFill>
                <a:latin typeface="Century Gothic" panose="020B0502020202020204" pitchFamily="34" charset="0"/>
                <a:hlinkClick r:id="rId6"/>
              </a:rPr>
              <a:t>Add and subtract fractions with the same denominator within one whole </a:t>
            </a:r>
            <a:endParaRPr lang="en-GB" sz="1200" b="1" u="sng" dirty="0">
              <a:solidFill>
                <a:schemeClr val="tx1"/>
              </a:solidFill>
              <a:latin typeface="Century Gothic" panose="020B0502020202020204" pitchFamily="34" charset="0"/>
            </a:endParaRPr>
          </a:p>
          <a:p>
            <a:pPr fontAlgn="base">
              <a:lnSpc>
                <a:spcPct val="100000"/>
              </a:lnSpc>
              <a:spcAft>
                <a:spcPts val="0"/>
              </a:spcAft>
              <a:buClrTx/>
              <a:buSzTx/>
              <a:tabLst/>
              <a:defRPr/>
            </a:pPr>
            <a:r>
              <a:rPr lang="en-GB" sz="1200" b="1" dirty="0">
                <a:solidFill>
                  <a:schemeClr val="tx1"/>
                </a:solidFill>
                <a:latin typeface="Century Gothic" panose="020B0502020202020204" pitchFamily="34" charset="0"/>
              </a:rPr>
              <a:t>Mathematics Year 3: (3F10) </a:t>
            </a:r>
            <a:r>
              <a:rPr lang="en-GB" sz="1200" b="1" dirty="0">
                <a:solidFill>
                  <a:schemeClr val="tx1"/>
                </a:solidFill>
                <a:latin typeface="Century Gothic" panose="020B0502020202020204" pitchFamily="34" charset="0"/>
                <a:hlinkClick r:id="rId7"/>
              </a:rPr>
              <a:t>Solve problems that involve the above objectives</a:t>
            </a:r>
            <a:endParaRPr lang="en-GB" sz="1200" b="1" dirty="0">
              <a:solidFill>
                <a:schemeClr val="tx1"/>
              </a:solidFill>
              <a:latin typeface="Century Gothic" panose="020B0502020202020204" pitchFamily="34" charset="0"/>
            </a:endParaRPr>
          </a:p>
          <a:p>
            <a:pPr lvl="0" defTabSz="457200">
              <a:lnSpc>
                <a:spcPct val="100000"/>
              </a:lnSpc>
              <a:spcAft>
                <a:spcPts val="0"/>
              </a:spcAft>
              <a:buClrTx/>
              <a:buSzTx/>
              <a:tabLst/>
              <a:defRPr/>
            </a:pPr>
            <a:br>
              <a:rPr lang="en-GB" sz="1200" b="1" u="sng" dirty="0">
                <a:solidFill>
                  <a:prstClr val="black"/>
                </a:solidFill>
                <a:latin typeface="Century Gothic" panose="020B0502020202020204" pitchFamily="34" charset="0"/>
              </a:rPr>
            </a:br>
            <a:endParaRPr lang="en-GB" sz="1200" b="1" u="sng" dirty="0">
              <a:solidFill>
                <a:prstClr val="black"/>
              </a:solidFill>
              <a:latin typeface="Century Gothic" panose="020B0502020202020204" pitchFamily="34" charset="0"/>
            </a:endParaRPr>
          </a:p>
          <a:p>
            <a:pPr>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8"/>
              </a:rPr>
              <a:t>Year 3 Fractions</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9"/>
              </a:rPr>
              <a:t>review</a:t>
            </a:r>
            <a:r>
              <a:rPr lang="en-GB" sz="1600" b="1" dirty="0">
                <a:solidFill>
                  <a:prstClr val="black"/>
                </a:solidFill>
                <a:latin typeface="Century Gothic" panose="020B0502020202020204" pitchFamily="34" charset="0"/>
              </a:rPr>
              <a:t> it on our website.</a:t>
            </a:r>
          </a:p>
        </p:txBody>
      </p:sp>
    </p:spTree>
    <p:extLst>
      <p:ext uri="{BB962C8B-B14F-4D97-AF65-F5344CB8AC3E}">
        <p14:creationId xmlns:p14="http://schemas.microsoft.com/office/powerpoint/2010/main" val="263748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Order the fractions in descending order.</a:t>
            </a:r>
            <a:endParaRPr lang="en-GB" sz="2000" b="1" u="sng" dirty="0">
              <a:solidFill>
                <a:schemeClr val="tx1"/>
              </a:solidFill>
              <a:latin typeface="Century Gothic" panose="020B0502020202020204" pitchFamily="34" charset="0"/>
            </a:endParaRPr>
          </a:p>
        </p:txBody>
      </p:sp>
      <p:graphicFrame>
        <p:nvGraphicFramePr>
          <p:cNvPr id="10" name="Table 9">
            <a:extLst>
              <a:ext uri="{FF2B5EF4-FFF2-40B4-BE49-F238E27FC236}">
                <a16:creationId xmlns:a16="http://schemas.microsoft.com/office/drawing/2014/main" id="{7DA3C673-62BE-47F5-B144-BF6A5CB94024}"/>
              </a:ext>
            </a:extLst>
          </p:cNvPr>
          <p:cNvGraphicFramePr>
            <a:graphicFrameLocks noGrp="1"/>
          </p:cNvGraphicFramePr>
          <p:nvPr>
            <p:extLst>
              <p:ext uri="{D42A27DB-BD31-4B8C-83A1-F6EECF244321}">
                <p14:modId xmlns:p14="http://schemas.microsoft.com/office/powerpoint/2010/main" val="497002856"/>
              </p:ext>
            </p:extLst>
          </p:nvPr>
        </p:nvGraphicFramePr>
        <p:xfrm>
          <a:off x="2203637" y="1500148"/>
          <a:ext cx="4736725" cy="1307705"/>
        </p:xfrm>
        <a:graphic>
          <a:graphicData uri="http://schemas.openxmlformats.org/drawingml/2006/table">
            <a:tbl>
              <a:tblPr firstRow="1" bandRow="1">
                <a:tableStyleId>{2D5ABB26-0587-4C30-8999-92F81FD0307C}</a:tableStyleId>
              </a:tblPr>
              <a:tblGrid>
                <a:gridCol w="676675">
                  <a:extLst>
                    <a:ext uri="{9D8B030D-6E8A-4147-A177-3AD203B41FA5}">
                      <a16:colId xmlns:a16="http://schemas.microsoft.com/office/drawing/2014/main" val="587377394"/>
                    </a:ext>
                  </a:extLst>
                </a:gridCol>
                <a:gridCol w="676675">
                  <a:extLst>
                    <a:ext uri="{9D8B030D-6E8A-4147-A177-3AD203B41FA5}">
                      <a16:colId xmlns:a16="http://schemas.microsoft.com/office/drawing/2014/main" val="740272261"/>
                    </a:ext>
                  </a:extLst>
                </a:gridCol>
                <a:gridCol w="676675">
                  <a:extLst>
                    <a:ext uri="{9D8B030D-6E8A-4147-A177-3AD203B41FA5}">
                      <a16:colId xmlns:a16="http://schemas.microsoft.com/office/drawing/2014/main" val="3613998246"/>
                    </a:ext>
                  </a:extLst>
                </a:gridCol>
                <a:gridCol w="676675">
                  <a:extLst>
                    <a:ext uri="{9D8B030D-6E8A-4147-A177-3AD203B41FA5}">
                      <a16:colId xmlns:a16="http://schemas.microsoft.com/office/drawing/2014/main" val="1355391955"/>
                    </a:ext>
                  </a:extLst>
                </a:gridCol>
                <a:gridCol w="676675">
                  <a:extLst>
                    <a:ext uri="{9D8B030D-6E8A-4147-A177-3AD203B41FA5}">
                      <a16:colId xmlns:a16="http://schemas.microsoft.com/office/drawing/2014/main" val="1954942856"/>
                    </a:ext>
                  </a:extLst>
                </a:gridCol>
                <a:gridCol w="676675">
                  <a:extLst>
                    <a:ext uri="{9D8B030D-6E8A-4147-A177-3AD203B41FA5}">
                      <a16:colId xmlns:a16="http://schemas.microsoft.com/office/drawing/2014/main" val="1966657584"/>
                    </a:ext>
                  </a:extLst>
                </a:gridCol>
                <a:gridCol w="676675">
                  <a:extLst>
                    <a:ext uri="{9D8B030D-6E8A-4147-A177-3AD203B41FA5}">
                      <a16:colId xmlns:a16="http://schemas.microsoft.com/office/drawing/2014/main" val="3481109247"/>
                    </a:ext>
                  </a:extLst>
                </a:gridCol>
              </a:tblGrid>
              <a:tr h="647636">
                <a:tc>
                  <a:txBody>
                    <a:bodyPr/>
                    <a:lstStyle/>
                    <a:p>
                      <a:pPr algn="ctr"/>
                      <a:r>
                        <a:rPr lang="en-GB" sz="3200" b="1" dirty="0">
                          <a:solidFill>
                            <a:srgbClr val="FF0000"/>
                          </a:solidFill>
                          <a:latin typeface="Century Gothic" panose="020B0502020202020204" pitchFamily="34" charset="0"/>
                        </a:rPr>
                        <a:t>11</a:t>
                      </a:r>
                    </a:p>
                  </a:txBody>
                  <a:tcPr anchor="ctr">
                    <a:lnR>
                      <a:noFill/>
                    </a:lnR>
                    <a:lnB w="38100" cap="flat" cmpd="sng" algn="ctr">
                      <a:solidFill>
                        <a:srgbClr val="FF0000"/>
                      </a:solidFill>
                      <a:prstDash val="solid"/>
                      <a:round/>
                      <a:headEnd type="none" w="med" len="med"/>
                      <a:tailEnd type="none" w="med" len="med"/>
                    </a:lnB>
                  </a:tcPr>
                </a:tc>
                <a:tc>
                  <a:txBody>
                    <a:bodyPr/>
                    <a:lstStyle/>
                    <a:p>
                      <a:pPr algn="ctr"/>
                      <a:endParaRPr lang="en-GB" sz="3200" b="1" dirty="0">
                        <a:solidFill>
                          <a:srgbClr val="FF0000"/>
                        </a:solidFill>
                        <a:latin typeface="Century Gothic" panose="020B0502020202020204" pitchFamily="34" charset="0"/>
                      </a:endParaRP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10</a:t>
                      </a:r>
                    </a:p>
                  </a:txBody>
                  <a:tcPr anchor="ctr">
                    <a:lnL>
                      <a:noFill/>
                    </a:lnL>
                    <a:lnR>
                      <a:noFill/>
                    </a:lnR>
                    <a:lnB w="38100" cap="flat" cmpd="sng" algn="ctr">
                      <a:solidFill>
                        <a:srgbClr val="FF0000"/>
                      </a:solidFill>
                      <a:prstDash val="solid"/>
                      <a:round/>
                      <a:headEnd type="none" w="med" len="med"/>
                      <a:tailEnd type="none" w="med" len="med"/>
                    </a:lnB>
                  </a:tcPr>
                </a:tc>
                <a:tc>
                  <a:txBody>
                    <a:bodyPr/>
                    <a:lstStyle/>
                    <a:p>
                      <a:pPr algn="ctr"/>
                      <a:endParaRPr lang="en-GB" sz="3200" b="1" dirty="0">
                        <a:solidFill>
                          <a:srgbClr val="FF0000"/>
                        </a:solidFill>
                        <a:latin typeface="Century Gothic" panose="020B0502020202020204" pitchFamily="34" charset="0"/>
                      </a:endParaRP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7</a:t>
                      </a:r>
                    </a:p>
                  </a:txBody>
                  <a:tcPr anchor="ctr">
                    <a:lnL>
                      <a:noFill/>
                    </a:lnL>
                    <a:lnR>
                      <a:noFill/>
                    </a:lnR>
                    <a:lnB w="38100" cap="flat" cmpd="sng" algn="ctr">
                      <a:solidFill>
                        <a:srgbClr val="FF0000"/>
                      </a:solidFill>
                      <a:prstDash val="solid"/>
                      <a:round/>
                      <a:headEnd type="none" w="med" len="med"/>
                      <a:tailEnd type="none" w="med" len="med"/>
                    </a:lnB>
                  </a:tcPr>
                </a:tc>
                <a:tc>
                  <a:txBody>
                    <a:bodyPr/>
                    <a:lstStyle/>
                    <a:p>
                      <a:pPr algn="ctr"/>
                      <a:endParaRPr lang="en-GB" sz="3200" b="1" dirty="0">
                        <a:solidFill>
                          <a:srgbClr val="FF0000"/>
                        </a:solidFill>
                        <a:latin typeface="Century Gothic" panose="020B0502020202020204" pitchFamily="34" charset="0"/>
                      </a:endParaRP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6</a:t>
                      </a:r>
                    </a:p>
                  </a:txBody>
                  <a:tcPr anchor="ctr">
                    <a:lnL>
                      <a:noFill/>
                    </a:lnL>
                    <a:lnR>
                      <a:noFill/>
                    </a:lnR>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2964814596"/>
                  </a:ext>
                </a:extLst>
              </a:tr>
              <a:tr h="660069">
                <a:tc>
                  <a:txBody>
                    <a:bodyPr/>
                    <a:lstStyle/>
                    <a:p>
                      <a:pPr algn="ctr"/>
                      <a:r>
                        <a:rPr lang="en-GB" sz="3200" b="1" dirty="0">
                          <a:solidFill>
                            <a:srgbClr val="FF0000"/>
                          </a:solidFill>
                          <a:latin typeface="Century Gothic" panose="020B0502020202020204" pitchFamily="34" charset="0"/>
                        </a:rPr>
                        <a:t>12</a:t>
                      </a:r>
                    </a:p>
                  </a:txBody>
                  <a:tcPr anchor="ctr">
                    <a:lnR>
                      <a:noFill/>
                    </a:lnR>
                    <a:lnT w="38100" cap="flat" cmpd="sng" algn="ctr">
                      <a:solidFill>
                        <a:srgbClr val="FF0000"/>
                      </a:solidFill>
                      <a:prstDash val="solid"/>
                      <a:round/>
                      <a:headEnd type="none" w="med" len="med"/>
                      <a:tailEnd type="none" w="med" len="med"/>
                    </a:lnT>
                  </a:tcPr>
                </a:tc>
                <a:tc>
                  <a:txBody>
                    <a:bodyPr/>
                    <a:lstStyle/>
                    <a:p>
                      <a:pPr algn="ctr"/>
                      <a:endParaRPr lang="en-GB" sz="3200" b="1" dirty="0">
                        <a:solidFill>
                          <a:srgbClr val="FF0000"/>
                        </a:solidFill>
                        <a:latin typeface="Century Gothic" panose="020B0502020202020204" pitchFamily="34" charset="0"/>
                      </a:endParaRP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12</a:t>
                      </a:r>
                    </a:p>
                  </a:txBody>
                  <a:tcPr anchor="ctr">
                    <a:lnL>
                      <a:noFill/>
                    </a:lnL>
                    <a:lnR>
                      <a:noFill/>
                    </a:lnR>
                    <a:lnT w="38100" cap="flat" cmpd="sng" algn="ctr">
                      <a:solidFill>
                        <a:srgbClr val="FF0000"/>
                      </a:solidFill>
                      <a:prstDash val="solid"/>
                      <a:round/>
                      <a:headEnd type="none" w="med" len="med"/>
                      <a:tailEnd type="none" w="med" len="med"/>
                    </a:lnT>
                  </a:tcPr>
                </a:tc>
                <a:tc>
                  <a:txBody>
                    <a:bodyPr/>
                    <a:lstStyle/>
                    <a:p>
                      <a:pPr algn="ctr"/>
                      <a:endParaRPr lang="en-GB" sz="3200" b="1" dirty="0">
                        <a:solidFill>
                          <a:srgbClr val="FF0000"/>
                        </a:solidFill>
                        <a:latin typeface="Century Gothic" panose="020B0502020202020204" pitchFamily="34" charset="0"/>
                      </a:endParaRP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12</a:t>
                      </a:r>
                    </a:p>
                  </a:txBody>
                  <a:tcPr anchor="ctr">
                    <a:lnL>
                      <a:noFill/>
                    </a:lnL>
                    <a:lnR>
                      <a:noFill/>
                    </a:lnR>
                    <a:lnT w="38100" cap="flat" cmpd="sng" algn="ctr">
                      <a:solidFill>
                        <a:srgbClr val="FF0000"/>
                      </a:solidFill>
                      <a:prstDash val="solid"/>
                      <a:round/>
                      <a:headEnd type="none" w="med" len="med"/>
                      <a:tailEnd type="none" w="med" len="med"/>
                    </a:lnT>
                  </a:tcPr>
                </a:tc>
                <a:tc>
                  <a:txBody>
                    <a:bodyPr/>
                    <a:lstStyle/>
                    <a:p>
                      <a:pPr algn="ctr"/>
                      <a:endParaRPr lang="en-GB" sz="3200" b="1" dirty="0">
                        <a:solidFill>
                          <a:srgbClr val="FF0000"/>
                        </a:solidFill>
                        <a:latin typeface="Century Gothic" panose="020B0502020202020204" pitchFamily="34" charset="0"/>
                      </a:endParaRP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12</a:t>
                      </a:r>
                    </a:p>
                  </a:txBody>
                  <a:tcPr anchor="ctr">
                    <a:lnL>
                      <a:noFill/>
                    </a:lnL>
                    <a:lnR>
                      <a:noFill/>
                    </a:lnR>
                    <a:lnT w="38100"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2396213274"/>
                  </a:ext>
                </a:extLst>
              </a:tr>
            </a:tbl>
          </a:graphicData>
        </a:graphic>
      </p:graphicFrame>
      <p:graphicFrame>
        <p:nvGraphicFramePr>
          <p:cNvPr id="11" name="Table 10">
            <a:extLst>
              <a:ext uri="{FF2B5EF4-FFF2-40B4-BE49-F238E27FC236}">
                <a16:creationId xmlns:a16="http://schemas.microsoft.com/office/drawing/2014/main" id="{F7C062C8-A3B6-4764-87A7-EF6759C3E611}"/>
              </a:ext>
            </a:extLst>
          </p:cNvPr>
          <p:cNvGraphicFramePr>
            <a:graphicFrameLocks noGrp="1"/>
          </p:cNvGraphicFramePr>
          <p:nvPr>
            <p:extLst>
              <p:ext uri="{D42A27DB-BD31-4B8C-83A1-F6EECF244321}">
                <p14:modId xmlns:p14="http://schemas.microsoft.com/office/powerpoint/2010/main" val="291405952"/>
              </p:ext>
            </p:extLst>
          </p:nvPr>
        </p:nvGraphicFramePr>
        <p:xfrm>
          <a:off x="2203637" y="3261037"/>
          <a:ext cx="4736725" cy="1307705"/>
        </p:xfrm>
        <a:graphic>
          <a:graphicData uri="http://schemas.openxmlformats.org/drawingml/2006/table">
            <a:tbl>
              <a:tblPr firstRow="1" bandRow="1">
                <a:tableStyleId>{2D5ABB26-0587-4C30-8999-92F81FD0307C}</a:tableStyleId>
              </a:tblPr>
              <a:tblGrid>
                <a:gridCol w="676675">
                  <a:extLst>
                    <a:ext uri="{9D8B030D-6E8A-4147-A177-3AD203B41FA5}">
                      <a16:colId xmlns:a16="http://schemas.microsoft.com/office/drawing/2014/main" val="587377394"/>
                    </a:ext>
                  </a:extLst>
                </a:gridCol>
                <a:gridCol w="676675">
                  <a:extLst>
                    <a:ext uri="{9D8B030D-6E8A-4147-A177-3AD203B41FA5}">
                      <a16:colId xmlns:a16="http://schemas.microsoft.com/office/drawing/2014/main" val="740272261"/>
                    </a:ext>
                  </a:extLst>
                </a:gridCol>
                <a:gridCol w="676675">
                  <a:extLst>
                    <a:ext uri="{9D8B030D-6E8A-4147-A177-3AD203B41FA5}">
                      <a16:colId xmlns:a16="http://schemas.microsoft.com/office/drawing/2014/main" val="3613998246"/>
                    </a:ext>
                  </a:extLst>
                </a:gridCol>
                <a:gridCol w="676675">
                  <a:extLst>
                    <a:ext uri="{9D8B030D-6E8A-4147-A177-3AD203B41FA5}">
                      <a16:colId xmlns:a16="http://schemas.microsoft.com/office/drawing/2014/main" val="1355391955"/>
                    </a:ext>
                  </a:extLst>
                </a:gridCol>
                <a:gridCol w="676675">
                  <a:extLst>
                    <a:ext uri="{9D8B030D-6E8A-4147-A177-3AD203B41FA5}">
                      <a16:colId xmlns:a16="http://schemas.microsoft.com/office/drawing/2014/main" val="1954942856"/>
                    </a:ext>
                  </a:extLst>
                </a:gridCol>
                <a:gridCol w="676675">
                  <a:extLst>
                    <a:ext uri="{9D8B030D-6E8A-4147-A177-3AD203B41FA5}">
                      <a16:colId xmlns:a16="http://schemas.microsoft.com/office/drawing/2014/main" val="1966657584"/>
                    </a:ext>
                  </a:extLst>
                </a:gridCol>
                <a:gridCol w="676675">
                  <a:extLst>
                    <a:ext uri="{9D8B030D-6E8A-4147-A177-3AD203B41FA5}">
                      <a16:colId xmlns:a16="http://schemas.microsoft.com/office/drawing/2014/main" val="3481109247"/>
                    </a:ext>
                  </a:extLst>
                </a:gridCol>
              </a:tblGrid>
              <a:tr h="647636">
                <a:tc>
                  <a:txBody>
                    <a:bodyPr/>
                    <a:lstStyle/>
                    <a:p>
                      <a:pPr algn="ctr"/>
                      <a:r>
                        <a:rPr lang="en-GB" sz="3200" b="1" dirty="0">
                          <a:solidFill>
                            <a:srgbClr val="FF0000"/>
                          </a:solidFill>
                          <a:latin typeface="Century Gothic" panose="020B0502020202020204" pitchFamily="34" charset="0"/>
                        </a:rPr>
                        <a:t>5</a:t>
                      </a:r>
                    </a:p>
                  </a:txBody>
                  <a:tcPr anchor="ctr">
                    <a:lnR>
                      <a:noFill/>
                    </a:lnR>
                    <a:lnB w="38100" cap="flat" cmpd="sng" algn="ctr">
                      <a:solidFill>
                        <a:srgbClr val="FF0000"/>
                      </a:solidFill>
                      <a:prstDash val="solid"/>
                      <a:round/>
                      <a:headEnd type="none" w="med" len="med"/>
                      <a:tailEnd type="none" w="med" len="med"/>
                    </a:lnB>
                  </a:tcPr>
                </a:tc>
                <a:tc>
                  <a:txBody>
                    <a:bodyPr/>
                    <a:lstStyle/>
                    <a:p>
                      <a:pPr algn="ctr"/>
                      <a:endParaRPr lang="en-GB" sz="3200" b="1" dirty="0">
                        <a:solidFill>
                          <a:srgbClr val="FF0000"/>
                        </a:solidFill>
                        <a:latin typeface="Century Gothic" panose="020B0502020202020204" pitchFamily="34" charset="0"/>
                      </a:endParaRP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3</a:t>
                      </a:r>
                    </a:p>
                  </a:txBody>
                  <a:tcPr anchor="ctr">
                    <a:lnL>
                      <a:noFill/>
                    </a:lnL>
                    <a:lnR>
                      <a:noFill/>
                    </a:lnR>
                    <a:lnB w="38100" cap="flat" cmpd="sng" algn="ctr">
                      <a:solidFill>
                        <a:srgbClr val="FF0000"/>
                      </a:solidFill>
                      <a:prstDash val="solid"/>
                      <a:round/>
                      <a:headEnd type="none" w="med" len="med"/>
                      <a:tailEnd type="none" w="med" len="med"/>
                    </a:lnB>
                  </a:tcPr>
                </a:tc>
                <a:tc>
                  <a:txBody>
                    <a:bodyPr/>
                    <a:lstStyle/>
                    <a:p>
                      <a:pPr algn="ctr"/>
                      <a:endParaRPr lang="en-GB" sz="3200" b="1" dirty="0">
                        <a:solidFill>
                          <a:srgbClr val="FF0000"/>
                        </a:solidFill>
                        <a:latin typeface="Century Gothic" panose="020B0502020202020204" pitchFamily="34" charset="0"/>
                      </a:endParaRP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1</a:t>
                      </a:r>
                    </a:p>
                  </a:txBody>
                  <a:tcPr anchor="ctr">
                    <a:lnL>
                      <a:noFill/>
                    </a:lnL>
                    <a:lnR>
                      <a:noFill/>
                    </a:lnR>
                    <a:lnB w="38100" cap="flat" cmpd="sng" algn="ctr">
                      <a:solidFill>
                        <a:srgbClr val="FF0000"/>
                      </a:solidFill>
                      <a:prstDash val="solid"/>
                      <a:round/>
                      <a:headEnd type="none" w="med" len="med"/>
                      <a:tailEnd type="none" w="med" len="med"/>
                    </a:lnB>
                  </a:tcPr>
                </a:tc>
                <a:tc>
                  <a:txBody>
                    <a:bodyPr/>
                    <a:lstStyle/>
                    <a:p>
                      <a:pPr algn="ctr"/>
                      <a:endParaRPr lang="en-GB" sz="3200" b="1" dirty="0">
                        <a:solidFill>
                          <a:srgbClr val="FF0000"/>
                        </a:solidFill>
                        <a:latin typeface="Century Gothic" panose="020B0502020202020204" pitchFamily="34" charset="0"/>
                      </a:endParaRP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0</a:t>
                      </a:r>
                    </a:p>
                  </a:txBody>
                  <a:tcPr anchor="ctr">
                    <a:lnL>
                      <a:noFill/>
                    </a:lnL>
                    <a:lnR>
                      <a:noFill/>
                    </a:lnR>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2964814596"/>
                  </a:ext>
                </a:extLst>
              </a:tr>
              <a:tr h="660069">
                <a:tc>
                  <a:txBody>
                    <a:bodyPr/>
                    <a:lstStyle/>
                    <a:p>
                      <a:pPr algn="ctr"/>
                      <a:r>
                        <a:rPr lang="en-GB" sz="3200" b="1" dirty="0">
                          <a:solidFill>
                            <a:srgbClr val="FF0000"/>
                          </a:solidFill>
                          <a:latin typeface="Century Gothic" panose="020B0502020202020204" pitchFamily="34" charset="0"/>
                        </a:rPr>
                        <a:t>12</a:t>
                      </a:r>
                    </a:p>
                  </a:txBody>
                  <a:tcPr anchor="ctr">
                    <a:lnR>
                      <a:noFill/>
                    </a:lnR>
                    <a:lnT w="38100" cap="flat" cmpd="sng" algn="ctr">
                      <a:solidFill>
                        <a:srgbClr val="FF0000"/>
                      </a:solidFill>
                      <a:prstDash val="solid"/>
                      <a:round/>
                      <a:headEnd type="none" w="med" len="med"/>
                      <a:tailEnd type="none" w="med" len="med"/>
                    </a:lnT>
                  </a:tcPr>
                </a:tc>
                <a:tc>
                  <a:txBody>
                    <a:bodyPr/>
                    <a:lstStyle/>
                    <a:p>
                      <a:pPr algn="ctr"/>
                      <a:endParaRPr lang="en-GB" sz="3200" b="1" dirty="0">
                        <a:solidFill>
                          <a:srgbClr val="FF0000"/>
                        </a:solidFill>
                        <a:latin typeface="Century Gothic" panose="020B0502020202020204" pitchFamily="34" charset="0"/>
                      </a:endParaRP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12</a:t>
                      </a:r>
                    </a:p>
                  </a:txBody>
                  <a:tcPr anchor="ctr">
                    <a:lnL>
                      <a:noFill/>
                    </a:lnL>
                    <a:lnR>
                      <a:noFill/>
                    </a:lnR>
                    <a:lnT w="38100" cap="flat" cmpd="sng" algn="ctr">
                      <a:solidFill>
                        <a:srgbClr val="FF0000"/>
                      </a:solidFill>
                      <a:prstDash val="solid"/>
                      <a:round/>
                      <a:headEnd type="none" w="med" len="med"/>
                      <a:tailEnd type="none" w="med" len="med"/>
                    </a:lnT>
                  </a:tcPr>
                </a:tc>
                <a:tc>
                  <a:txBody>
                    <a:bodyPr/>
                    <a:lstStyle/>
                    <a:p>
                      <a:pPr algn="ctr"/>
                      <a:endParaRPr lang="en-GB" sz="3200" b="1" dirty="0">
                        <a:solidFill>
                          <a:srgbClr val="FF0000"/>
                        </a:solidFill>
                        <a:latin typeface="Century Gothic" panose="020B0502020202020204" pitchFamily="34" charset="0"/>
                      </a:endParaRP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12</a:t>
                      </a:r>
                    </a:p>
                  </a:txBody>
                  <a:tcPr anchor="ctr">
                    <a:lnL>
                      <a:noFill/>
                    </a:lnL>
                    <a:lnR>
                      <a:noFill/>
                    </a:lnR>
                    <a:lnT w="38100" cap="flat" cmpd="sng" algn="ctr">
                      <a:solidFill>
                        <a:srgbClr val="FF0000"/>
                      </a:solidFill>
                      <a:prstDash val="solid"/>
                      <a:round/>
                      <a:headEnd type="none" w="med" len="med"/>
                      <a:tailEnd type="none" w="med" len="med"/>
                    </a:lnT>
                  </a:tcPr>
                </a:tc>
                <a:tc>
                  <a:txBody>
                    <a:bodyPr/>
                    <a:lstStyle/>
                    <a:p>
                      <a:pPr algn="ctr"/>
                      <a:endParaRPr lang="en-GB" sz="3200" b="1" dirty="0">
                        <a:solidFill>
                          <a:srgbClr val="FF0000"/>
                        </a:solidFill>
                        <a:latin typeface="Century Gothic" panose="020B0502020202020204" pitchFamily="34" charset="0"/>
                      </a:endParaRP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12</a:t>
                      </a:r>
                    </a:p>
                  </a:txBody>
                  <a:tcPr anchor="ctr">
                    <a:lnL>
                      <a:noFill/>
                    </a:lnL>
                    <a:lnR>
                      <a:noFill/>
                    </a:lnR>
                    <a:lnT w="38100"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2396213274"/>
                  </a:ext>
                </a:extLst>
              </a:tr>
            </a:tbl>
          </a:graphicData>
        </a:graphic>
      </p:graphicFrame>
      <p:grpSp>
        <p:nvGrpSpPr>
          <p:cNvPr id="13" name="Group 12">
            <a:extLst>
              <a:ext uri="{FF2B5EF4-FFF2-40B4-BE49-F238E27FC236}">
                <a16:creationId xmlns:a16="http://schemas.microsoft.com/office/drawing/2014/main" id="{41804DAD-3696-4145-8F8A-7A103F3F47D9}"/>
              </a:ext>
            </a:extLst>
          </p:cNvPr>
          <p:cNvGrpSpPr/>
          <p:nvPr/>
        </p:nvGrpSpPr>
        <p:grpSpPr>
          <a:xfrm>
            <a:off x="13764" y="6454317"/>
            <a:ext cx="1238400" cy="403587"/>
            <a:chOff x="22310" y="6454317"/>
            <a:chExt cx="1238400" cy="403587"/>
          </a:xfrm>
        </p:grpSpPr>
        <p:sp>
          <p:nvSpPr>
            <p:cNvPr id="14" name="TextBox 8">
              <a:extLst>
                <a:ext uri="{FF2B5EF4-FFF2-40B4-BE49-F238E27FC236}">
                  <a16:creationId xmlns:a16="http://schemas.microsoft.com/office/drawing/2014/main" id="{6312BD34-5CA8-4682-B796-8F2417F81B69}"/>
                </a:ext>
              </a:extLst>
            </p:cNvPr>
            <p:cNvSpPr txBox="1"/>
            <p:nvPr/>
          </p:nvSpPr>
          <p:spPr>
            <a:xfrm>
              <a:off x="22310" y="6688627"/>
              <a:ext cx="12384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2019</a:t>
              </a:r>
            </a:p>
          </p:txBody>
        </p:sp>
        <p:pic>
          <p:nvPicPr>
            <p:cNvPr id="15" name="Picture 14" descr="A close up of a sign&#10;&#10;Description generated with high confidence">
              <a:extLst>
                <a:ext uri="{FF2B5EF4-FFF2-40B4-BE49-F238E27FC236}">
                  <a16:creationId xmlns:a16="http://schemas.microsoft.com/office/drawing/2014/main" id="{A1A6A4EC-EA54-4026-A76C-B2E7A7B7D8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3271645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What is the missing fraction in this sequence?</a:t>
            </a:r>
          </a:p>
        </p:txBody>
      </p:sp>
      <p:grpSp>
        <p:nvGrpSpPr>
          <p:cNvPr id="21" name="Group 20">
            <a:extLst>
              <a:ext uri="{FF2B5EF4-FFF2-40B4-BE49-F238E27FC236}">
                <a16:creationId xmlns:a16="http://schemas.microsoft.com/office/drawing/2014/main" id="{4AE1E6FF-BEE9-46C8-A7A2-378B86911C5F}"/>
              </a:ext>
            </a:extLst>
          </p:cNvPr>
          <p:cNvGrpSpPr/>
          <p:nvPr/>
        </p:nvGrpSpPr>
        <p:grpSpPr>
          <a:xfrm>
            <a:off x="13764" y="6454317"/>
            <a:ext cx="1238400" cy="403587"/>
            <a:chOff x="22310" y="6454317"/>
            <a:chExt cx="1238400" cy="403587"/>
          </a:xfrm>
        </p:grpSpPr>
        <p:sp>
          <p:nvSpPr>
            <p:cNvPr id="22" name="TextBox 8">
              <a:extLst>
                <a:ext uri="{FF2B5EF4-FFF2-40B4-BE49-F238E27FC236}">
                  <a16:creationId xmlns:a16="http://schemas.microsoft.com/office/drawing/2014/main" id="{33A71E92-FE1F-4A82-9E2D-1D61F9FECF5C}"/>
                </a:ext>
              </a:extLst>
            </p:cNvPr>
            <p:cNvSpPr txBox="1"/>
            <p:nvPr/>
          </p:nvSpPr>
          <p:spPr>
            <a:xfrm>
              <a:off x="22310" y="6688627"/>
              <a:ext cx="12384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2019</a:t>
              </a:r>
            </a:p>
          </p:txBody>
        </p:sp>
        <p:pic>
          <p:nvPicPr>
            <p:cNvPr id="23" name="Picture 22" descr="A close up of a sign&#10;&#10;Description generated with high confidence">
              <a:extLst>
                <a:ext uri="{FF2B5EF4-FFF2-40B4-BE49-F238E27FC236}">
                  <a16:creationId xmlns:a16="http://schemas.microsoft.com/office/drawing/2014/main" id="{ABCC99F9-A033-4E9D-8338-BE0EE7796A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32" name="Picture 31">
            <a:extLst>
              <a:ext uri="{FF2B5EF4-FFF2-40B4-BE49-F238E27FC236}">
                <a16:creationId xmlns:a16="http://schemas.microsoft.com/office/drawing/2014/main" id="{E9924168-272E-4022-A360-6907B3F96DE2}"/>
              </a:ext>
            </a:extLst>
          </p:cNvPr>
          <p:cNvPicPr>
            <a:picLocks noChangeAspect="1"/>
          </p:cNvPicPr>
          <p:nvPr/>
        </p:nvPicPr>
        <p:blipFill rotWithShape="1">
          <a:blip r:embed="rId4"/>
          <a:srcRect l="23482" t="34409" r="43710" b="23085"/>
          <a:stretch/>
        </p:blipFill>
        <p:spPr>
          <a:xfrm>
            <a:off x="647508" y="1454267"/>
            <a:ext cx="1878184" cy="1855434"/>
          </a:xfrm>
          <a:prstGeom prst="rect">
            <a:avLst/>
          </a:prstGeom>
        </p:spPr>
      </p:pic>
      <p:pic>
        <p:nvPicPr>
          <p:cNvPr id="33" name="Picture 32">
            <a:extLst>
              <a:ext uri="{FF2B5EF4-FFF2-40B4-BE49-F238E27FC236}">
                <a16:creationId xmlns:a16="http://schemas.microsoft.com/office/drawing/2014/main" id="{E0700363-9A08-4554-B057-4136074FA0A3}"/>
              </a:ext>
            </a:extLst>
          </p:cNvPr>
          <p:cNvPicPr>
            <a:picLocks noChangeAspect="1"/>
          </p:cNvPicPr>
          <p:nvPr/>
        </p:nvPicPr>
        <p:blipFill rotWithShape="1">
          <a:blip r:embed="rId5"/>
          <a:srcRect l="23544" t="35306" r="43683" b="24019"/>
          <a:stretch/>
        </p:blipFill>
        <p:spPr>
          <a:xfrm>
            <a:off x="3649952" y="1494216"/>
            <a:ext cx="1878184" cy="1775535"/>
          </a:xfrm>
          <a:prstGeom prst="rect">
            <a:avLst/>
          </a:prstGeom>
        </p:spPr>
      </p:pic>
      <p:pic>
        <p:nvPicPr>
          <p:cNvPr id="34" name="Picture 33">
            <a:extLst>
              <a:ext uri="{FF2B5EF4-FFF2-40B4-BE49-F238E27FC236}">
                <a16:creationId xmlns:a16="http://schemas.microsoft.com/office/drawing/2014/main" id="{69ABAB7A-5CE3-467B-8526-624E9A0B054F}"/>
              </a:ext>
            </a:extLst>
          </p:cNvPr>
          <p:cNvPicPr>
            <a:picLocks noChangeAspect="1"/>
          </p:cNvPicPr>
          <p:nvPr/>
        </p:nvPicPr>
        <p:blipFill rotWithShape="1">
          <a:blip r:embed="rId6"/>
          <a:srcRect l="23370" t="34095" r="44417" b="23398"/>
          <a:stretch/>
        </p:blipFill>
        <p:spPr>
          <a:xfrm>
            <a:off x="6652395" y="1454267"/>
            <a:ext cx="1844097" cy="1855434"/>
          </a:xfrm>
          <a:prstGeom prst="rect">
            <a:avLst/>
          </a:prstGeom>
        </p:spPr>
      </p:pic>
      <p:pic>
        <p:nvPicPr>
          <p:cNvPr id="35" name="Picture 34">
            <a:extLst>
              <a:ext uri="{FF2B5EF4-FFF2-40B4-BE49-F238E27FC236}">
                <a16:creationId xmlns:a16="http://schemas.microsoft.com/office/drawing/2014/main" id="{E16A1A85-A6CE-447D-BA39-5BDC954189CF}"/>
              </a:ext>
            </a:extLst>
          </p:cNvPr>
          <p:cNvPicPr>
            <a:picLocks noChangeAspect="1"/>
          </p:cNvPicPr>
          <p:nvPr/>
        </p:nvPicPr>
        <p:blipFill rotWithShape="1">
          <a:blip r:embed="rId7"/>
          <a:srcRect l="24450" t="36428" r="44574" b="23665"/>
          <a:stretch/>
        </p:blipFill>
        <p:spPr>
          <a:xfrm>
            <a:off x="788157" y="3557175"/>
            <a:ext cx="1737535" cy="1704513"/>
          </a:xfrm>
          <a:prstGeom prst="rect">
            <a:avLst/>
          </a:prstGeom>
        </p:spPr>
      </p:pic>
      <p:pic>
        <p:nvPicPr>
          <p:cNvPr id="36" name="Picture 35">
            <a:extLst>
              <a:ext uri="{FF2B5EF4-FFF2-40B4-BE49-F238E27FC236}">
                <a16:creationId xmlns:a16="http://schemas.microsoft.com/office/drawing/2014/main" id="{C599755A-A453-46D3-8AE6-4E9360360D35}"/>
              </a:ext>
            </a:extLst>
          </p:cNvPr>
          <p:cNvPicPr>
            <a:picLocks noChangeAspect="1"/>
          </p:cNvPicPr>
          <p:nvPr/>
        </p:nvPicPr>
        <p:blipFill rotWithShape="1">
          <a:blip r:embed="rId8"/>
          <a:srcRect l="24122" t="34878" r="43682" b="22556"/>
          <a:stretch/>
        </p:blipFill>
        <p:spPr>
          <a:xfrm>
            <a:off x="3683055" y="3406254"/>
            <a:ext cx="1845081" cy="1855434"/>
          </a:xfrm>
          <a:prstGeom prst="rect">
            <a:avLst/>
          </a:prstGeom>
        </p:spPr>
      </p:pic>
      <p:pic>
        <p:nvPicPr>
          <p:cNvPr id="37" name="Picture 36">
            <a:extLst>
              <a:ext uri="{FF2B5EF4-FFF2-40B4-BE49-F238E27FC236}">
                <a16:creationId xmlns:a16="http://schemas.microsoft.com/office/drawing/2014/main" id="{0B477F7F-4797-4508-B0BD-0E7933CA09EB}"/>
              </a:ext>
            </a:extLst>
          </p:cNvPr>
          <p:cNvPicPr>
            <a:picLocks noChangeAspect="1"/>
          </p:cNvPicPr>
          <p:nvPr/>
        </p:nvPicPr>
        <p:blipFill rotWithShape="1">
          <a:blip r:embed="rId9"/>
          <a:srcRect l="24277" t="34958" r="43510" b="22477"/>
          <a:stretch/>
        </p:blipFill>
        <p:spPr>
          <a:xfrm>
            <a:off x="6652395" y="3406254"/>
            <a:ext cx="1844097" cy="1855434"/>
          </a:xfrm>
          <a:prstGeom prst="rect">
            <a:avLst/>
          </a:prstGeom>
        </p:spPr>
      </p:pic>
    </p:spTree>
    <p:extLst>
      <p:ext uri="{BB962C8B-B14F-4D97-AF65-F5344CB8AC3E}">
        <p14:creationId xmlns:p14="http://schemas.microsoft.com/office/powerpoint/2010/main" val="2722504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What is the missing fraction in this sequence?</a:t>
            </a:r>
          </a:p>
        </p:txBody>
      </p:sp>
      <p:graphicFrame>
        <p:nvGraphicFramePr>
          <p:cNvPr id="20" name="Table 19">
            <a:extLst>
              <a:ext uri="{FF2B5EF4-FFF2-40B4-BE49-F238E27FC236}">
                <a16:creationId xmlns:a16="http://schemas.microsoft.com/office/drawing/2014/main" id="{3DBC4F83-6AE0-4180-9FBF-2A81C3CD177F}"/>
              </a:ext>
            </a:extLst>
          </p:cNvPr>
          <p:cNvGraphicFramePr>
            <a:graphicFrameLocks noGrp="1"/>
          </p:cNvGraphicFramePr>
          <p:nvPr>
            <p:extLst>
              <p:ext uri="{D42A27DB-BD31-4B8C-83A1-F6EECF244321}">
                <p14:modId xmlns:p14="http://schemas.microsoft.com/office/powerpoint/2010/main" val="4024523935"/>
              </p:ext>
            </p:extLst>
          </p:nvPr>
        </p:nvGraphicFramePr>
        <p:xfrm>
          <a:off x="4392000" y="5415232"/>
          <a:ext cx="360000" cy="914400"/>
        </p:xfrm>
        <a:graphic>
          <a:graphicData uri="http://schemas.openxmlformats.org/drawingml/2006/table">
            <a:tbl>
              <a:tblPr firstRow="1" bandRow="1">
                <a:tableStyleId>{2D5ABB26-0587-4C30-8999-92F81FD0307C}</a:tableStyleId>
              </a:tblPr>
              <a:tblGrid>
                <a:gridCol w="360000">
                  <a:extLst>
                    <a:ext uri="{9D8B030D-6E8A-4147-A177-3AD203B41FA5}">
                      <a16:colId xmlns:a16="http://schemas.microsoft.com/office/drawing/2014/main" val="587377394"/>
                    </a:ext>
                  </a:extLst>
                </a:gridCol>
              </a:tblGrid>
              <a:tr h="277598">
                <a:tc>
                  <a:txBody>
                    <a:bodyPr/>
                    <a:lstStyle/>
                    <a:p>
                      <a:pPr algn="ctr"/>
                      <a:r>
                        <a:rPr lang="en-GB" sz="2400" b="1" dirty="0">
                          <a:solidFill>
                            <a:srgbClr val="FF0000"/>
                          </a:solidFill>
                          <a:latin typeface="Century Gothic" panose="020B0502020202020204" pitchFamily="34" charset="0"/>
                        </a:rPr>
                        <a:t>3</a:t>
                      </a:r>
                    </a:p>
                  </a:txBody>
                  <a:tcPr anchor="ctr">
                    <a:lnR>
                      <a:noFill/>
                    </a:lnR>
                    <a:lnB w="285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2964814596"/>
                  </a:ext>
                </a:extLst>
              </a:tr>
              <a:tr h="277598">
                <a:tc>
                  <a:txBody>
                    <a:bodyPr/>
                    <a:lstStyle/>
                    <a:p>
                      <a:pPr algn="ctr"/>
                      <a:r>
                        <a:rPr lang="en-GB" sz="2400" b="1" dirty="0">
                          <a:solidFill>
                            <a:srgbClr val="FF0000"/>
                          </a:solidFill>
                          <a:latin typeface="Century Gothic" panose="020B0502020202020204" pitchFamily="34" charset="0"/>
                        </a:rPr>
                        <a:t>7</a:t>
                      </a:r>
                    </a:p>
                  </a:txBody>
                  <a:tcPr anchor="ctr">
                    <a:lnR>
                      <a:noFill/>
                    </a:lnR>
                    <a:lnT w="28575"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2396213274"/>
                  </a:ext>
                </a:extLst>
              </a:tr>
            </a:tbl>
          </a:graphicData>
        </a:graphic>
      </p:graphicFrame>
      <p:grpSp>
        <p:nvGrpSpPr>
          <p:cNvPr id="21" name="Group 20">
            <a:extLst>
              <a:ext uri="{FF2B5EF4-FFF2-40B4-BE49-F238E27FC236}">
                <a16:creationId xmlns:a16="http://schemas.microsoft.com/office/drawing/2014/main" id="{9C1086E1-2F88-4FC9-BBA3-B060A62CD48B}"/>
              </a:ext>
            </a:extLst>
          </p:cNvPr>
          <p:cNvGrpSpPr/>
          <p:nvPr/>
        </p:nvGrpSpPr>
        <p:grpSpPr>
          <a:xfrm>
            <a:off x="13764" y="6454317"/>
            <a:ext cx="1238400" cy="403587"/>
            <a:chOff x="22310" y="6454317"/>
            <a:chExt cx="1238400" cy="403587"/>
          </a:xfrm>
        </p:grpSpPr>
        <p:sp>
          <p:nvSpPr>
            <p:cNvPr id="22" name="TextBox 8">
              <a:extLst>
                <a:ext uri="{FF2B5EF4-FFF2-40B4-BE49-F238E27FC236}">
                  <a16:creationId xmlns:a16="http://schemas.microsoft.com/office/drawing/2014/main" id="{F7A2953A-1E5C-4450-8044-605018050290}"/>
                </a:ext>
              </a:extLst>
            </p:cNvPr>
            <p:cNvSpPr txBox="1"/>
            <p:nvPr/>
          </p:nvSpPr>
          <p:spPr>
            <a:xfrm>
              <a:off x="22310" y="6688627"/>
              <a:ext cx="12384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2019</a:t>
              </a:r>
            </a:p>
          </p:txBody>
        </p:sp>
        <p:pic>
          <p:nvPicPr>
            <p:cNvPr id="23" name="Picture 22" descr="A close up of a sign&#10;&#10;Description generated with high confidence">
              <a:extLst>
                <a:ext uri="{FF2B5EF4-FFF2-40B4-BE49-F238E27FC236}">
                  <a16:creationId xmlns:a16="http://schemas.microsoft.com/office/drawing/2014/main" id="{0ADDEEBF-65CF-4D2D-8549-420350B548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6" name="Picture 15">
            <a:extLst>
              <a:ext uri="{FF2B5EF4-FFF2-40B4-BE49-F238E27FC236}">
                <a16:creationId xmlns:a16="http://schemas.microsoft.com/office/drawing/2014/main" id="{25EAF3A8-F075-49EC-9BBF-DF49D1A69640}"/>
              </a:ext>
            </a:extLst>
          </p:cNvPr>
          <p:cNvPicPr>
            <a:picLocks noChangeAspect="1"/>
          </p:cNvPicPr>
          <p:nvPr/>
        </p:nvPicPr>
        <p:blipFill rotWithShape="1">
          <a:blip r:embed="rId4"/>
          <a:srcRect l="23482" t="34409" r="43710" b="23085"/>
          <a:stretch/>
        </p:blipFill>
        <p:spPr>
          <a:xfrm>
            <a:off x="647508" y="1454267"/>
            <a:ext cx="1878184" cy="1855434"/>
          </a:xfrm>
          <a:prstGeom prst="rect">
            <a:avLst/>
          </a:prstGeom>
        </p:spPr>
      </p:pic>
      <p:pic>
        <p:nvPicPr>
          <p:cNvPr id="17" name="Picture 16">
            <a:extLst>
              <a:ext uri="{FF2B5EF4-FFF2-40B4-BE49-F238E27FC236}">
                <a16:creationId xmlns:a16="http://schemas.microsoft.com/office/drawing/2014/main" id="{13BC145F-5F4F-49B1-9E3C-C24600D61754}"/>
              </a:ext>
            </a:extLst>
          </p:cNvPr>
          <p:cNvPicPr>
            <a:picLocks noChangeAspect="1"/>
          </p:cNvPicPr>
          <p:nvPr/>
        </p:nvPicPr>
        <p:blipFill rotWithShape="1">
          <a:blip r:embed="rId5"/>
          <a:srcRect l="23544" t="35306" r="43683" b="24019"/>
          <a:stretch/>
        </p:blipFill>
        <p:spPr>
          <a:xfrm>
            <a:off x="3649952" y="1494216"/>
            <a:ext cx="1878184" cy="1775535"/>
          </a:xfrm>
          <a:prstGeom prst="rect">
            <a:avLst/>
          </a:prstGeom>
        </p:spPr>
      </p:pic>
      <p:pic>
        <p:nvPicPr>
          <p:cNvPr id="18" name="Picture 17">
            <a:extLst>
              <a:ext uri="{FF2B5EF4-FFF2-40B4-BE49-F238E27FC236}">
                <a16:creationId xmlns:a16="http://schemas.microsoft.com/office/drawing/2014/main" id="{5F95942D-0798-4F94-AFEA-9C3BA4114328}"/>
              </a:ext>
            </a:extLst>
          </p:cNvPr>
          <p:cNvPicPr>
            <a:picLocks noChangeAspect="1"/>
          </p:cNvPicPr>
          <p:nvPr/>
        </p:nvPicPr>
        <p:blipFill rotWithShape="1">
          <a:blip r:embed="rId6"/>
          <a:srcRect l="23370" t="34095" r="44417" b="23398"/>
          <a:stretch/>
        </p:blipFill>
        <p:spPr>
          <a:xfrm>
            <a:off x="6652395" y="1454267"/>
            <a:ext cx="1844097" cy="1855434"/>
          </a:xfrm>
          <a:prstGeom prst="rect">
            <a:avLst/>
          </a:prstGeom>
        </p:spPr>
      </p:pic>
      <p:pic>
        <p:nvPicPr>
          <p:cNvPr id="24" name="Picture 23">
            <a:extLst>
              <a:ext uri="{FF2B5EF4-FFF2-40B4-BE49-F238E27FC236}">
                <a16:creationId xmlns:a16="http://schemas.microsoft.com/office/drawing/2014/main" id="{FE559BA6-F32D-4644-A190-92B7E1291BEC}"/>
              </a:ext>
            </a:extLst>
          </p:cNvPr>
          <p:cNvPicPr>
            <a:picLocks noChangeAspect="1"/>
          </p:cNvPicPr>
          <p:nvPr/>
        </p:nvPicPr>
        <p:blipFill rotWithShape="1">
          <a:blip r:embed="rId7"/>
          <a:srcRect l="24450" t="36428" r="44574" b="23665"/>
          <a:stretch/>
        </p:blipFill>
        <p:spPr>
          <a:xfrm>
            <a:off x="788157" y="3557175"/>
            <a:ext cx="1737535" cy="1704513"/>
          </a:xfrm>
          <a:prstGeom prst="rect">
            <a:avLst/>
          </a:prstGeom>
        </p:spPr>
      </p:pic>
      <p:pic>
        <p:nvPicPr>
          <p:cNvPr id="25" name="Picture 24">
            <a:extLst>
              <a:ext uri="{FF2B5EF4-FFF2-40B4-BE49-F238E27FC236}">
                <a16:creationId xmlns:a16="http://schemas.microsoft.com/office/drawing/2014/main" id="{58EA3F65-6DE3-426E-9AE2-9B040312E743}"/>
              </a:ext>
            </a:extLst>
          </p:cNvPr>
          <p:cNvPicPr>
            <a:picLocks noChangeAspect="1"/>
          </p:cNvPicPr>
          <p:nvPr/>
        </p:nvPicPr>
        <p:blipFill rotWithShape="1">
          <a:blip r:embed="rId8"/>
          <a:srcRect l="24122" t="34878" r="43682" b="22556"/>
          <a:stretch/>
        </p:blipFill>
        <p:spPr>
          <a:xfrm>
            <a:off x="3683055" y="3406254"/>
            <a:ext cx="1845081" cy="1855434"/>
          </a:xfrm>
          <a:prstGeom prst="rect">
            <a:avLst/>
          </a:prstGeom>
        </p:spPr>
      </p:pic>
      <p:pic>
        <p:nvPicPr>
          <p:cNvPr id="26" name="Picture 25">
            <a:extLst>
              <a:ext uri="{FF2B5EF4-FFF2-40B4-BE49-F238E27FC236}">
                <a16:creationId xmlns:a16="http://schemas.microsoft.com/office/drawing/2014/main" id="{8F47AA1D-B0C3-4862-9710-964AAC155EFA}"/>
              </a:ext>
            </a:extLst>
          </p:cNvPr>
          <p:cNvPicPr>
            <a:picLocks noChangeAspect="1"/>
          </p:cNvPicPr>
          <p:nvPr/>
        </p:nvPicPr>
        <p:blipFill rotWithShape="1">
          <a:blip r:embed="rId9"/>
          <a:srcRect l="24277" t="34958" r="43510" b="22477"/>
          <a:stretch/>
        </p:blipFill>
        <p:spPr>
          <a:xfrm>
            <a:off x="6652395" y="3406254"/>
            <a:ext cx="1844097" cy="1855434"/>
          </a:xfrm>
          <a:prstGeom prst="rect">
            <a:avLst/>
          </a:prstGeom>
        </p:spPr>
      </p:pic>
    </p:spTree>
    <p:extLst>
      <p:ext uri="{BB962C8B-B14F-4D97-AF65-F5344CB8AC3E}">
        <p14:creationId xmlns:p14="http://schemas.microsoft.com/office/powerpoint/2010/main" val="789632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a:extLst>
              <a:ext uri="{FF2B5EF4-FFF2-40B4-BE49-F238E27FC236}">
                <a16:creationId xmlns:a16="http://schemas.microsoft.com/office/drawing/2014/main" id="{77CC0167-5327-4F5C-88D0-1A3AF09498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14" name="Rectangle 13">
            <a:extLst>
              <a:ext uri="{FF2B5EF4-FFF2-40B4-BE49-F238E27FC236}">
                <a16:creationId xmlns:a16="http://schemas.microsoft.com/office/drawing/2014/main" id="{78D36C47-49DB-4F62-B92E-E041E723701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Sally has put these fractions in order from smallest to largest. Is she correct?</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your answer.</a:t>
            </a:r>
          </a:p>
          <a:p>
            <a:endParaRPr lang="en-GB" sz="2000" b="1" dirty="0">
              <a:solidFill>
                <a:schemeClr val="tx1"/>
              </a:solidFill>
              <a:latin typeface="Century Gothic" panose="020B0502020202020204" pitchFamily="34" charset="0"/>
            </a:endParaRPr>
          </a:p>
          <a:p>
            <a:pPr lvl="0"/>
            <a:endParaRPr lang="en-GB" sz="2800" dirty="0">
              <a:solidFill>
                <a:srgbClr val="E7E6E6">
                  <a:lumMod val="25000"/>
                </a:srgbClr>
              </a:solidFill>
              <a:latin typeface="SassoonCRInfantMedium" panose="02000603020000020003" pitchFamily="2" charset="0"/>
            </a:endParaRPr>
          </a:p>
        </p:txBody>
      </p:sp>
      <p:sp>
        <p:nvSpPr>
          <p:cNvPr id="15" name="TextBox 14">
            <a:extLst>
              <a:ext uri="{FF2B5EF4-FFF2-40B4-BE49-F238E27FC236}">
                <a16:creationId xmlns:a16="http://schemas.microsoft.com/office/drawing/2014/main" id="{4387BC9B-D698-416E-A7C7-F4AACCD3394C}"/>
              </a:ext>
            </a:extLst>
          </p:cNvPr>
          <p:cNvSpPr txBox="1"/>
          <p:nvPr/>
        </p:nvSpPr>
        <p:spPr>
          <a:xfrm flipH="1">
            <a:off x="483996" y="1756306"/>
            <a:ext cx="362309" cy="461665"/>
          </a:xfrm>
          <a:prstGeom prst="rect">
            <a:avLst/>
          </a:prstGeom>
          <a:noFill/>
        </p:spPr>
        <p:txBody>
          <a:bodyPr wrap="square" rtlCol="0">
            <a:spAutoFit/>
          </a:bodyPr>
          <a:lstStyle/>
          <a:p>
            <a:r>
              <a:rPr lang="en-GB" sz="2400" b="1" dirty="0">
                <a:latin typeface="Century Gothic" panose="020B0502020202020204" pitchFamily="34" charset="0"/>
              </a:rPr>
              <a:t>1</a:t>
            </a:r>
          </a:p>
        </p:txBody>
      </p:sp>
      <p:sp>
        <p:nvSpPr>
          <p:cNvPr id="24" name="TextBox 23">
            <a:extLst>
              <a:ext uri="{FF2B5EF4-FFF2-40B4-BE49-F238E27FC236}">
                <a16:creationId xmlns:a16="http://schemas.microsoft.com/office/drawing/2014/main" id="{A11EEA1D-2B56-428A-8F09-C00B59A60A02}"/>
              </a:ext>
            </a:extLst>
          </p:cNvPr>
          <p:cNvSpPr txBox="1"/>
          <p:nvPr/>
        </p:nvSpPr>
        <p:spPr>
          <a:xfrm flipH="1">
            <a:off x="2769728" y="1756306"/>
            <a:ext cx="362309" cy="461665"/>
          </a:xfrm>
          <a:prstGeom prst="rect">
            <a:avLst/>
          </a:prstGeom>
          <a:noFill/>
        </p:spPr>
        <p:txBody>
          <a:bodyPr wrap="square" rtlCol="0">
            <a:spAutoFit/>
          </a:bodyPr>
          <a:lstStyle/>
          <a:p>
            <a:r>
              <a:rPr lang="en-GB" sz="2400" b="1" dirty="0">
                <a:latin typeface="Century Gothic" panose="020B0502020202020204" pitchFamily="34" charset="0"/>
              </a:rPr>
              <a:t>2</a:t>
            </a:r>
          </a:p>
        </p:txBody>
      </p:sp>
      <p:sp>
        <p:nvSpPr>
          <p:cNvPr id="25" name="TextBox 24">
            <a:extLst>
              <a:ext uri="{FF2B5EF4-FFF2-40B4-BE49-F238E27FC236}">
                <a16:creationId xmlns:a16="http://schemas.microsoft.com/office/drawing/2014/main" id="{6144A1A5-11C2-49EA-9691-427ECA304534}"/>
              </a:ext>
            </a:extLst>
          </p:cNvPr>
          <p:cNvSpPr txBox="1"/>
          <p:nvPr/>
        </p:nvSpPr>
        <p:spPr>
          <a:xfrm flipH="1">
            <a:off x="6797727" y="1756306"/>
            <a:ext cx="362309" cy="461665"/>
          </a:xfrm>
          <a:prstGeom prst="rect">
            <a:avLst/>
          </a:prstGeom>
          <a:noFill/>
        </p:spPr>
        <p:txBody>
          <a:bodyPr wrap="square" rtlCol="0">
            <a:spAutoFit/>
          </a:bodyPr>
          <a:lstStyle/>
          <a:p>
            <a:r>
              <a:rPr lang="en-GB" sz="2400" b="1" dirty="0">
                <a:latin typeface="Century Gothic" panose="020B0502020202020204" pitchFamily="34" charset="0"/>
              </a:rPr>
              <a:t>4</a:t>
            </a:r>
          </a:p>
        </p:txBody>
      </p:sp>
      <p:sp>
        <p:nvSpPr>
          <p:cNvPr id="26" name="TextBox 25">
            <a:extLst>
              <a:ext uri="{FF2B5EF4-FFF2-40B4-BE49-F238E27FC236}">
                <a16:creationId xmlns:a16="http://schemas.microsoft.com/office/drawing/2014/main" id="{FDC40298-3E97-48DC-83B1-5BBF434E0E44}"/>
              </a:ext>
            </a:extLst>
          </p:cNvPr>
          <p:cNvSpPr txBox="1"/>
          <p:nvPr/>
        </p:nvSpPr>
        <p:spPr>
          <a:xfrm flipH="1">
            <a:off x="4874305" y="1756306"/>
            <a:ext cx="362309" cy="461665"/>
          </a:xfrm>
          <a:prstGeom prst="rect">
            <a:avLst/>
          </a:prstGeom>
          <a:noFill/>
        </p:spPr>
        <p:txBody>
          <a:bodyPr wrap="square" rtlCol="0">
            <a:spAutoFit/>
          </a:bodyPr>
          <a:lstStyle/>
          <a:p>
            <a:r>
              <a:rPr lang="en-GB" sz="2400" b="1" dirty="0">
                <a:latin typeface="Century Gothic" panose="020B0502020202020204" pitchFamily="34" charset="0"/>
              </a:rPr>
              <a:t>3</a:t>
            </a:r>
          </a:p>
        </p:txBody>
      </p:sp>
      <p:grpSp>
        <p:nvGrpSpPr>
          <p:cNvPr id="12" name="Group 11">
            <a:extLst>
              <a:ext uri="{FF2B5EF4-FFF2-40B4-BE49-F238E27FC236}">
                <a16:creationId xmlns:a16="http://schemas.microsoft.com/office/drawing/2014/main" id="{59516558-47EB-45FF-AA0D-1562DFE4EA86}"/>
              </a:ext>
            </a:extLst>
          </p:cNvPr>
          <p:cNvGrpSpPr/>
          <p:nvPr/>
        </p:nvGrpSpPr>
        <p:grpSpPr>
          <a:xfrm>
            <a:off x="13764" y="6454317"/>
            <a:ext cx="1238400" cy="403587"/>
            <a:chOff x="22310" y="6454317"/>
            <a:chExt cx="1238400" cy="403587"/>
          </a:xfrm>
        </p:grpSpPr>
        <p:sp>
          <p:nvSpPr>
            <p:cNvPr id="19" name="TextBox 8">
              <a:extLst>
                <a:ext uri="{FF2B5EF4-FFF2-40B4-BE49-F238E27FC236}">
                  <a16:creationId xmlns:a16="http://schemas.microsoft.com/office/drawing/2014/main" id="{0EDCF8F8-7373-444D-8B3A-9522B4928F25}"/>
                </a:ext>
              </a:extLst>
            </p:cNvPr>
            <p:cNvSpPr txBox="1"/>
            <p:nvPr/>
          </p:nvSpPr>
          <p:spPr>
            <a:xfrm>
              <a:off x="22310" y="6688627"/>
              <a:ext cx="12384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2019</a:t>
              </a:r>
            </a:p>
          </p:txBody>
        </p:sp>
        <p:pic>
          <p:nvPicPr>
            <p:cNvPr id="20" name="Picture 19" descr="A close up of a sign&#10;&#10;Description generated with high confidence">
              <a:extLst>
                <a:ext uri="{FF2B5EF4-FFF2-40B4-BE49-F238E27FC236}">
                  <a16:creationId xmlns:a16="http://schemas.microsoft.com/office/drawing/2014/main" id="{11D6A105-A41C-4879-821C-556DA308A1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1847565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a:extLst>
              <a:ext uri="{FF2B5EF4-FFF2-40B4-BE49-F238E27FC236}">
                <a16:creationId xmlns:a16="http://schemas.microsoft.com/office/drawing/2014/main" id="{77CC0167-5327-4F5C-88D0-1A3AF09498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14" name="Rectangle 13">
            <a:extLst>
              <a:ext uri="{FF2B5EF4-FFF2-40B4-BE49-F238E27FC236}">
                <a16:creationId xmlns:a16="http://schemas.microsoft.com/office/drawing/2014/main" id="{78D36C47-49DB-4F62-B92E-E041E723701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Sally has put these fractions in order from smallest to largest. Is she correct?</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your answer.</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Sally is incorrect because…</a:t>
            </a:r>
          </a:p>
          <a:p>
            <a:pPr lvl="0"/>
            <a:endParaRPr lang="en-GB" sz="2800" dirty="0">
              <a:solidFill>
                <a:srgbClr val="E7E6E6">
                  <a:lumMod val="25000"/>
                </a:srgbClr>
              </a:solidFill>
              <a:latin typeface="SassoonCRInfantMedium" panose="02000603020000020003" pitchFamily="2" charset="0"/>
            </a:endParaRPr>
          </a:p>
        </p:txBody>
      </p:sp>
      <p:sp>
        <p:nvSpPr>
          <p:cNvPr id="15" name="TextBox 14">
            <a:extLst>
              <a:ext uri="{FF2B5EF4-FFF2-40B4-BE49-F238E27FC236}">
                <a16:creationId xmlns:a16="http://schemas.microsoft.com/office/drawing/2014/main" id="{4387BC9B-D698-416E-A7C7-F4AACCD3394C}"/>
              </a:ext>
            </a:extLst>
          </p:cNvPr>
          <p:cNvSpPr txBox="1"/>
          <p:nvPr/>
        </p:nvSpPr>
        <p:spPr>
          <a:xfrm flipH="1">
            <a:off x="483996" y="1756306"/>
            <a:ext cx="362309" cy="461665"/>
          </a:xfrm>
          <a:prstGeom prst="rect">
            <a:avLst/>
          </a:prstGeom>
          <a:noFill/>
        </p:spPr>
        <p:txBody>
          <a:bodyPr wrap="square" rtlCol="0">
            <a:spAutoFit/>
          </a:bodyPr>
          <a:lstStyle/>
          <a:p>
            <a:r>
              <a:rPr lang="en-GB" sz="2400" b="1" dirty="0">
                <a:latin typeface="Century Gothic" panose="020B0502020202020204" pitchFamily="34" charset="0"/>
              </a:rPr>
              <a:t>1</a:t>
            </a:r>
          </a:p>
        </p:txBody>
      </p:sp>
      <p:sp>
        <p:nvSpPr>
          <p:cNvPr id="24" name="TextBox 23">
            <a:extLst>
              <a:ext uri="{FF2B5EF4-FFF2-40B4-BE49-F238E27FC236}">
                <a16:creationId xmlns:a16="http://schemas.microsoft.com/office/drawing/2014/main" id="{A11EEA1D-2B56-428A-8F09-C00B59A60A02}"/>
              </a:ext>
            </a:extLst>
          </p:cNvPr>
          <p:cNvSpPr txBox="1"/>
          <p:nvPr/>
        </p:nvSpPr>
        <p:spPr>
          <a:xfrm flipH="1">
            <a:off x="2769728" y="1756306"/>
            <a:ext cx="362309" cy="461665"/>
          </a:xfrm>
          <a:prstGeom prst="rect">
            <a:avLst/>
          </a:prstGeom>
          <a:noFill/>
        </p:spPr>
        <p:txBody>
          <a:bodyPr wrap="square" rtlCol="0">
            <a:spAutoFit/>
          </a:bodyPr>
          <a:lstStyle/>
          <a:p>
            <a:r>
              <a:rPr lang="en-GB" sz="2400" b="1" dirty="0">
                <a:latin typeface="Century Gothic" panose="020B0502020202020204" pitchFamily="34" charset="0"/>
              </a:rPr>
              <a:t>2</a:t>
            </a:r>
          </a:p>
        </p:txBody>
      </p:sp>
      <p:sp>
        <p:nvSpPr>
          <p:cNvPr id="25" name="TextBox 24">
            <a:extLst>
              <a:ext uri="{FF2B5EF4-FFF2-40B4-BE49-F238E27FC236}">
                <a16:creationId xmlns:a16="http://schemas.microsoft.com/office/drawing/2014/main" id="{6144A1A5-11C2-49EA-9691-427ECA304534}"/>
              </a:ext>
            </a:extLst>
          </p:cNvPr>
          <p:cNvSpPr txBox="1"/>
          <p:nvPr/>
        </p:nvSpPr>
        <p:spPr>
          <a:xfrm flipH="1">
            <a:off x="6797727" y="1756306"/>
            <a:ext cx="362309" cy="461665"/>
          </a:xfrm>
          <a:prstGeom prst="rect">
            <a:avLst/>
          </a:prstGeom>
          <a:noFill/>
        </p:spPr>
        <p:txBody>
          <a:bodyPr wrap="square" rtlCol="0">
            <a:spAutoFit/>
          </a:bodyPr>
          <a:lstStyle/>
          <a:p>
            <a:r>
              <a:rPr lang="en-GB" sz="2400" b="1" dirty="0">
                <a:latin typeface="Century Gothic" panose="020B0502020202020204" pitchFamily="34" charset="0"/>
              </a:rPr>
              <a:t>4</a:t>
            </a:r>
          </a:p>
        </p:txBody>
      </p:sp>
      <p:sp>
        <p:nvSpPr>
          <p:cNvPr id="26" name="TextBox 25">
            <a:extLst>
              <a:ext uri="{FF2B5EF4-FFF2-40B4-BE49-F238E27FC236}">
                <a16:creationId xmlns:a16="http://schemas.microsoft.com/office/drawing/2014/main" id="{FDC40298-3E97-48DC-83B1-5BBF434E0E44}"/>
              </a:ext>
            </a:extLst>
          </p:cNvPr>
          <p:cNvSpPr txBox="1"/>
          <p:nvPr/>
        </p:nvSpPr>
        <p:spPr>
          <a:xfrm flipH="1">
            <a:off x="4874305" y="1756306"/>
            <a:ext cx="362309" cy="461665"/>
          </a:xfrm>
          <a:prstGeom prst="rect">
            <a:avLst/>
          </a:prstGeom>
          <a:noFill/>
        </p:spPr>
        <p:txBody>
          <a:bodyPr wrap="square" rtlCol="0">
            <a:spAutoFit/>
          </a:bodyPr>
          <a:lstStyle/>
          <a:p>
            <a:r>
              <a:rPr lang="en-GB" sz="2400" b="1" dirty="0">
                <a:latin typeface="Century Gothic" panose="020B0502020202020204" pitchFamily="34" charset="0"/>
              </a:rPr>
              <a:t>3</a:t>
            </a:r>
          </a:p>
        </p:txBody>
      </p:sp>
      <p:grpSp>
        <p:nvGrpSpPr>
          <p:cNvPr id="21" name="Group 20">
            <a:extLst>
              <a:ext uri="{FF2B5EF4-FFF2-40B4-BE49-F238E27FC236}">
                <a16:creationId xmlns:a16="http://schemas.microsoft.com/office/drawing/2014/main" id="{DC11BDFE-E8B9-47AD-8A19-53CCBD97652E}"/>
              </a:ext>
            </a:extLst>
          </p:cNvPr>
          <p:cNvGrpSpPr/>
          <p:nvPr/>
        </p:nvGrpSpPr>
        <p:grpSpPr>
          <a:xfrm>
            <a:off x="13764" y="6454317"/>
            <a:ext cx="1238400" cy="403587"/>
            <a:chOff x="22310" y="6454317"/>
            <a:chExt cx="1238400" cy="403587"/>
          </a:xfrm>
        </p:grpSpPr>
        <p:sp>
          <p:nvSpPr>
            <p:cNvPr id="22" name="TextBox 8">
              <a:extLst>
                <a:ext uri="{FF2B5EF4-FFF2-40B4-BE49-F238E27FC236}">
                  <a16:creationId xmlns:a16="http://schemas.microsoft.com/office/drawing/2014/main" id="{7CE01825-43BF-43F4-9B9F-85926150BA56}"/>
                </a:ext>
              </a:extLst>
            </p:cNvPr>
            <p:cNvSpPr txBox="1"/>
            <p:nvPr/>
          </p:nvSpPr>
          <p:spPr>
            <a:xfrm>
              <a:off x="22310" y="6688627"/>
              <a:ext cx="12384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2019</a:t>
              </a:r>
            </a:p>
          </p:txBody>
        </p:sp>
        <p:pic>
          <p:nvPicPr>
            <p:cNvPr id="23" name="Picture 22" descr="A close up of a sign&#10;&#10;Description generated with high confidence">
              <a:extLst>
                <a:ext uri="{FF2B5EF4-FFF2-40B4-BE49-F238E27FC236}">
                  <a16:creationId xmlns:a16="http://schemas.microsoft.com/office/drawing/2014/main" id="{527DD14B-5DCD-48BA-BDF2-C0FBE82782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2613593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a:extLst>
              <a:ext uri="{FF2B5EF4-FFF2-40B4-BE49-F238E27FC236}">
                <a16:creationId xmlns:a16="http://schemas.microsoft.com/office/drawing/2014/main" id="{77CC0167-5327-4F5C-88D0-1A3AF09498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14" name="Rectangle 13">
            <a:extLst>
              <a:ext uri="{FF2B5EF4-FFF2-40B4-BE49-F238E27FC236}">
                <a16:creationId xmlns:a16="http://schemas.microsoft.com/office/drawing/2014/main" id="{78D36C47-49DB-4F62-B92E-E041E723701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Sally has put these fractions in order from smallest to largest. Is she correct?</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your answer.</a:t>
            </a: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Sally is incorrect because 1 is larger than 2 and 3, and 4 is smaller than 1 and 3. </a:t>
            </a:r>
          </a:p>
          <a:p>
            <a:pPr lvl="0"/>
            <a:endParaRPr lang="en-GB" sz="2800" dirty="0">
              <a:solidFill>
                <a:srgbClr val="E7E6E6">
                  <a:lumMod val="25000"/>
                </a:srgbClr>
              </a:solidFill>
              <a:latin typeface="SassoonCRInfantMedium" panose="02000603020000020003" pitchFamily="2" charset="0"/>
            </a:endParaRPr>
          </a:p>
        </p:txBody>
      </p:sp>
      <p:sp>
        <p:nvSpPr>
          <p:cNvPr id="15" name="TextBox 14">
            <a:extLst>
              <a:ext uri="{FF2B5EF4-FFF2-40B4-BE49-F238E27FC236}">
                <a16:creationId xmlns:a16="http://schemas.microsoft.com/office/drawing/2014/main" id="{4387BC9B-D698-416E-A7C7-F4AACCD3394C}"/>
              </a:ext>
            </a:extLst>
          </p:cNvPr>
          <p:cNvSpPr txBox="1"/>
          <p:nvPr/>
        </p:nvSpPr>
        <p:spPr>
          <a:xfrm flipH="1">
            <a:off x="483996" y="1756306"/>
            <a:ext cx="362309" cy="461665"/>
          </a:xfrm>
          <a:prstGeom prst="rect">
            <a:avLst/>
          </a:prstGeom>
          <a:noFill/>
        </p:spPr>
        <p:txBody>
          <a:bodyPr wrap="square" rtlCol="0">
            <a:spAutoFit/>
          </a:bodyPr>
          <a:lstStyle/>
          <a:p>
            <a:r>
              <a:rPr lang="en-GB" sz="2400" b="1" dirty="0">
                <a:latin typeface="Century Gothic" panose="020B0502020202020204" pitchFamily="34" charset="0"/>
              </a:rPr>
              <a:t>1</a:t>
            </a:r>
          </a:p>
        </p:txBody>
      </p:sp>
      <p:sp>
        <p:nvSpPr>
          <p:cNvPr id="24" name="TextBox 23">
            <a:extLst>
              <a:ext uri="{FF2B5EF4-FFF2-40B4-BE49-F238E27FC236}">
                <a16:creationId xmlns:a16="http://schemas.microsoft.com/office/drawing/2014/main" id="{A11EEA1D-2B56-428A-8F09-C00B59A60A02}"/>
              </a:ext>
            </a:extLst>
          </p:cNvPr>
          <p:cNvSpPr txBox="1"/>
          <p:nvPr/>
        </p:nvSpPr>
        <p:spPr>
          <a:xfrm flipH="1">
            <a:off x="2769728" y="1756306"/>
            <a:ext cx="362309" cy="461665"/>
          </a:xfrm>
          <a:prstGeom prst="rect">
            <a:avLst/>
          </a:prstGeom>
          <a:noFill/>
        </p:spPr>
        <p:txBody>
          <a:bodyPr wrap="square" rtlCol="0">
            <a:spAutoFit/>
          </a:bodyPr>
          <a:lstStyle/>
          <a:p>
            <a:r>
              <a:rPr lang="en-GB" sz="2400" b="1" dirty="0">
                <a:latin typeface="Century Gothic" panose="020B0502020202020204" pitchFamily="34" charset="0"/>
              </a:rPr>
              <a:t>2</a:t>
            </a:r>
          </a:p>
        </p:txBody>
      </p:sp>
      <p:sp>
        <p:nvSpPr>
          <p:cNvPr id="25" name="TextBox 24">
            <a:extLst>
              <a:ext uri="{FF2B5EF4-FFF2-40B4-BE49-F238E27FC236}">
                <a16:creationId xmlns:a16="http://schemas.microsoft.com/office/drawing/2014/main" id="{6144A1A5-11C2-49EA-9691-427ECA304534}"/>
              </a:ext>
            </a:extLst>
          </p:cNvPr>
          <p:cNvSpPr txBox="1"/>
          <p:nvPr/>
        </p:nvSpPr>
        <p:spPr>
          <a:xfrm flipH="1">
            <a:off x="6797727" y="1756306"/>
            <a:ext cx="362309" cy="461665"/>
          </a:xfrm>
          <a:prstGeom prst="rect">
            <a:avLst/>
          </a:prstGeom>
          <a:noFill/>
        </p:spPr>
        <p:txBody>
          <a:bodyPr wrap="square" rtlCol="0">
            <a:spAutoFit/>
          </a:bodyPr>
          <a:lstStyle/>
          <a:p>
            <a:r>
              <a:rPr lang="en-GB" sz="2400" b="1" dirty="0">
                <a:latin typeface="Century Gothic" panose="020B0502020202020204" pitchFamily="34" charset="0"/>
              </a:rPr>
              <a:t>4</a:t>
            </a:r>
          </a:p>
        </p:txBody>
      </p:sp>
      <p:sp>
        <p:nvSpPr>
          <p:cNvPr id="26" name="TextBox 25">
            <a:extLst>
              <a:ext uri="{FF2B5EF4-FFF2-40B4-BE49-F238E27FC236}">
                <a16:creationId xmlns:a16="http://schemas.microsoft.com/office/drawing/2014/main" id="{FDC40298-3E97-48DC-83B1-5BBF434E0E44}"/>
              </a:ext>
            </a:extLst>
          </p:cNvPr>
          <p:cNvSpPr txBox="1"/>
          <p:nvPr/>
        </p:nvSpPr>
        <p:spPr>
          <a:xfrm flipH="1">
            <a:off x="4874305" y="1756306"/>
            <a:ext cx="362309" cy="461665"/>
          </a:xfrm>
          <a:prstGeom prst="rect">
            <a:avLst/>
          </a:prstGeom>
          <a:noFill/>
        </p:spPr>
        <p:txBody>
          <a:bodyPr wrap="square" rtlCol="0">
            <a:spAutoFit/>
          </a:bodyPr>
          <a:lstStyle/>
          <a:p>
            <a:r>
              <a:rPr lang="en-GB" sz="2400" b="1" dirty="0">
                <a:latin typeface="Century Gothic" panose="020B0502020202020204" pitchFamily="34" charset="0"/>
              </a:rPr>
              <a:t>3</a:t>
            </a:r>
          </a:p>
        </p:txBody>
      </p:sp>
      <p:grpSp>
        <p:nvGrpSpPr>
          <p:cNvPr id="12" name="Group 11">
            <a:extLst>
              <a:ext uri="{FF2B5EF4-FFF2-40B4-BE49-F238E27FC236}">
                <a16:creationId xmlns:a16="http://schemas.microsoft.com/office/drawing/2014/main" id="{FABA9D3B-CABF-4486-A214-CECD02AA4FF7}"/>
              </a:ext>
            </a:extLst>
          </p:cNvPr>
          <p:cNvGrpSpPr/>
          <p:nvPr/>
        </p:nvGrpSpPr>
        <p:grpSpPr>
          <a:xfrm>
            <a:off x="13764" y="6454317"/>
            <a:ext cx="1238400" cy="403587"/>
            <a:chOff x="22310" y="6454317"/>
            <a:chExt cx="1238400" cy="403587"/>
          </a:xfrm>
        </p:grpSpPr>
        <p:sp>
          <p:nvSpPr>
            <p:cNvPr id="19" name="TextBox 8">
              <a:extLst>
                <a:ext uri="{FF2B5EF4-FFF2-40B4-BE49-F238E27FC236}">
                  <a16:creationId xmlns:a16="http://schemas.microsoft.com/office/drawing/2014/main" id="{23FF857C-45AB-47C1-AB9F-791C226A40C0}"/>
                </a:ext>
              </a:extLst>
            </p:cNvPr>
            <p:cNvSpPr txBox="1"/>
            <p:nvPr/>
          </p:nvSpPr>
          <p:spPr>
            <a:xfrm>
              <a:off x="22310" y="6688627"/>
              <a:ext cx="12384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2019</a:t>
              </a:r>
            </a:p>
          </p:txBody>
        </p:sp>
        <p:pic>
          <p:nvPicPr>
            <p:cNvPr id="20" name="Picture 19" descr="A close up of a sign&#10;&#10;Description generated with high confidence">
              <a:extLst>
                <a:ext uri="{FF2B5EF4-FFF2-40B4-BE49-F238E27FC236}">
                  <a16:creationId xmlns:a16="http://schemas.microsoft.com/office/drawing/2014/main" id="{69CAE2C0-AB4A-4475-AFED-4F15F742B7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660531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the images to help you complete the fractions.</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pPr algn="ctr"/>
            <a:r>
              <a:rPr lang="en-GB" sz="2000" b="1" dirty="0">
                <a:solidFill>
                  <a:schemeClr val="tx1"/>
                </a:solidFill>
                <a:latin typeface="Century Gothic" panose="020B0502020202020204" pitchFamily="34" charset="0"/>
                <a:sym typeface="Wingdings" panose="05000000000000000000" pitchFamily="2" charset="2"/>
              </a:rPr>
              <a:t>What is the next fraction in this sequence?</a:t>
            </a:r>
          </a:p>
        </p:txBody>
      </p:sp>
      <p:graphicFrame>
        <p:nvGraphicFramePr>
          <p:cNvPr id="23" name="Table 22">
            <a:extLst>
              <a:ext uri="{FF2B5EF4-FFF2-40B4-BE49-F238E27FC236}">
                <a16:creationId xmlns:a16="http://schemas.microsoft.com/office/drawing/2014/main" id="{6C7178C3-DDE8-4E88-BFE6-1B12A6DE1C94}"/>
              </a:ext>
            </a:extLst>
          </p:cNvPr>
          <p:cNvGraphicFramePr>
            <a:graphicFrameLocks noGrp="1"/>
          </p:cNvGraphicFramePr>
          <p:nvPr>
            <p:extLst>
              <p:ext uri="{D42A27DB-BD31-4B8C-83A1-F6EECF244321}">
                <p14:modId xmlns:p14="http://schemas.microsoft.com/office/powerpoint/2010/main" val="1531070210"/>
              </p:ext>
            </p:extLst>
          </p:nvPr>
        </p:nvGraphicFramePr>
        <p:xfrm>
          <a:off x="665150" y="1934608"/>
          <a:ext cx="2051156" cy="956509"/>
        </p:xfrm>
        <a:graphic>
          <a:graphicData uri="http://schemas.openxmlformats.org/drawingml/2006/table">
            <a:tbl>
              <a:tblPr firstRow="1" bandRow="1">
                <a:tableStyleId>{5C22544A-7EE6-4342-B048-85BDC9FD1C3A}</a:tableStyleId>
              </a:tblPr>
              <a:tblGrid>
                <a:gridCol w="186469">
                  <a:extLst>
                    <a:ext uri="{9D8B030D-6E8A-4147-A177-3AD203B41FA5}">
                      <a16:colId xmlns:a16="http://schemas.microsoft.com/office/drawing/2014/main" val="3463853388"/>
                    </a:ext>
                  </a:extLst>
                </a:gridCol>
                <a:gridCol w="186468">
                  <a:extLst>
                    <a:ext uri="{9D8B030D-6E8A-4147-A177-3AD203B41FA5}">
                      <a16:colId xmlns:a16="http://schemas.microsoft.com/office/drawing/2014/main" val="4054118731"/>
                    </a:ext>
                  </a:extLst>
                </a:gridCol>
                <a:gridCol w="186469">
                  <a:extLst>
                    <a:ext uri="{9D8B030D-6E8A-4147-A177-3AD203B41FA5}">
                      <a16:colId xmlns:a16="http://schemas.microsoft.com/office/drawing/2014/main" val="1051332294"/>
                    </a:ext>
                  </a:extLst>
                </a:gridCol>
                <a:gridCol w="186469">
                  <a:extLst>
                    <a:ext uri="{9D8B030D-6E8A-4147-A177-3AD203B41FA5}">
                      <a16:colId xmlns:a16="http://schemas.microsoft.com/office/drawing/2014/main" val="4047937793"/>
                    </a:ext>
                  </a:extLst>
                </a:gridCol>
                <a:gridCol w="186469">
                  <a:extLst>
                    <a:ext uri="{9D8B030D-6E8A-4147-A177-3AD203B41FA5}">
                      <a16:colId xmlns:a16="http://schemas.microsoft.com/office/drawing/2014/main" val="4083173241"/>
                    </a:ext>
                  </a:extLst>
                </a:gridCol>
                <a:gridCol w="186468">
                  <a:extLst>
                    <a:ext uri="{9D8B030D-6E8A-4147-A177-3AD203B41FA5}">
                      <a16:colId xmlns:a16="http://schemas.microsoft.com/office/drawing/2014/main" val="2370316192"/>
                    </a:ext>
                  </a:extLst>
                </a:gridCol>
                <a:gridCol w="186469">
                  <a:extLst>
                    <a:ext uri="{9D8B030D-6E8A-4147-A177-3AD203B41FA5}">
                      <a16:colId xmlns:a16="http://schemas.microsoft.com/office/drawing/2014/main" val="3957263282"/>
                    </a:ext>
                  </a:extLst>
                </a:gridCol>
                <a:gridCol w="186469">
                  <a:extLst>
                    <a:ext uri="{9D8B030D-6E8A-4147-A177-3AD203B41FA5}">
                      <a16:colId xmlns:a16="http://schemas.microsoft.com/office/drawing/2014/main" val="3944625287"/>
                    </a:ext>
                  </a:extLst>
                </a:gridCol>
                <a:gridCol w="186469">
                  <a:extLst>
                    <a:ext uri="{9D8B030D-6E8A-4147-A177-3AD203B41FA5}">
                      <a16:colId xmlns:a16="http://schemas.microsoft.com/office/drawing/2014/main" val="2360246402"/>
                    </a:ext>
                  </a:extLst>
                </a:gridCol>
                <a:gridCol w="186468">
                  <a:extLst>
                    <a:ext uri="{9D8B030D-6E8A-4147-A177-3AD203B41FA5}">
                      <a16:colId xmlns:a16="http://schemas.microsoft.com/office/drawing/2014/main" val="1218232946"/>
                    </a:ext>
                  </a:extLst>
                </a:gridCol>
                <a:gridCol w="186469">
                  <a:extLst>
                    <a:ext uri="{9D8B030D-6E8A-4147-A177-3AD203B41FA5}">
                      <a16:colId xmlns:a16="http://schemas.microsoft.com/office/drawing/2014/main" val="1838202902"/>
                    </a:ext>
                  </a:extLst>
                </a:gridCol>
              </a:tblGrid>
              <a:tr h="956509">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52392066"/>
                  </a:ext>
                </a:extLst>
              </a:tr>
            </a:tbl>
          </a:graphicData>
        </a:graphic>
      </p:graphicFrame>
      <p:graphicFrame>
        <p:nvGraphicFramePr>
          <p:cNvPr id="24" name="Table 23">
            <a:extLst>
              <a:ext uri="{FF2B5EF4-FFF2-40B4-BE49-F238E27FC236}">
                <a16:creationId xmlns:a16="http://schemas.microsoft.com/office/drawing/2014/main" id="{B4AD2238-AA0E-477C-A0F2-AB58AA381A28}"/>
              </a:ext>
            </a:extLst>
          </p:cNvPr>
          <p:cNvGraphicFramePr>
            <a:graphicFrameLocks noGrp="1"/>
          </p:cNvGraphicFramePr>
          <p:nvPr>
            <p:extLst>
              <p:ext uri="{D42A27DB-BD31-4B8C-83A1-F6EECF244321}">
                <p14:modId xmlns:p14="http://schemas.microsoft.com/office/powerpoint/2010/main" val="2418932136"/>
              </p:ext>
            </p:extLst>
          </p:nvPr>
        </p:nvGraphicFramePr>
        <p:xfrm>
          <a:off x="3546422" y="1934608"/>
          <a:ext cx="2051156" cy="956509"/>
        </p:xfrm>
        <a:graphic>
          <a:graphicData uri="http://schemas.openxmlformats.org/drawingml/2006/table">
            <a:tbl>
              <a:tblPr firstRow="1" bandRow="1">
                <a:tableStyleId>{5C22544A-7EE6-4342-B048-85BDC9FD1C3A}</a:tableStyleId>
              </a:tblPr>
              <a:tblGrid>
                <a:gridCol w="186469">
                  <a:extLst>
                    <a:ext uri="{9D8B030D-6E8A-4147-A177-3AD203B41FA5}">
                      <a16:colId xmlns:a16="http://schemas.microsoft.com/office/drawing/2014/main" val="3463853388"/>
                    </a:ext>
                  </a:extLst>
                </a:gridCol>
                <a:gridCol w="186468">
                  <a:extLst>
                    <a:ext uri="{9D8B030D-6E8A-4147-A177-3AD203B41FA5}">
                      <a16:colId xmlns:a16="http://schemas.microsoft.com/office/drawing/2014/main" val="4054118731"/>
                    </a:ext>
                  </a:extLst>
                </a:gridCol>
                <a:gridCol w="186469">
                  <a:extLst>
                    <a:ext uri="{9D8B030D-6E8A-4147-A177-3AD203B41FA5}">
                      <a16:colId xmlns:a16="http://schemas.microsoft.com/office/drawing/2014/main" val="1051332294"/>
                    </a:ext>
                  </a:extLst>
                </a:gridCol>
                <a:gridCol w="186469">
                  <a:extLst>
                    <a:ext uri="{9D8B030D-6E8A-4147-A177-3AD203B41FA5}">
                      <a16:colId xmlns:a16="http://schemas.microsoft.com/office/drawing/2014/main" val="4047937793"/>
                    </a:ext>
                  </a:extLst>
                </a:gridCol>
                <a:gridCol w="186469">
                  <a:extLst>
                    <a:ext uri="{9D8B030D-6E8A-4147-A177-3AD203B41FA5}">
                      <a16:colId xmlns:a16="http://schemas.microsoft.com/office/drawing/2014/main" val="4083173241"/>
                    </a:ext>
                  </a:extLst>
                </a:gridCol>
                <a:gridCol w="186468">
                  <a:extLst>
                    <a:ext uri="{9D8B030D-6E8A-4147-A177-3AD203B41FA5}">
                      <a16:colId xmlns:a16="http://schemas.microsoft.com/office/drawing/2014/main" val="2370316192"/>
                    </a:ext>
                  </a:extLst>
                </a:gridCol>
                <a:gridCol w="186469">
                  <a:extLst>
                    <a:ext uri="{9D8B030D-6E8A-4147-A177-3AD203B41FA5}">
                      <a16:colId xmlns:a16="http://schemas.microsoft.com/office/drawing/2014/main" val="3957263282"/>
                    </a:ext>
                  </a:extLst>
                </a:gridCol>
                <a:gridCol w="186469">
                  <a:extLst>
                    <a:ext uri="{9D8B030D-6E8A-4147-A177-3AD203B41FA5}">
                      <a16:colId xmlns:a16="http://schemas.microsoft.com/office/drawing/2014/main" val="3944625287"/>
                    </a:ext>
                  </a:extLst>
                </a:gridCol>
                <a:gridCol w="186469">
                  <a:extLst>
                    <a:ext uri="{9D8B030D-6E8A-4147-A177-3AD203B41FA5}">
                      <a16:colId xmlns:a16="http://schemas.microsoft.com/office/drawing/2014/main" val="2360246402"/>
                    </a:ext>
                  </a:extLst>
                </a:gridCol>
                <a:gridCol w="186468">
                  <a:extLst>
                    <a:ext uri="{9D8B030D-6E8A-4147-A177-3AD203B41FA5}">
                      <a16:colId xmlns:a16="http://schemas.microsoft.com/office/drawing/2014/main" val="1218232946"/>
                    </a:ext>
                  </a:extLst>
                </a:gridCol>
                <a:gridCol w="186469">
                  <a:extLst>
                    <a:ext uri="{9D8B030D-6E8A-4147-A177-3AD203B41FA5}">
                      <a16:colId xmlns:a16="http://schemas.microsoft.com/office/drawing/2014/main" val="1838202902"/>
                    </a:ext>
                  </a:extLst>
                </a:gridCol>
              </a:tblGrid>
              <a:tr h="956509">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52392066"/>
                  </a:ext>
                </a:extLst>
              </a:tr>
            </a:tbl>
          </a:graphicData>
        </a:graphic>
      </p:graphicFrame>
      <p:graphicFrame>
        <p:nvGraphicFramePr>
          <p:cNvPr id="25" name="Table 24">
            <a:extLst>
              <a:ext uri="{FF2B5EF4-FFF2-40B4-BE49-F238E27FC236}">
                <a16:creationId xmlns:a16="http://schemas.microsoft.com/office/drawing/2014/main" id="{539D3351-2E0A-424F-BEC3-0030F6CC00FC}"/>
              </a:ext>
            </a:extLst>
          </p:cNvPr>
          <p:cNvGraphicFramePr>
            <a:graphicFrameLocks noGrp="1"/>
          </p:cNvGraphicFramePr>
          <p:nvPr>
            <p:extLst>
              <p:ext uri="{D42A27DB-BD31-4B8C-83A1-F6EECF244321}">
                <p14:modId xmlns:p14="http://schemas.microsoft.com/office/powerpoint/2010/main" val="2820936276"/>
              </p:ext>
            </p:extLst>
          </p:nvPr>
        </p:nvGraphicFramePr>
        <p:xfrm>
          <a:off x="6427694" y="1934608"/>
          <a:ext cx="2051156" cy="956509"/>
        </p:xfrm>
        <a:graphic>
          <a:graphicData uri="http://schemas.openxmlformats.org/drawingml/2006/table">
            <a:tbl>
              <a:tblPr firstRow="1" bandRow="1">
                <a:tableStyleId>{5C22544A-7EE6-4342-B048-85BDC9FD1C3A}</a:tableStyleId>
              </a:tblPr>
              <a:tblGrid>
                <a:gridCol w="186469">
                  <a:extLst>
                    <a:ext uri="{9D8B030D-6E8A-4147-A177-3AD203B41FA5}">
                      <a16:colId xmlns:a16="http://schemas.microsoft.com/office/drawing/2014/main" val="3463853388"/>
                    </a:ext>
                  </a:extLst>
                </a:gridCol>
                <a:gridCol w="186468">
                  <a:extLst>
                    <a:ext uri="{9D8B030D-6E8A-4147-A177-3AD203B41FA5}">
                      <a16:colId xmlns:a16="http://schemas.microsoft.com/office/drawing/2014/main" val="4054118731"/>
                    </a:ext>
                  </a:extLst>
                </a:gridCol>
                <a:gridCol w="186469">
                  <a:extLst>
                    <a:ext uri="{9D8B030D-6E8A-4147-A177-3AD203B41FA5}">
                      <a16:colId xmlns:a16="http://schemas.microsoft.com/office/drawing/2014/main" val="1051332294"/>
                    </a:ext>
                  </a:extLst>
                </a:gridCol>
                <a:gridCol w="186469">
                  <a:extLst>
                    <a:ext uri="{9D8B030D-6E8A-4147-A177-3AD203B41FA5}">
                      <a16:colId xmlns:a16="http://schemas.microsoft.com/office/drawing/2014/main" val="4047937793"/>
                    </a:ext>
                  </a:extLst>
                </a:gridCol>
                <a:gridCol w="186469">
                  <a:extLst>
                    <a:ext uri="{9D8B030D-6E8A-4147-A177-3AD203B41FA5}">
                      <a16:colId xmlns:a16="http://schemas.microsoft.com/office/drawing/2014/main" val="4083173241"/>
                    </a:ext>
                  </a:extLst>
                </a:gridCol>
                <a:gridCol w="186468">
                  <a:extLst>
                    <a:ext uri="{9D8B030D-6E8A-4147-A177-3AD203B41FA5}">
                      <a16:colId xmlns:a16="http://schemas.microsoft.com/office/drawing/2014/main" val="2370316192"/>
                    </a:ext>
                  </a:extLst>
                </a:gridCol>
                <a:gridCol w="186469">
                  <a:extLst>
                    <a:ext uri="{9D8B030D-6E8A-4147-A177-3AD203B41FA5}">
                      <a16:colId xmlns:a16="http://schemas.microsoft.com/office/drawing/2014/main" val="3957263282"/>
                    </a:ext>
                  </a:extLst>
                </a:gridCol>
                <a:gridCol w="186469">
                  <a:extLst>
                    <a:ext uri="{9D8B030D-6E8A-4147-A177-3AD203B41FA5}">
                      <a16:colId xmlns:a16="http://schemas.microsoft.com/office/drawing/2014/main" val="3944625287"/>
                    </a:ext>
                  </a:extLst>
                </a:gridCol>
                <a:gridCol w="186469">
                  <a:extLst>
                    <a:ext uri="{9D8B030D-6E8A-4147-A177-3AD203B41FA5}">
                      <a16:colId xmlns:a16="http://schemas.microsoft.com/office/drawing/2014/main" val="2360246402"/>
                    </a:ext>
                  </a:extLst>
                </a:gridCol>
                <a:gridCol w="186468">
                  <a:extLst>
                    <a:ext uri="{9D8B030D-6E8A-4147-A177-3AD203B41FA5}">
                      <a16:colId xmlns:a16="http://schemas.microsoft.com/office/drawing/2014/main" val="1218232946"/>
                    </a:ext>
                  </a:extLst>
                </a:gridCol>
                <a:gridCol w="186469">
                  <a:extLst>
                    <a:ext uri="{9D8B030D-6E8A-4147-A177-3AD203B41FA5}">
                      <a16:colId xmlns:a16="http://schemas.microsoft.com/office/drawing/2014/main" val="1838202902"/>
                    </a:ext>
                  </a:extLst>
                </a:gridCol>
              </a:tblGrid>
              <a:tr h="956509">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52392066"/>
                  </a:ext>
                </a:extLst>
              </a:tr>
            </a:tbl>
          </a:graphicData>
        </a:graphic>
      </p:graphicFrame>
      <p:graphicFrame>
        <p:nvGraphicFramePr>
          <p:cNvPr id="26" name="Table 25">
            <a:extLst>
              <a:ext uri="{FF2B5EF4-FFF2-40B4-BE49-F238E27FC236}">
                <a16:creationId xmlns:a16="http://schemas.microsoft.com/office/drawing/2014/main" id="{6ADC0CD6-3675-43AA-9D52-52C7EBD6780A}"/>
              </a:ext>
            </a:extLst>
          </p:cNvPr>
          <p:cNvGraphicFramePr>
            <a:graphicFrameLocks noGrp="1"/>
          </p:cNvGraphicFramePr>
          <p:nvPr>
            <p:extLst>
              <p:ext uri="{D42A27DB-BD31-4B8C-83A1-F6EECF244321}">
                <p14:modId xmlns:p14="http://schemas.microsoft.com/office/powerpoint/2010/main" val="46973457"/>
              </p:ext>
            </p:extLst>
          </p:nvPr>
        </p:nvGraphicFramePr>
        <p:xfrm>
          <a:off x="1831937" y="4698006"/>
          <a:ext cx="2051156" cy="956509"/>
        </p:xfrm>
        <a:graphic>
          <a:graphicData uri="http://schemas.openxmlformats.org/drawingml/2006/table">
            <a:tbl>
              <a:tblPr firstRow="1" bandRow="1">
                <a:tableStyleId>{5C22544A-7EE6-4342-B048-85BDC9FD1C3A}</a:tableStyleId>
              </a:tblPr>
              <a:tblGrid>
                <a:gridCol w="186469">
                  <a:extLst>
                    <a:ext uri="{9D8B030D-6E8A-4147-A177-3AD203B41FA5}">
                      <a16:colId xmlns:a16="http://schemas.microsoft.com/office/drawing/2014/main" val="3463853388"/>
                    </a:ext>
                  </a:extLst>
                </a:gridCol>
                <a:gridCol w="186468">
                  <a:extLst>
                    <a:ext uri="{9D8B030D-6E8A-4147-A177-3AD203B41FA5}">
                      <a16:colId xmlns:a16="http://schemas.microsoft.com/office/drawing/2014/main" val="4054118731"/>
                    </a:ext>
                  </a:extLst>
                </a:gridCol>
                <a:gridCol w="186469">
                  <a:extLst>
                    <a:ext uri="{9D8B030D-6E8A-4147-A177-3AD203B41FA5}">
                      <a16:colId xmlns:a16="http://schemas.microsoft.com/office/drawing/2014/main" val="1051332294"/>
                    </a:ext>
                  </a:extLst>
                </a:gridCol>
                <a:gridCol w="186469">
                  <a:extLst>
                    <a:ext uri="{9D8B030D-6E8A-4147-A177-3AD203B41FA5}">
                      <a16:colId xmlns:a16="http://schemas.microsoft.com/office/drawing/2014/main" val="4047937793"/>
                    </a:ext>
                  </a:extLst>
                </a:gridCol>
                <a:gridCol w="186469">
                  <a:extLst>
                    <a:ext uri="{9D8B030D-6E8A-4147-A177-3AD203B41FA5}">
                      <a16:colId xmlns:a16="http://schemas.microsoft.com/office/drawing/2014/main" val="4083173241"/>
                    </a:ext>
                  </a:extLst>
                </a:gridCol>
                <a:gridCol w="186468">
                  <a:extLst>
                    <a:ext uri="{9D8B030D-6E8A-4147-A177-3AD203B41FA5}">
                      <a16:colId xmlns:a16="http://schemas.microsoft.com/office/drawing/2014/main" val="2370316192"/>
                    </a:ext>
                  </a:extLst>
                </a:gridCol>
                <a:gridCol w="186469">
                  <a:extLst>
                    <a:ext uri="{9D8B030D-6E8A-4147-A177-3AD203B41FA5}">
                      <a16:colId xmlns:a16="http://schemas.microsoft.com/office/drawing/2014/main" val="3957263282"/>
                    </a:ext>
                  </a:extLst>
                </a:gridCol>
                <a:gridCol w="186469">
                  <a:extLst>
                    <a:ext uri="{9D8B030D-6E8A-4147-A177-3AD203B41FA5}">
                      <a16:colId xmlns:a16="http://schemas.microsoft.com/office/drawing/2014/main" val="3944625287"/>
                    </a:ext>
                  </a:extLst>
                </a:gridCol>
                <a:gridCol w="186469">
                  <a:extLst>
                    <a:ext uri="{9D8B030D-6E8A-4147-A177-3AD203B41FA5}">
                      <a16:colId xmlns:a16="http://schemas.microsoft.com/office/drawing/2014/main" val="2360246402"/>
                    </a:ext>
                  </a:extLst>
                </a:gridCol>
                <a:gridCol w="186468">
                  <a:extLst>
                    <a:ext uri="{9D8B030D-6E8A-4147-A177-3AD203B41FA5}">
                      <a16:colId xmlns:a16="http://schemas.microsoft.com/office/drawing/2014/main" val="1218232946"/>
                    </a:ext>
                  </a:extLst>
                </a:gridCol>
                <a:gridCol w="186469">
                  <a:extLst>
                    <a:ext uri="{9D8B030D-6E8A-4147-A177-3AD203B41FA5}">
                      <a16:colId xmlns:a16="http://schemas.microsoft.com/office/drawing/2014/main" val="1838202902"/>
                    </a:ext>
                  </a:extLst>
                </a:gridCol>
              </a:tblGrid>
              <a:tr h="956509">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52392066"/>
                  </a:ext>
                </a:extLst>
              </a:tr>
            </a:tbl>
          </a:graphicData>
        </a:graphic>
      </p:graphicFrame>
      <p:graphicFrame>
        <p:nvGraphicFramePr>
          <p:cNvPr id="27" name="Table 26">
            <a:extLst>
              <a:ext uri="{FF2B5EF4-FFF2-40B4-BE49-F238E27FC236}">
                <a16:creationId xmlns:a16="http://schemas.microsoft.com/office/drawing/2014/main" id="{9D0B1721-38BE-486C-8F35-652770691840}"/>
              </a:ext>
            </a:extLst>
          </p:cNvPr>
          <p:cNvGraphicFramePr>
            <a:graphicFrameLocks noGrp="1"/>
          </p:cNvGraphicFramePr>
          <p:nvPr>
            <p:extLst>
              <p:ext uri="{D42A27DB-BD31-4B8C-83A1-F6EECF244321}">
                <p14:modId xmlns:p14="http://schemas.microsoft.com/office/powerpoint/2010/main" val="1595651490"/>
              </p:ext>
            </p:extLst>
          </p:nvPr>
        </p:nvGraphicFramePr>
        <p:xfrm>
          <a:off x="5439726" y="4382889"/>
          <a:ext cx="648000" cy="1637756"/>
        </p:xfrm>
        <a:graphic>
          <a:graphicData uri="http://schemas.openxmlformats.org/drawingml/2006/table">
            <a:tbl>
              <a:tblPr firstRow="1" bandRow="1">
                <a:tableStyleId>{2D5ABB26-0587-4C30-8999-92F81FD0307C}</a:tableStyleId>
              </a:tblPr>
              <a:tblGrid>
                <a:gridCol w="648000">
                  <a:extLst>
                    <a:ext uri="{9D8B030D-6E8A-4147-A177-3AD203B41FA5}">
                      <a16:colId xmlns:a16="http://schemas.microsoft.com/office/drawing/2014/main" val="3613998246"/>
                    </a:ext>
                  </a:extLst>
                </a:gridCol>
              </a:tblGrid>
              <a:tr h="647636">
                <a:tc>
                  <a:txBody>
                    <a:bodyPr/>
                    <a:lstStyle/>
                    <a:p>
                      <a:pPr algn="ctr"/>
                      <a:endParaRPr lang="en-GB" sz="1600" b="1" dirty="0">
                        <a:latin typeface="Century Gothic" panose="020B0502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5547538"/>
                  </a:ext>
                </a:extLst>
              </a:tr>
              <a:tr h="144000">
                <a:tc>
                  <a:txBody>
                    <a:bodyPr/>
                    <a:lstStyle/>
                    <a:p>
                      <a:pPr algn="ctr"/>
                      <a:endParaRPr lang="en-GB" sz="100" b="1" dirty="0">
                        <a:latin typeface="Century Gothic" panose="020B0502020202020204" pitchFamily="34" charset="0"/>
                      </a:endParaRPr>
                    </a:p>
                  </a:txBody>
                  <a:tcPr marL="0" marR="0" marT="0" marB="0" anchor="ctr">
                    <a:lnL>
                      <a:noFill/>
                    </a:lnL>
                    <a:lnR>
                      <a:noFill/>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4814596"/>
                  </a:ext>
                </a:extLst>
              </a:tr>
              <a:tr h="180000">
                <a:tc>
                  <a:txBody>
                    <a:bodyPr/>
                    <a:lstStyle/>
                    <a:p>
                      <a:pPr algn="ctr"/>
                      <a:endParaRPr lang="en-GB" sz="700" b="1" dirty="0">
                        <a:latin typeface="Century Gothic" panose="020B0502020202020204" pitchFamily="34" charset="0"/>
                      </a:endParaRPr>
                    </a:p>
                  </a:txBody>
                  <a:tcPr anchor="ctr">
                    <a:lnL>
                      <a:noFill/>
                    </a:lnL>
                    <a:lnR>
                      <a:noFill/>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6213274"/>
                  </a:ext>
                </a:extLst>
              </a:tr>
              <a:tr h="648000">
                <a:tc>
                  <a:txBody>
                    <a:bodyPr/>
                    <a:lstStyle/>
                    <a:p>
                      <a:pPr algn="ctr"/>
                      <a:endParaRPr lang="en-GB" sz="3200" b="1" dirty="0">
                        <a:latin typeface="Century Gothic" panose="020B0502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0956658"/>
                  </a:ext>
                </a:extLst>
              </a:tr>
            </a:tbl>
          </a:graphicData>
        </a:graphic>
      </p:graphicFrame>
      <p:grpSp>
        <p:nvGrpSpPr>
          <p:cNvPr id="28" name="Group 27">
            <a:extLst>
              <a:ext uri="{FF2B5EF4-FFF2-40B4-BE49-F238E27FC236}">
                <a16:creationId xmlns:a16="http://schemas.microsoft.com/office/drawing/2014/main" id="{795CF6B4-3322-441D-A21D-A0A12BC086E6}"/>
              </a:ext>
            </a:extLst>
          </p:cNvPr>
          <p:cNvGrpSpPr/>
          <p:nvPr/>
        </p:nvGrpSpPr>
        <p:grpSpPr>
          <a:xfrm>
            <a:off x="13764" y="6454317"/>
            <a:ext cx="1238400" cy="403587"/>
            <a:chOff x="22310" y="6454317"/>
            <a:chExt cx="1238400" cy="403587"/>
          </a:xfrm>
        </p:grpSpPr>
        <p:sp>
          <p:nvSpPr>
            <p:cNvPr id="29" name="TextBox 8">
              <a:extLst>
                <a:ext uri="{FF2B5EF4-FFF2-40B4-BE49-F238E27FC236}">
                  <a16:creationId xmlns:a16="http://schemas.microsoft.com/office/drawing/2014/main" id="{0390D9FE-9AE6-42FA-8CE5-888577E7D0C8}"/>
                </a:ext>
              </a:extLst>
            </p:cNvPr>
            <p:cNvSpPr txBox="1"/>
            <p:nvPr/>
          </p:nvSpPr>
          <p:spPr>
            <a:xfrm>
              <a:off x="22310" y="6688627"/>
              <a:ext cx="12384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2019</a:t>
              </a:r>
            </a:p>
          </p:txBody>
        </p:sp>
        <p:pic>
          <p:nvPicPr>
            <p:cNvPr id="30" name="Picture 29" descr="A close up of a sign&#10;&#10;Description generated with high confidence">
              <a:extLst>
                <a:ext uri="{FF2B5EF4-FFF2-40B4-BE49-F238E27FC236}">
                  <a16:creationId xmlns:a16="http://schemas.microsoft.com/office/drawing/2014/main" id="{F3AE7499-A2D1-481C-8A7D-E0BEFDB153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1544937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the images to help you complete the fractions.</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pPr algn="ctr"/>
            <a:r>
              <a:rPr lang="en-GB" sz="2000" b="1" dirty="0">
                <a:solidFill>
                  <a:schemeClr val="tx1"/>
                </a:solidFill>
                <a:latin typeface="Century Gothic" panose="020B0502020202020204" pitchFamily="34" charset="0"/>
                <a:sym typeface="Wingdings" panose="05000000000000000000" pitchFamily="2" charset="2"/>
              </a:rPr>
              <a:t>What is the next fraction in this sequence?</a:t>
            </a:r>
          </a:p>
        </p:txBody>
      </p:sp>
      <p:graphicFrame>
        <p:nvGraphicFramePr>
          <p:cNvPr id="23" name="Table 22">
            <a:extLst>
              <a:ext uri="{FF2B5EF4-FFF2-40B4-BE49-F238E27FC236}">
                <a16:creationId xmlns:a16="http://schemas.microsoft.com/office/drawing/2014/main" id="{6C7178C3-DDE8-4E88-BFE6-1B12A6DE1C94}"/>
              </a:ext>
            </a:extLst>
          </p:cNvPr>
          <p:cNvGraphicFramePr>
            <a:graphicFrameLocks noGrp="1"/>
          </p:cNvGraphicFramePr>
          <p:nvPr>
            <p:extLst>
              <p:ext uri="{D42A27DB-BD31-4B8C-83A1-F6EECF244321}">
                <p14:modId xmlns:p14="http://schemas.microsoft.com/office/powerpoint/2010/main" val="3431884929"/>
              </p:ext>
            </p:extLst>
          </p:nvPr>
        </p:nvGraphicFramePr>
        <p:xfrm>
          <a:off x="665150" y="1934608"/>
          <a:ext cx="2051156" cy="956509"/>
        </p:xfrm>
        <a:graphic>
          <a:graphicData uri="http://schemas.openxmlformats.org/drawingml/2006/table">
            <a:tbl>
              <a:tblPr firstRow="1" bandRow="1">
                <a:tableStyleId>{5C22544A-7EE6-4342-B048-85BDC9FD1C3A}</a:tableStyleId>
              </a:tblPr>
              <a:tblGrid>
                <a:gridCol w="186469">
                  <a:extLst>
                    <a:ext uri="{9D8B030D-6E8A-4147-A177-3AD203B41FA5}">
                      <a16:colId xmlns:a16="http://schemas.microsoft.com/office/drawing/2014/main" val="3463853388"/>
                    </a:ext>
                  </a:extLst>
                </a:gridCol>
                <a:gridCol w="186468">
                  <a:extLst>
                    <a:ext uri="{9D8B030D-6E8A-4147-A177-3AD203B41FA5}">
                      <a16:colId xmlns:a16="http://schemas.microsoft.com/office/drawing/2014/main" val="4054118731"/>
                    </a:ext>
                  </a:extLst>
                </a:gridCol>
                <a:gridCol w="186469">
                  <a:extLst>
                    <a:ext uri="{9D8B030D-6E8A-4147-A177-3AD203B41FA5}">
                      <a16:colId xmlns:a16="http://schemas.microsoft.com/office/drawing/2014/main" val="1051332294"/>
                    </a:ext>
                  </a:extLst>
                </a:gridCol>
                <a:gridCol w="186469">
                  <a:extLst>
                    <a:ext uri="{9D8B030D-6E8A-4147-A177-3AD203B41FA5}">
                      <a16:colId xmlns:a16="http://schemas.microsoft.com/office/drawing/2014/main" val="4047937793"/>
                    </a:ext>
                  </a:extLst>
                </a:gridCol>
                <a:gridCol w="186469">
                  <a:extLst>
                    <a:ext uri="{9D8B030D-6E8A-4147-A177-3AD203B41FA5}">
                      <a16:colId xmlns:a16="http://schemas.microsoft.com/office/drawing/2014/main" val="4083173241"/>
                    </a:ext>
                  </a:extLst>
                </a:gridCol>
                <a:gridCol w="186468">
                  <a:extLst>
                    <a:ext uri="{9D8B030D-6E8A-4147-A177-3AD203B41FA5}">
                      <a16:colId xmlns:a16="http://schemas.microsoft.com/office/drawing/2014/main" val="2370316192"/>
                    </a:ext>
                  </a:extLst>
                </a:gridCol>
                <a:gridCol w="186469">
                  <a:extLst>
                    <a:ext uri="{9D8B030D-6E8A-4147-A177-3AD203B41FA5}">
                      <a16:colId xmlns:a16="http://schemas.microsoft.com/office/drawing/2014/main" val="3957263282"/>
                    </a:ext>
                  </a:extLst>
                </a:gridCol>
                <a:gridCol w="186469">
                  <a:extLst>
                    <a:ext uri="{9D8B030D-6E8A-4147-A177-3AD203B41FA5}">
                      <a16:colId xmlns:a16="http://schemas.microsoft.com/office/drawing/2014/main" val="3944625287"/>
                    </a:ext>
                  </a:extLst>
                </a:gridCol>
                <a:gridCol w="186469">
                  <a:extLst>
                    <a:ext uri="{9D8B030D-6E8A-4147-A177-3AD203B41FA5}">
                      <a16:colId xmlns:a16="http://schemas.microsoft.com/office/drawing/2014/main" val="2360246402"/>
                    </a:ext>
                  </a:extLst>
                </a:gridCol>
                <a:gridCol w="186468">
                  <a:extLst>
                    <a:ext uri="{9D8B030D-6E8A-4147-A177-3AD203B41FA5}">
                      <a16:colId xmlns:a16="http://schemas.microsoft.com/office/drawing/2014/main" val="1218232946"/>
                    </a:ext>
                  </a:extLst>
                </a:gridCol>
                <a:gridCol w="186469">
                  <a:extLst>
                    <a:ext uri="{9D8B030D-6E8A-4147-A177-3AD203B41FA5}">
                      <a16:colId xmlns:a16="http://schemas.microsoft.com/office/drawing/2014/main" val="1838202902"/>
                    </a:ext>
                  </a:extLst>
                </a:gridCol>
              </a:tblGrid>
              <a:tr h="956509">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52392066"/>
                  </a:ext>
                </a:extLst>
              </a:tr>
            </a:tbl>
          </a:graphicData>
        </a:graphic>
      </p:graphicFrame>
      <p:graphicFrame>
        <p:nvGraphicFramePr>
          <p:cNvPr id="24" name="Table 23">
            <a:extLst>
              <a:ext uri="{FF2B5EF4-FFF2-40B4-BE49-F238E27FC236}">
                <a16:creationId xmlns:a16="http://schemas.microsoft.com/office/drawing/2014/main" id="{B4AD2238-AA0E-477C-A0F2-AB58AA381A28}"/>
              </a:ext>
            </a:extLst>
          </p:cNvPr>
          <p:cNvGraphicFramePr>
            <a:graphicFrameLocks noGrp="1"/>
          </p:cNvGraphicFramePr>
          <p:nvPr>
            <p:extLst>
              <p:ext uri="{D42A27DB-BD31-4B8C-83A1-F6EECF244321}">
                <p14:modId xmlns:p14="http://schemas.microsoft.com/office/powerpoint/2010/main" val="3082640335"/>
              </p:ext>
            </p:extLst>
          </p:nvPr>
        </p:nvGraphicFramePr>
        <p:xfrm>
          <a:off x="3546422" y="1934608"/>
          <a:ext cx="2051156" cy="956509"/>
        </p:xfrm>
        <a:graphic>
          <a:graphicData uri="http://schemas.openxmlformats.org/drawingml/2006/table">
            <a:tbl>
              <a:tblPr firstRow="1" bandRow="1">
                <a:tableStyleId>{5C22544A-7EE6-4342-B048-85BDC9FD1C3A}</a:tableStyleId>
              </a:tblPr>
              <a:tblGrid>
                <a:gridCol w="186469">
                  <a:extLst>
                    <a:ext uri="{9D8B030D-6E8A-4147-A177-3AD203B41FA5}">
                      <a16:colId xmlns:a16="http://schemas.microsoft.com/office/drawing/2014/main" val="3463853388"/>
                    </a:ext>
                  </a:extLst>
                </a:gridCol>
                <a:gridCol w="186468">
                  <a:extLst>
                    <a:ext uri="{9D8B030D-6E8A-4147-A177-3AD203B41FA5}">
                      <a16:colId xmlns:a16="http://schemas.microsoft.com/office/drawing/2014/main" val="4054118731"/>
                    </a:ext>
                  </a:extLst>
                </a:gridCol>
                <a:gridCol w="186469">
                  <a:extLst>
                    <a:ext uri="{9D8B030D-6E8A-4147-A177-3AD203B41FA5}">
                      <a16:colId xmlns:a16="http://schemas.microsoft.com/office/drawing/2014/main" val="1051332294"/>
                    </a:ext>
                  </a:extLst>
                </a:gridCol>
                <a:gridCol w="186469">
                  <a:extLst>
                    <a:ext uri="{9D8B030D-6E8A-4147-A177-3AD203B41FA5}">
                      <a16:colId xmlns:a16="http://schemas.microsoft.com/office/drawing/2014/main" val="4047937793"/>
                    </a:ext>
                  </a:extLst>
                </a:gridCol>
                <a:gridCol w="186469">
                  <a:extLst>
                    <a:ext uri="{9D8B030D-6E8A-4147-A177-3AD203B41FA5}">
                      <a16:colId xmlns:a16="http://schemas.microsoft.com/office/drawing/2014/main" val="4083173241"/>
                    </a:ext>
                  </a:extLst>
                </a:gridCol>
                <a:gridCol w="186468">
                  <a:extLst>
                    <a:ext uri="{9D8B030D-6E8A-4147-A177-3AD203B41FA5}">
                      <a16:colId xmlns:a16="http://schemas.microsoft.com/office/drawing/2014/main" val="2370316192"/>
                    </a:ext>
                  </a:extLst>
                </a:gridCol>
                <a:gridCol w="186469">
                  <a:extLst>
                    <a:ext uri="{9D8B030D-6E8A-4147-A177-3AD203B41FA5}">
                      <a16:colId xmlns:a16="http://schemas.microsoft.com/office/drawing/2014/main" val="3957263282"/>
                    </a:ext>
                  </a:extLst>
                </a:gridCol>
                <a:gridCol w="186469">
                  <a:extLst>
                    <a:ext uri="{9D8B030D-6E8A-4147-A177-3AD203B41FA5}">
                      <a16:colId xmlns:a16="http://schemas.microsoft.com/office/drawing/2014/main" val="3944625287"/>
                    </a:ext>
                  </a:extLst>
                </a:gridCol>
                <a:gridCol w="186469">
                  <a:extLst>
                    <a:ext uri="{9D8B030D-6E8A-4147-A177-3AD203B41FA5}">
                      <a16:colId xmlns:a16="http://schemas.microsoft.com/office/drawing/2014/main" val="2360246402"/>
                    </a:ext>
                  </a:extLst>
                </a:gridCol>
                <a:gridCol w="186468">
                  <a:extLst>
                    <a:ext uri="{9D8B030D-6E8A-4147-A177-3AD203B41FA5}">
                      <a16:colId xmlns:a16="http://schemas.microsoft.com/office/drawing/2014/main" val="1218232946"/>
                    </a:ext>
                  </a:extLst>
                </a:gridCol>
                <a:gridCol w="186469">
                  <a:extLst>
                    <a:ext uri="{9D8B030D-6E8A-4147-A177-3AD203B41FA5}">
                      <a16:colId xmlns:a16="http://schemas.microsoft.com/office/drawing/2014/main" val="1838202902"/>
                    </a:ext>
                  </a:extLst>
                </a:gridCol>
              </a:tblGrid>
              <a:tr h="956509">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52392066"/>
                  </a:ext>
                </a:extLst>
              </a:tr>
            </a:tbl>
          </a:graphicData>
        </a:graphic>
      </p:graphicFrame>
      <p:graphicFrame>
        <p:nvGraphicFramePr>
          <p:cNvPr id="25" name="Table 24">
            <a:extLst>
              <a:ext uri="{FF2B5EF4-FFF2-40B4-BE49-F238E27FC236}">
                <a16:creationId xmlns:a16="http://schemas.microsoft.com/office/drawing/2014/main" id="{539D3351-2E0A-424F-BEC3-0030F6CC00FC}"/>
              </a:ext>
            </a:extLst>
          </p:cNvPr>
          <p:cNvGraphicFramePr>
            <a:graphicFrameLocks noGrp="1"/>
          </p:cNvGraphicFramePr>
          <p:nvPr>
            <p:extLst>
              <p:ext uri="{D42A27DB-BD31-4B8C-83A1-F6EECF244321}">
                <p14:modId xmlns:p14="http://schemas.microsoft.com/office/powerpoint/2010/main" val="3862666313"/>
              </p:ext>
            </p:extLst>
          </p:nvPr>
        </p:nvGraphicFramePr>
        <p:xfrm>
          <a:off x="6427694" y="1934608"/>
          <a:ext cx="2051156" cy="956509"/>
        </p:xfrm>
        <a:graphic>
          <a:graphicData uri="http://schemas.openxmlformats.org/drawingml/2006/table">
            <a:tbl>
              <a:tblPr firstRow="1" bandRow="1">
                <a:tableStyleId>{5C22544A-7EE6-4342-B048-85BDC9FD1C3A}</a:tableStyleId>
              </a:tblPr>
              <a:tblGrid>
                <a:gridCol w="186469">
                  <a:extLst>
                    <a:ext uri="{9D8B030D-6E8A-4147-A177-3AD203B41FA5}">
                      <a16:colId xmlns:a16="http://schemas.microsoft.com/office/drawing/2014/main" val="3463853388"/>
                    </a:ext>
                  </a:extLst>
                </a:gridCol>
                <a:gridCol w="186468">
                  <a:extLst>
                    <a:ext uri="{9D8B030D-6E8A-4147-A177-3AD203B41FA5}">
                      <a16:colId xmlns:a16="http://schemas.microsoft.com/office/drawing/2014/main" val="4054118731"/>
                    </a:ext>
                  </a:extLst>
                </a:gridCol>
                <a:gridCol w="186469">
                  <a:extLst>
                    <a:ext uri="{9D8B030D-6E8A-4147-A177-3AD203B41FA5}">
                      <a16:colId xmlns:a16="http://schemas.microsoft.com/office/drawing/2014/main" val="1051332294"/>
                    </a:ext>
                  </a:extLst>
                </a:gridCol>
                <a:gridCol w="186469">
                  <a:extLst>
                    <a:ext uri="{9D8B030D-6E8A-4147-A177-3AD203B41FA5}">
                      <a16:colId xmlns:a16="http://schemas.microsoft.com/office/drawing/2014/main" val="4047937793"/>
                    </a:ext>
                  </a:extLst>
                </a:gridCol>
                <a:gridCol w="186469">
                  <a:extLst>
                    <a:ext uri="{9D8B030D-6E8A-4147-A177-3AD203B41FA5}">
                      <a16:colId xmlns:a16="http://schemas.microsoft.com/office/drawing/2014/main" val="4083173241"/>
                    </a:ext>
                  </a:extLst>
                </a:gridCol>
                <a:gridCol w="186468">
                  <a:extLst>
                    <a:ext uri="{9D8B030D-6E8A-4147-A177-3AD203B41FA5}">
                      <a16:colId xmlns:a16="http://schemas.microsoft.com/office/drawing/2014/main" val="2370316192"/>
                    </a:ext>
                  </a:extLst>
                </a:gridCol>
                <a:gridCol w="186469">
                  <a:extLst>
                    <a:ext uri="{9D8B030D-6E8A-4147-A177-3AD203B41FA5}">
                      <a16:colId xmlns:a16="http://schemas.microsoft.com/office/drawing/2014/main" val="3957263282"/>
                    </a:ext>
                  </a:extLst>
                </a:gridCol>
                <a:gridCol w="186469">
                  <a:extLst>
                    <a:ext uri="{9D8B030D-6E8A-4147-A177-3AD203B41FA5}">
                      <a16:colId xmlns:a16="http://schemas.microsoft.com/office/drawing/2014/main" val="3944625287"/>
                    </a:ext>
                  </a:extLst>
                </a:gridCol>
                <a:gridCol w="186469">
                  <a:extLst>
                    <a:ext uri="{9D8B030D-6E8A-4147-A177-3AD203B41FA5}">
                      <a16:colId xmlns:a16="http://schemas.microsoft.com/office/drawing/2014/main" val="2360246402"/>
                    </a:ext>
                  </a:extLst>
                </a:gridCol>
                <a:gridCol w="186468">
                  <a:extLst>
                    <a:ext uri="{9D8B030D-6E8A-4147-A177-3AD203B41FA5}">
                      <a16:colId xmlns:a16="http://schemas.microsoft.com/office/drawing/2014/main" val="1218232946"/>
                    </a:ext>
                  </a:extLst>
                </a:gridCol>
                <a:gridCol w="186469">
                  <a:extLst>
                    <a:ext uri="{9D8B030D-6E8A-4147-A177-3AD203B41FA5}">
                      <a16:colId xmlns:a16="http://schemas.microsoft.com/office/drawing/2014/main" val="1838202902"/>
                    </a:ext>
                  </a:extLst>
                </a:gridCol>
              </a:tblGrid>
              <a:tr h="956509">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52392066"/>
                  </a:ext>
                </a:extLst>
              </a:tr>
            </a:tbl>
          </a:graphicData>
        </a:graphic>
      </p:graphicFrame>
      <p:graphicFrame>
        <p:nvGraphicFramePr>
          <p:cNvPr id="26" name="Table 25">
            <a:extLst>
              <a:ext uri="{FF2B5EF4-FFF2-40B4-BE49-F238E27FC236}">
                <a16:creationId xmlns:a16="http://schemas.microsoft.com/office/drawing/2014/main" id="{6ADC0CD6-3675-43AA-9D52-52C7EBD6780A}"/>
              </a:ext>
            </a:extLst>
          </p:cNvPr>
          <p:cNvGraphicFramePr>
            <a:graphicFrameLocks noGrp="1"/>
          </p:cNvGraphicFramePr>
          <p:nvPr>
            <p:extLst>
              <p:ext uri="{D42A27DB-BD31-4B8C-83A1-F6EECF244321}">
                <p14:modId xmlns:p14="http://schemas.microsoft.com/office/powerpoint/2010/main" val="367873195"/>
              </p:ext>
            </p:extLst>
          </p:nvPr>
        </p:nvGraphicFramePr>
        <p:xfrm>
          <a:off x="1831937" y="4698006"/>
          <a:ext cx="2051156" cy="956509"/>
        </p:xfrm>
        <a:graphic>
          <a:graphicData uri="http://schemas.openxmlformats.org/drawingml/2006/table">
            <a:tbl>
              <a:tblPr firstRow="1" bandRow="1">
                <a:tableStyleId>{5C22544A-7EE6-4342-B048-85BDC9FD1C3A}</a:tableStyleId>
              </a:tblPr>
              <a:tblGrid>
                <a:gridCol w="186469">
                  <a:extLst>
                    <a:ext uri="{9D8B030D-6E8A-4147-A177-3AD203B41FA5}">
                      <a16:colId xmlns:a16="http://schemas.microsoft.com/office/drawing/2014/main" val="3463853388"/>
                    </a:ext>
                  </a:extLst>
                </a:gridCol>
                <a:gridCol w="186468">
                  <a:extLst>
                    <a:ext uri="{9D8B030D-6E8A-4147-A177-3AD203B41FA5}">
                      <a16:colId xmlns:a16="http://schemas.microsoft.com/office/drawing/2014/main" val="4054118731"/>
                    </a:ext>
                  </a:extLst>
                </a:gridCol>
                <a:gridCol w="186469">
                  <a:extLst>
                    <a:ext uri="{9D8B030D-6E8A-4147-A177-3AD203B41FA5}">
                      <a16:colId xmlns:a16="http://schemas.microsoft.com/office/drawing/2014/main" val="1051332294"/>
                    </a:ext>
                  </a:extLst>
                </a:gridCol>
                <a:gridCol w="186469">
                  <a:extLst>
                    <a:ext uri="{9D8B030D-6E8A-4147-A177-3AD203B41FA5}">
                      <a16:colId xmlns:a16="http://schemas.microsoft.com/office/drawing/2014/main" val="4047937793"/>
                    </a:ext>
                  </a:extLst>
                </a:gridCol>
                <a:gridCol w="186469">
                  <a:extLst>
                    <a:ext uri="{9D8B030D-6E8A-4147-A177-3AD203B41FA5}">
                      <a16:colId xmlns:a16="http://schemas.microsoft.com/office/drawing/2014/main" val="4083173241"/>
                    </a:ext>
                  </a:extLst>
                </a:gridCol>
                <a:gridCol w="186468">
                  <a:extLst>
                    <a:ext uri="{9D8B030D-6E8A-4147-A177-3AD203B41FA5}">
                      <a16:colId xmlns:a16="http://schemas.microsoft.com/office/drawing/2014/main" val="2370316192"/>
                    </a:ext>
                  </a:extLst>
                </a:gridCol>
                <a:gridCol w="186469">
                  <a:extLst>
                    <a:ext uri="{9D8B030D-6E8A-4147-A177-3AD203B41FA5}">
                      <a16:colId xmlns:a16="http://schemas.microsoft.com/office/drawing/2014/main" val="3957263282"/>
                    </a:ext>
                  </a:extLst>
                </a:gridCol>
                <a:gridCol w="186469">
                  <a:extLst>
                    <a:ext uri="{9D8B030D-6E8A-4147-A177-3AD203B41FA5}">
                      <a16:colId xmlns:a16="http://schemas.microsoft.com/office/drawing/2014/main" val="3944625287"/>
                    </a:ext>
                  </a:extLst>
                </a:gridCol>
                <a:gridCol w="186469">
                  <a:extLst>
                    <a:ext uri="{9D8B030D-6E8A-4147-A177-3AD203B41FA5}">
                      <a16:colId xmlns:a16="http://schemas.microsoft.com/office/drawing/2014/main" val="2360246402"/>
                    </a:ext>
                  </a:extLst>
                </a:gridCol>
                <a:gridCol w="186468">
                  <a:extLst>
                    <a:ext uri="{9D8B030D-6E8A-4147-A177-3AD203B41FA5}">
                      <a16:colId xmlns:a16="http://schemas.microsoft.com/office/drawing/2014/main" val="1218232946"/>
                    </a:ext>
                  </a:extLst>
                </a:gridCol>
                <a:gridCol w="186469">
                  <a:extLst>
                    <a:ext uri="{9D8B030D-6E8A-4147-A177-3AD203B41FA5}">
                      <a16:colId xmlns:a16="http://schemas.microsoft.com/office/drawing/2014/main" val="1838202902"/>
                    </a:ext>
                  </a:extLst>
                </a:gridCol>
              </a:tblGrid>
              <a:tr h="956509">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52392066"/>
                  </a:ext>
                </a:extLst>
              </a:tr>
            </a:tbl>
          </a:graphicData>
        </a:graphic>
      </p:graphicFrame>
      <p:graphicFrame>
        <p:nvGraphicFramePr>
          <p:cNvPr id="27" name="Table 26">
            <a:extLst>
              <a:ext uri="{FF2B5EF4-FFF2-40B4-BE49-F238E27FC236}">
                <a16:creationId xmlns:a16="http://schemas.microsoft.com/office/drawing/2014/main" id="{9D0B1721-38BE-486C-8F35-652770691840}"/>
              </a:ext>
            </a:extLst>
          </p:cNvPr>
          <p:cNvGraphicFramePr>
            <a:graphicFrameLocks noGrp="1"/>
          </p:cNvGraphicFramePr>
          <p:nvPr>
            <p:extLst>
              <p:ext uri="{D42A27DB-BD31-4B8C-83A1-F6EECF244321}">
                <p14:modId xmlns:p14="http://schemas.microsoft.com/office/powerpoint/2010/main" val="440453970"/>
              </p:ext>
            </p:extLst>
          </p:nvPr>
        </p:nvGraphicFramePr>
        <p:xfrm>
          <a:off x="5439726" y="4382889"/>
          <a:ext cx="648000" cy="1619636"/>
        </p:xfrm>
        <a:graphic>
          <a:graphicData uri="http://schemas.openxmlformats.org/drawingml/2006/table">
            <a:tbl>
              <a:tblPr firstRow="1" bandRow="1">
                <a:tableStyleId>{2D5ABB26-0587-4C30-8999-92F81FD0307C}</a:tableStyleId>
              </a:tblPr>
              <a:tblGrid>
                <a:gridCol w="648000">
                  <a:extLst>
                    <a:ext uri="{9D8B030D-6E8A-4147-A177-3AD203B41FA5}">
                      <a16:colId xmlns:a16="http://schemas.microsoft.com/office/drawing/2014/main" val="3613998246"/>
                    </a:ext>
                  </a:extLst>
                </a:gridCol>
              </a:tblGrid>
              <a:tr h="647636">
                <a:tc>
                  <a:txBody>
                    <a:bodyPr/>
                    <a:lstStyle/>
                    <a:p>
                      <a:pPr algn="ctr"/>
                      <a:r>
                        <a:rPr lang="en-GB" sz="3200" b="1" dirty="0">
                          <a:solidFill>
                            <a:srgbClr val="FF0000"/>
                          </a:solidFill>
                          <a:latin typeface="Century Gothic" panose="020B0502020202020204" pitchFamily="34" charset="0"/>
                        </a:rPr>
                        <a:t>6</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5547538"/>
                  </a:ext>
                </a:extLst>
              </a:tr>
              <a:tr h="144000">
                <a:tc>
                  <a:txBody>
                    <a:bodyPr/>
                    <a:lstStyle/>
                    <a:p>
                      <a:pPr algn="ctr"/>
                      <a:endParaRPr lang="en-GB" sz="100" b="1" dirty="0">
                        <a:solidFill>
                          <a:srgbClr val="FF0000"/>
                        </a:solidFill>
                        <a:latin typeface="Century Gothic" panose="020B0502020202020204" pitchFamily="34" charset="0"/>
                      </a:endParaRPr>
                    </a:p>
                  </a:txBody>
                  <a:tcPr marL="0" marR="0" marT="0" marB="0" anchor="ctr">
                    <a:lnL>
                      <a:noFill/>
                    </a:lnL>
                    <a:lnR>
                      <a:noFill/>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4814596"/>
                  </a:ext>
                </a:extLst>
              </a:tr>
              <a:tr h="180000">
                <a:tc>
                  <a:txBody>
                    <a:bodyPr/>
                    <a:lstStyle/>
                    <a:p>
                      <a:pPr algn="ctr"/>
                      <a:endParaRPr lang="en-GB" sz="100" b="1" dirty="0">
                        <a:solidFill>
                          <a:srgbClr val="FF0000"/>
                        </a:solidFill>
                        <a:latin typeface="Century Gothic" panose="020B0502020202020204" pitchFamily="34" charset="0"/>
                      </a:endParaRPr>
                    </a:p>
                  </a:txBody>
                  <a:tcPr anchor="ctr">
                    <a:lnL>
                      <a:noFill/>
                    </a:lnL>
                    <a:lnR>
                      <a:noFill/>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6213274"/>
                  </a:ext>
                </a:extLst>
              </a:tr>
              <a:tr h="648000">
                <a:tc>
                  <a:txBody>
                    <a:bodyPr/>
                    <a:lstStyle/>
                    <a:p>
                      <a:pPr algn="ctr"/>
                      <a:r>
                        <a:rPr lang="en-GB" sz="3200" b="1" dirty="0">
                          <a:solidFill>
                            <a:srgbClr val="FF0000"/>
                          </a:solidFill>
                          <a:latin typeface="Century Gothic" panose="020B0502020202020204" pitchFamily="34" charset="0"/>
                        </a:rPr>
                        <a:t>11</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0956658"/>
                  </a:ext>
                </a:extLst>
              </a:tr>
            </a:tbl>
          </a:graphicData>
        </a:graphic>
      </p:graphicFrame>
      <p:grpSp>
        <p:nvGrpSpPr>
          <p:cNvPr id="13" name="Group 12">
            <a:extLst>
              <a:ext uri="{FF2B5EF4-FFF2-40B4-BE49-F238E27FC236}">
                <a16:creationId xmlns:a16="http://schemas.microsoft.com/office/drawing/2014/main" id="{A7C36128-77E6-4C61-AAB6-C87BDABFB35B}"/>
              </a:ext>
            </a:extLst>
          </p:cNvPr>
          <p:cNvGrpSpPr/>
          <p:nvPr/>
        </p:nvGrpSpPr>
        <p:grpSpPr>
          <a:xfrm>
            <a:off x="13764" y="6454317"/>
            <a:ext cx="1238400" cy="403587"/>
            <a:chOff x="22310" y="6454317"/>
            <a:chExt cx="1238400" cy="403587"/>
          </a:xfrm>
        </p:grpSpPr>
        <p:sp>
          <p:nvSpPr>
            <p:cNvPr id="14" name="TextBox 8">
              <a:extLst>
                <a:ext uri="{FF2B5EF4-FFF2-40B4-BE49-F238E27FC236}">
                  <a16:creationId xmlns:a16="http://schemas.microsoft.com/office/drawing/2014/main" id="{B7912843-8EEB-4CF9-9B97-C9CF5B9A463E}"/>
                </a:ext>
              </a:extLst>
            </p:cNvPr>
            <p:cNvSpPr txBox="1"/>
            <p:nvPr/>
          </p:nvSpPr>
          <p:spPr>
            <a:xfrm>
              <a:off x="22310" y="6688627"/>
              <a:ext cx="12384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2019</a:t>
              </a:r>
            </a:p>
          </p:txBody>
        </p:sp>
        <p:pic>
          <p:nvPicPr>
            <p:cNvPr id="20" name="Picture 19" descr="A close up of a sign&#10;&#10;Description generated with high confidence">
              <a:extLst>
                <a:ext uri="{FF2B5EF4-FFF2-40B4-BE49-F238E27FC236}">
                  <a16:creationId xmlns:a16="http://schemas.microsoft.com/office/drawing/2014/main" id="{78995048-73FE-47B6-AB3D-C4EC31314D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1958143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is the incorrect fraction in this sequence? </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p:txBody>
      </p:sp>
      <p:graphicFrame>
        <p:nvGraphicFramePr>
          <p:cNvPr id="23" name="Table 22">
            <a:extLst>
              <a:ext uri="{FF2B5EF4-FFF2-40B4-BE49-F238E27FC236}">
                <a16:creationId xmlns:a16="http://schemas.microsoft.com/office/drawing/2014/main" id="{6C7178C3-DDE8-4E88-BFE6-1B12A6DE1C94}"/>
              </a:ext>
            </a:extLst>
          </p:cNvPr>
          <p:cNvGraphicFramePr>
            <a:graphicFrameLocks noGrp="1"/>
          </p:cNvGraphicFramePr>
          <p:nvPr>
            <p:extLst/>
          </p:nvPr>
        </p:nvGraphicFramePr>
        <p:xfrm>
          <a:off x="665149" y="1934608"/>
          <a:ext cx="2053988" cy="1662834"/>
        </p:xfrm>
        <a:graphic>
          <a:graphicData uri="http://schemas.openxmlformats.org/drawingml/2006/table">
            <a:tbl>
              <a:tblPr firstRow="1" bandRow="1">
                <a:tableStyleId>{5C22544A-7EE6-4342-B048-85BDC9FD1C3A}</a:tableStyleId>
              </a:tblPr>
              <a:tblGrid>
                <a:gridCol w="513497">
                  <a:extLst>
                    <a:ext uri="{9D8B030D-6E8A-4147-A177-3AD203B41FA5}">
                      <a16:colId xmlns:a16="http://schemas.microsoft.com/office/drawing/2014/main" val="3463853388"/>
                    </a:ext>
                  </a:extLst>
                </a:gridCol>
                <a:gridCol w="513497">
                  <a:extLst>
                    <a:ext uri="{9D8B030D-6E8A-4147-A177-3AD203B41FA5}">
                      <a16:colId xmlns:a16="http://schemas.microsoft.com/office/drawing/2014/main" val="285587197"/>
                    </a:ext>
                  </a:extLst>
                </a:gridCol>
                <a:gridCol w="513497">
                  <a:extLst>
                    <a:ext uri="{9D8B030D-6E8A-4147-A177-3AD203B41FA5}">
                      <a16:colId xmlns:a16="http://schemas.microsoft.com/office/drawing/2014/main" val="1501663036"/>
                    </a:ext>
                  </a:extLst>
                </a:gridCol>
                <a:gridCol w="513497">
                  <a:extLst>
                    <a:ext uri="{9D8B030D-6E8A-4147-A177-3AD203B41FA5}">
                      <a16:colId xmlns:a16="http://schemas.microsoft.com/office/drawing/2014/main" val="488446751"/>
                    </a:ext>
                  </a:extLst>
                </a:gridCol>
              </a:tblGrid>
              <a:tr h="831417">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52392066"/>
                  </a:ext>
                </a:extLst>
              </a:tr>
              <a:tr h="831417">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6129635"/>
                  </a:ext>
                </a:extLst>
              </a:tr>
            </a:tbl>
          </a:graphicData>
        </a:graphic>
      </p:graphicFrame>
      <p:sp>
        <p:nvSpPr>
          <p:cNvPr id="12" name="TextBox 11">
            <a:extLst>
              <a:ext uri="{FF2B5EF4-FFF2-40B4-BE49-F238E27FC236}">
                <a16:creationId xmlns:a16="http://schemas.microsoft.com/office/drawing/2014/main" id="{927FBF2A-DA8C-4336-A132-A6D356129F15}"/>
              </a:ext>
            </a:extLst>
          </p:cNvPr>
          <p:cNvSpPr txBox="1"/>
          <p:nvPr/>
        </p:nvSpPr>
        <p:spPr>
          <a:xfrm flipH="1">
            <a:off x="302840" y="1524278"/>
            <a:ext cx="362309" cy="461665"/>
          </a:xfrm>
          <a:prstGeom prst="rect">
            <a:avLst/>
          </a:prstGeom>
          <a:noFill/>
        </p:spPr>
        <p:txBody>
          <a:bodyPr wrap="square" rtlCol="0">
            <a:spAutoFit/>
          </a:bodyPr>
          <a:lstStyle/>
          <a:p>
            <a:r>
              <a:rPr lang="en-GB" sz="2400" b="1" dirty="0">
                <a:latin typeface="Century Gothic" panose="020B0502020202020204" pitchFamily="34" charset="0"/>
              </a:rPr>
              <a:t>1</a:t>
            </a:r>
          </a:p>
        </p:txBody>
      </p:sp>
      <p:graphicFrame>
        <p:nvGraphicFramePr>
          <p:cNvPr id="13" name="Table 12">
            <a:extLst>
              <a:ext uri="{FF2B5EF4-FFF2-40B4-BE49-F238E27FC236}">
                <a16:creationId xmlns:a16="http://schemas.microsoft.com/office/drawing/2014/main" id="{726FD76C-EC8D-4C9B-8FCA-60EBB3C0C59F}"/>
              </a:ext>
            </a:extLst>
          </p:cNvPr>
          <p:cNvGraphicFramePr>
            <a:graphicFrameLocks noGrp="1"/>
          </p:cNvGraphicFramePr>
          <p:nvPr>
            <p:extLst/>
          </p:nvPr>
        </p:nvGraphicFramePr>
        <p:xfrm>
          <a:off x="3545006" y="1934608"/>
          <a:ext cx="2053988" cy="1662834"/>
        </p:xfrm>
        <a:graphic>
          <a:graphicData uri="http://schemas.openxmlformats.org/drawingml/2006/table">
            <a:tbl>
              <a:tblPr firstRow="1" bandRow="1">
                <a:tableStyleId>{5C22544A-7EE6-4342-B048-85BDC9FD1C3A}</a:tableStyleId>
              </a:tblPr>
              <a:tblGrid>
                <a:gridCol w="513497">
                  <a:extLst>
                    <a:ext uri="{9D8B030D-6E8A-4147-A177-3AD203B41FA5}">
                      <a16:colId xmlns:a16="http://schemas.microsoft.com/office/drawing/2014/main" val="3463853388"/>
                    </a:ext>
                  </a:extLst>
                </a:gridCol>
                <a:gridCol w="513497">
                  <a:extLst>
                    <a:ext uri="{9D8B030D-6E8A-4147-A177-3AD203B41FA5}">
                      <a16:colId xmlns:a16="http://schemas.microsoft.com/office/drawing/2014/main" val="285587197"/>
                    </a:ext>
                  </a:extLst>
                </a:gridCol>
                <a:gridCol w="513497">
                  <a:extLst>
                    <a:ext uri="{9D8B030D-6E8A-4147-A177-3AD203B41FA5}">
                      <a16:colId xmlns:a16="http://schemas.microsoft.com/office/drawing/2014/main" val="1501663036"/>
                    </a:ext>
                  </a:extLst>
                </a:gridCol>
                <a:gridCol w="513497">
                  <a:extLst>
                    <a:ext uri="{9D8B030D-6E8A-4147-A177-3AD203B41FA5}">
                      <a16:colId xmlns:a16="http://schemas.microsoft.com/office/drawing/2014/main" val="488446751"/>
                    </a:ext>
                  </a:extLst>
                </a:gridCol>
              </a:tblGrid>
              <a:tr h="831417">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52392066"/>
                  </a:ext>
                </a:extLst>
              </a:tr>
              <a:tr h="831417">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6129635"/>
                  </a:ext>
                </a:extLst>
              </a:tr>
            </a:tbl>
          </a:graphicData>
        </a:graphic>
      </p:graphicFrame>
      <p:graphicFrame>
        <p:nvGraphicFramePr>
          <p:cNvPr id="14" name="Table 13">
            <a:extLst>
              <a:ext uri="{FF2B5EF4-FFF2-40B4-BE49-F238E27FC236}">
                <a16:creationId xmlns:a16="http://schemas.microsoft.com/office/drawing/2014/main" id="{CEE74D25-0F84-490D-A5EB-19B9C71CBF03}"/>
              </a:ext>
            </a:extLst>
          </p:cNvPr>
          <p:cNvGraphicFramePr>
            <a:graphicFrameLocks noGrp="1"/>
          </p:cNvGraphicFramePr>
          <p:nvPr>
            <p:extLst/>
          </p:nvPr>
        </p:nvGraphicFramePr>
        <p:xfrm>
          <a:off x="6424863" y="1934608"/>
          <a:ext cx="2053988" cy="1662834"/>
        </p:xfrm>
        <a:graphic>
          <a:graphicData uri="http://schemas.openxmlformats.org/drawingml/2006/table">
            <a:tbl>
              <a:tblPr firstRow="1" bandRow="1">
                <a:tableStyleId>{5C22544A-7EE6-4342-B048-85BDC9FD1C3A}</a:tableStyleId>
              </a:tblPr>
              <a:tblGrid>
                <a:gridCol w="513497">
                  <a:extLst>
                    <a:ext uri="{9D8B030D-6E8A-4147-A177-3AD203B41FA5}">
                      <a16:colId xmlns:a16="http://schemas.microsoft.com/office/drawing/2014/main" val="3463853388"/>
                    </a:ext>
                  </a:extLst>
                </a:gridCol>
                <a:gridCol w="513497">
                  <a:extLst>
                    <a:ext uri="{9D8B030D-6E8A-4147-A177-3AD203B41FA5}">
                      <a16:colId xmlns:a16="http://schemas.microsoft.com/office/drawing/2014/main" val="285587197"/>
                    </a:ext>
                  </a:extLst>
                </a:gridCol>
                <a:gridCol w="513497">
                  <a:extLst>
                    <a:ext uri="{9D8B030D-6E8A-4147-A177-3AD203B41FA5}">
                      <a16:colId xmlns:a16="http://schemas.microsoft.com/office/drawing/2014/main" val="1501663036"/>
                    </a:ext>
                  </a:extLst>
                </a:gridCol>
                <a:gridCol w="513497">
                  <a:extLst>
                    <a:ext uri="{9D8B030D-6E8A-4147-A177-3AD203B41FA5}">
                      <a16:colId xmlns:a16="http://schemas.microsoft.com/office/drawing/2014/main" val="488446751"/>
                    </a:ext>
                  </a:extLst>
                </a:gridCol>
              </a:tblGrid>
              <a:tr h="831417">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52392066"/>
                  </a:ext>
                </a:extLst>
              </a:tr>
              <a:tr h="831417">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6129635"/>
                  </a:ext>
                </a:extLst>
              </a:tr>
            </a:tbl>
          </a:graphicData>
        </a:graphic>
      </p:graphicFrame>
      <p:graphicFrame>
        <p:nvGraphicFramePr>
          <p:cNvPr id="15" name="Table 14">
            <a:extLst>
              <a:ext uri="{FF2B5EF4-FFF2-40B4-BE49-F238E27FC236}">
                <a16:creationId xmlns:a16="http://schemas.microsoft.com/office/drawing/2014/main" id="{AF6172E3-CE0E-4D94-B16C-6A122B4F45FC}"/>
              </a:ext>
            </a:extLst>
          </p:cNvPr>
          <p:cNvGraphicFramePr>
            <a:graphicFrameLocks noGrp="1"/>
          </p:cNvGraphicFramePr>
          <p:nvPr>
            <p:extLst/>
          </p:nvPr>
        </p:nvGraphicFramePr>
        <p:xfrm>
          <a:off x="2181124" y="4239016"/>
          <a:ext cx="2053988" cy="1662834"/>
        </p:xfrm>
        <a:graphic>
          <a:graphicData uri="http://schemas.openxmlformats.org/drawingml/2006/table">
            <a:tbl>
              <a:tblPr firstRow="1" bandRow="1">
                <a:tableStyleId>{5C22544A-7EE6-4342-B048-85BDC9FD1C3A}</a:tableStyleId>
              </a:tblPr>
              <a:tblGrid>
                <a:gridCol w="513497">
                  <a:extLst>
                    <a:ext uri="{9D8B030D-6E8A-4147-A177-3AD203B41FA5}">
                      <a16:colId xmlns:a16="http://schemas.microsoft.com/office/drawing/2014/main" val="3463853388"/>
                    </a:ext>
                  </a:extLst>
                </a:gridCol>
                <a:gridCol w="513497">
                  <a:extLst>
                    <a:ext uri="{9D8B030D-6E8A-4147-A177-3AD203B41FA5}">
                      <a16:colId xmlns:a16="http://schemas.microsoft.com/office/drawing/2014/main" val="285587197"/>
                    </a:ext>
                  </a:extLst>
                </a:gridCol>
                <a:gridCol w="513497">
                  <a:extLst>
                    <a:ext uri="{9D8B030D-6E8A-4147-A177-3AD203B41FA5}">
                      <a16:colId xmlns:a16="http://schemas.microsoft.com/office/drawing/2014/main" val="1501663036"/>
                    </a:ext>
                  </a:extLst>
                </a:gridCol>
                <a:gridCol w="513497">
                  <a:extLst>
                    <a:ext uri="{9D8B030D-6E8A-4147-A177-3AD203B41FA5}">
                      <a16:colId xmlns:a16="http://schemas.microsoft.com/office/drawing/2014/main" val="488446751"/>
                    </a:ext>
                  </a:extLst>
                </a:gridCol>
              </a:tblGrid>
              <a:tr h="831417">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652392066"/>
                  </a:ext>
                </a:extLst>
              </a:tr>
              <a:tr h="831417">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6129635"/>
                  </a:ext>
                </a:extLst>
              </a:tr>
            </a:tbl>
          </a:graphicData>
        </a:graphic>
      </p:graphicFrame>
      <p:graphicFrame>
        <p:nvGraphicFramePr>
          <p:cNvPr id="20" name="Table 19">
            <a:extLst>
              <a:ext uri="{FF2B5EF4-FFF2-40B4-BE49-F238E27FC236}">
                <a16:creationId xmlns:a16="http://schemas.microsoft.com/office/drawing/2014/main" id="{320C7362-61E5-4295-B014-FC1766E8F70B}"/>
              </a:ext>
            </a:extLst>
          </p:cNvPr>
          <p:cNvGraphicFramePr>
            <a:graphicFrameLocks noGrp="1"/>
          </p:cNvGraphicFramePr>
          <p:nvPr>
            <p:extLst/>
          </p:nvPr>
        </p:nvGraphicFramePr>
        <p:xfrm>
          <a:off x="5060981" y="4239016"/>
          <a:ext cx="2053988" cy="1662834"/>
        </p:xfrm>
        <a:graphic>
          <a:graphicData uri="http://schemas.openxmlformats.org/drawingml/2006/table">
            <a:tbl>
              <a:tblPr firstRow="1" bandRow="1">
                <a:tableStyleId>{5C22544A-7EE6-4342-B048-85BDC9FD1C3A}</a:tableStyleId>
              </a:tblPr>
              <a:tblGrid>
                <a:gridCol w="513497">
                  <a:extLst>
                    <a:ext uri="{9D8B030D-6E8A-4147-A177-3AD203B41FA5}">
                      <a16:colId xmlns:a16="http://schemas.microsoft.com/office/drawing/2014/main" val="3463853388"/>
                    </a:ext>
                  </a:extLst>
                </a:gridCol>
                <a:gridCol w="513497">
                  <a:extLst>
                    <a:ext uri="{9D8B030D-6E8A-4147-A177-3AD203B41FA5}">
                      <a16:colId xmlns:a16="http://schemas.microsoft.com/office/drawing/2014/main" val="285587197"/>
                    </a:ext>
                  </a:extLst>
                </a:gridCol>
                <a:gridCol w="513497">
                  <a:extLst>
                    <a:ext uri="{9D8B030D-6E8A-4147-A177-3AD203B41FA5}">
                      <a16:colId xmlns:a16="http://schemas.microsoft.com/office/drawing/2014/main" val="1501663036"/>
                    </a:ext>
                  </a:extLst>
                </a:gridCol>
                <a:gridCol w="513497">
                  <a:extLst>
                    <a:ext uri="{9D8B030D-6E8A-4147-A177-3AD203B41FA5}">
                      <a16:colId xmlns:a16="http://schemas.microsoft.com/office/drawing/2014/main" val="488446751"/>
                    </a:ext>
                  </a:extLst>
                </a:gridCol>
              </a:tblGrid>
              <a:tr h="831417">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652392066"/>
                  </a:ext>
                </a:extLst>
              </a:tr>
              <a:tr h="831417">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6129635"/>
                  </a:ext>
                </a:extLst>
              </a:tr>
            </a:tbl>
          </a:graphicData>
        </a:graphic>
      </p:graphicFrame>
      <p:sp>
        <p:nvSpPr>
          <p:cNvPr id="22" name="TextBox 21">
            <a:extLst>
              <a:ext uri="{FF2B5EF4-FFF2-40B4-BE49-F238E27FC236}">
                <a16:creationId xmlns:a16="http://schemas.microsoft.com/office/drawing/2014/main" id="{87BE12A5-9F2E-4544-9C13-347F999E85AC}"/>
              </a:ext>
            </a:extLst>
          </p:cNvPr>
          <p:cNvSpPr txBox="1"/>
          <p:nvPr/>
        </p:nvSpPr>
        <p:spPr>
          <a:xfrm flipH="1">
            <a:off x="3182697" y="1586144"/>
            <a:ext cx="362309" cy="461665"/>
          </a:xfrm>
          <a:prstGeom prst="rect">
            <a:avLst/>
          </a:prstGeom>
          <a:noFill/>
        </p:spPr>
        <p:txBody>
          <a:bodyPr wrap="square" rtlCol="0">
            <a:spAutoFit/>
          </a:bodyPr>
          <a:lstStyle/>
          <a:p>
            <a:r>
              <a:rPr lang="en-GB" sz="2400" b="1" dirty="0">
                <a:latin typeface="Century Gothic" panose="020B0502020202020204" pitchFamily="34" charset="0"/>
              </a:rPr>
              <a:t>2</a:t>
            </a:r>
          </a:p>
        </p:txBody>
      </p:sp>
      <p:sp>
        <p:nvSpPr>
          <p:cNvPr id="28" name="TextBox 27">
            <a:extLst>
              <a:ext uri="{FF2B5EF4-FFF2-40B4-BE49-F238E27FC236}">
                <a16:creationId xmlns:a16="http://schemas.microsoft.com/office/drawing/2014/main" id="{59EE8E4C-7AB1-4A58-B779-E377B358E1DB}"/>
              </a:ext>
            </a:extLst>
          </p:cNvPr>
          <p:cNvSpPr txBox="1"/>
          <p:nvPr/>
        </p:nvSpPr>
        <p:spPr>
          <a:xfrm flipH="1">
            <a:off x="6035017" y="1586352"/>
            <a:ext cx="362309" cy="461665"/>
          </a:xfrm>
          <a:prstGeom prst="rect">
            <a:avLst/>
          </a:prstGeom>
          <a:noFill/>
        </p:spPr>
        <p:txBody>
          <a:bodyPr wrap="square" rtlCol="0">
            <a:spAutoFit/>
          </a:bodyPr>
          <a:lstStyle/>
          <a:p>
            <a:r>
              <a:rPr lang="en-GB" sz="2400" b="1" dirty="0">
                <a:latin typeface="Century Gothic" panose="020B0502020202020204" pitchFamily="34" charset="0"/>
              </a:rPr>
              <a:t>3</a:t>
            </a:r>
          </a:p>
        </p:txBody>
      </p:sp>
      <p:sp>
        <p:nvSpPr>
          <p:cNvPr id="29" name="TextBox 28">
            <a:extLst>
              <a:ext uri="{FF2B5EF4-FFF2-40B4-BE49-F238E27FC236}">
                <a16:creationId xmlns:a16="http://schemas.microsoft.com/office/drawing/2014/main" id="{60A16821-398C-403B-BFBD-FB41CDC3DAA9}"/>
              </a:ext>
            </a:extLst>
          </p:cNvPr>
          <p:cNvSpPr txBox="1"/>
          <p:nvPr/>
        </p:nvSpPr>
        <p:spPr>
          <a:xfrm flipH="1">
            <a:off x="1791278" y="3779952"/>
            <a:ext cx="362309" cy="461665"/>
          </a:xfrm>
          <a:prstGeom prst="rect">
            <a:avLst/>
          </a:prstGeom>
          <a:noFill/>
        </p:spPr>
        <p:txBody>
          <a:bodyPr wrap="square" rtlCol="0">
            <a:spAutoFit/>
          </a:bodyPr>
          <a:lstStyle/>
          <a:p>
            <a:r>
              <a:rPr lang="en-GB" sz="2400" b="1" dirty="0">
                <a:latin typeface="Century Gothic" panose="020B0502020202020204" pitchFamily="34" charset="0"/>
              </a:rPr>
              <a:t>4</a:t>
            </a:r>
          </a:p>
        </p:txBody>
      </p:sp>
      <p:sp>
        <p:nvSpPr>
          <p:cNvPr id="30" name="TextBox 29">
            <a:extLst>
              <a:ext uri="{FF2B5EF4-FFF2-40B4-BE49-F238E27FC236}">
                <a16:creationId xmlns:a16="http://schemas.microsoft.com/office/drawing/2014/main" id="{055BBDC3-E628-4BFD-A05B-3D3E49C6CFA6}"/>
              </a:ext>
            </a:extLst>
          </p:cNvPr>
          <p:cNvSpPr txBox="1"/>
          <p:nvPr/>
        </p:nvSpPr>
        <p:spPr>
          <a:xfrm flipH="1">
            <a:off x="4692837" y="3957888"/>
            <a:ext cx="362309" cy="461665"/>
          </a:xfrm>
          <a:prstGeom prst="rect">
            <a:avLst/>
          </a:prstGeom>
          <a:noFill/>
        </p:spPr>
        <p:txBody>
          <a:bodyPr wrap="square" rtlCol="0">
            <a:spAutoFit/>
          </a:bodyPr>
          <a:lstStyle/>
          <a:p>
            <a:r>
              <a:rPr lang="en-GB" sz="2400" b="1" dirty="0">
                <a:latin typeface="Century Gothic" panose="020B0502020202020204" pitchFamily="34" charset="0"/>
              </a:rPr>
              <a:t>5</a:t>
            </a:r>
          </a:p>
        </p:txBody>
      </p:sp>
      <p:grpSp>
        <p:nvGrpSpPr>
          <p:cNvPr id="32" name="Group 31">
            <a:extLst>
              <a:ext uri="{FF2B5EF4-FFF2-40B4-BE49-F238E27FC236}">
                <a16:creationId xmlns:a16="http://schemas.microsoft.com/office/drawing/2014/main" id="{F0871D29-B0F8-4EFC-B0D5-A591437E121B}"/>
              </a:ext>
            </a:extLst>
          </p:cNvPr>
          <p:cNvGrpSpPr/>
          <p:nvPr/>
        </p:nvGrpSpPr>
        <p:grpSpPr>
          <a:xfrm>
            <a:off x="13764" y="6454317"/>
            <a:ext cx="1238400" cy="403587"/>
            <a:chOff x="22310" y="6454317"/>
            <a:chExt cx="1238400" cy="403587"/>
          </a:xfrm>
        </p:grpSpPr>
        <p:sp>
          <p:nvSpPr>
            <p:cNvPr id="33" name="TextBox 8">
              <a:extLst>
                <a:ext uri="{FF2B5EF4-FFF2-40B4-BE49-F238E27FC236}">
                  <a16:creationId xmlns:a16="http://schemas.microsoft.com/office/drawing/2014/main" id="{D6A764C5-8EE9-4BC3-873C-E7756B4B2029}"/>
                </a:ext>
              </a:extLst>
            </p:cNvPr>
            <p:cNvSpPr txBox="1"/>
            <p:nvPr/>
          </p:nvSpPr>
          <p:spPr>
            <a:xfrm>
              <a:off x="22310" y="6688627"/>
              <a:ext cx="12384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2019</a:t>
              </a:r>
            </a:p>
          </p:txBody>
        </p:sp>
        <p:pic>
          <p:nvPicPr>
            <p:cNvPr id="34" name="Picture 33" descr="A close up of a sign&#10;&#10;Description generated with high confidence">
              <a:extLst>
                <a:ext uri="{FF2B5EF4-FFF2-40B4-BE49-F238E27FC236}">
                  <a16:creationId xmlns:a16="http://schemas.microsoft.com/office/drawing/2014/main" id="{C2BB56A3-1FF4-4771-9F53-ED44A28FCF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1348164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is the incorrect fraction in this sequence? </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p:txBody>
      </p:sp>
      <p:graphicFrame>
        <p:nvGraphicFramePr>
          <p:cNvPr id="23" name="Table 22">
            <a:extLst>
              <a:ext uri="{FF2B5EF4-FFF2-40B4-BE49-F238E27FC236}">
                <a16:creationId xmlns:a16="http://schemas.microsoft.com/office/drawing/2014/main" id="{6C7178C3-DDE8-4E88-BFE6-1B12A6DE1C94}"/>
              </a:ext>
            </a:extLst>
          </p:cNvPr>
          <p:cNvGraphicFramePr>
            <a:graphicFrameLocks noGrp="1"/>
          </p:cNvGraphicFramePr>
          <p:nvPr>
            <p:extLst/>
          </p:nvPr>
        </p:nvGraphicFramePr>
        <p:xfrm>
          <a:off x="665149" y="1934608"/>
          <a:ext cx="2053988" cy="1662834"/>
        </p:xfrm>
        <a:graphic>
          <a:graphicData uri="http://schemas.openxmlformats.org/drawingml/2006/table">
            <a:tbl>
              <a:tblPr firstRow="1" bandRow="1">
                <a:tableStyleId>{5C22544A-7EE6-4342-B048-85BDC9FD1C3A}</a:tableStyleId>
              </a:tblPr>
              <a:tblGrid>
                <a:gridCol w="513497">
                  <a:extLst>
                    <a:ext uri="{9D8B030D-6E8A-4147-A177-3AD203B41FA5}">
                      <a16:colId xmlns:a16="http://schemas.microsoft.com/office/drawing/2014/main" val="3463853388"/>
                    </a:ext>
                  </a:extLst>
                </a:gridCol>
                <a:gridCol w="513497">
                  <a:extLst>
                    <a:ext uri="{9D8B030D-6E8A-4147-A177-3AD203B41FA5}">
                      <a16:colId xmlns:a16="http://schemas.microsoft.com/office/drawing/2014/main" val="285587197"/>
                    </a:ext>
                  </a:extLst>
                </a:gridCol>
                <a:gridCol w="513497">
                  <a:extLst>
                    <a:ext uri="{9D8B030D-6E8A-4147-A177-3AD203B41FA5}">
                      <a16:colId xmlns:a16="http://schemas.microsoft.com/office/drawing/2014/main" val="1501663036"/>
                    </a:ext>
                  </a:extLst>
                </a:gridCol>
                <a:gridCol w="513497">
                  <a:extLst>
                    <a:ext uri="{9D8B030D-6E8A-4147-A177-3AD203B41FA5}">
                      <a16:colId xmlns:a16="http://schemas.microsoft.com/office/drawing/2014/main" val="488446751"/>
                    </a:ext>
                  </a:extLst>
                </a:gridCol>
              </a:tblGrid>
              <a:tr h="831417">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52392066"/>
                  </a:ext>
                </a:extLst>
              </a:tr>
              <a:tr h="831417">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6129635"/>
                  </a:ext>
                </a:extLst>
              </a:tr>
            </a:tbl>
          </a:graphicData>
        </a:graphic>
      </p:graphicFrame>
      <p:sp>
        <p:nvSpPr>
          <p:cNvPr id="12" name="TextBox 11">
            <a:extLst>
              <a:ext uri="{FF2B5EF4-FFF2-40B4-BE49-F238E27FC236}">
                <a16:creationId xmlns:a16="http://schemas.microsoft.com/office/drawing/2014/main" id="{927FBF2A-DA8C-4336-A132-A6D356129F15}"/>
              </a:ext>
            </a:extLst>
          </p:cNvPr>
          <p:cNvSpPr txBox="1"/>
          <p:nvPr/>
        </p:nvSpPr>
        <p:spPr>
          <a:xfrm flipH="1">
            <a:off x="302840" y="1524278"/>
            <a:ext cx="362309" cy="461665"/>
          </a:xfrm>
          <a:prstGeom prst="rect">
            <a:avLst/>
          </a:prstGeom>
          <a:noFill/>
        </p:spPr>
        <p:txBody>
          <a:bodyPr wrap="square" rtlCol="0">
            <a:spAutoFit/>
          </a:bodyPr>
          <a:lstStyle/>
          <a:p>
            <a:r>
              <a:rPr lang="en-GB" sz="2400" b="1" dirty="0">
                <a:latin typeface="Century Gothic" panose="020B0502020202020204" pitchFamily="34" charset="0"/>
              </a:rPr>
              <a:t>1</a:t>
            </a:r>
          </a:p>
        </p:txBody>
      </p:sp>
      <p:graphicFrame>
        <p:nvGraphicFramePr>
          <p:cNvPr id="13" name="Table 12">
            <a:extLst>
              <a:ext uri="{FF2B5EF4-FFF2-40B4-BE49-F238E27FC236}">
                <a16:creationId xmlns:a16="http://schemas.microsoft.com/office/drawing/2014/main" id="{726FD76C-EC8D-4C9B-8FCA-60EBB3C0C59F}"/>
              </a:ext>
            </a:extLst>
          </p:cNvPr>
          <p:cNvGraphicFramePr>
            <a:graphicFrameLocks noGrp="1"/>
          </p:cNvGraphicFramePr>
          <p:nvPr>
            <p:extLst/>
          </p:nvPr>
        </p:nvGraphicFramePr>
        <p:xfrm>
          <a:off x="3545006" y="1934608"/>
          <a:ext cx="2053988" cy="1662834"/>
        </p:xfrm>
        <a:graphic>
          <a:graphicData uri="http://schemas.openxmlformats.org/drawingml/2006/table">
            <a:tbl>
              <a:tblPr firstRow="1" bandRow="1">
                <a:tableStyleId>{5C22544A-7EE6-4342-B048-85BDC9FD1C3A}</a:tableStyleId>
              </a:tblPr>
              <a:tblGrid>
                <a:gridCol w="513497">
                  <a:extLst>
                    <a:ext uri="{9D8B030D-6E8A-4147-A177-3AD203B41FA5}">
                      <a16:colId xmlns:a16="http://schemas.microsoft.com/office/drawing/2014/main" val="3463853388"/>
                    </a:ext>
                  </a:extLst>
                </a:gridCol>
                <a:gridCol w="513497">
                  <a:extLst>
                    <a:ext uri="{9D8B030D-6E8A-4147-A177-3AD203B41FA5}">
                      <a16:colId xmlns:a16="http://schemas.microsoft.com/office/drawing/2014/main" val="285587197"/>
                    </a:ext>
                  </a:extLst>
                </a:gridCol>
                <a:gridCol w="513497">
                  <a:extLst>
                    <a:ext uri="{9D8B030D-6E8A-4147-A177-3AD203B41FA5}">
                      <a16:colId xmlns:a16="http://schemas.microsoft.com/office/drawing/2014/main" val="1501663036"/>
                    </a:ext>
                  </a:extLst>
                </a:gridCol>
                <a:gridCol w="513497">
                  <a:extLst>
                    <a:ext uri="{9D8B030D-6E8A-4147-A177-3AD203B41FA5}">
                      <a16:colId xmlns:a16="http://schemas.microsoft.com/office/drawing/2014/main" val="488446751"/>
                    </a:ext>
                  </a:extLst>
                </a:gridCol>
              </a:tblGrid>
              <a:tr h="831417">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52392066"/>
                  </a:ext>
                </a:extLst>
              </a:tr>
              <a:tr h="831417">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6129635"/>
                  </a:ext>
                </a:extLst>
              </a:tr>
            </a:tbl>
          </a:graphicData>
        </a:graphic>
      </p:graphicFrame>
      <p:graphicFrame>
        <p:nvGraphicFramePr>
          <p:cNvPr id="14" name="Table 13">
            <a:extLst>
              <a:ext uri="{FF2B5EF4-FFF2-40B4-BE49-F238E27FC236}">
                <a16:creationId xmlns:a16="http://schemas.microsoft.com/office/drawing/2014/main" id="{CEE74D25-0F84-490D-A5EB-19B9C71CBF03}"/>
              </a:ext>
            </a:extLst>
          </p:cNvPr>
          <p:cNvGraphicFramePr>
            <a:graphicFrameLocks noGrp="1"/>
          </p:cNvGraphicFramePr>
          <p:nvPr>
            <p:extLst/>
          </p:nvPr>
        </p:nvGraphicFramePr>
        <p:xfrm>
          <a:off x="6424863" y="1934608"/>
          <a:ext cx="2053988" cy="1662834"/>
        </p:xfrm>
        <a:graphic>
          <a:graphicData uri="http://schemas.openxmlformats.org/drawingml/2006/table">
            <a:tbl>
              <a:tblPr firstRow="1" bandRow="1">
                <a:tableStyleId>{5C22544A-7EE6-4342-B048-85BDC9FD1C3A}</a:tableStyleId>
              </a:tblPr>
              <a:tblGrid>
                <a:gridCol w="513497">
                  <a:extLst>
                    <a:ext uri="{9D8B030D-6E8A-4147-A177-3AD203B41FA5}">
                      <a16:colId xmlns:a16="http://schemas.microsoft.com/office/drawing/2014/main" val="3463853388"/>
                    </a:ext>
                  </a:extLst>
                </a:gridCol>
                <a:gridCol w="513497">
                  <a:extLst>
                    <a:ext uri="{9D8B030D-6E8A-4147-A177-3AD203B41FA5}">
                      <a16:colId xmlns:a16="http://schemas.microsoft.com/office/drawing/2014/main" val="285587197"/>
                    </a:ext>
                  </a:extLst>
                </a:gridCol>
                <a:gridCol w="513497">
                  <a:extLst>
                    <a:ext uri="{9D8B030D-6E8A-4147-A177-3AD203B41FA5}">
                      <a16:colId xmlns:a16="http://schemas.microsoft.com/office/drawing/2014/main" val="1501663036"/>
                    </a:ext>
                  </a:extLst>
                </a:gridCol>
                <a:gridCol w="513497">
                  <a:extLst>
                    <a:ext uri="{9D8B030D-6E8A-4147-A177-3AD203B41FA5}">
                      <a16:colId xmlns:a16="http://schemas.microsoft.com/office/drawing/2014/main" val="488446751"/>
                    </a:ext>
                  </a:extLst>
                </a:gridCol>
              </a:tblGrid>
              <a:tr h="831417">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52392066"/>
                  </a:ext>
                </a:extLst>
              </a:tr>
              <a:tr h="831417">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6129635"/>
                  </a:ext>
                </a:extLst>
              </a:tr>
            </a:tbl>
          </a:graphicData>
        </a:graphic>
      </p:graphicFrame>
      <p:graphicFrame>
        <p:nvGraphicFramePr>
          <p:cNvPr id="15" name="Table 14">
            <a:extLst>
              <a:ext uri="{FF2B5EF4-FFF2-40B4-BE49-F238E27FC236}">
                <a16:creationId xmlns:a16="http://schemas.microsoft.com/office/drawing/2014/main" id="{AF6172E3-CE0E-4D94-B16C-6A122B4F45FC}"/>
              </a:ext>
            </a:extLst>
          </p:cNvPr>
          <p:cNvGraphicFramePr>
            <a:graphicFrameLocks noGrp="1"/>
          </p:cNvGraphicFramePr>
          <p:nvPr>
            <p:extLst/>
          </p:nvPr>
        </p:nvGraphicFramePr>
        <p:xfrm>
          <a:off x="2181124" y="4239016"/>
          <a:ext cx="2053988" cy="1662834"/>
        </p:xfrm>
        <a:graphic>
          <a:graphicData uri="http://schemas.openxmlformats.org/drawingml/2006/table">
            <a:tbl>
              <a:tblPr firstRow="1" bandRow="1">
                <a:tableStyleId>{5C22544A-7EE6-4342-B048-85BDC9FD1C3A}</a:tableStyleId>
              </a:tblPr>
              <a:tblGrid>
                <a:gridCol w="513497">
                  <a:extLst>
                    <a:ext uri="{9D8B030D-6E8A-4147-A177-3AD203B41FA5}">
                      <a16:colId xmlns:a16="http://schemas.microsoft.com/office/drawing/2014/main" val="3463853388"/>
                    </a:ext>
                  </a:extLst>
                </a:gridCol>
                <a:gridCol w="513497">
                  <a:extLst>
                    <a:ext uri="{9D8B030D-6E8A-4147-A177-3AD203B41FA5}">
                      <a16:colId xmlns:a16="http://schemas.microsoft.com/office/drawing/2014/main" val="285587197"/>
                    </a:ext>
                  </a:extLst>
                </a:gridCol>
                <a:gridCol w="513497">
                  <a:extLst>
                    <a:ext uri="{9D8B030D-6E8A-4147-A177-3AD203B41FA5}">
                      <a16:colId xmlns:a16="http://schemas.microsoft.com/office/drawing/2014/main" val="1501663036"/>
                    </a:ext>
                  </a:extLst>
                </a:gridCol>
                <a:gridCol w="513497">
                  <a:extLst>
                    <a:ext uri="{9D8B030D-6E8A-4147-A177-3AD203B41FA5}">
                      <a16:colId xmlns:a16="http://schemas.microsoft.com/office/drawing/2014/main" val="488446751"/>
                    </a:ext>
                  </a:extLst>
                </a:gridCol>
              </a:tblGrid>
              <a:tr h="831417">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652392066"/>
                  </a:ext>
                </a:extLst>
              </a:tr>
              <a:tr h="831417">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6129635"/>
                  </a:ext>
                </a:extLst>
              </a:tr>
            </a:tbl>
          </a:graphicData>
        </a:graphic>
      </p:graphicFrame>
      <p:graphicFrame>
        <p:nvGraphicFramePr>
          <p:cNvPr id="20" name="Table 19">
            <a:extLst>
              <a:ext uri="{FF2B5EF4-FFF2-40B4-BE49-F238E27FC236}">
                <a16:creationId xmlns:a16="http://schemas.microsoft.com/office/drawing/2014/main" id="{320C7362-61E5-4295-B014-FC1766E8F70B}"/>
              </a:ext>
            </a:extLst>
          </p:cNvPr>
          <p:cNvGraphicFramePr>
            <a:graphicFrameLocks noGrp="1"/>
          </p:cNvGraphicFramePr>
          <p:nvPr>
            <p:extLst/>
          </p:nvPr>
        </p:nvGraphicFramePr>
        <p:xfrm>
          <a:off x="5060981" y="4239016"/>
          <a:ext cx="2053988" cy="1662834"/>
        </p:xfrm>
        <a:graphic>
          <a:graphicData uri="http://schemas.openxmlformats.org/drawingml/2006/table">
            <a:tbl>
              <a:tblPr firstRow="1" bandRow="1">
                <a:tableStyleId>{5C22544A-7EE6-4342-B048-85BDC9FD1C3A}</a:tableStyleId>
              </a:tblPr>
              <a:tblGrid>
                <a:gridCol w="513497">
                  <a:extLst>
                    <a:ext uri="{9D8B030D-6E8A-4147-A177-3AD203B41FA5}">
                      <a16:colId xmlns:a16="http://schemas.microsoft.com/office/drawing/2014/main" val="3463853388"/>
                    </a:ext>
                  </a:extLst>
                </a:gridCol>
                <a:gridCol w="513497">
                  <a:extLst>
                    <a:ext uri="{9D8B030D-6E8A-4147-A177-3AD203B41FA5}">
                      <a16:colId xmlns:a16="http://schemas.microsoft.com/office/drawing/2014/main" val="285587197"/>
                    </a:ext>
                  </a:extLst>
                </a:gridCol>
                <a:gridCol w="513497">
                  <a:extLst>
                    <a:ext uri="{9D8B030D-6E8A-4147-A177-3AD203B41FA5}">
                      <a16:colId xmlns:a16="http://schemas.microsoft.com/office/drawing/2014/main" val="1501663036"/>
                    </a:ext>
                  </a:extLst>
                </a:gridCol>
                <a:gridCol w="513497">
                  <a:extLst>
                    <a:ext uri="{9D8B030D-6E8A-4147-A177-3AD203B41FA5}">
                      <a16:colId xmlns:a16="http://schemas.microsoft.com/office/drawing/2014/main" val="488446751"/>
                    </a:ext>
                  </a:extLst>
                </a:gridCol>
              </a:tblGrid>
              <a:tr h="831417">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2652392066"/>
                  </a:ext>
                </a:extLst>
              </a:tr>
              <a:tr h="831417">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6129635"/>
                  </a:ext>
                </a:extLst>
              </a:tr>
            </a:tbl>
          </a:graphicData>
        </a:graphic>
      </p:graphicFrame>
      <p:sp>
        <p:nvSpPr>
          <p:cNvPr id="22" name="TextBox 21">
            <a:extLst>
              <a:ext uri="{FF2B5EF4-FFF2-40B4-BE49-F238E27FC236}">
                <a16:creationId xmlns:a16="http://schemas.microsoft.com/office/drawing/2014/main" id="{87BE12A5-9F2E-4544-9C13-347F999E85AC}"/>
              </a:ext>
            </a:extLst>
          </p:cNvPr>
          <p:cNvSpPr txBox="1"/>
          <p:nvPr/>
        </p:nvSpPr>
        <p:spPr>
          <a:xfrm flipH="1">
            <a:off x="3182697" y="1586144"/>
            <a:ext cx="362309" cy="461665"/>
          </a:xfrm>
          <a:prstGeom prst="rect">
            <a:avLst/>
          </a:prstGeom>
          <a:noFill/>
        </p:spPr>
        <p:txBody>
          <a:bodyPr wrap="square" rtlCol="0">
            <a:spAutoFit/>
          </a:bodyPr>
          <a:lstStyle/>
          <a:p>
            <a:r>
              <a:rPr lang="en-GB" sz="2400" b="1" dirty="0">
                <a:latin typeface="Century Gothic" panose="020B0502020202020204" pitchFamily="34" charset="0"/>
              </a:rPr>
              <a:t>2</a:t>
            </a:r>
          </a:p>
        </p:txBody>
      </p:sp>
      <p:sp>
        <p:nvSpPr>
          <p:cNvPr id="28" name="TextBox 27">
            <a:extLst>
              <a:ext uri="{FF2B5EF4-FFF2-40B4-BE49-F238E27FC236}">
                <a16:creationId xmlns:a16="http://schemas.microsoft.com/office/drawing/2014/main" id="{59EE8E4C-7AB1-4A58-B779-E377B358E1DB}"/>
              </a:ext>
            </a:extLst>
          </p:cNvPr>
          <p:cNvSpPr txBox="1"/>
          <p:nvPr/>
        </p:nvSpPr>
        <p:spPr>
          <a:xfrm flipH="1">
            <a:off x="6035017" y="1586352"/>
            <a:ext cx="362309" cy="461665"/>
          </a:xfrm>
          <a:prstGeom prst="rect">
            <a:avLst/>
          </a:prstGeom>
          <a:noFill/>
        </p:spPr>
        <p:txBody>
          <a:bodyPr wrap="square" rtlCol="0">
            <a:spAutoFit/>
          </a:bodyPr>
          <a:lstStyle/>
          <a:p>
            <a:r>
              <a:rPr lang="en-GB" sz="2400" b="1" dirty="0">
                <a:latin typeface="Century Gothic" panose="020B0502020202020204" pitchFamily="34" charset="0"/>
              </a:rPr>
              <a:t>3</a:t>
            </a:r>
          </a:p>
        </p:txBody>
      </p:sp>
      <p:sp>
        <p:nvSpPr>
          <p:cNvPr id="29" name="TextBox 28">
            <a:extLst>
              <a:ext uri="{FF2B5EF4-FFF2-40B4-BE49-F238E27FC236}">
                <a16:creationId xmlns:a16="http://schemas.microsoft.com/office/drawing/2014/main" id="{60A16821-398C-403B-BFBD-FB41CDC3DAA9}"/>
              </a:ext>
            </a:extLst>
          </p:cNvPr>
          <p:cNvSpPr txBox="1"/>
          <p:nvPr/>
        </p:nvSpPr>
        <p:spPr>
          <a:xfrm flipH="1">
            <a:off x="1791278" y="3779952"/>
            <a:ext cx="362309" cy="461665"/>
          </a:xfrm>
          <a:prstGeom prst="rect">
            <a:avLst/>
          </a:prstGeom>
          <a:noFill/>
        </p:spPr>
        <p:txBody>
          <a:bodyPr wrap="square" rtlCol="0">
            <a:spAutoFit/>
          </a:bodyPr>
          <a:lstStyle/>
          <a:p>
            <a:r>
              <a:rPr lang="en-GB" sz="2400" b="1" dirty="0">
                <a:latin typeface="Century Gothic" panose="020B0502020202020204" pitchFamily="34" charset="0"/>
              </a:rPr>
              <a:t>4</a:t>
            </a:r>
          </a:p>
        </p:txBody>
      </p:sp>
      <p:sp>
        <p:nvSpPr>
          <p:cNvPr id="30" name="TextBox 29">
            <a:extLst>
              <a:ext uri="{FF2B5EF4-FFF2-40B4-BE49-F238E27FC236}">
                <a16:creationId xmlns:a16="http://schemas.microsoft.com/office/drawing/2014/main" id="{055BBDC3-E628-4BFD-A05B-3D3E49C6CFA6}"/>
              </a:ext>
            </a:extLst>
          </p:cNvPr>
          <p:cNvSpPr txBox="1"/>
          <p:nvPr/>
        </p:nvSpPr>
        <p:spPr>
          <a:xfrm flipH="1">
            <a:off x="4692837" y="3957888"/>
            <a:ext cx="362309" cy="461665"/>
          </a:xfrm>
          <a:prstGeom prst="rect">
            <a:avLst/>
          </a:prstGeom>
          <a:noFill/>
        </p:spPr>
        <p:txBody>
          <a:bodyPr wrap="square" rtlCol="0">
            <a:spAutoFit/>
          </a:bodyPr>
          <a:lstStyle/>
          <a:p>
            <a:r>
              <a:rPr lang="en-GB" sz="2400" b="1" dirty="0">
                <a:solidFill>
                  <a:srgbClr val="FF0000"/>
                </a:solidFill>
                <a:latin typeface="Century Gothic" panose="020B0502020202020204" pitchFamily="34" charset="0"/>
              </a:rPr>
              <a:t>5</a:t>
            </a:r>
          </a:p>
        </p:txBody>
      </p:sp>
      <p:sp>
        <p:nvSpPr>
          <p:cNvPr id="31" name="Oval 30">
            <a:extLst>
              <a:ext uri="{FF2B5EF4-FFF2-40B4-BE49-F238E27FC236}">
                <a16:creationId xmlns:a16="http://schemas.microsoft.com/office/drawing/2014/main" id="{E283F5F0-CDC9-4F95-A888-8D6B8F8D8981}"/>
              </a:ext>
            </a:extLst>
          </p:cNvPr>
          <p:cNvSpPr/>
          <p:nvPr/>
        </p:nvSpPr>
        <p:spPr>
          <a:xfrm>
            <a:off x="4343947" y="3662110"/>
            <a:ext cx="3416422" cy="25690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CFD89414-C17F-4794-872B-21499D055585}"/>
              </a:ext>
            </a:extLst>
          </p:cNvPr>
          <p:cNvGrpSpPr/>
          <p:nvPr/>
        </p:nvGrpSpPr>
        <p:grpSpPr>
          <a:xfrm>
            <a:off x="13764" y="6454317"/>
            <a:ext cx="1238400" cy="403587"/>
            <a:chOff x="22310" y="6454317"/>
            <a:chExt cx="1238400" cy="403587"/>
          </a:xfrm>
        </p:grpSpPr>
        <p:sp>
          <p:nvSpPr>
            <p:cNvPr id="24" name="TextBox 8">
              <a:extLst>
                <a:ext uri="{FF2B5EF4-FFF2-40B4-BE49-F238E27FC236}">
                  <a16:creationId xmlns:a16="http://schemas.microsoft.com/office/drawing/2014/main" id="{93D44886-1C1C-4AC9-914A-696B527DABC9}"/>
                </a:ext>
              </a:extLst>
            </p:cNvPr>
            <p:cNvSpPr txBox="1"/>
            <p:nvPr/>
          </p:nvSpPr>
          <p:spPr>
            <a:xfrm>
              <a:off x="22310" y="6688627"/>
              <a:ext cx="12384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2019</a:t>
              </a:r>
            </a:p>
          </p:txBody>
        </p:sp>
        <p:pic>
          <p:nvPicPr>
            <p:cNvPr id="25" name="Picture 24" descr="A close up of a sign&#10;&#10;Description generated with high confidence">
              <a:extLst>
                <a:ext uri="{FF2B5EF4-FFF2-40B4-BE49-F238E27FC236}">
                  <a16:creationId xmlns:a16="http://schemas.microsoft.com/office/drawing/2014/main" id="{0FB9AFA3-C936-4164-A880-55200757DC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1250028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Summer Block 1 – Fractions</a:t>
            </a:r>
            <a:br>
              <a:rPr lang="en-GB" sz="2000" dirty="0">
                <a:solidFill>
                  <a:schemeClr val="bg2">
                    <a:lumMod val="50000"/>
                  </a:schemeClr>
                </a:solidFill>
                <a:latin typeface="SassoonCRInfantMedium" panose="02000603020000020003" pitchFamily="2" charset="0"/>
              </a:rPr>
            </a:br>
            <a:endParaRPr lang="en-GB" sz="2000" dirty="0">
              <a:solidFill>
                <a:schemeClr val="bg2">
                  <a:lumMod val="50000"/>
                </a:schemeClr>
              </a:solidFill>
              <a:latin typeface="SassoonCRInfantMedium" panose="02000603020000020003" pitchFamily="2" charset="0"/>
            </a:endParaRPr>
          </a:p>
          <a:p>
            <a:pPr lvl="0" algn="ctr"/>
            <a:endParaRPr lang="en-GB" sz="4400" dirty="0">
              <a:solidFill>
                <a:schemeClr val="bg2">
                  <a:lumMod val="50000"/>
                </a:schemeClr>
              </a:solidFill>
              <a:latin typeface="SassoonCRInfantMedium" panose="02000603020000020003" pitchFamily="2" charset="0"/>
            </a:endParaRPr>
          </a:p>
          <a:p>
            <a:pPr lvl="0" algn="ctr"/>
            <a:endParaRPr lang="en-GB" sz="4400" dirty="0">
              <a:solidFill>
                <a:schemeClr val="bg2">
                  <a:lumMod val="50000"/>
                </a:schemeClr>
              </a:solidFill>
              <a:latin typeface="SassoonCRInfantMedium" panose="02000603020000020003" pitchFamily="2" charset="0"/>
            </a:endParaRPr>
          </a:p>
          <a:p>
            <a:pPr lvl="0" algn="ctr"/>
            <a:endParaRPr lang="en-GB" sz="4400" dirty="0">
              <a:solidFill>
                <a:schemeClr val="bg2">
                  <a:lumMod val="50000"/>
                </a:schemeClr>
              </a:solidFill>
              <a:latin typeface="SassoonCRInfantMedium" panose="02000603020000020003" pitchFamily="2" charset="0"/>
            </a:endParaRPr>
          </a:p>
          <a:p>
            <a:pPr lvl="0" algn="ctr"/>
            <a:r>
              <a:rPr lang="en-GB" sz="4800" b="1" dirty="0">
                <a:solidFill>
                  <a:schemeClr val="bg2">
                    <a:lumMod val="25000"/>
                  </a:schemeClr>
                </a:solidFill>
                <a:latin typeface="Century Gothic" panose="020B0502020202020204" pitchFamily="34" charset="0"/>
              </a:rPr>
              <a:t>Step 5: Order Fractions</a:t>
            </a:r>
          </a:p>
          <a:p>
            <a:pPr lvl="0" fontAlgn="base">
              <a:defRPr/>
            </a:pPr>
            <a:endParaRPr lang="en-GB" sz="1400" dirty="0">
              <a:solidFill>
                <a:prstClr val="black"/>
              </a:solidFill>
              <a:latin typeface="SassoonCRInfantMedium" panose="02000603020000020003" pitchFamily="2" charset="0"/>
            </a:endParaRPr>
          </a:p>
        </p:txBody>
      </p:sp>
      <p:grpSp>
        <p:nvGrpSpPr>
          <p:cNvPr id="7" name="Group 6">
            <a:extLst>
              <a:ext uri="{FF2B5EF4-FFF2-40B4-BE49-F238E27FC236}">
                <a16:creationId xmlns:a16="http://schemas.microsoft.com/office/drawing/2014/main" id="{8939F9D8-D1DF-4FAD-85E1-18BBBC793949}"/>
              </a:ext>
            </a:extLst>
          </p:cNvPr>
          <p:cNvGrpSpPr/>
          <p:nvPr/>
        </p:nvGrpSpPr>
        <p:grpSpPr>
          <a:xfrm>
            <a:off x="13764" y="6454317"/>
            <a:ext cx="1238400" cy="403587"/>
            <a:chOff x="22310" y="6454317"/>
            <a:chExt cx="1238400" cy="403587"/>
          </a:xfrm>
        </p:grpSpPr>
        <p:sp>
          <p:nvSpPr>
            <p:cNvPr id="9" name="TextBox 8">
              <a:extLst>
                <a:ext uri="{FF2B5EF4-FFF2-40B4-BE49-F238E27FC236}">
                  <a16:creationId xmlns:a16="http://schemas.microsoft.com/office/drawing/2014/main" id="{41E978A8-94D3-413D-860F-8F8C0CA24306}"/>
                </a:ext>
              </a:extLst>
            </p:cNvPr>
            <p:cNvSpPr txBox="1"/>
            <p:nvPr/>
          </p:nvSpPr>
          <p:spPr>
            <a:xfrm>
              <a:off x="22310" y="6688627"/>
              <a:ext cx="12384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2019</a:t>
              </a:r>
            </a:p>
          </p:txBody>
        </p:sp>
        <p:pic>
          <p:nvPicPr>
            <p:cNvPr id="10" name="Picture 9" descr="A close up of a sign&#10;&#10;Description generated with high confidence">
              <a:extLst>
                <a:ext uri="{FF2B5EF4-FFF2-40B4-BE49-F238E27FC236}">
                  <a16:creationId xmlns:a16="http://schemas.microsoft.com/office/drawing/2014/main" id="{B6F16A03-4BA3-4607-B09F-11903515DC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3855900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Introduction</a:t>
            </a:r>
          </a:p>
          <a:p>
            <a:pPr lvl="0" algn="ctr"/>
            <a:endParaRPr lang="en-GB" sz="2000" dirty="0">
              <a:solidFill>
                <a:srgbClr val="E7E6E6">
                  <a:lumMod val="50000"/>
                </a:srgb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Use &lt;, &gt; and = to complete the statements below.</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br>
              <a:rPr lang="en-GB" sz="2000" dirty="0">
                <a:solidFill>
                  <a:schemeClr val="tx1"/>
                </a:solidFill>
                <a:latin typeface="SassoonCRInfantMedium" panose="02000603020000020003" pitchFamily="2" charset="0"/>
              </a:rPr>
            </a:br>
            <a:endParaRPr lang="en-GB" sz="1400" dirty="0">
              <a:solidFill>
                <a:schemeClr val="tx1"/>
              </a:solidFill>
              <a:latin typeface="SassoonCRInfantMedium" panose="02000603020000020003" pitchFamily="2" charset="0"/>
            </a:endParaRPr>
          </a:p>
        </p:txBody>
      </p:sp>
      <p:grpSp>
        <p:nvGrpSpPr>
          <p:cNvPr id="7" name="Group 6">
            <a:extLst>
              <a:ext uri="{FF2B5EF4-FFF2-40B4-BE49-F238E27FC236}">
                <a16:creationId xmlns:a16="http://schemas.microsoft.com/office/drawing/2014/main" id="{8939F9D8-D1DF-4FAD-85E1-18BBBC793949}"/>
              </a:ext>
            </a:extLst>
          </p:cNvPr>
          <p:cNvGrpSpPr/>
          <p:nvPr/>
        </p:nvGrpSpPr>
        <p:grpSpPr>
          <a:xfrm>
            <a:off x="13764" y="6454317"/>
            <a:ext cx="1238400" cy="403587"/>
            <a:chOff x="22310" y="6454317"/>
            <a:chExt cx="1238400" cy="403587"/>
          </a:xfrm>
        </p:grpSpPr>
        <p:sp>
          <p:nvSpPr>
            <p:cNvPr id="9" name="TextBox 8">
              <a:extLst>
                <a:ext uri="{FF2B5EF4-FFF2-40B4-BE49-F238E27FC236}">
                  <a16:creationId xmlns:a16="http://schemas.microsoft.com/office/drawing/2014/main" id="{41E978A8-94D3-413D-860F-8F8C0CA24306}"/>
                </a:ext>
              </a:extLst>
            </p:cNvPr>
            <p:cNvSpPr txBox="1"/>
            <p:nvPr/>
          </p:nvSpPr>
          <p:spPr>
            <a:xfrm>
              <a:off x="22310" y="6688627"/>
              <a:ext cx="12384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2019</a:t>
              </a:r>
            </a:p>
          </p:txBody>
        </p:sp>
        <p:pic>
          <p:nvPicPr>
            <p:cNvPr id="10" name="Picture 9" descr="A close up of a sign&#10;&#10;Description generated with high confidence">
              <a:extLst>
                <a:ext uri="{FF2B5EF4-FFF2-40B4-BE49-F238E27FC236}">
                  <a16:creationId xmlns:a16="http://schemas.microsoft.com/office/drawing/2014/main" id="{B6F16A03-4BA3-4607-B09F-11903515DC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graphicFrame>
        <p:nvGraphicFramePr>
          <p:cNvPr id="3" name="Table 2">
            <a:extLst>
              <a:ext uri="{FF2B5EF4-FFF2-40B4-BE49-F238E27FC236}">
                <a16:creationId xmlns:a16="http://schemas.microsoft.com/office/drawing/2014/main" id="{C10D045D-5143-4AD0-B661-321809EE1492}"/>
              </a:ext>
            </a:extLst>
          </p:cNvPr>
          <p:cNvGraphicFramePr>
            <a:graphicFrameLocks noGrp="1"/>
          </p:cNvGraphicFramePr>
          <p:nvPr>
            <p:extLst>
              <p:ext uri="{D42A27DB-BD31-4B8C-83A1-F6EECF244321}">
                <p14:modId xmlns:p14="http://schemas.microsoft.com/office/powerpoint/2010/main" val="1259449711"/>
              </p:ext>
            </p:extLst>
          </p:nvPr>
        </p:nvGraphicFramePr>
        <p:xfrm>
          <a:off x="4302000" y="1679503"/>
          <a:ext cx="720000" cy="360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3029870883"/>
                    </a:ext>
                  </a:extLst>
                </a:gridCol>
              </a:tblGrid>
              <a:tr h="720000">
                <a:tc>
                  <a:txBody>
                    <a:bodyPr/>
                    <a:lstStyle/>
                    <a:p>
                      <a:pPr algn="ctr"/>
                      <a:endParaRPr lang="en-GB" sz="2800" b="1" dirty="0">
                        <a:solidFill>
                          <a:schemeClr val="tx1"/>
                        </a:solidFill>
                        <a:latin typeface="Century Gothic" panose="020B0502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4962499"/>
                  </a:ext>
                </a:extLst>
              </a:tr>
              <a:tr h="720000">
                <a:tc>
                  <a:txBody>
                    <a:bodyPr/>
                    <a:lstStyle/>
                    <a:p>
                      <a:pPr algn="ctr"/>
                      <a:endParaRPr lang="en-GB" sz="2800" b="1" dirty="0">
                        <a:solidFill>
                          <a:schemeClr val="tx1"/>
                        </a:solidFill>
                        <a:latin typeface="Century Gothic" panose="020B050202020202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5356387"/>
                  </a:ext>
                </a:extLst>
              </a:tr>
              <a:tr h="720000">
                <a:tc>
                  <a:txBody>
                    <a:bodyPr/>
                    <a:lstStyle/>
                    <a:p>
                      <a:pPr algn="ctr"/>
                      <a:endParaRPr lang="en-GB" sz="2800" b="1" dirty="0">
                        <a:solidFill>
                          <a:schemeClr val="tx1"/>
                        </a:solidFill>
                        <a:latin typeface="Century Gothic" panose="020B0502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6304133"/>
                  </a:ext>
                </a:extLst>
              </a:tr>
              <a:tr h="720000">
                <a:tc>
                  <a:txBody>
                    <a:bodyPr/>
                    <a:lstStyle/>
                    <a:p>
                      <a:pPr algn="ctr"/>
                      <a:endParaRPr lang="en-GB" sz="2800" b="1" dirty="0">
                        <a:solidFill>
                          <a:schemeClr val="tx1"/>
                        </a:solidFill>
                        <a:latin typeface="Century Gothic" panose="020B050202020202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6896929"/>
                  </a:ext>
                </a:extLst>
              </a:tr>
              <a:tr h="720000">
                <a:tc>
                  <a:txBody>
                    <a:bodyPr/>
                    <a:lstStyle/>
                    <a:p>
                      <a:pPr algn="ctr"/>
                      <a:endParaRPr lang="en-GB" sz="2800" b="1" dirty="0">
                        <a:solidFill>
                          <a:schemeClr val="tx1"/>
                        </a:solidFill>
                        <a:latin typeface="Century Gothic" panose="020B0502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9868327"/>
                  </a:ext>
                </a:extLst>
              </a:tr>
            </a:tbl>
          </a:graphicData>
        </a:graphic>
      </p:graphicFrame>
      <p:sp>
        <p:nvSpPr>
          <p:cNvPr id="4" name="TextBox 3">
            <a:extLst>
              <a:ext uri="{FF2B5EF4-FFF2-40B4-BE49-F238E27FC236}">
                <a16:creationId xmlns:a16="http://schemas.microsoft.com/office/drawing/2014/main" id="{56847B08-E194-466A-93F5-6211FDE02A6B}"/>
              </a:ext>
            </a:extLst>
          </p:cNvPr>
          <p:cNvSpPr txBox="1"/>
          <p:nvPr/>
        </p:nvSpPr>
        <p:spPr>
          <a:xfrm>
            <a:off x="2901177" y="1708877"/>
            <a:ext cx="719091" cy="707886"/>
          </a:xfrm>
          <a:prstGeom prst="rect">
            <a:avLst/>
          </a:prstGeom>
          <a:noFill/>
        </p:spPr>
        <p:txBody>
          <a:bodyPr wrap="square" rtlCol="0">
            <a:spAutoFit/>
          </a:bodyPr>
          <a:lstStyle/>
          <a:p>
            <a:pPr algn="ctr"/>
            <a:r>
              <a:rPr lang="en-GB" sz="4000" b="1" dirty="0">
                <a:latin typeface="Century Gothic" panose="020B0502020202020204" pitchFamily="34" charset="0"/>
              </a:rPr>
              <a:t>3</a:t>
            </a:r>
          </a:p>
        </p:txBody>
      </p:sp>
      <p:sp>
        <p:nvSpPr>
          <p:cNvPr id="12" name="TextBox 11">
            <a:extLst>
              <a:ext uri="{FF2B5EF4-FFF2-40B4-BE49-F238E27FC236}">
                <a16:creationId xmlns:a16="http://schemas.microsoft.com/office/drawing/2014/main" id="{AB78FC20-950F-48AC-9DC1-083C5EBC5F91}"/>
              </a:ext>
            </a:extLst>
          </p:cNvPr>
          <p:cNvSpPr txBox="1"/>
          <p:nvPr/>
        </p:nvSpPr>
        <p:spPr>
          <a:xfrm>
            <a:off x="5696077" y="1708877"/>
            <a:ext cx="719091" cy="707886"/>
          </a:xfrm>
          <a:prstGeom prst="rect">
            <a:avLst/>
          </a:prstGeom>
          <a:noFill/>
        </p:spPr>
        <p:txBody>
          <a:bodyPr wrap="square" rtlCol="0">
            <a:spAutoFit/>
          </a:bodyPr>
          <a:lstStyle/>
          <a:p>
            <a:pPr algn="ctr"/>
            <a:r>
              <a:rPr lang="en-GB" sz="4000" b="1" dirty="0">
                <a:latin typeface="Century Gothic" panose="020B0502020202020204" pitchFamily="34" charset="0"/>
              </a:rPr>
              <a:t>4</a:t>
            </a:r>
          </a:p>
        </p:txBody>
      </p:sp>
      <p:graphicFrame>
        <p:nvGraphicFramePr>
          <p:cNvPr id="5" name="Table 4">
            <a:extLst>
              <a:ext uri="{FF2B5EF4-FFF2-40B4-BE49-F238E27FC236}">
                <a16:creationId xmlns:a16="http://schemas.microsoft.com/office/drawing/2014/main" id="{08CE70CF-98CF-4C22-AF55-97DD04FFCE81}"/>
              </a:ext>
            </a:extLst>
          </p:cNvPr>
          <p:cNvGraphicFramePr>
            <a:graphicFrameLocks noGrp="1"/>
          </p:cNvGraphicFramePr>
          <p:nvPr>
            <p:extLst>
              <p:ext uri="{D42A27DB-BD31-4B8C-83A1-F6EECF244321}">
                <p14:modId xmlns:p14="http://schemas.microsoft.com/office/powerpoint/2010/main" val="4132845961"/>
              </p:ext>
            </p:extLst>
          </p:nvPr>
        </p:nvGraphicFramePr>
        <p:xfrm>
          <a:off x="3028424" y="2748552"/>
          <a:ext cx="464598" cy="1402080"/>
        </p:xfrm>
        <a:graphic>
          <a:graphicData uri="http://schemas.openxmlformats.org/drawingml/2006/table">
            <a:tbl>
              <a:tblPr firstRow="1" bandRow="1">
                <a:tableStyleId>{5940675A-B579-460E-94D1-54222C63F5DA}</a:tableStyleId>
              </a:tblPr>
              <a:tblGrid>
                <a:gridCol w="464598">
                  <a:extLst>
                    <a:ext uri="{9D8B030D-6E8A-4147-A177-3AD203B41FA5}">
                      <a16:colId xmlns:a16="http://schemas.microsoft.com/office/drawing/2014/main" val="3662336287"/>
                    </a:ext>
                  </a:extLst>
                </a:gridCol>
              </a:tblGrid>
              <a:tr h="370840">
                <a:tc>
                  <a:txBody>
                    <a:bodyPr/>
                    <a:lstStyle/>
                    <a:p>
                      <a:pPr algn="ctr"/>
                      <a:r>
                        <a:rPr lang="en-GB" sz="4000" b="1" dirty="0">
                          <a:latin typeface="Century Gothic" panose="020B0502020202020204" pitchFamily="34" charset="0"/>
                        </a:rPr>
                        <a:t>3</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893519"/>
                  </a:ext>
                </a:extLst>
              </a:tr>
              <a:tr h="370840">
                <a:tc>
                  <a:txBody>
                    <a:bodyPr/>
                    <a:lstStyle/>
                    <a:p>
                      <a:pPr algn="ctr"/>
                      <a:r>
                        <a:rPr lang="en-GB" sz="4000" b="1" dirty="0">
                          <a:latin typeface="Century Gothic" panose="020B0502020202020204" pitchFamily="34" charset="0"/>
                        </a:rPr>
                        <a:t>4</a:t>
                      </a:r>
                    </a:p>
                  </a:txBody>
                  <a:tcPr anchor="ctr">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81660969"/>
                  </a:ext>
                </a:extLst>
              </a:tr>
            </a:tbl>
          </a:graphicData>
        </a:graphic>
      </p:graphicFrame>
      <p:graphicFrame>
        <p:nvGraphicFramePr>
          <p:cNvPr id="13" name="Table 12">
            <a:extLst>
              <a:ext uri="{FF2B5EF4-FFF2-40B4-BE49-F238E27FC236}">
                <a16:creationId xmlns:a16="http://schemas.microsoft.com/office/drawing/2014/main" id="{6BDF4382-3E41-455E-9C1C-2AEBE098AA43}"/>
              </a:ext>
            </a:extLst>
          </p:cNvPr>
          <p:cNvGraphicFramePr>
            <a:graphicFrameLocks noGrp="1"/>
          </p:cNvGraphicFramePr>
          <p:nvPr>
            <p:extLst>
              <p:ext uri="{D42A27DB-BD31-4B8C-83A1-F6EECF244321}">
                <p14:modId xmlns:p14="http://schemas.microsoft.com/office/powerpoint/2010/main" val="1089293257"/>
              </p:ext>
            </p:extLst>
          </p:nvPr>
        </p:nvGraphicFramePr>
        <p:xfrm>
          <a:off x="5830978" y="2748552"/>
          <a:ext cx="464598" cy="1402080"/>
        </p:xfrm>
        <a:graphic>
          <a:graphicData uri="http://schemas.openxmlformats.org/drawingml/2006/table">
            <a:tbl>
              <a:tblPr firstRow="1" bandRow="1">
                <a:tableStyleId>{5940675A-B579-460E-94D1-54222C63F5DA}</a:tableStyleId>
              </a:tblPr>
              <a:tblGrid>
                <a:gridCol w="464598">
                  <a:extLst>
                    <a:ext uri="{9D8B030D-6E8A-4147-A177-3AD203B41FA5}">
                      <a16:colId xmlns:a16="http://schemas.microsoft.com/office/drawing/2014/main" val="3662336287"/>
                    </a:ext>
                  </a:extLst>
                </a:gridCol>
              </a:tblGrid>
              <a:tr h="370840">
                <a:tc>
                  <a:txBody>
                    <a:bodyPr/>
                    <a:lstStyle/>
                    <a:p>
                      <a:pPr algn="ctr"/>
                      <a:r>
                        <a:rPr lang="en-GB" sz="4000" b="1" dirty="0">
                          <a:latin typeface="Century Gothic" panose="020B0502020202020204" pitchFamily="34" charset="0"/>
                        </a:rPr>
                        <a:t>3</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893519"/>
                  </a:ext>
                </a:extLst>
              </a:tr>
              <a:tr h="370840">
                <a:tc>
                  <a:txBody>
                    <a:bodyPr/>
                    <a:lstStyle/>
                    <a:p>
                      <a:pPr algn="ctr"/>
                      <a:r>
                        <a:rPr lang="en-GB" sz="4000" b="1" dirty="0">
                          <a:latin typeface="Century Gothic" panose="020B0502020202020204" pitchFamily="34" charset="0"/>
                        </a:rPr>
                        <a:t>5</a:t>
                      </a:r>
                    </a:p>
                  </a:txBody>
                  <a:tcPr anchor="ctr">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81660969"/>
                  </a:ext>
                </a:extLst>
              </a:tr>
            </a:tbl>
          </a:graphicData>
        </a:graphic>
      </p:graphicFrame>
      <p:graphicFrame>
        <p:nvGraphicFramePr>
          <p:cNvPr id="6" name="Table 5">
            <a:extLst>
              <a:ext uri="{FF2B5EF4-FFF2-40B4-BE49-F238E27FC236}">
                <a16:creationId xmlns:a16="http://schemas.microsoft.com/office/drawing/2014/main" id="{902835FE-6F1F-4737-8F65-408AAA43B0E7}"/>
              </a:ext>
            </a:extLst>
          </p:cNvPr>
          <p:cNvGraphicFramePr>
            <a:graphicFrameLocks noGrp="1"/>
          </p:cNvGraphicFramePr>
          <p:nvPr>
            <p:extLst>
              <p:ext uri="{D42A27DB-BD31-4B8C-83A1-F6EECF244321}">
                <p14:modId xmlns:p14="http://schemas.microsoft.com/office/powerpoint/2010/main" val="582788457"/>
              </p:ext>
            </p:extLst>
          </p:nvPr>
        </p:nvGraphicFramePr>
        <p:xfrm>
          <a:off x="2893523" y="4547983"/>
          <a:ext cx="734400" cy="731520"/>
        </p:xfrm>
        <a:graphic>
          <a:graphicData uri="http://schemas.openxmlformats.org/drawingml/2006/table">
            <a:tbl>
              <a:tblPr firstRow="1" bandRow="1">
                <a:tableStyleId>{5940675A-B579-460E-94D1-54222C63F5DA}</a:tableStyleId>
              </a:tblPr>
              <a:tblGrid>
                <a:gridCol w="367200">
                  <a:extLst>
                    <a:ext uri="{9D8B030D-6E8A-4147-A177-3AD203B41FA5}">
                      <a16:colId xmlns:a16="http://schemas.microsoft.com/office/drawing/2014/main" val="1719085633"/>
                    </a:ext>
                  </a:extLst>
                </a:gridCol>
                <a:gridCol w="367200">
                  <a:extLst>
                    <a:ext uri="{9D8B030D-6E8A-4147-A177-3AD203B41FA5}">
                      <a16:colId xmlns:a16="http://schemas.microsoft.com/office/drawing/2014/main" val="1408876899"/>
                    </a:ext>
                  </a:extLst>
                </a:gridCol>
              </a:tblGrid>
              <a:tr h="324000">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3285119"/>
                  </a:ext>
                </a:extLst>
              </a:tr>
              <a:tr h="324000">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428128918"/>
                  </a:ext>
                </a:extLst>
              </a:tr>
            </a:tbl>
          </a:graphicData>
        </a:graphic>
      </p:graphicFrame>
      <p:graphicFrame>
        <p:nvGraphicFramePr>
          <p:cNvPr id="16" name="Table 15">
            <a:extLst>
              <a:ext uri="{FF2B5EF4-FFF2-40B4-BE49-F238E27FC236}">
                <a16:creationId xmlns:a16="http://schemas.microsoft.com/office/drawing/2014/main" id="{6F0EEA6E-2E96-4267-9523-AA36A0249B75}"/>
              </a:ext>
            </a:extLst>
          </p:cNvPr>
          <p:cNvGraphicFramePr>
            <a:graphicFrameLocks noGrp="1"/>
          </p:cNvGraphicFramePr>
          <p:nvPr>
            <p:extLst>
              <p:ext uri="{D42A27DB-BD31-4B8C-83A1-F6EECF244321}">
                <p14:modId xmlns:p14="http://schemas.microsoft.com/office/powerpoint/2010/main" val="3764265663"/>
              </p:ext>
            </p:extLst>
          </p:nvPr>
        </p:nvGraphicFramePr>
        <p:xfrm>
          <a:off x="5696077" y="4547983"/>
          <a:ext cx="734400" cy="731520"/>
        </p:xfrm>
        <a:graphic>
          <a:graphicData uri="http://schemas.openxmlformats.org/drawingml/2006/table">
            <a:tbl>
              <a:tblPr firstRow="1" bandRow="1">
                <a:tableStyleId>{5940675A-B579-460E-94D1-54222C63F5DA}</a:tableStyleId>
              </a:tblPr>
              <a:tblGrid>
                <a:gridCol w="367200">
                  <a:extLst>
                    <a:ext uri="{9D8B030D-6E8A-4147-A177-3AD203B41FA5}">
                      <a16:colId xmlns:a16="http://schemas.microsoft.com/office/drawing/2014/main" val="1719085633"/>
                    </a:ext>
                  </a:extLst>
                </a:gridCol>
                <a:gridCol w="367200">
                  <a:extLst>
                    <a:ext uri="{9D8B030D-6E8A-4147-A177-3AD203B41FA5}">
                      <a16:colId xmlns:a16="http://schemas.microsoft.com/office/drawing/2014/main" val="1408876899"/>
                    </a:ext>
                  </a:extLst>
                </a:gridCol>
              </a:tblGrid>
              <a:tr h="324000">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943285119"/>
                  </a:ext>
                </a:extLst>
              </a:tr>
              <a:tr h="324000">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428128918"/>
                  </a:ext>
                </a:extLst>
              </a:tr>
            </a:tbl>
          </a:graphicData>
        </a:graphic>
      </p:graphicFrame>
    </p:spTree>
    <p:extLst>
      <p:ext uri="{BB962C8B-B14F-4D97-AF65-F5344CB8AC3E}">
        <p14:creationId xmlns:p14="http://schemas.microsoft.com/office/powerpoint/2010/main" val="3134884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Introduction</a:t>
            </a:r>
          </a:p>
          <a:p>
            <a:pPr lvl="0" algn="ctr"/>
            <a:endParaRPr lang="en-GB" sz="2000" dirty="0">
              <a:solidFill>
                <a:srgbClr val="E7E6E6">
                  <a:lumMod val="50000"/>
                </a:srgb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Use &lt;, &gt; and = to complete the statements below.</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br>
              <a:rPr lang="en-GB" sz="2000" dirty="0">
                <a:solidFill>
                  <a:schemeClr val="tx1"/>
                </a:solidFill>
                <a:latin typeface="SassoonCRInfantMedium" panose="02000603020000020003" pitchFamily="2" charset="0"/>
              </a:rPr>
            </a:br>
            <a:endParaRPr lang="en-GB" sz="1400" dirty="0">
              <a:solidFill>
                <a:schemeClr val="tx1"/>
              </a:solidFill>
              <a:latin typeface="SassoonCRInfantMedium" panose="02000603020000020003" pitchFamily="2" charset="0"/>
            </a:endParaRPr>
          </a:p>
        </p:txBody>
      </p:sp>
      <p:grpSp>
        <p:nvGrpSpPr>
          <p:cNvPr id="7" name="Group 6">
            <a:extLst>
              <a:ext uri="{FF2B5EF4-FFF2-40B4-BE49-F238E27FC236}">
                <a16:creationId xmlns:a16="http://schemas.microsoft.com/office/drawing/2014/main" id="{8939F9D8-D1DF-4FAD-85E1-18BBBC793949}"/>
              </a:ext>
            </a:extLst>
          </p:cNvPr>
          <p:cNvGrpSpPr/>
          <p:nvPr/>
        </p:nvGrpSpPr>
        <p:grpSpPr>
          <a:xfrm>
            <a:off x="13764" y="6454317"/>
            <a:ext cx="1238400" cy="403587"/>
            <a:chOff x="22310" y="6454317"/>
            <a:chExt cx="1238400" cy="403587"/>
          </a:xfrm>
        </p:grpSpPr>
        <p:sp>
          <p:nvSpPr>
            <p:cNvPr id="9" name="TextBox 8">
              <a:extLst>
                <a:ext uri="{FF2B5EF4-FFF2-40B4-BE49-F238E27FC236}">
                  <a16:creationId xmlns:a16="http://schemas.microsoft.com/office/drawing/2014/main" id="{41E978A8-94D3-413D-860F-8F8C0CA24306}"/>
                </a:ext>
              </a:extLst>
            </p:cNvPr>
            <p:cNvSpPr txBox="1"/>
            <p:nvPr/>
          </p:nvSpPr>
          <p:spPr>
            <a:xfrm>
              <a:off x="22310" y="6688627"/>
              <a:ext cx="12384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2019</a:t>
              </a:r>
            </a:p>
          </p:txBody>
        </p:sp>
        <p:pic>
          <p:nvPicPr>
            <p:cNvPr id="10" name="Picture 9" descr="A close up of a sign&#10;&#10;Description generated with high confidence">
              <a:extLst>
                <a:ext uri="{FF2B5EF4-FFF2-40B4-BE49-F238E27FC236}">
                  <a16:creationId xmlns:a16="http://schemas.microsoft.com/office/drawing/2014/main" id="{B6F16A03-4BA3-4607-B09F-11903515DC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graphicFrame>
        <p:nvGraphicFramePr>
          <p:cNvPr id="3" name="Table 2">
            <a:extLst>
              <a:ext uri="{FF2B5EF4-FFF2-40B4-BE49-F238E27FC236}">
                <a16:creationId xmlns:a16="http://schemas.microsoft.com/office/drawing/2014/main" id="{C10D045D-5143-4AD0-B661-321809EE1492}"/>
              </a:ext>
            </a:extLst>
          </p:cNvPr>
          <p:cNvGraphicFramePr>
            <a:graphicFrameLocks noGrp="1"/>
          </p:cNvGraphicFramePr>
          <p:nvPr>
            <p:extLst>
              <p:ext uri="{D42A27DB-BD31-4B8C-83A1-F6EECF244321}">
                <p14:modId xmlns:p14="http://schemas.microsoft.com/office/powerpoint/2010/main" val="3291851452"/>
              </p:ext>
            </p:extLst>
          </p:nvPr>
        </p:nvGraphicFramePr>
        <p:xfrm>
          <a:off x="4302000" y="1679503"/>
          <a:ext cx="720000" cy="360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3029870883"/>
                    </a:ext>
                  </a:extLst>
                </a:gridCol>
              </a:tblGrid>
              <a:tr h="720000">
                <a:tc>
                  <a:txBody>
                    <a:bodyPr/>
                    <a:lstStyle/>
                    <a:p>
                      <a:pPr algn="ctr"/>
                      <a:r>
                        <a:rPr lang="en-GB" sz="2800" b="1" dirty="0">
                          <a:solidFill>
                            <a:srgbClr val="FF0000"/>
                          </a:solidFill>
                          <a:latin typeface="Century Gothic" panose="020B0502020202020204" pitchFamily="34" charset="0"/>
                        </a:rPr>
                        <a:t>&lt;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4962499"/>
                  </a:ext>
                </a:extLst>
              </a:tr>
              <a:tr h="720000">
                <a:tc>
                  <a:txBody>
                    <a:bodyPr/>
                    <a:lstStyle/>
                    <a:p>
                      <a:pPr algn="ctr"/>
                      <a:endParaRPr lang="en-GB" sz="2800" b="1" dirty="0">
                        <a:solidFill>
                          <a:srgbClr val="FF0000"/>
                        </a:solidFill>
                        <a:latin typeface="Century Gothic" panose="020B050202020202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5356387"/>
                  </a:ext>
                </a:extLst>
              </a:tr>
              <a:tr h="720000">
                <a:tc>
                  <a:txBody>
                    <a:bodyPr/>
                    <a:lstStyle/>
                    <a:p>
                      <a:pPr algn="ctr"/>
                      <a:r>
                        <a:rPr lang="en-GB" sz="2800" b="1">
                          <a:solidFill>
                            <a:srgbClr val="FF0000"/>
                          </a:solidFill>
                          <a:latin typeface="Century Gothic" panose="020B0502020202020204" pitchFamily="34" charset="0"/>
                        </a:rPr>
                        <a:t>&gt;</a:t>
                      </a:r>
                      <a:endParaRPr lang="en-GB" sz="2800" b="1" dirty="0">
                        <a:solidFill>
                          <a:srgbClr val="FF0000"/>
                        </a:solidFill>
                        <a:latin typeface="Century Gothic" panose="020B0502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6304133"/>
                  </a:ext>
                </a:extLst>
              </a:tr>
              <a:tr h="720000">
                <a:tc>
                  <a:txBody>
                    <a:bodyPr/>
                    <a:lstStyle/>
                    <a:p>
                      <a:pPr algn="ctr"/>
                      <a:endParaRPr lang="en-GB" sz="2800" b="1" dirty="0">
                        <a:solidFill>
                          <a:srgbClr val="FF0000"/>
                        </a:solidFill>
                        <a:latin typeface="Century Gothic" panose="020B0502020202020204" pitchFamily="34" charset="0"/>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6896929"/>
                  </a:ext>
                </a:extLst>
              </a:tr>
              <a:tr h="720000">
                <a:tc>
                  <a:txBody>
                    <a:bodyPr/>
                    <a:lstStyle/>
                    <a:p>
                      <a:pPr algn="ctr"/>
                      <a:endParaRPr lang="en-GB" sz="2800" b="1" dirty="0">
                        <a:solidFill>
                          <a:srgbClr val="FF0000"/>
                        </a:solidFill>
                        <a:latin typeface="Century Gothic" panose="020B0502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9868327"/>
                  </a:ext>
                </a:extLst>
              </a:tr>
            </a:tbl>
          </a:graphicData>
        </a:graphic>
      </p:graphicFrame>
      <p:sp>
        <p:nvSpPr>
          <p:cNvPr id="4" name="TextBox 3">
            <a:extLst>
              <a:ext uri="{FF2B5EF4-FFF2-40B4-BE49-F238E27FC236}">
                <a16:creationId xmlns:a16="http://schemas.microsoft.com/office/drawing/2014/main" id="{56847B08-E194-466A-93F5-6211FDE02A6B}"/>
              </a:ext>
            </a:extLst>
          </p:cNvPr>
          <p:cNvSpPr txBox="1"/>
          <p:nvPr/>
        </p:nvSpPr>
        <p:spPr>
          <a:xfrm>
            <a:off x="2901177" y="1708877"/>
            <a:ext cx="719091" cy="707886"/>
          </a:xfrm>
          <a:prstGeom prst="rect">
            <a:avLst/>
          </a:prstGeom>
          <a:noFill/>
        </p:spPr>
        <p:txBody>
          <a:bodyPr wrap="square" rtlCol="0">
            <a:spAutoFit/>
          </a:bodyPr>
          <a:lstStyle/>
          <a:p>
            <a:pPr algn="ctr"/>
            <a:r>
              <a:rPr lang="en-GB" sz="4000" b="1" dirty="0">
                <a:latin typeface="Century Gothic" panose="020B0502020202020204" pitchFamily="34" charset="0"/>
              </a:rPr>
              <a:t>3</a:t>
            </a:r>
          </a:p>
        </p:txBody>
      </p:sp>
      <p:sp>
        <p:nvSpPr>
          <p:cNvPr id="12" name="TextBox 11">
            <a:extLst>
              <a:ext uri="{FF2B5EF4-FFF2-40B4-BE49-F238E27FC236}">
                <a16:creationId xmlns:a16="http://schemas.microsoft.com/office/drawing/2014/main" id="{AB78FC20-950F-48AC-9DC1-083C5EBC5F91}"/>
              </a:ext>
            </a:extLst>
          </p:cNvPr>
          <p:cNvSpPr txBox="1"/>
          <p:nvPr/>
        </p:nvSpPr>
        <p:spPr>
          <a:xfrm>
            <a:off x="5696077" y="1708877"/>
            <a:ext cx="719091" cy="707886"/>
          </a:xfrm>
          <a:prstGeom prst="rect">
            <a:avLst/>
          </a:prstGeom>
          <a:noFill/>
        </p:spPr>
        <p:txBody>
          <a:bodyPr wrap="square" rtlCol="0">
            <a:spAutoFit/>
          </a:bodyPr>
          <a:lstStyle/>
          <a:p>
            <a:pPr algn="ctr"/>
            <a:r>
              <a:rPr lang="en-GB" sz="4000" b="1" dirty="0">
                <a:latin typeface="Century Gothic" panose="020B0502020202020204" pitchFamily="34" charset="0"/>
              </a:rPr>
              <a:t>4</a:t>
            </a:r>
          </a:p>
        </p:txBody>
      </p:sp>
      <p:graphicFrame>
        <p:nvGraphicFramePr>
          <p:cNvPr id="5" name="Table 4">
            <a:extLst>
              <a:ext uri="{FF2B5EF4-FFF2-40B4-BE49-F238E27FC236}">
                <a16:creationId xmlns:a16="http://schemas.microsoft.com/office/drawing/2014/main" id="{08CE70CF-98CF-4C22-AF55-97DD04FFCE81}"/>
              </a:ext>
            </a:extLst>
          </p:cNvPr>
          <p:cNvGraphicFramePr>
            <a:graphicFrameLocks noGrp="1"/>
          </p:cNvGraphicFramePr>
          <p:nvPr/>
        </p:nvGraphicFramePr>
        <p:xfrm>
          <a:off x="3028424" y="2748552"/>
          <a:ext cx="464598" cy="1402080"/>
        </p:xfrm>
        <a:graphic>
          <a:graphicData uri="http://schemas.openxmlformats.org/drawingml/2006/table">
            <a:tbl>
              <a:tblPr firstRow="1" bandRow="1">
                <a:tableStyleId>{5940675A-B579-460E-94D1-54222C63F5DA}</a:tableStyleId>
              </a:tblPr>
              <a:tblGrid>
                <a:gridCol w="464598">
                  <a:extLst>
                    <a:ext uri="{9D8B030D-6E8A-4147-A177-3AD203B41FA5}">
                      <a16:colId xmlns:a16="http://schemas.microsoft.com/office/drawing/2014/main" val="3662336287"/>
                    </a:ext>
                  </a:extLst>
                </a:gridCol>
              </a:tblGrid>
              <a:tr h="370840">
                <a:tc>
                  <a:txBody>
                    <a:bodyPr/>
                    <a:lstStyle/>
                    <a:p>
                      <a:pPr algn="ctr"/>
                      <a:r>
                        <a:rPr lang="en-GB" sz="4000" b="1" dirty="0">
                          <a:latin typeface="Century Gothic" panose="020B0502020202020204" pitchFamily="34" charset="0"/>
                        </a:rPr>
                        <a:t>3</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893519"/>
                  </a:ext>
                </a:extLst>
              </a:tr>
              <a:tr h="370840">
                <a:tc>
                  <a:txBody>
                    <a:bodyPr/>
                    <a:lstStyle/>
                    <a:p>
                      <a:pPr algn="ctr"/>
                      <a:r>
                        <a:rPr lang="en-GB" sz="4000" b="1" dirty="0">
                          <a:latin typeface="Century Gothic" panose="020B0502020202020204" pitchFamily="34" charset="0"/>
                        </a:rPr>
                        <a:t>4</a:t>
                      </a:r>
                    </a:p>
                  </a:txBody>
                  <a:tcPr anchor="ctr">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81660969"/>
                  </a:ext>
                </a:extLst>
              </a:tr>
            </a:tbl>
          </a:graphicData>
        </a:graphic>
      </p:graphicFrame>
      <p:graphicFrame>
        <p:nvGraphicFramePr>
          <p:cNvPr id="13" name="Table 12">
            <a:extLst>
              <a:ext uri="{FF2B5EF4-FFF2-40B4-BE49-F238E27FC236}">
                <a16:creationId xmlns:a16="http://schemas.microsoft.com/office/drawing/2014/main" id="{6BDF4382-3E41-455E-9C1C-2AEBE098AA43}"/>
              </a:ext>
            </a:extLst>
          </p:cNvPr>
          <p:cNvGraphicFramePr>
            <a:graphicFrameLocks noGrp="1"/>
          </p:cNvGraphicFramePr>
          <p:nvPr/>
        </p:nvGraphicFramePr>
        <p:xfrm>
          <a:off x="5830978" y="2748552"/>
          <a:ext cx="464598" cy="1402080"/>
        </p:xfrm>
        <a:graphic>
          <a:graphicData uri="http://schemas.openxmlformats.org/drawingml/2006/table">
            <a:tbl>
              <a:tblPr firstRow="1" bandRow="1">
                <a:tableStyleId>{5940675A-B579-460E-94D1-54222C63F5DA}</a:tableStyleId>
              </a:tblPr>
              <a:tblGrid>
                <a:gridCol w="464598">
                  <a:extLst>
                    <a:ext uri="{9D8B030D-6E8A-4147-A177-3AD203B41FA5}">
                      <a16:colId xmlns:a16="http://schemas.microsoft.com/office/drawing/2014/main" val="3662336287"/>
                    </a:ext>
                  </a:extLst>
                </a:gridCol>
              </a:tblGrid>
              <a:tr h="370840">
                <a:tc>
                  <a:txBody>
                    <a:bodyPr/>
                    <a:lstStyle/>
                    <a:p>
                      <a:pPr algn="ctr"/>
                      <a:r>
                        <a:rPr lang="en-GB" sz="4000" b="1" dirty="0">
                          <a:latin typeface="Century Gothic" panose="020B0502020202020204" pitchFamily="34" charset="0"/>
                        </a:rPr>
                        <a:t>3</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893519"/>
                  </a:ext>
                </a:extLst>
              </a:tr>
              <a:tr h="370840">
                <a:tc>
                  <a:txBody>
                    <a:bodyPr/>
                    <a:lstStyle/>
                    <a:p>
                      <a:pPr algn="ctr"/>
                      <a:r>
                        <a:rPr lang="en-GB" sz="4000" b="1" dirty="0">
                          <a:latin typeface="Century Gothic" panose="020B0502020202020204" pitchFamily="34" charset="0"/>
                        </a:rPr>
                        <a:t>5</a:t>
                      </a:r>
                    </a:p>
                  </a:txBody>
                  <a:tcPr anchor="ctr">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81660969"/>
                  </a:ext>
                </a:extLst>
              </a:tr>
            </a:tbl>
          </a:graphicData>
        </a:graphic>
      </p:graphicFrame>
      <p:graphicFrame>
        <p:nvGraphicFramePr>
          <p:cNvPr id="6" name="Table 5">
            <a:extLst>
              <a:ext uri="{FF2B5EF4-FFF2-40B4-BE49-F238E27FC236}">
                <a16:creationId xmlns:a16="http://schemas.microsoft.com/office/drawing/2014/main" id="{902835FE-6F1F-4737-8F65-408AAA43B0E7}"/>
              </a:ext>
            </a:extLst>
          </p:cNvPr>
          <p:cNvGraphicFramePr>
            <a:graphicFrameLocks noGrp="1"/>
          </p:cNvGraphicFramePr>
          <p:nvPr/>
        </p:nvGraphicFramePr>
        <p:xfrm>
          <a:off x="2893523" y="4547983"/>
          <a:ext cx="734400" cy="731520"/>
        </p:xfrm>
        <a:graphic>
          <a:graphicData uri="http://schemas.openxmlformats.org/drawingml/2006/table">
            <a:tbl>
              <a:tblPr firstRow="1" bandRow="1">
                <a:tableStyleId>{5940675A-B579-460E-94D1-54222C63F5DA}</a:tableStyleId>
              </a:tblPr>
              <a:tblGrid>
                <a:gridCol w="367200">
                  <a:extLst>
                    <a:ext uri="{9D8B030D-6E8A-4147-A177-3AD203B41FA5}">
                      <a16:colId xmlns:a16="http://schemas.microsoft.com/office/drawing/2014/main" val="1719085633"/>
                    </a:ext>
                  </a:extLst>
                </a:gridCol>
                <a:gridCol w="367200">
                  <a:extLst>
                    <a:ext uri="{9D8B030D-6E8A-4147-A177-3AD203B41FA5}">
                      <a16:colId xmlns:a16="http://schemas.microsoft.com/office/drawing/2014/main" val="1408876899"/>
                    </a:ext>
                  </a:extLst>
                </a:gridCol>
              </a:tblGrid>
              <a:tr h="324000">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3285119"/>
                  </a:ext>
                </a:extLst>
              </a:tr>
              <a:tr h="324000">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428128918"/>
                  </a:ext>
                </a:extLst>
              </a:tr>
            </a:tbl>
          </a:graphicData>
        </a:graphic>
      </p:graphicFrame>
      <p:graphicFrame>
        <p:nvGraphicFramePr>
          <p:cNvPr id="16" name="Table 15">
            <a:extLst>
              <a:ext uri="{FF2B5EF4-FFF2-40B4-BE49-F238E27FC236}">
                <a16:creationId xmlns:a16="http://schemas.microsoft.com/office/drawing/2014/main" id="{6F0EEA6E-2E96-4267-9523-AA36A0249B75}"/>
              </a:ext>
            </a:extLst>
          </p:cNvPr>
          <p:cNvGraphicFramePr>
            <a:graphicFrameLocks noGrp="1"/>
          </p:cNvGraphicFramePr>
          <p:nvPr/>
        </p:nvGraphicFramePr>
        <p:xfrm>
          <a:off x="5696077" y="4547983"/>
          <a:ext cx="734400" cy="731520"/>
        </p:xfrm>
        <a:graphic>
          <a:graphicData uri="http://schemas.openxmlformats.org/drawingml/2006/table">
            <a:tbl>
              <a:tblPr firstRow="1" bandRow="1">
                <a:tableStyleId>{5940675A-B579-460E-94D1-54222C63F5DA}</a:tableStyleId>
              </a:tblPr>
              <a:tblGrid>
                <a:gridCol w="367200">
                  <a:extLst>
                    <a:ext uri="{9D8B030D-6E8A-4147-A177-3AD203B41FA5}">
                      <a16:colId xmlns:a16="http://schemas.microsoft.com/office/drawing/2014/main" val="1719085633"/>
                    </a:ext>
                  </a:extLst>
                </a:gridCol>
                <a:gridCol w="367200">
                  <a:extLst>
                    <a:ext uri="{9D8B030D-6E8A-4147-A177-3AD203B41FA5}">
                      <a16:colId xmlns:a16="http://schemas.microsoft.com/office/drawing/2014/main" val="1408876899"/>
                    </a:ext>
                  </a:extLst>
                </a:gridCol>
              </a:tblGrid>
              <a:tr h="324000">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943285119"/>
                  </a:ext>
                </a:extLst>
              </a:tr>
              <a:tr h="324000">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428128918"/>
                  </a:ext>
                </a:extLst>
              </a:tr>
            </a:tbl>
          </a:graphicData>
        </a:graphic>
      </p:graphicFrame>
    </p:spTree>
    <p:extLst>
      <p:ext uri="{BB962C8B-B14F-4D97-AF65-F5344CB8AC3E}">
        <p14:creationId xmlns:p14="http://schemas.microsoft.com/office/powerpoint/2010/main" val="2436656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missing numerators from these ordered fractions.</a:t>
            </a:r>
            <a:endParaRPr lang="en-GB" sz="2000" b="1" u="sng" dirty="0">
              <a:solidFill>
                <a:schemeClr val="tx1"/>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2932A878-08AF-490B-A0CA-63D9E695CBE0}"/>
              </a:ext>
            </a:extLst>
          </p:cNvPr>
          <p:cNvGraphicFramePr>
            <a:graphicFrameLocks noGrp="1"/>
          </p:cNvGraphicFramePr>
          <p:nvPr>
            <p:extLst>
              <p:ext uri="{D42A27DB-BD31-4B8C-83A1-F6EECF244321}">
                <p14:modId xmlns:p14="http://schemas.microsoft.com/office/powerpoint/2010/main" val="2638944485"/>
              </p:ext>
            </p:extLst>
          </p:nvPr>
        </p:nvGraphicFramePr>
        <p:xfrm>
          <a:off x="1526963" y="2118980"/>
          <a:ext cx="6090075" cy="1451705"/>
        </p:xfrm>
        <a:graphic>
          <a:graphicData uri="http://schemas.openxmlformats.org/drawingml/2006/table">
            <a:tbl>
              <a:tblPr firstRow="1" bandRow="1">
                <a:tableStyleId>{2D5ABB26-0587-4C30-8999-92F81FD0307C}</a:tableStyleId>
              </a:tblPr>
              <a:tblGrid>
                <a:gridCol w="676675">
                  <a:extLst>
                    <a:ext uri="{9D8B030D-6E8A-4147-A177-3AD203B41FA5}">
                      <a16:colId xmlns:a16="http://schemas.microsoft.com/office/drawing/2014/main" val="587377394"/>
                    </a:ext>
                  </a:extLst>
                </a:gridCol>
                <a:gridCol w="676675">
                  <a:extLst>
                    <a:ext uri="{9D8B030D-6E8A-4147-A177-3AD203B41FA5}">
                      <a16:colId xmlns:a16="http://schemas.microsoft.com/office/drawing/2014/main" val="740272261"/>
                    </a:ext>
                  </a:extLst>
                </a:gridCol>
                <a:gridCol w="676675">
                  <a:extLst>
                    <a:ext uri="{9D8B030D-6E8A-4147-A177-3AD203B41FA5}">
                      <a16:colId xmlns:a16="http://schemas.microsoft.com/office/drawing/2014/main" val="3613998246"/>
                    </a:ext>
                  </a:extLst>
                </a:gridCol>
                <a:gridCol w="676675">
                  <a:extLst>
                    <a:ext uri="{9D8B030D-6E8A-4147-A177-3AD203B41FA5}">
                      <a16:colId xmlns:a16="http://schemas.microsoft.com/office/drawing/2014/main" val="1355391955"/>
                    </a:ext>
                  </a:extLst>
                </a:gridCol>
                <a:gridCol w="676675">
                  <a:extLst>
                    <a:ext uri="{9D8B030D-6E8A-4147-A177-3AD203B41FA5}">
                      <a16:colId xmlns:a16="http://schemas.microsoft.com/office/drawing/2014/main" val="1954942856"/>
                    </a:ext>
                  </a:extLst>
                </a:gridCol>
                <a:gridCol w="676675">
                  <a:extLst>
                    <a:ext uri="{9D8B030D-6E8A-4147-A177-3AD203B41FA5}">
                      <a16:colId xmlns:a16="http://schemas.microsoft.com/office/drawing/2014/main" val="1966657584"/>
                    </a:ext>
                  </a:extLst>
                </a:gridCol>
                <a:gridCol w="676675">
                  <a:extLst>
                    <a:ext uri="{9D8B030D-6E8A-4147-A177-3AD203B41FA5}">
                      <a16:colId xmlns:a16="http://schemas.microsoft.com/office/drawing/2014/main" val="3481109247"/>
                    </a:ext>
                  </a:extLst>
                </a:gridCol>
                <a:gridCol w="676675">
                  <a:extLst>
                    <a:ext uri="{9D8B030D-6E8A-4147-A177-3AD203B41FA5}">
                      <a16:colId xmlns:a16="http://schemas.microsoft.com/office/drawing/2014/main" val="1437682746"/>
                    </a:ext>
                  </a:extLst>
                </a:gridCol>
                <a:gridCol w="676675">
                  <a:extLst>
                    <a:ext uri="{9D8B030D-6E8A-4147-A177-3AD203B41FA5}">
                      <a16:colId xmlns:a16="http://schemas.microsoft.com/office/drawing/2014/main" val="1409317256"/>
                    </a:ext>
                  </a:extLst>
                </a:gridCol>
              </a:tblGrid>
              <a:tr h="647636">
                <a:tc>
                  <a:txBody>
                    <a:bodyPr/>
                    <a:lstStyle/>
                    <a:p>
                      <a:pPr algn="ctr"/>
                      <a:r>
                        <a:rPr lang="en-GB" sz="3200" b="1" dirty="0">
                          <a:latin typeface="Century Gothic" panose="020B0502020202020204" pitchFamily="34" charset="0"/>
                        </a:rPr>
                        <a:t>3</a:t>
                      </a:r>
                    </a:p>
                  </a:txBody>
                  <a:tcPr anchor="ctr">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anchor="ctr">
                    <a:lnL>
                      <a:noFill/>
                    </a:lnL>
                    <a:lnR w="381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600" b="1" dirty="0">
                        <a:latin typeface="Century Gothic" panose="020B050202020202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b="1" dirty="0">
                        <a:latin typeface="Century Gothic" panose="020B0502020202020204" pitchFamily="34" charset="0"/>
                      </a:endParaRPr>
                    </a:p>
                  </a:txBody>
                  <a:tcPr anchor="ctr">
                    <a:lnL w="381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latin typeface="Century Gothic" panose="020B0502020202020204" pitchFamily="34" charset="0"/>
                        </a:rPr>
                        <a:t>5</a:t>
                      </a:r>
                    </a:p>
                  </a:txBody>
                  <a:tcPr anchor="ctr">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anchor="ctr">
                    <a:lnL>
                      <a:noFill/>
                    </a:lnL>
                    <a:lnR w="381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b="1" dirty="0">
                        <a:latin typeface="Century Gothic" panose="020B0502020202020204" pitchFamily="34" charset="0"/>
                      </a:endParaRPr>
                    </a:p>
                  </a:txBody>
                  <a:tcPr anchor="ctr">
                    <a:lnL w="381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latin typeface="Century Gothic" panose="020B0502020202020204" pitchFamily="34" charset="0"/>
                        </a:rPr>
                        <a:t>7</a:t>
                      </a:r>
                    </a:p>
                  </a:txBody>
                  <a:tcPr anchor="ctr">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5547538"/>
                  </a:ext>
                </a:extLst>
              </a:tr>
              <a:tr h="144000">
                <a:tc>
                  <a:txBody>
                    <a:bodyPr/>
                    <a:lstStyle/>
                    <a:p>
                      <a:pPr algn="ctr"/>
                      <a:endParaRPr lang="en-GB" sz="100" b="1" dirty="0">
                        <a:latin typeface="Century Gothic" panose="020B0502020202020204" pitchFamily="34" charset="0"/>
                      </a:endParaRPr>
                    </a:p>
                  </a:txBody>
                  <a:tcPr marL="0" marR="0" marT="0" marB="0" anchor="ctr">
                    <a:lnR>
                      <a:noFill/>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endParaRPr lang="en-GB" sz="100" b="1" dirty="0">
                        <a:latin typeface="Century Gothic" panose="020B0502020202020204" pitchFamily="34" charset="0"/>
                      </a:endParaRP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a:noFill/>
                    </a:lnL>
                    <a:lnR>
                      <a:noFill/>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endParaRPr lang="en-GB" sz="100" b="1" dirty="0">
                        <a:latin typeface="Century Gothic" panose="020B0502020202020204" pitchFamily="34" charset="0"/>
                      </a:endParaRP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a:noFill/>
                    </a:lnL>
                    <a:lnR>
                      <a:noFill/>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endParaRPr lang="en-GB" sz="100" b="1" dirty="0">
                        <a:latin typeface="Century Gothic" panose="020B0502020202020204" pitchFamily="34" charset="0"/>
                      </a:endParaRP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a:noFill/>
                    </a:lnL>
                    <a:lnR>
                      <a:noFill/>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endParaRPr lang="en-GB" sz="100" b="1" dirty="0">
                        <a:latin typeface="Century Gothic" panose="020B0502020202020204" pitchFamily="34" charset="0"/>
                      </a:endParaRP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a:noFill/>
                    </a:lnL>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4814596"/>
                  </a:ext>
                </a:extLst>
              </a:tr>
              <a:tr h="660069">
                <a:tc>
                  <a:txBody>
                    <a:bodyPr/>
                    <a:lstStyle/>
                    <a:p>
                      <a:pPr algn="ctr"/>
                      <a:r>
                        <a:rPr lang="en-GB" sz="3200" b="1" dirty="0">
                          <a:latin typeface="Century Gothic" panose="020B0502020202020204" pitchFamily="34" charset="0"/>
                        </a:rPr>
                        <a:t>10</a:t>
                      </a:r>
                    </a:p>
                  </a:txBody>
                  <a:tcPr anchor="ctr">
                    <a:lnR>
                      <a:noFill/>
                    </a:lnR>
                    <a:lnT w="28575" cap="flat" cmpd="sng" algn="ctr">
                      <a:solidFill>
                        <a:schemeClr val="tx1"/>
                      </a:solidFill>
                      <a:prstDash val="solid"/>
                      <a:round/>
                      <a:headEnd type="none" w="med" len="med"/>
                      <a:tailEnd type="none" w="med" len="med"/>
                    </a:lnT>
                  </a:tcPr>
                </a:tc>
                <a:tc>
                  <a:txBody>
                    <a:bodyPr/>
                    <a:lstStyle/>
                    <a:p>
                      <a:pPr algn="ctr"/>
                      <a:endParaRPr lang="en-GB" sz="3200" b="1" dirty="0">
                        <a:latin typeface="Century Gothic" panose="020B0502020202020204" pitchFamily="34" charset="0"/>
                      </a:endParaRP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GB" sz="3200" b="1" dirty="0">
                          <a:latin typeface="Century Gothic" panose="020B0502020202020204" pitchFamily="34" charset="0"/>
                        </a:rPr>
                        <a:t>10</a:t>
                      </a:r>
                    </a:p>
                  </a:txBody>
                  <a:tcPr anchor="ctr">
                    <a:lnL>
                      <a:noFill/>
                    </a:lnL>
                    <a:lnR>
                      <a:noFill/>
                    </a:lnR>
                    <a:lnT w="28575" cap="flat" cmpd="sng" algn="ctr">
                      <a:solidFill>
                        <a:schemeClr val="tx1"/>
                      </a:solidFill>
                      <a:prstDash val="solid"/>
                      <a:round/>
                      <a:headEnd type="none" w="med" len="med"/>
                      <a:tailEnd type="none" w="med" len="med"/>
                    </a:lnT>
                  </a:tcPr>
                </a:tc>
                <a:tc>
                  <a:txBody>
                    <a:bodyPr/>
                    <a:lstStyle/>
                    <a:p>
                      <a:pPr algn="ctr"/>
                      <a:endParaRPr lang="en-GB" sz="3200" b="1" dirty="0">
                        <a:latin typeface="Century Gothic" panose="020B0502020202020204" pitchFamily="34" charset="0"/>
                      </a:endParaRP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GB" sz="3200" b="1" dirty="0">
                          <a:latin typeface="Century Gothic" panose="020B0502020202020204" pitchFamily="34" charset="0"/>
                        </a:rPr>
                        <a:t>10</a:t>
                      </a:r>
                    </a:p>
                  </a:txBody>
                  <a:tcPr anchor="ctr">
                    <a:lnL>
                      <a:noFill/>
                    </a:lnL>
                    <a:lnR>
                      <a:noFill/>
                    </a:lnR>
                    <a:lnT w="28575" cap="flat" cmpd="sng" algn="ctr">
                      <a:solidFill>
                        <a:schemeClr val="tx1"/>
                      </a:solidFill>
                      <a:prstDash val="solid"/>
                      <a:round/>
                      <a:headEnd type="none" w="med" len="med"/>
                      <a:tailEnd type="none" w="med" len="med"/>
                    </a:lnT>
                  </a:tcPr>
                </a:tc>
                <a:tc>
                  <a:txBody>
                    <a:bodyPr/>
                    <a:lstStyle/>
                    <a:p>
                      <a:pPr algn="ctr"/>
                      <a:endParaRPr lang="en-GB" sz="3200" b="1" dirty="0">
                        <a:latin typeface="Century Gothic" panose="020B0502020202020204" pitchFamily="34" charset="0"/>
                      </a:endParaRP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GB" sz="3200" b="1" dirty="0">
                          <a:latin typeface="Century Gothic" panose="020B0502020202020204" pitchFamily="34" charset="0"/>
                        </a:rPr>
                        <a:t>10</a:t>
                      </a:r>
                    </a:p>
                  </a:txBody>
                  <a:tcPr anchor="ctr">
                    <a:lnL>
                      <a:noFill/>
                    </a:lnL>
                    <a:lnR>
                      <a:noFill/>
                    </a:lnR>
                    <a:lnT w="28575" cap="flat" cmpd="sng" algn="ctr">
                      <a:solidFill>
                        <a:schemeClr val="tx1"/>
                      </a:solidFill>
                      <a:prstDash val="solid"/>
                      <a:round/>
                      <a:headEnd type="none" w="med" len="med"/>
                      <a:tailEnd type="none" w="med" len="med"/>
                    </a:lnT>
                  </a:tcPr>
                </a:tc>
                <a:tc>
                  <a:txBody>
                    <a:bodyPr/>
                    <a:lstStyle/>
                    <a:p>
                      <a:pPr algn="ctr"/>
                      <a:endParaRPr lang="en-GB" sz="3200" b="1" dirty="0">
                        <a:latin typeface="Century Gothic" panose="020B0502020202020204" pitchFamily="34" charset="0"/>
                      </a:endParaRP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GB" sz="3200" b="1" dirty="0">
                          <a:latin typeface="Century Gothic" panose="020B0502020202020204" pitchFamily="34" charset="0"/>
                        </a:rPr>
                        <a:t>10</a:t>
                      </a:r>
                    </a:p>
                  </a:txBody>
                  <a:tcPr anchor="ctr">
                    <a:lnL>
                      <a:noFill/>
                    </a:lnL>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96213274"/>
                  </a:ext>
                </a:extLst>
              </a:tr>
            </a:tbl>
          </a:graphicData>
        </a:graphic>
      </p:graphicFrame>
      <p:grpSp>
        <p:nvGrpSpPr>
          <p:cNvPr id="14" name="Group 13">
            <a:extLst>
              <a:ext uri="{FF2B5EF4-FFF2-40B4-BE49-F238E27FC236}">
                <a16:creationId xmlns:a16="http://schemas.microsoft.com/office/drawing/2014/main" id="{011533C5-272A-4FFA-B443-2F9E0673B1CC}"/>
              </a:ext>
            </a:extLst>
          </p:cNvPr>
          <p:cNvGrpSpPr/>
          <p:nvPr/>
        </p:nvGrpSpPr>
        <p:grpSpPr>
          <a:xfrm>
            <a:off x="13764" y="6454317"/>
            <a:ext cx="1238400" cy="403587"/>
            <a:chOff x="22310" y="6454317"/>
            <a:chExt cx="1238400" cy="403587"/>
          </a:xfrm>
        </p:grpSpPr>
        <p:sp>
          <p:nvSpPr>
            <p:cNvPr id="15" name="TextBox 8">
              <a:extLst>
                <a:ext uri="{FF2B5EF4-FFF2-40B4-BE49-F238E27FC236}">
                  <a16:creationId xmlns:a16="http://schemas.microsoft.com/office/drawing/2014/main" id="{E5625F35-1E92-421C-A5E7-CAF4E3B0DAF1}"/>
                </a:ext>
              </a:extLst>
            </p:cNvPr>
            <p:cNvSpPr txBox="1"/>
            <p:nvPr/>
          </p:nvSpPr>
          <p:spPr>
            <a:xfrm>
              <a:off x="22310" y="6688627"/>
              <a:ext cx="12384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2019</a:t>
              </a:r>
            </a:p>
          </p:txBody>
        </p:sp>
        <p:pic>
          <p:nvPicPr>
            <p:cNvPr id="20" name="Picture 19" descr="A close up of a sign&#10;&#10;Description generated with high confidence">
              <a:extLst>
                <a:ext uri="{FF2B5EF4-FFF2-40B4-BE49-F238E27FC236}">
                  <a16:creationId xmlns:a16="http://schemas.microsoft.com/office/drawing/2014/main" id="{B7A9C0D2-28B6-4D4B-8CC6-69B647C933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36917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missing numerators from these ordered fractions.</a:t>
            </a:r>
            <a:endParaRPr lang="en-GB" sz="2000" b="1" u="sng" dirty="0">
              <a:solidFill>
                <a:schemeClr val="tx1"/>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2932A878-08AF-490B-A0CA-63D9E695CBE0}"/>
              </a:ext>
            </a:extLst>
          </p:cNvPr>
          <p:cNvGraphicFramePr>
            <a:graphicFrameLocks noGrp="1"/>
          </p:cNvGraphicFramePr>
          <p:nvPr>
            <p:extLst>
              <p:ext uri="{D42A27DB-BD31-4B8C-83A1-F6EECF244321}">
                <p14:modId xmlns:p14="http://schemas.microsoft.com/office/powerpoint/2010/main" val="3680576698"/>
              </p:ext>
            </p:extLst>
          </p:nvPr>
        </p:nvGraphicFramePr>
        <p:xfrm>
          <a:off x="1526963" y="2118980"/>
          <a:ext cx="6090075" cy="1451705"/>
        </p:xfrm>
        <a:graphic>
          <a:graphicData uri="http://schemas.openxmlformats.org/drawingml/2006/table">
            <a:tbl>
              <a:tblPr firstRow="1" bandRow="1">
                <a:tableStyleId>{2D5ABB26-0587-4C30-8999-92F81FD0307C}</a:tableStyleId>
              </a:tblPr>
              <a:tblGrid>
                <a:gridCol w="676675">
                  <a:extLst>
                    <a:ext uri="{9D8B030D-6E8A-4147-A177-3AD203B41FA5}">
                      <a16:colId xmlns:a16="http://schemas.microsoft.com/office/drawing/2014/main" val="587377394"/>
                    </a:ext>
                  </a:extLst>
                </a:gridCol>
                <a:gridCol w="676675">
                  <a:extLst>
                    <a:ext uri="{9D8B030D-6E8A-4147-A177-3AD203B41FA5}">
                      <a16:colId xmlns:a16="http://schemas.microsoft.com/office/drawing/2014/main" val="740272261"/>
                    </a:ext>
                  </a:extLst>
                </a:gridCol>
                <a:gridCol w="676675">
                  <a:extLst>
                    <a:ext uri="{9D8B030D-6E8A-4147-A177-3AD203B41FA5}">
                      <a16:colId xmlns:a16="http://schemas.microsoft.com/office/drawing/2014/main" val="3613998246"/>
                    </a:ext>
                  </a:extLst>
                </a:gridCol>
                <a:gridCol w="676675">
                  <a:extLst>
                    <a:ext uri="{9D8B030D-6E8A-4147-A177-3AD203B41FA5}">
                      <a16:colId xmlns:a16="http://schemas.microsoft.com/office/drawing/2014/main" val="1355391955"/>
                    </a:ext>
                  </a:extLst>
                </a:gridCol>
                <a:gridCol w="676675">
                  <a:extLst>
                    <a:ext uri="{9D8B030D-6E8A-4147-A177-3AD203B41FA5}">
                      <a16:colId xmlns:a16="http://schemas.microsoft.com/office/drawing/2014/main" val="1954942856"/>
                    </a:ext>
                  </a:extLst>
                </a:gridCol>
                <a:gridCol w="676675">
                  <a:extLst>
                    <a:ext uri="{9D8B030D-6E8A-4147-A177-3AD203B41FA5}">
                      <a16:colId xmlns:a16="http://schemas.microsoft.com/office/drawing/2014/main" val="1966657584"/>
                    </a:ext>
                  </a:extLst>
                </a:gridCol>
                <a:gridCol w="676675">
                  <a:extLst>
                    <a:ext uri="{9D8B030D-6E8A-4147-A177-3AD203B41FA5}">
                      <a16:colId xmlns:a16="http://schemas.microsoft.com/office/drawing/2014/main" val="3481109247"/>
                    </a:ext>
                  </a:extLst>
                </a:gridCol>
                <a:gridCol w="676675">
                  <a:extLst>
                    <a:ext uri="{9D8B030D-6E8A-4147-A177-3AD203B41FA5}">
                      <a16:colId xmlns:a16="http://schemas.microsoft.com/office/drawing/2014/main" val="1437682746"/>
                    </a:ext>
                  </a:extLst>
                </a:gridCol>
                <a:gridCol w="676675">
                  <a:extLst>
                    <a:ext uri="{9D8B030D-6E8A-4147-A177-3AD203B41FA5}">
                      <a16:colId xmlns:a16="http://schemas.microsoft.com/office/drawing/2014/main" val="1409317256"/>
                    </a:ext>
                  </a:extLst>
                </a:gridCol>
              </a:tblGrid>
              <a:tr h="647636">
                <a:tc>
                  <a:txBody>
                    <a:bodyPr/>
                    <a:lstStyle/>
                    <a:p>
                      <a:pPr algn="ctr"/>
                      <a:r>
                        <a:rPr lang="en-GB" sz="3200" b="1" dirty="0">
                          <a:latin typeface="Century Gothic" panose="020B0502020202020204" pitchFamily="34" charset="0"/>
                        </a:rPr>
                        <a:t>3</a:t>
                      </a:r>
                    </a:p>
                  </a:txBody>
                  <a:tcPr anchor="ctr">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anchor="ctr">
                    <a:lnL>
                      <a:noFill/>
                    </a:lnL>
                    <a:lnR w="381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srgbClr val="FF0000"/>
                          </a:solidFill>
                          <a:latin typeface="Century Gothic" panose="020B0502020202020204" pitchFamily="34" charset="0"/>
                        </a:rPr>
                        <a:t>4</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b="1" dirty="0">
                        <a:latin typeface="Century Gothic" panose="020B0502020202020204" pitchFamily="34" charset="0"/>
                      </a:endParaRPr>
                    </a:p>
                  </a:txBody>
                  <a:tcPr anchor="ctr">
                    <a:lnL w="381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latin typeface="Century Gothic" panose="020B0502020202020204" pitchFamily="34" charset="0"/>
                        </a:rPr>
                        <a:t>5</a:t>
                      </a:r>
                    </a:p>
                  </a:txBody>
                  <a:tcPr anchor="ctr">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3200" b="1" dirty="0">
                        <a:latin typeface="Century Gothic" panose="020B0502020202020204" pitchFamily="34" charset="0"/>
                      </a:endParaRPr>
                    </a:p>
                  </a:txBody>
                  <a:tcPr anchor="ctr">
                    <a:lnL>
                      <a:noFill/>
                    </a:lnL>
                    <a:lnR w="381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6</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endParaRPr lang="en-GB" sz="3200" b="1" dirty="0">
                        <a:latin typeface="Century Gothic" panose="020B0502020202020204" pitchFamily="34" charset="0"/>
                      </a:endParaRPr>
                    </a:p>
                  </a:txBody>
                  <a:tcPr anchor="ctr">
                    <a:lnL w="381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latin typeface="Century Gothic" panose="020B0502020202020204" pitchFamily="34" charset="0"/>
                        </a:rPr>
                        <a:t>7</a:t>
                      </a:r>
                    </a:p>
                  </a:txBody>
                  <a:tcPr anchor="ctr">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5547538"/>
                  </a:ext>
                </a:extLst>
              </a:tr>
              <a:tr h="144000">
                <a:tc>
                  <a:txBody>
                    <a:bodyPr/>
                    <a:lstStyle/>
                    <a:p>
                      <a:pPr algn="ctr"/>
                      <a:endParaRPr lang="en-GB" sz="100" b="1" dirty="0">
                        <a:latin typeface="Century Gothic" panose="020B0502020202020204" pitchFamily="34" charset="0"/>
                      </a:endParaRPr>
                    </a:p>
                  </a:txBody>
                  <a:tcPr marL="0" marR="0" marT="0" marB="0" anchor="ctr">
                    <a:lnR>
                      <a:noFill/>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endParaRPr lang="en-GB" sz="100" b="1" dirty="0">
                        <a:latin typeface="Century Gothic" panose="020B0502020202020204" pitchFamily="34" charset="0"/>
                      </a:endParaRP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a:noFill/>
                    </a:lnL>
                    <a:lnR>
                      <a:noFill/>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endParaRPr lang="en-GB" sz="100" b="1" dirty="0">
                        <a:latin typeface="Century Gothic" panose="020B0502020202020204" pitchFamily="34" charset="0"/>
                      </a:endParaRP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a:noFill/>
                    </a:lnL>
                    <a:lnR>
                      <a:noFill/>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endParaRPr lang="en-GB" sz="100" b="1" dirty="0">
                        <a:latin typeface="Century Gothic" panose="020B0502020202020204" pitchFamily="34" charset="0"/>
                      </a:endParaRP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a:noFill/>
                    </a:lnL>
                    <a:lnR>
                      <a:noFill/>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endParaRPr lang="en-GB" sz="100" b="1" dirty="0">
                        <a:latin typeface="Century Gothic" panose="020B0502020202020204" pitchFamily="34" charset="0"/>
                      </a:endParaRP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b="1" dirty="0">
                        <a:latin typeface="Century Gothic" panose="020B0502020202020204" pitchFamily="34" charset="0"/>
                      </a:endParaRPr>
                    </a:p>
                  </a:txBody>
                  <a:tcPr marL="0" marR="0" marT="0" marB="0" anchor="ctr">
                    <a:lnL>
                      <a:noFill/>
                    </a:lnL>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4814596"/>
                  </a:ext>
                </a:extLst>
              </a:tr>
              <a:tr h="660069">
                <a:tc>
                  <a:txBody>
                    <a:bodyPr/>
                    <a:lstStyle/>
                    <a:p>
                      <a:pPr algn="ctr"/>
                      <a:r>
                        <a:rPr lang="en-GB" sz="3200" b="1" dirty="0">
                          <a:latin typeface="Century Gothic" panose="020B0502020202020204" pitchFamily="34" charset="0"/>
                        </a:rPr>
                        <a:t>10</a:t>
                      </a:r>
                    </a:p>
                  </a:txBody>
                  <a:tcPr anchor="ctr">
                    <a:lnR>
                      <a:noFill/>
                    </a:lnR>
                    <a:lnT w="28575" cap="flat" cmpd="sng" algn="ctr">
                      <a:solidFill>
                        <a:schemeClr val="tx1"/>
                      </a:solidFill>
                      <a:prstDash val="solid"/>
                      <a:round/>
                      <a:headEnd type="none" w="med" len="med"/>
                      <a:tailEnd type="none" w="med" len="med"/>
                    </a:lnT>
                  </a:tcPr>
                </a:tc>
                <a:tc>
                  <a:txBody>
                    <a:bodyPr/>
                    <a:lstStyle/>
                    <a:p>
                      <a:pPr algn="ctr"/>
                      <a:endParaRPr lang="en-GB" sz="3200" b="1" dirty="0">
                        <a:latin typeface="Century Gothic" panose="020B0502020202020204" pitchFamily="34" charset="0"/>
                      </a:endParaRP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GB" sz="3200" b="1" dirty="0">
                          <a:latin typeface="Century Gothic" panose="020B0502020202020204" pitchFamily="34" charset="0"/>
                        </a:rPr>
                        <a:t>10</a:t>
                      </a:r>
                    </a:p>
                  </a:txBody>
                  <a:tcPr anchor="ctr">
                    <a:lnL>
                      <a:noFill/>
                    </a:lnL>
                    <a:lnR>
                      <a:noFill/>
                    </a:lnR>
                    <a:lnT w="28575" cap="flat" cmpd="sng" algn="ctr">
                      <a:solidFill>
                        <a:schemeClr val="tx1"/>
                      </a:solidFill>
                      <a:prstDash val="solid"/>
                      <a:round/>
                      <a:headEnd type="none" w="med" len="med"/>
                      <a:tailEnd type="none" w="med" len="med"/>
                    </a:lnT>
                  </a:tcPr>
                </a:tc>
                <a:tc>
                  <a:txBody>
                    <a:bodyPr/>
                    <a:lstStyle/>
                    <a:p>
                      <a:pPr algn="ctr"/>
                      <a:endParaRPr lang="en-GB" sz="3200" b="1" dirty="0">
                        <a:latin typeface="Century Gothic" panose="020B0502020202020204" pitchFamily="34" charset="0"/>
                      </a:endParaRP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GB" sz="3200" b="1" dirty="0">
                          <a:latin typeface="Century Gothic" panose="020B0502020202020204" pitchFamily="34" charset="0"/>
                        </a:rPr>
                        <a:t>10</a:t>
                      </a:r>
                    </a:p>
                  </a:txBody>
                  <a:tcPr anchor="ctr">
                    <a:lnL>
                      <a:noFill/>
                    </a:lnL>
                    <a:lnR>
                      <a:noFill/>
                    </a:lnR>
                    <a:lnT w="28575" cap="flat" cmpd="sng" algn="ctr">
                      <a:solidFill>
                        <a:schemeClr val="tx1"/>
                      </a:solidFill>
                      <a:prstDash val="solid"/>
                      <a:round/>
                      <a:headEnd type="none" w="med" len="med"/>
                      <a:tailEnd type="none" w="med" len="med"/>
                    </a:lnT>
                  </a:tcPr>
                </a:tc>
                <a:tc>
                  <a:txBody>
                    <a:bodyPr/>
                    <a:lstStyle/>
                    <a:p>
                      <a:pPr algn="ctr"/>
                      <a:endParaRPr lang="en-GB" sz="3200" b="1" dirty="0">
                        <a:latin typeface="Century Gothic" panose="020B0502020202020204" pitchFamily="34" charset="0"/>
                      </a:endParaRP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GB" sz="3200" b="1" dirty="0">
                          <a:latin typeface="Century Gothic" panose="020B0502020202020204" pitchFamily="34" charset="0"/>
                        </a:rPr>
                        <a:t>10</a:t>
                      </a:r>
                    </a:p>
                  </a:txBody>
                  <a:tcPr anchor="ctr">
                    <a:lnL>
                      <a:noFill/>
                    </a:lnL>
                    <a:lnR>
                      <a:noFill/>
                    </a:lnR>
                    <a:lnT w="28575" cap="flat" cmpd="sng" algn="ctr">
                      <a:solidFill>
                        <a:schemeClr val="tx1"/>
                      </a:solidFill>
                      <a:prstDash val="solid"/>
                      <a:round/>
                      <a:headEnd type="none" w="med" len="med"/>
                      <a:tailEnd type="none" w="med" len="med"/>
                    </a:lnT>
                  </a:tcPr>
                </a:tc>
                <a:tc>
                  <a:txBody>
                    <a:bodyPr/>
                    <a:lstStyle/>
                    <a:p>
                      <a:pPr algn="ctr"/>
                      <a:endParaRPr lang="en-GB" sz="3200" b="1" dirty="0">
                        <a:latin typeface="Century Gothic" panose="020B0502020202020204" pitchFamily="34" charset="0"/>
                      </a:endParaRP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GB" sz="3200" b="1" dirty="0">
                          <a:latin typeface="Century Gothic" panose="020B0502020202020204" pitchFamily="34" charset="0"/>
                        </a:rPr>
                        <a:t>10</a:t>
                      </a:r>
                    </a:p>
                  </a:txBody>
                  <a:tcPr anchor="ctr">
                    <a:lnL>
                      <a:noFill/>
                    </a:lnL>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96213274"/>
                  </a:ext>
                </a:extLst>
              </a:tr>
            </a:tbl>
          </a:graphicData>
        </a:graphic>
      </p:graphicFrame>
      <p:grpSp>
        <p:nvGrpSpPr>
          <p:cNvPr id="9" name="Group 8">
            <a:extLst>
              <a:ext uri="{FF2B5EF4-FFF2-40B4-BE49-F238E27FC236}">
                <a16:creationId xmlns:a16="http://schemas.microsoft.com/office/drawing/2014/main" id="{15D56AAB-007B-4221-BC74-0B009ACE24A8}"/>
              </a:ext>
            </a:extLst>
          </p:cNvPr>
          <p:cNvGrpSpPr/>
          <p:nvPr/>
        </p:nvGrpSpPr>
        <p:grpSpPr>
          <a:xfrm>
            <a:off x="13764" y="6454317"/>
            <a:ext cx="1238400" cy="403587"/>
            <a:chOff x="22310" y="6454317"/>
            <a:chExt cx="1238400" cy="403587"/>
          </a:xfrm>
        </p:grpSpPr>
        <p:sp>
          <p:nvSpPr>
            <p:cNvPr id="10" name="TextBox 8">
              <a:extLst>
                <a:ext uri="{FF2B5EF4-FFF2-40B4-BE49-F238E27FC236}">
                  <a16:creationId xmlns:a16="http://schemas.microsoft.com/office/drawing/2014/main" id="{FD286D65-18DB-4C1D-B18C-789B32EBD6DC}"/>
                </a:ext>
              </a:extLst>
            </p:cNvPr>
            <p:cNvSpPr txBox="1"/>
            <p:nvPr/>
          </p:nvSpPr>
          <p:spPr>
            <a:xfrm>
              <a:off x="22310" y="6688627"/>
              <a:ext cx="12384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0AC51D6-BEA3-4624-97C3-EB1EF386A1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2026290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Order the fractions in ascending order.</a:t>
            </a:r>
            <a:endParaRPr lang="en-GB" sz="2000" b="1" u="sng" dirty="0">
              <a:solidFill>
                <a:schemeClr val="tx1"/>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2932A878-08AF-490B-A0CA-63D9E695CBE0}"/>
              </a:ext>
            </a:extLst>
          </p:cNvPr>
          <p:cNvGraphicFramePr>
            <a:graphicFrameLocks noGrp="1"/>
          </p:cNvGraphicFramePr>
          <p:nvPr>
            <p:extLst>
              <p:ext uri="{D42A27DB-BD31-4B8C-83A1-F6EECF244321}">
                <p14:modId xmlns:p14="http://schemas.microsoft.com/office/powerpoint/2010/main" val="758880360"/>
              </p:ext>
            </p:extLst>
          </p:nvPr>
        </p:nvGraphicFramePr>
        <p:xfrm>
          <a:off x="2203637" y="1374328"/>
          <a:ext cx="4736725" cy="1307705"/>
        </p:xfrm>
        <a:graphic>
          <a:graphicData uri="http://schemas.openxmlformats.org/drawingml/2006/table">
            <a:tbl>
              <a:tblPr firstRow="1" bandRow="1">
                <a:tableStyleId>{2D5ABB26-0587-4C30-8999-92F81FD0307C}</a:tableStyleId>
              </a:tblPr>
              <a:tblGrid>
                <a:gridCol w="676675">
                  <a:extLst>
                    <a:ext uri="{9D8B030D-6E8A-4147-A177-3AD203B41FA5}">
                      <a16:colId xmlns:a16="http://schemas.microsoft.com/office/drawing/2014/main" val="587377394"/>
                    </a:ext>
                  </a:extLst>
                </a:gridCol>
                <a:gridCol w="676675">
                  <a:extLst>
                    <a:ext uri="{9D8B030D-6E8A-4147-A177-3AD203B41FA5}">
                      <a16:colId xmlns:a16="http://schemas.microsoft.com/office/drawing/2014/main" val="740272261"/>
                    </a:ext>
                  </a:extLst>
                </a:gridCol>
                <a:gridCol w="676675">
                  <a:extLst>
                    <a:ext uri="{9D8B030D-6E8A-4147-A177-3AD203B41FA5}">
                      <a16:colId xmlns:a16="http://schemas.microsoft.com/office/drawing/2014/main" val="3613998246"/>
                    </a:ext>
                  </a:extLst>
                </a:gridCol>
                <a:gridCol w="676675">
                  <a:extLst>
                    <a:ext uri="{9D8B030D-6E8A-4147-A177-3AD203B41FA5}">
                      <a16:colId xmlns:a16="http://schemas.microsoft.com/office/drawing/2014/main" val="1355391955"/>
                    </a:ext>
                  </a:extLst>
                </a:gridCol>
                <a:gridCol w="676675">
                  <a:extLst>
                    <a:ext uri="{9D8B030D-6E8A-4147-A177-3AD203B41FA5}">
                      <a16:colId xmlns:a16="http://schemas.microsoft.com/office/drawing/2014/main" val="1954942856"/>
                    </a:ext>
                  </a:extLst>
                </a:gridCol>
                <a:gridCol w="676675">
                  <a:extLst>
                    <a:ext uri="{9D8B030D-6E8A-4147-A177-3AD203B41FA5}">
                      <a16:colId xmlns:a16="http://schemas.microsoft.com/office/drawing/2014/main" val="1966657584"/>
                    </a:ext>
                  </a:extLst>
                </a:gridCol>
                <a:gridCol w="676675">
                  <a:extLst>
                    <a:ext uri="{9D8B030D-6E8A-4147-A177-3AD203B41FA5}">
                      <a16:colId xmlns:a16="http://schemas.microsoft.com/office/drawing/2014/main" val="3481109247"/>
                    </a:ext>
                  </a:extLst>
                </a:gridCol>
              </a:tblGrid>
              <a:tr h="647636">
                <a:tc>
                  <a:txBody>
                    <a:bodyPr/>
                    <a:lstStyle/>
                    <a:p>
                      <a:pPr algn="ctr"/>
                      <a:r>
                        <a:rPr lang="en-GB" sz="3200" b="1" dirty="0">
                          <a:solidFill>
                            <a:schemeClr val="tx1"/>
                          </a:solidFill>
                          <a:latin typeface="Century Gothic" panose="020B0502020202020204" pitchFamily="34" charset="0"/>
                        </a:rPr>
                        <a:t>5</a:t>
                      </a:r>
                    </a:p>
                  </a:txBody>
                  <a:tcPr anchor="ctr">
                    <a:lnR>
                      <a:noFill/>
                    </a:lnR>
                    <a:lnB w="28575" cap="flat" cmpd="sng" algn="ctr">
                      <a:solidFill>
                        <a:schemeClr val="tx1"/>
                      </a:solidFill>
                      <a:prstDash val="solid"/>
                      <a:round/>
                      <a:headEnd type="none" w="med" len="med"/>
                      <a:tailEnd type="none" w="med" len="med"/>
                    </a:lnB>
                  </a:tcPr>
                </a:tc>
                <a:tc>
                  <a:txBody>
                    <a:bodyPr/>
                    <a:lstStyle/>
                    <a:p>
                      <a:pPr algn="ctr"/>
                      <a:endParaRPr lang="en-GB" sz="3200" b="1" dirty="0">
                        <a:solidFill>
                          <a:schemeClr val="tx1"/>
                        </a:solidFill>
                        <a:latin typeface="Century Gothic" panose="020B0502020202020204" pitchFamily="34" charset="0"/>
                      </a:endParaRP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chemeClr val="tx1"/>
                          </a:solidFill>
                          <a:latin typeface="Century Gothic" panose="020B0502020202020204" pitchFamily="34" charset="0"/>
                        </a:rPr>
                        <a:t>1</a:t>
                      </a:r>
                    </a:p>
                  </a:txBody>
                  <a:tcPr anchor="ctr">
                    <a:lnL>
                      <a:noFill/>
                    </a:lnL>
                    <a:lnR>
                      <a:noFill/>
                    </a:lnR>
                    <a:lnB w="28575" cap="flat" cmpd="sng" algn="ctr">
                      <a:solidFill>
                        <a:schemeClr val="tx1"/>
                      </a:solidFill>
                      <a:prstDash val="solid"/>
                      <a:round/>
                      <a:headEnd type="none" w="med" len="med"/>
                      <a:tailEnd type="none" w="med" len="med"/>
                    </a:lnB>
                  </a:tcPr>
                </a:tc>
                <a:tc>
                  <a:txBody>
                    <a:bodyPr/>
                    <a:lstStyle/>
                    <a:p>
                      <a:pPr algn="ctr"/>
                      <a:endParaRPr lang="en-GB" sz="3200" b="1" dirty="0">
                        <a:solidFill>
                          <a:schemeClr val="tx1"/>
                        </a:solidFill>
                        <a:latin typeface="Century Gothic" panose="020B0502020202020204" pitchFamily="34" charset="0"/>
                      </a:endParaRP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chemeClr val="tx1"/>
                          </a:solidFill>
                          <a:latin typeface="Century Gothic" panose="020B0502020202020204" pitchFamily="34" charset="0"/>
                        </a:rPr>
                        <a:t>0</a:t>
                      </a:r>
                    </a:p>
                  </a:txBody>
                  <a:tcPr anchor="ctr">
                    <a:lnL>
                      <a:noFill/>
                    </a:lnL>
                    <a:lnR>
                      <a:noFill/>
                    </a:lnR>
                    <a:lnB w="28575" cap="flat" cmpd="sng" algn="ctr">
                      <a:solidFill>
                        <a:schemeClr val="tx1"/>
                      </a:solidFill>
                      <a:prstDash val="solid"/>
                      <a:round/>
                      <a:headEnd type="none" w="med" len="med"/>
                      <a:tailEnd type="none" w="med" len="med"/>
                    </a:lnB>
                  </a:tcPr>
                </a:tc>
                <a:tc>
                  <a:txBody>
                    <a:bodyPr/>
                    <a:lstStyle/>
                    <a:p>
                      <a:pPr algn="ctr"/>
                      <a:endParaRPr lang="en-GB" sz="3200" b="1" dirty="0">
                        <a:solidFill>
                          <a:schemeClr val="tx1"/>
                        </a:solidFill>
                        <a:latin typeface="Century Gothic" panose="020B0502020202020204" pitchFamily="34" charset="0"/>
                      </a:endParaRP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chemeClr val="tx1"/>
                          </a:solidFill>
                          <a:latin typeface="Century Gothic" panose="020B0502020202020204" pitchFamily="34" charset="0"/>
                        </a:rPr>
                        <a:t>2</a:t>
                      </a:r>
                    </a:p>
                  </a:txBody>
                  <a:tcPr anchor="ctr">
                    <a:lnL>
                      <a:noFill/>
                    </a:lnL>
                    <a:lnR>
                      <a:noFill/>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4814596"/>
                  </a:ext>
                </a:extLst>
              </a:tr>
              <a:tr h="660069">
                <a:tc>
                  <a:txBody>
                    <a:bodyPr/>
                    <a:lstStyle/>
                    <a:p>
                      <a:pPr algn="ctr"/>
                      <a:r>
                        <a:rPr lang="en-GB" sz="3200" b="1" dirty="0">
                          <a:solidFill>
                            <a:schemeClr val="tx1"/>
                          </a:solidFill>
                          <a:latin typeface="Century Gothic" panose="020B0502020202020204" pitchFamily="34" charset="0"/>
                        </a:rPr>
                        <a:t>5</a:t>
                      </a:r>
                    </a:p>
                  </a:txBody>
                  <a:tcPr anchor="ctr">
                    <a:lnR>
                      <a:noFill/>
                    </a:lnR>
                    <a:lnT w="28575" cap="flat" cmpd="sng" algn="ctr">
                      <a:solidFill>
                        <a:schemeClr val="tx1"/>
                      </a:solidFill>
                      <a:prstDash val="solid"/>
                      <a:round/>
                      <a:headEnd type="none" w="med" len="med"/>
                      <a:tailEnd type="none" w="med" len="med"/>
                    </a:lnT>
                  </a:tcPr>
                </a:tc>
                <a:tc>
                  <a:txBody>
                    <a:bodyPr/>
                    <a:lstStyle/>
                    <a:p>
                      <a:pPr algn="ctr"/>
                      <a:endParaRPr lang="en-GB" sz="3200" b="1" dirty="0">
                        <a:solidFill>
                          <a:schemeClr val="tx1"/>
                        </a:solidFill>
                        <a:latin typeface="Century Gothic" panose="020B0502020202020204" pitchFamily="34" charset="0"/>
                      </a:endParaRP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GB" sz="3200" b="1" dirty="0">
                          <a:solidFill>
                            <a:schemeClr val="tx1"/>
                          </a:solidFill>
                          <a:latin typeface="Century Gothic" panose="020B0502020202020204" pitchFamily="34" charset="0"/>
                        </a:rPr>
                        <a:t>5</a:t>
                      </a:r>
                    </a:p>
                  </a:txBody>
                  <a:tcPr anchor="ctr">
                    <a:lnL>
                      <a:noFill/>
                    </a:lnL>
                    <a:lnR>
                      <a:noFill/>
                    </a:lnR>
                    <a:lnT w="28575" cap="flat" cmpd="sng" algn="ctr">
                      <a:solidFill>
                        <a:schemeClr val="tx1"/>
                      </a:solidFill>
                      <a:prstDash val="solid"/>
                      <a:round/>
                      <a:headEnd type="none" w="med" len="med"/>
                      <a:tailEnd type="none" w="med" len="med"/>
                    </a:lnT>
                  </a:tcPr>
                </a:tc>
                <a:tc>
                  <a:txBody>
                    <a:bodyPr/>
                    <a:lstStyle/>
                    <a:p>
                      <a:pPr algn="ctr"/>
                      <a:endParaRPr lang="en-GB" sz="3200" b="1" dirty="0">
                        <a:solidFill>
                          <a:schemeClr val="tx1"/>
                        </a:solidFill>
                        <a:latin typeface="Century Gothic" panose="020B0502020202020204" pitchFamily="34" charset="0"/>
                      </a:endParaRP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GB" sz="3200" b="1" dirty="0">
                          <a:solidFill>
                            <a:schemeClr val="tx1"/>
                          </a:solidFill>
                          <a:latin typeface="Century Gothic" panose="020B0502020202020204" pitchFamily="34" charset="0"/>
                        </a:rPr>
                        <a:t>5</a:t>
                      </a:r>
                    </a:p>
                  </a:txBody>
                  <a:tcPr anchor="ctr">
                    <a:lnL>
                      <a:noFill/>
                    </a:lnL>
                    <a:lnR>
                      <a:noFill/>
                    </a:lnR>
                    <a:lnT w="28575" cap="flat" cmpd="sng" algn="ctr">
                      <a:solidFill>
                        <a:schemeClr val="tx1"/>
                      </a:solidFill>
                      <a:prstDash val="solid"/>
                      <a:round/>
                      <a:headEnd type="none" w="med" len="med"/>
                      <a:tailEnd type="none" w="med" len="med"/>
                    </a:lnT>
                  </a:tcPr>
                </a:tc>
                <a:tc>
                  <a:txBody>
                    <a:bodyPr/>
                    <a:lstStyle/>
                    <a:p>
                      <a:pPr algn="ctr"/>
                      <a:endParaRPr lang="en-GB" sz="3200" b="1" dirty="0">
                        <a:solidFill>
                          <a:schemeClr val="tx1"/>
                        </a:solidFill>
                        <a:latin typeface="Century Gothic" panose="020B0502020202020204" pitchFamily="34" charset="0"/>
                      </a:endParaRP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GB" sz="3200" b="1" dirty="0">
                          <a:solidFill>
                            <a:schemeClr val="tx1"/>
                          </a:solidFill>
                          <a:latin typeface="Century Gothic" panose="020B0502020202020204" pitchFamily="34" charset="0"/>
                        </a:rPr>
                        <a:t>5</a:t>
                      </a:r>
                    </a:p>
                  </a:txBody>
                  <a:tcPr anchor="ctr">
                    <a:lnL>
                      <a:noFill/>
                    </a:lnL>
                    <a:lnR>
                      <a:noFill/>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96213274"/>
                  </a:ext>
                </a:extLst>
              </a:tr>
            </a:tbl>
          </a:graphicData>
        </a:graphic>
      </p:graphicFrame>
      <p:graphicFrame>
        <p:nvGraphicFramePr>
          <p:cNvPr id="10" name="Table 9">
            <a:extLst>
              <a:ext uri="{FF2B5EF4-FFF2-40B4-BE49-F238E27FC236}">
                <a16:creationId xmlns:a16="http://schemas.microsoft.com/office/drawing/2014/main" id="{3DD22BB4-1F54-41D0-9408-C99EFCA6BDFA}"/>
              </a:ext>
            </a:extLst>
          </p:cNvPr>
          <p:cNvGraphicFramePr>
            <a:graphicFrameLocks noGrp="1"/>
          </p:cNvGraphicFramePr>
          <p:nvPr>
            <p:extLst>
              <p:ext uri="{D42A27DB-BD31-4B8C-83A1-F6EECF244321}">
                <p14:modId xmlns:p14="http://schemas.microsoft.com/office/powerpoint/2010/main" val="991854005"/>
              </p:ext>
            </p:extLst>
          </p:nvPr>
        </p:nvGraphicFramePr>
        <p:xfrm>
          <a:off x="2203637" y="2898316"/>
          <a:ext cx="765031" cy="1836525"/>
        </p:xfrm>
        <a:graphic>
          <a:graphicData uri="http://schemas.openxmlformats.org/drawingml/2006/table">
            <a:tbl>
              <a:tblPr firstRow="1" bandRow="1">
                <a:tableStyleId>{5C22544A-7EE6-4342-B048-85BDC9FD1C3A}</a:tableStyleId>
              </a:tblPr>
              <a:tblGrid>
                <a:gridCol w="765031">
                  <a:extLst>
                    <a:ext uri="{9D8B030D-6E8A-4147-A177-3AD203B41FA5}">
                      <a16:colId xmlns:a16="http://schemas.microsoft.com/office/drawing/2014/main" val="1949569719"/>
                    </a:ext>
                  </a:extLst>
                </a:gridCol>
              </a:tblGrid>
              <a:tr h="367305">
                <a:tc>
                  <a:txBody>
                    <a:bodyPr/>
                    <a:lstStyle/>
                    <a:p>
                      <a:endParaRPr lang="en-GB" sz="100" dirty="0"/>
                    </a:p>
                  </a:txBody>
                  <a:tcPr marT="50292" marB="502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652392066"/>
                  </a:ext>
                </a:extLst>
              </a:tr>
              <a:tr h="367305">
                <a:tc>
                  <a:txBody>
                    <a:bodyPr/>
                    <a:lstStyle/>
                    <a:p>
                      <a:endParaRPr lang="en-GB" sz="100" dirty="0"/>
                    </a:p>
                  </a:txBody>
                  <a:tcPr marT="50292" marB="502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66505278"/>
                  </a:ext>
                </a:extLst>
              </a:tr>
              <a:tr h="367305">
                <a:tc>
                  <a:txBody>
                    <a:bodyPr/>
                    <a:lstStyle/>
                    <a:p>
                      <a:endParaRPr lang="en-GB" sz="100" dirty="0"/>
                    </a:p>
                  </a:txBody>
                  <a:tcPr marT="50292" marB="502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911079540"/>
                  </a:ext>
                </a:extLst>
              </a:tr>
              <a:tr h="367305">
                <a:tc>
                  <a:txBody>
                    <a:bodyPr/>
                    <a:lstStyle/>
                    <a:p>
                      <a:endParaRPr lang="en-GB" sz="100" dirty="0"/>
                    </a:p>
                  </a:txBody>
                  <a:tcPr marT="50292" marB="502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4262954520"/>
                  </a:ext>
                </a:extLst>
              </a:tr>
              <a:tr h="367305">
                <a:tc>
                  <a:txBody>
                    <a:bodyPr/>
                    <a:lstStyle/>
                    <a:p>
                      <a:endParaRPr lang="en-GB" sz="100" dirty="0"/>
                    </a:p>
                  </a:txBody>
                  <a:tcPr marT="50292" marB="502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440201417"/>
                  </a:ext>
                </a:extLst>
              </a:tr>
            </a:tbl>
          </a:graphicData>
        </a:graphic>
      </p:graphicFrame>
      <p:graphicFrame>
        <p:nvGraphicFramePr>
          <p:cNvPr id="13" name="Table 12">
            <a:extLst>
              <a:ext uri="{FF2B5EF4-FFF2-40B4-BE49-F238E27FC236}">
                <a16:creationId xmlns:a16="http://schemas.microsoft.com/office/drawing/2014/main" id="{D34E324E-B595-4209-BDF5-A9DDE95B80C8}"/>
              </a:ext>
            </a:extLst>
          </p:cNvPr>
          <p:cNvGraphicFramePr>
            <a:graphicFrameLocks noGrp="1"/>
          </p:cNvGraphicFramePr>
          <p:nvPr>
            <p:extLst>
              <p:ext uri="{D42A27DB-BD31-4B8C-83A1-F6EECF244321}">
                <p14:modId xmlns:p14="http://schemas.microsoft.com/office/powerpoint/2010/main" val="3860495442"/>
              </p:ext>
            </p:extLst>
          </p:nvPr>
        </p:nvGraphicFramePr>
        <p:xfrm>
          <a:off x="3557233" y="2898315"/>
          <a:ext cx="765031" cy="1836525"/>
        </p:xfrm>
        <a:graphic>
          <a:graphicData uri="http://schemas.openxmlformats.org/drawingml/2006/table">
            <a:tbl>
              <a:tblPr firstRow="1" bandRow="1">
                <a:tableStyleId>{5C22544A-7EE6-4342-B048-85BDC9FD1C3A}</a:tableStyleId>
              </a:tblPr>
              <a:tblGrid>
                <a:gridCol w="765031">
                  <a:extLst>
                    <a:ext uri="{9D8B030D-6E8A-4147-A177-3AD203B41FA5}">
                      <a16:colId xmlns:a16="http://schemas.microsoft.com/office/drawing/2014/main" val="1949569719"/>
                    </a:ext>
                  </a:extLst>
                </a:gridCol>
              </a:tblGrid>
              <a:tr h="367305">
                <a:tc>
                  <a:txBody>
                    <a:bodyPr/>
                    <a:lstStyle/>
                    <a:p>
                      <a:endParaRPr lang="en-GB" sz="100" dirty="0"/>
                    </a:p>
                  </a:txBody>
                  <a:tcPr marT="50292" marB="502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52392066"/>
                  </a:ext>
                </a:extLst>
              </a:tr>
              <a:tr h="367305">
                <a:tc>
                  <a:txBody>
                    <a:bodyPr/>
                    <a:lstStyle/>
                    <a:p>
                      <a:endParaRPr lang="en-GB" sz="100" dirty="0"/>
                    </a:p>
                  </a:txBody>
                  <a:tcPr marT="50292" marB="502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505278"/>
                  </a:ext>
                </a:extLst>
              </a:tr>
              <a:tr h="367305">
                <a:tc>
                  <a:txBody>
                    <a:bodyPr/>
                    <a:lstStyle/>
                    <a:p>
                      <a:endParaRPr lang="en-GB" sz="100" dirty="0"/>
                    </a:p>
                  </a:txBody>
                  <a:tcPr marT="50292" marB="502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1079540"/>
                  </a:ext>
                </a:extLst>
              </a:tr>
              <a:tr h="367305">
                <a:tc>
                  <a:txBody>
                    <a:bodyPr/>
                    <a:lstStyle/>
                    <a:p>
                      <a:endParaRPr lang="en-GB" sz="100" dirty="0"/>
                    </a:p>
                  </a:txBody>
                  <a:tcPr marT="50292" marB="502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62954520"/>
                  </a:ext>
                </a:extLst>
              </a:tr>
              <a:tr h="367305">
                <a:tc>
                  <a:txBody>
                    <a:bodyPr/>
                    <a:lstStyle/>
                    <a:p>
                      <a:endParaRPr lang="en-GB" sz="100" dirty="0"/>
                    </a:p>
                  </a:txBody>
                  <a:tcPr marT="50292" marB="502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440201417"/>
                  </a:ext>
                </a:extLst>
              </a:tr>
            </a:tbl>
          </a:graphicData>
        </a:graphic>
      </p:graphicFrame>
      <p:graphicFrame>
        <p:nvGraphicFramePr>
          <p:cNvPr id="14" name="Table 13">
            <a:extLst>
              <a:ext uri="{FF2B5EF4-FFF2-40B4-BE49-F238E27FC236}">
                <a16:creationId xmlns:a16="http://schemas.microsoft.com/office/drawing/2014/main" id="{296C0FEC-798B-423B-A385-E80D96EA4172}"/>
              </a:ext>
            </a:extLst>
          </p:cNvPr>
          <p:cNvGraphicFramePr>
            <a:graphicFrameLocks noGrp="1"/>
          </p:cNvGraphicFramePr>
          <p:nvPr>
            <p:extLst>
              <p:ext uri="{D42A27DB-BD31-4B8C-83A1-F6EECF244321}">
                <p14:modId xmlns:p14="http://schemas.microsoft.com/office/powerpoint/2010/main" val="2760673786"/>
              </p:ext>
            </p:extLst>
          </p:nvPr>
        </p:nvGraphicFramePr>
        <p:xfrm>
          <a:off x="4910829" y="2898314"/>
          <a:ext cx="765031" cy="1836525"/>
        </p:xfrm>
        <a:graphic>
          <a:graphicData uri="http://schemas.openxmlformats.org/drawingml/2006/table">
            <a:tbl>
              <a:tblPr firstRow="1" bandRow="1">
                <a:tableStyleId>{5C22544A-7EE6-4342-B048-85BDC9FD1C3A}</a:tableStyleId>
              </a:tblPr>
              <a:tblGrid>
                <a:gridCol w="765031">
                  <a:extLst>
                    <a:ext uri="{9D8B030D-6E8A-4147-A177-3AD203B41FA5}">
                      <a16:colId xmlns:a16="http://schemas.microsoft.com/office/drawing/2014/main" val="1949569719"/>
                    </a:ext>
                  </a:extLst>
                </a:gridCol>
              </a:tblGrid>
              <a:tr h="367305">
                <a:tc>
                  <a:txBody>
                    <a:bodyPr/>
                    <a:lstStyle/>
                    <a:p>
                      <a:endParaRPr lang="en-GB" sz="100" dirty="0"/>
                    </a:p>
                  </a:txBody>
                  <a:tcPr marT="50292" marB="502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52392066"/>
                  </a:ext>
                </a:extLst>
              </a:tr>
              <a:tr h="367305">
                <a:tc>
                  <a:txBody>
                    <a:bodyPr/>
                    <a:lstStyle/>
                    <a:p>
                      <a:endParaRPr lang="en-GB" sz="100" dirty="0"/>
                    </a:p>
                  </a:txBody>
                  <a:tcPr marT="50292" marB="502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505278"/>
                  </a:ext>
                </a:extLst>
              </a:tr>
              <a:tr h="367305">
                <a:tc>
                  <a:txBody>
                    <a:bodyPr/>
                    <a:lstStyle/>
                    <a:p>
                      <a:endParaRPr lang="en-GB" sz="100" dirty="0"/>
                    </a:p>
                  </a:txBody>
                  <a:tcPr marT="50292" marB="502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1079540"/>
                  </a:ext>
                </a:extLst>
              </a:tr>
              <a:tr h="367305">
                <a:tc>
                  <a:txBody>
                    <a:bodyPr/>
                    <a:lstStyle/>
                    <a:p>
                      <a:endParaRPr lang="en-GB" sz="100" dirty="0"/>
                    </a:p>
                  </a:txBody>
                  <a:tcPr marT="50292" marB="502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62954520"/>
                  </a:ext>
                </a:extLst>
              </a:tr>
              <a:tr h="367305">
                <a:tc>
                  <a:txBody>
                    <a:bodyPr/>
                    <a:lstStyle/>
                    <a:p>
                      <a:endParaRPr lang="en-GB" sz="100" dirty="0"/>
                    </a:p>
                  </a:txBody>
                  <a:tcPr marT="50292" marB="502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40201417"/>
                  </a:ext>
                </a:extLst>
              </a:tr>
            </a:tbl>
          </a:graphicData>
        </a:graphic>
      </p:graphicFrame>
      <p:graphicFrame>
        <p:nvGraphicFramePr>
          <p:cNvPr id="15" name="Table 14">
            <a:extLst>
              <a:ext uri="{FF2B5EF4-FFF2-40B4-BE49-F238E27FC236}">
                <a16:creationId xmlns:a16="http://schemas.microsoft.com/office/drawing/2014/main" id="{CCF8C0E3-54A3-47EA-B774-1F4FD6876CF5}"/>
              </a:ext>
            </a:extLst>
          </p:cNvPr>
          <p:cNvGraphicFramePr>
            <a:graphicFrameLocks noGrp="1"/>
          </p:cNvGraphicFramePr>
          <p:nvPr>
            <p:extLst>
              <p:ext uri="{D42A27DB-BD31-4B8C-83A1-F6EECF244321}">
                <p14:modId xmlns:p14="http://schemas.microsoft.com/office/powerpoint/2010/main" val="1210283858"/>
              </p:ext>
            </p:extLst>
          </p:nvPr>
        </p:nvGraphicFramePr>
        <p:xfrm>
          <a:off x="6264425" y="2898314"/>
          <a:ext cx="765031" cy="1836525"/>
        </p:xfrm>
        <a:graphic>
          <a:graphicData uri="http://schemas.openxmlformats.org/drawingml/2006/table">
            <a:tbl>
              <a:tblPr firstRow="1" bandRow="1">
                <a:tableStyleId>{5C22544A-7EE6-4342-B048-85BDC9FD1C3A}</a:tableStyleId>
              </a:tblPr>
              <a:tblGrid>
                <a:gridCol w="765031">
                  <a:extLst>
                    <a:ext uri="{9D8B030D-6E8A-4147-A177-3AD203B41FA5}">
                      <a16:colId xmlns:a16="http://schemas.microsoft.com/office/drawing/2014/main" val="1949569719"/>
                    </a:ext>
                  </a:extLst>
                </a:gridCol>
              </a:tblGrid>
              <a:tr h="367305">
                <a:tc>
                  <a:txBody>
                    <a:bodyPr/>
                    <a:lstStyle/>
                    <a:p>
                      <a:endParaRPr lang="en-GB" sz="100" dirty="0"/>
                    </a:p>
                  </a:txBody>
                  <a:tcPr marT="50292" marB="502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52392066"/>
                  </a:ext>
                </a:extLst>
              </a:tr>
              <a:tr h="367305">
                <a:tc>
                  <a:txBody>
                    <a:bodyPr/>
                    <a:lstStyle/>
                    <a:p>
                      <a:endParaRPr lang="en-GB" sz="100" dirty="0"/>
                    </a:p>
                  </a:txBody>
                  <a:tcPr marT="50292" marB="502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505278"/>
                  </a:ext>
                </a:extLst>
              </a:tr>
              <a:tr h="367305">
                <a:tc>
                  <a:txBody>
                    <a:bodyPr/>
                    <a:lstStyle/>
                    <a:p>
                      <a:endParaRPr lang="en-GB" sz="100" dirty="0"/>
                    </a:p>
                  </a:txBody>
                  <a:tcPr marT="50292" marB="502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1079540"/>
                  </a:ext>
                </a:extLst>
              </a:tr>
              <a:tr h="367305">
                <a:tc>
                  <a:txBody>
                    <a:bodyPr/>
                    <a:lstStyle/>
                    <a:p>
                      <a:endParaRPr lang="en-GB" sz="100" dirty="0"/>
                    </a:p>
                  </a:txBody>
                  <a:tcPr marT="50292" marB="502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4262954520"/>
                  </a:ext>
                </a:extLst>
              </a:tr>
              <a:tr h="367305">
                <a:tc>
                  <a:txBody>
                    <a:bodyPr/>
                    <a:lstStyle/>
                    <a:p>
                      <a:endParaRPr lang="en-GB" sz="100" dirty="0"/>
                    </a:p>
                  </a:txBody>
                  <a:tcPr marT="50292" marB="502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440201417"/>
                  </a:ext>
                </a:extLst>
              </a:tr>
            </a:tbl>
          </a:graphicData>
        </a:graphic>
      </p:graphicFrame>
      <p:grpSp>
        <p:nvGrpSpPr>
          <p:cNvPr id="21" name="Group 20">
            <a:extLst>
              <a:ext uri="{FF2B5EF4-FFF2-40B4-BE49-F238E27FC236}">
                <a16:creationId xmlns:a16="http://schemas.microsoft.com/office/drawing/2014/main" id="{8CF96EF9-2D96-4E28-8FC6-D86E2BC7F915}"/>
              </a:ext>
            </a:extLst>
          </p:cNvPr>
          <p:cNvGrpSpPr/>
          <p:nvPr/>
        </p:nvGrpSpPr>
        <p:grpSpPr>
          <a:xfrm>
            <a:off x="13764" y="6454317"/>
            <a:ext cx="1238400" cy="403587"/>
            <a:chOff x="22310" y="6454317"/>
            <a:chExt cx="1238400" cy="403587"/>
          </a:xfrm>
        </p:grpSpPr>
        <p:sp>
          <p:nvSpPr>
            <p:cNvPr id="22" name="TextBox 8">
              <a:extLst>
                <a:ext uri="{FF2B5EF4-FFF2-40B4-BE49-F238E27FC236}">
                  <a16:creationId xmlns:a16="http://schemas.microsoft.com/office/drawing/2014/main" id="{C303ACFC-8932-41E5-AB6E-C19F895FBF96}"/>
                </a:ext>
              </a:extLst>
            </p:cNvPr>
            <p:cNvSpPr txBox="1"/>
            <p:nvPr/>
          </p:nvSpPr>
          <p:spPr>
            <a:xfrm>
              <a:off x="22310" y="6688627"/>
              <a:ext cx="12384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2019</a:t>
              </a:r>
            </a:p>
          </p:txBody>
        </p:sp>
        <p:pic>
          <p:nvPicPr>
            <p:cNvPr id="23" name="Picture 22" descr="A close up of a sign&#10;&#10;Description generated with high confidence">
              <a:extLst>
                <a:ext uri="{FF2B5EF4-FFF2-40B4-BE49-F238E27FC236}">
                  <a16:creationId xmlns:a16="http://schemas.microsoft.com/office/drawing/2014/main" id="{FC910A10-1155-4B60-8CD5-8CC66AC88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790003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Order the fractions in ascending order.</a:t>
            </a:r>
            <a:endParaRPr lang="en-GB" sz="2000" b="1" u="sng" dirty="0">
              <a:solidFill>
                <a:schemeClr val="tx1"/>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2932A878-08AF-490B-A0CA-63D9E695CBE0}"/>
              </a:ext>
            </a:extLst>
          </p:cNvPr>
          <p:cNvGraphicFramePr>
            <a:graphicFrameLocks noGrp="1"/>
          </p:cNvGraphicFramePr>
          <p:nvPr>
            <p:extLst/>
          </p:nvPr>
        </p:nvGraphicFramePr>
        <p:xfrm>
          <a:off x="2203637" y="1374328"/>
          <a:ext cx="4736725" cy="1307705"/>
        </p:xfrm>
        <a:graphic>
          <a:graphicData uri="http://schemas.openxmlformats.org/drawingml/2006/table">
            <a:tbl>
              <a:tblPr firstRow="1" bandRow="1">
                <a:tableStyleId>{2D5ABB26-0587-4C30-8999-92F81FD0307C}</a:tableStyleId>
              </a:tblPr>
              <a:tblGrid>
                <a:gridCol w="676675">
                  <a:extLst>
                    <a:ext uri="{9D8B030D-6E8A-4147-A177-3AD203B41FA5}">
                      <a16:colId xmlns:a16="http://schemas.microsoft.com/office/drawing/2014/main" val="587377394"/>
                    </a:ext>
                  </a:extLst>
                </a:gridCol>
                <a:gridCol w="676675">
                  <a:extLst>
                    <a:ext uri="{9D8B030D-6E8A-4147-A177-3AD203B41FA5}">
                      <a16:colId xmlns:a16="http://schemas.microsoft.com/office/drawing/2014/main" val="740272261"/>
                    </a:ext>
                  </a:extLst>
                </a:gridCol>
                <a:gridCol w="676675">
                  <a:extLst>
                    <a:ext uri="{9D8B030D-6E8A-4147-A177-3AD203B41FA5}">
                      <a16:colId xmlns:a16="http://schemas.microsoft.com/office/drawing/2014/main" val="3613998246"/>
                    </a:ext>
                  </a:extLst>
                </a:gridCol>
                <a:gridCol w="676675">
                  <a:extLst>
                    <a:ext uri="{9D8B030D-6E8A-4147-A177-3AD203B41FA5}">
                      <a16:colId xmlns:a16="http://schemas.microsoft.com/office/drawing/2014/main" val="1355391955"/>
                    </a:ext>
                  </a:extLst>
                </a:gridCol>
                <a:gridCol w="676675">
                  <a:extLst>
                    <a:ext uri="{9D8B030D-6E8A-4147-A177-3AD203B41FA5}">
                      <a16:colId xmlns:a16="http://schemas.microsoft.com/office/drawing/2014/main" val="1954942856"/>
                    </a:ext>
                  </a:extLst>
                </a:gridCol>
                <a:gridCol w="676675">
                  <a:extLst>
                    <a:ext uri="{9D8B030D-6E8A-4147-A177-3AD203B41FA5}">
                      <a16:colId xmlns:a16="http://schemas.microsoft.com/office/drawing/2014/main" val="1966657584"/>
                    </a:ext>
                  </a:extLst>
                </a:gridCol>
                <a:gridCol w="676675">
                  <a:extLst>
                    <a:ext uri="{9D8B030D-6E8A-4147-A177-3AD203B41FA5}">
                      <a16:colId xmlns:a16="http://schemas.microsoft.com/office/drawing/2014/main" val="3481109247"/>
                    </a:ext>
                  </a:extLst>
                </a:gridCol>
              </a:tblGrid>
              <a:tr h="647636">
                <a:tc>
                  <a:txBody>
                    <a:bodyPr/>
                    <a:lstStyle/>
                    <a:p>
                      <a:pPr algn="ctr"/>
                      <a:r>
                        <a:rPr lang="en-GB" sz="3200" b="1" dirty="0">
                          <a:solidFill>
                            <a:schemeClr val="tx1"/>
                          </a:solidFill>
                          <a:latin typeface="Century Gothic" panose="020B0502020202020204" pitchFamily="34" charset="0"/>
                        </a:rPr>
                        <a:t>5</a:t>
                      </a:r>
                    </a:p>
                  </a:txBody>
                  <a:tcPr anchor="ctr">
                    <a:lnR>
                      <a:noFill/>
                    </a:lnR>
                    <a:lnB w="28575" cap="flat" cmpd="sng" algn="ctr">
                      <a:solidFill>
                        <a:schemeClr val="tx1"/>
                      </a:solidFill>
                      <a:prstDash val="solid"/>
                      <a:round/>
                      <a:headEnd type="none" w="med" len="med"/>
                      <a:tailEnd type="none" w="med" len="med"/>
                    </a:lnB>
                  </a:tcPr>
                </a:tc>
                <a:tc>
                  <a:txBody>
                    <a:bodyPr/>
                    <a:lstStyle/>
                    <a:p>
                      <a:pPr algn="ctr"/>
                      <a:endParaRPr lang="en-GB" sz="3200" b="1" dirty="0">
                        <a:solidFill>
                          <a:schemeClr val="tx1"/>
                        </a:solidFill>
                        <a:latin typeface="Century Gothic" panose="020B0502020202020204" pitchFamily="34" charset="0"/>
                      </a:endParaRP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chemeClr val="tx1"/>
                          </a:solidFill>
                          <a:latin typeface="Century Gothic" panose="020B0502020202020204" pitchFamily="34" charset="0"/>
                        </a:rPr>
                        <a:t>1</a:t>
                      </a:r>
                    </a:p>
                  </a:txBody>
                  <a:tcPr anchor="ctr">
                    <a:lnL>
                      <a:noFill/>
                    </a:lnL>
                    <a:lnR>
                      <a:noFill/>
                    </a:lnR>
                    <a:lnB w="28575" cap="flat" cmpd="sng" algn="ctr">
                      <a:solidFill>
                        <a:schemeClr val="tx1"/>
                      </a:solidFill>
                      <a:prstDash val="solid"/>
                      <a:round/>
                      <a:headEnd type="none" w="med" len="med"/>
                      <a:tailEnd type="none" w="med" len="med"/>
                    </a:lnB>
                  </a:tcPr>
                </a:tc>
                <a:tc>
                  <a:txBody>
                    <a:bodyPr/>
                    <a:lstStyle/>
                    <a:p>
                      <a:pPr algn="ctr"/>
                      <a:endParaRPr lang="en-GB" sz="3200" b="1" dirty="0">
                        <a:solidFill>
                          <a:schemeClr val="tx1"/>
                        </a:solidFill>
                        <a:latin typeface="Century Gothic" panose="020B0502020202020204" pitchFamily="34" charset="0"/>
                      </a:endParaRP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chemeClr val="tx1"/>
                          </a:solidFill>
                          <a:latin typeface="Century Gothic" panose="020B0502020202020204" pitchFamily="34" charset="0"/>
                        </a:rPr>
                        <a:t>0</a:t>
                      </a:r>
                    </a:p>
                  </a:txBody>
                  <a:tcPr anchor="ctr">
                    <a:lnL>
                      <a:noFill/>
                    </a:lnL>
                    <a:lnR>
                      <a:noFill/>
                    </a:lnR>
                    <a:lnB w="28575" cap="flat" cmpd="sng" algn="ctr">
                      <a:solidFill>
                        <a:schemeClr val="tx1"/>
                      </a:solidFill>
                      <a:prstDash val="solid"/>
                      <a:round/>
                      <a:headEnd type="none" w="med" len="med"/>
                      <a:tailEnd type="none" w="med" len="med"/>
                    </a:lnB>
                  </a:tcPr>
                </a:tc>
                <a:tc>
                  <a:txBody>
                    <a:bodyPr/>
                    <a:lstStyle/>
                    <a:p>
                      <a:pPr algn="ctr"/>
                      <a:endParaRPr lang="en-GB" sz="3200" b="1" dirty="0">
                        <a:solidFill>
                          <a:schemeClr val="tx1"/>
                        </a:solidFill>
                        <a:latin typeface="Century Gothic" panose="020B0502020202020204" pitchFamily="34" charset="0"/>
                      </a:endParaRP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chemeClr val="tx1"/>
                          </a:solidFill>
                          <a:latin typeface="Century Gothic" panose="020B0502020202020204" pitchFamily="34" charset="0"/>
                        </a:rPr>
                        <a:t>2</a:t>
                      </a:r>
                    </a:p>
                  </a:txBody>
                  <a:tcPr anchor="ctr">
                    <a:lnL>
                      <a:noFill/>
                    </a:lnL>
                    <a:lnR>
                      <a:noFill/>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4814596"/>
                  </a:ext>
                </a:extLst>
              </a:tr>
              <a:tr h="660069">
                <a:tc>
                  <a:txBody>
                    <a:bodyPr/>
                    <a:lstStyle/>
                    <a:p>
                      <a:pPr algn="ctr"/>
                      <a:r>
                        <a:rPr lang="en-GB" sz="3200" b="1" dirty="0">
                          <a:solidFill>
                            <a:schemeClr val="tx1"/>
                          </a:solidFill>
                          <a:latin typeface="Century Gothic" panose="020B0502020202020204" pitchFamily="34" charset="0"/>
                        </a:rPr>
                        <a:t>5</a:t>
                      </a:r>
                    </a:p>
                  </a:txBody>
                  <a:tcPr anchor="ctr">
                    <a:lnR>
                      <a:noFill/>
                    </a:lnR>
                    <a:lnT w="28575" cap="flat" cmpd="sng" algn="ctr">
                      <a:solidFill>
                        <a:schemeClr val="tx1"/>
                      </a:solidFill>
                      <a:prstDash val="solid"/>
                      <a:round/>
                      <a:headEnd type="none" w="med" len="med"/>
                      <a:tailEnd type="none" w="med" len="med"/>
                    </a:lnT>
                  </a:tcPr>
                </a:tc>
                <a:tc>
                  <a:txBody>
                    <a:bodyPr/>
                    <a:lstStyle/>
                    <a:p>
                      <a:pPr algn="ctr"/>
                      <a:endParaRPr lang="en-GB" sz="3200" b="1" dirty="0">
                        <a:solidFill>
                          <a:schemeClr val="tx1"/>
                        </a:solidFill>
                        <a:latin typeface="Century Gothic" panose="020B0502020202020204" pitchFamily="34" charset="0"/>
                      </a:endParaRP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GB" sz="3200" b="1" dirty="0">
                          <a:solidFill>
                            <a:schemeClr val="tx1"/>
                          </a:solidFill>
                          <a:latin typeface="Century Gothic" panose="020B0502020202020204" pitchFamily="34" charset="0"/>
                        </a:rPr>
                        <a:t>5</a:t>
                      </a:r>
                    </a:p>
                  </a:txBody>
                  <a:tcPr anchor="ctr">
                    <a:lnL>
                      <a:noFill/>
                    </a:lnL>
                    <a:lnR>
                      <a:noFill/>
                    </a:lnR>
                    <a:lnT w="28575" cap="flat" cmpd="sng" algn="ctr">
                      <a:solidFill>
                        <a:schemeClr val="tx1"/>
                      </a:solidFill>
                      <a:prstDash val="solid"/>
                      <a:round/>
                      <a:headEnd type="none" w="med" len="med"/>
                      <a:tailEnd type="none" w="med" len="med"/>
                    </a:lnT>
                  </a:tcPr>
                </a:tc>
                <a:tc>
                  <a:txBody>
                    <a:bodyPr/>
                    <a:lstStyle/>
                    <a:p>
                      <a:pPr algn="ctr"/>
                      <a:endParaRPr lang="en-GB" sz="3200" b="1" dirty="0">
                        <a:solidFill>
                          <a:schemeClr val="tx1"/>
                        </a:solidFill>
                        <a:latin typeface="Century Gothic" panose="020B0502020202020204" pitchFamily="34" charset="0"/>
                      </a:endParaRP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GB" sz="3200" b="1" dirty="0">
                          <a:solidFill>
                            <a:schemeClr val="tx1"/>
                          </a:solidFill>
                          <a:latin typeface="Century Gothic" panose="020B0502020202020204" pitchFamily="34" charset="0"/>
                        </a:rPr>
                        <a:t>5</a:t>
                      </a:r>
                    </a:p>
                  </a:txBody>
                  <a:tcPr anchor="ctr">
                    <a:lnL>
                      <a:noFill/>
                    </a:lnL>
                    <a:lnR>
                      <a:noFill/>
                    </a:lnR>
                    <a:lnT w="28575" cap="flat" cmpd="sng" algn="ctr">
                      <a:solidFill>
                        <a:schemeClr val="tx1"/>
                      </a:solidFill>
                      <a:prstDash val="solid"/>
                      <a:round/>
                      <a:headEnd type="none" w="med" len="med"/>
                      <a:tailEnd type="none" w="med" len="med"/>
                    </a:lnT>
                  </a:tcPr>
                </a:tc>
                <a:tc>
                  <a:txBody>
                    <a:bodyPr/>
                    <a:lstStyle/>
                    <a:p>
                      <a:pPr algn="ctr"/>
                      <a:endParaRPr lang="en-GB" sz="3200" b="1" dirty="0">
                        <a:solidFill>
                          <a:schemeClr val="tx1"/>
                        </a:solidFill>
                        <a:latin typeface="Century Gothic" panose="020B0502020202020204" pitchFamily="34" charset="0"/>
                      </a:endParaRP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GB" sz="3200" b="1" dirty="0">
                          <a:solidFill>
                            <a:schemeClr val="tx1"/>
                          </a:solidFill>
                          <a:latin typeface="Century Gothic" panose="020B0502020202020204" pitchFamily="34" charset="0"/>
                        </a:rPr>
                        <a:t>5</a:t>
                      </a:r>
                    </a:p>
                  </a:txBody>
                  <a:tcPr anchor="ctr">
                    <a:lnL>
                      <a:noFill/>
                    </a:lnL>
                    <a:lnR>
                      <a:noFill/>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96213274"/>
                  </a:ext>
                </a:extLst>
              </a:tr>
            </a:tbl>
          </a:graphicData>
        </a:graphic>
      </p:graphicFrame>
      <p:graphicFrame>
        <p:nvGraphicFramePr>
          <p:cNvPr id="10" name="Table 9">
            <a:extLst>
              <a:ext uri="{FF2B5EF4-FFF2-40B4-BE49-F238E27FC236}">
                <a16:creationId xmlns:a16="http://schemas.microsoft.com/office/drawing/2014/main" id="{3DD22BB4-1F54-41D0-9408-C99EFCA6BDFA}"/>
              </a:ext>
            </a:extLst>
          </p:cNvPr>
          <p:cNvGraphicFramePr>
            <a:graphicFrameLocks noGrp="1"/>
          </p:cNvGraphicFramePr>
          <p:nvPr>
            <p:extLst>
              <p:ext uri="{D42A27DB-BD31-4B8C-83A1-F6EECF244321}">
                <p14:modId xmlns:p14="http://schemas.microsoft.com/office/powerpoint/2010/main" val="563186173"/>
              </p:ext>
            </p:extLst>
          </p:nvPr>
        </p:nvGraphicFramePr>
        <p:xfrm>
          <a:off x="2203637" y="2898316"/>
          <a:ext cx="765031" cy="1836525"/>
        </p:xfrm>
        <a:graphic>
          <a:graphicData uri="http://schemas.openxmlformats.org/drawingml/2006/table">
            <a:tbl>
              <a:tblPr firstRow="1" bandRow="1">
                <a:tableStyleId>{5C22544A-7EE6-4342-B048-85BDC9FD1C3A}</a:tableStyleId>
              </a:tblPr>
              <a:tblGrid>
                <a:gridCol w="765031">
                  <a:extLst>
                    <a:ext uri="{9D8B030D-6E8A-4147-A177-3AD203B41FA5}">
                      <a16:colId xmlns:a16="http://schemas.microsoft.com/office/drawing/2014/main" val="1949569719"/>
                    </a:ext>
                  </a:extLst>
                </a:gridCol>
              </a:tblGrid>
              <a:tr h="367305">
                <a:tc>
                  <a:txBody>
                    <a:bodyPr/>
                    <a:lstStyle/>
                    <a:p>
                      <a:endParaRPr lang="en-GB" sz="100" dirty="0"/>
                    </a:p>
                  </a:txBody>
                  <a:tcPr marT="50292" marB="502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52392066"/>
                  </a:ext>
                </a:extLst>
              </a:tr>
              <a:tr h="367305">
                <a:tc>
                  <a:txBody>
                    <a:bodyPr/>
                    <a:lstStyle/>
                    <a:p>
                      <a:endParaRPr lang="en-GB" sz="100" dirty="0"/>
                    </a:p>
                  </a:txBody>
                  <a:tcPr marT="50292" marB="502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505278"/>
                  </a:ext>
                </a:extLst>
              </a:tr>
              <a:tr h="367305">
                <a:tc>
                  <a:txBody>
                    <a:bodyPr/>
                    <a:lstStyle/>
                    <a:p>
                      <a:endParaRPr lang="en-GB" sz="100" dirty="0"/>
                    </a:p>
                  </a:txBody>
                  <a:tcPr marT="50292" marB="502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1079540"/>
                  </a:ext>
                </a:extLst>
              </a:tr>
              <a:tr h="367305">
                <a:tc>
                  <a:txBody>
                    <a:bodyPr/>
                    <a:lstStyle/>
                    <a:p>
                      <a:endParaRPr lang="en-GB" sz="100" dirty="0"/>
                    </a:p>
                  </a:txBody>
                  <a:tcPr marT="50292" marB="502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62954520"/>
                  </a:ext>
                </a:extLst>
              </a:tr>
              <a:tr h="367305">
                <a:tc>
                  <a:txBody>
                    <a:bodyPr/>
                    <a:lstStyle/>
                    <a:p>
                      <a:endParaRPr lang="en-GB" sz="100" dirty="0"/>
                    </a:p>
                  </a:txBody>
                  <a:tcPr marT="50292" marB="502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40201417"/>
                  </a:ext>
                </a:extLst>
              </a:tr>
            </a:tbl>
          </a:graphicData>
        </a:graphic>
      </p:graphicFrame>
      <p:graphicFrame>
        <p:nvGraphicFramePr>
          <p:cNvPr id="13" name="Table 12">
            <a:extLst>
              <a:ext uri="{FF2B5EF4-FFF2-40B4-BE49-F238E27FC236}">
                <a16:creationId xmlns:a16="http://schemas.microsoft.com/office/drawing/2014/main" id="{D34E324E-B595-4209-BDF5-A9DDE95B80C8}"/>
              </a:ext>
            </a:extLst>
          </p:cNvPr>
          <p:cNvGraphicFramePr>
            <a:graphicFrameLocks noGrp="1"/>
          </p:cNvGraphicFramePr>
          <p:nvPr>
            <p:extLst>
              <p:ext uri="{D42A27DB-BD31-4B8C-83A1-F6EECF244321}">
                <p14:modId xmlns:p14="http://schemas.microsoft.com/office/powerpoint/2010/main" val="1890851430"/>
              </p:ext>
            </p:extLst>
          </p:nvPr>
        </p:nvGraphicFramePr>
        <p:xfrm>
          <a:off x="4912039" y="2898315"/>
          <a:ext cx="765031" cy="1836525"/>
        </p:xfrm>
        <a:graphic>
          <a:graphicData uri="http://schemas.openxmlformats.org/drawingml/2006/table">
            <a:tbl>
              <a:tblPr firstRow="1" bandRow="1">
                <a:tableStyleId>{5C22544A-7EE6-4342-B048-85BDC9FD1C3A}</a:tableStyleId>
              </a:tblPr>
              <a:tblGrid>
                <a:gridCol w="765031">
                  <a:extLst>
                    <a:ext uri="{9D8B030D-6E8A-4147-A177-3AD203B41FA5}">
                      <a16:colId xmlns:a16="http://schemas.microsoft.com/office/drawing/2014/main" val="1949569719"/>
                    </a:ext>
                  </a:extLst>
                </a:gridCol>
              </a:tblGrid>
              <a:tr h="367305">
                <a:tc>
                  <a:txBody>
                    <a:bodyPr/>
                    <a:lstStyle/>
                    <a:p>
                      <a:endParaRPr lang="en-GB" sz="100" dirty="0"/>
                    </a:p>
                  </a:txBody>
                  <a:tcPr marT="50292" marB="502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52392066"/>
                  </a:ext>
                </a:extLst>
              </a:tr>
              <a:tr h="367305">
                <a:tc>
                  <a:txBody>
                    <a:bodyPr/>
                    <a:lstStyle/>
                    <a:p>
                      <a:endParaRPr lang="en-GB" sz="100" dirty="0"/>
                    </a:p>
                  </a:txBody>
                  <a:tcPr marT="50292" marB="502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505278"/>
                  </a:ext>
                </a:extLst>
              </a:tr>
              <a:tr h="367305">
                <a:tc>
                  <a:txBody>
                    <a:bodyPr/>
                    <a:lstStyle/>
                    <a:p>
                      <a:endParaRPr lang="en-GB" sz="100" dirty="0"/>
                    </a:p>
                  </a:txBody>
                  <a:tcPr marT="50292" marB="502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1079540"/>
                  </a:ext>
                </a:extLst>
              </a:tr>
              <a:tr h="367305">
                <a:tc>
                  <a:txBody>
                    <a:bodyPr/>
                    <a:lstStyle/>
                    <a:p>
                      <a:endParaRPr lang="en-GB" sz="100" dirty="0"/>
                    </a:p>
                  </a:txBody>
                  <a:tcPr marT="50292" marB="502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4262954520"/>
                  </a:ext>
                </a:extLst>
              </a:tr>
              <a:tr h="367305">
                <a:tc>
                  <a:txBody>
                    <a:bodyPr/>
                    <a:lstStyle/>
                    <a:p>
                      <a:endParaRPr lang="en-GB" sz="100" dirty="0"/>
                    </a:p>
                  </a:txBody>
                  <a:tcPr marT="50292" marB="502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440201417"/>
                  </a:ext>
                </a:extLst>
              </a:tr>
            </a:tbl>
          </a:graphicData>
        </a:graphic>
      </p:graphicFrame>
      <p:graphicFrame>
        <p:nvGraphicFramePr>
          <p:cNvPr id="14" name="Table 13">
            <a:extLst>
              <a:ext uri="{FF2B5EF4-FFF2-40B4-BE49-F238E27FC236}">
                <a16:creationId xmlns:a16="http://schemas.microsoft.com/office/drawing/2014/main" id="{296C0FEC-798B-423B-A385-E80D96EA4172}"/>
              </a:ext>
            </a:extLst>
          </p:cNvPr>
          <p:cNvGraphicFramePr>
            <a:graphicFrameLocks noGrp="1"/>
          </p:cNvGraphicFramePr>
          <p:nvPr>
            <p:extLst>
              <p:ext uri="{D42A27DB-BD31-4B8C-83A1-F6EECF244321}">
                <p14:modId xmlns:p14="http://schemas.microsoft.com/office/powerpoint/2010/main" val="4219320864"/>
              </p:ext>
            </p:extLst>
          </p:nvPr>
        </p:nvGraphicFramePr>
        <p:xfrm>
          <a:off x="6266241" y="2898314"/>
          <a:ext cx="765031" cy="1836525"/>
        </p:xfrm>
        <a:graphic>
          <a:graphicData uri="http://schemas.openxmlformats.org/drawingml/2006/table">
            <a:tbl>
              <a:tblPr firstRow="1" bandRow="1">
                <a:tableStyleId>{5C22544A-7EE6-4342-B048-85BDC9FD1C3A}</a:tableStyleId>
              </a:tblPr>
              <a:tblGrid>
                <a:gridCol w="765031">
                  <a:extLst>
                    <a:ext uri="{9D8B030D-6E8A-4147-A177-3AD203B41FA5}">
                      <a16:colId xmlns:a16="http://schemas.microsoft.com/office/drawing/2014/main" val="1949569719"/>
                    </a:ext>
                  </a:extLst>
                </a:gridCol>
              </a:tblGrid>
              <a:tr h="367305">
                <a:tc>
                  <a:txBody>
                    <a:bodyPr/>
                    <a:lstStyle/>
                    <a:p>
                      <a:endParaRPr lang="en-GB" sz="100" dirty="0"/>
                    </a:p>
                  </a:txBody>
                  <a:tcPr marT="50292" marB="502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652392066"/>
                  </a:ext>
                </a:extLst>
              </a:tr>
              <a:tr h="367305">
                <a:tc>
                  <a:txBody>
                    <a:bodyPr/>
                    <a:lstStyle/>
                    <a:p>
                      <a:endParaRPr lang="en-GB" sz="100" dirty="0"/>
                    </a:p>
                  </a:txBody>
                  <a:tcPr marT="50292" marB="502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66505278"/>
                  </a:ext>
                </a:extLst>
              </a:tr>
              <a:tr h="367305">
                <a:tc>
                  <a:txBody>
                    <a:bodyPr/>
                    <a:lstStyle/>
                    <a:p>
                      <a:endParaRPr lang="en-GB" sz="100" dirty="0"/>
                    </a:p>
                  </a:txBody>
                  <a:tcPr marT="50292" marB="502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911079540"/>
                  </a:ext>
                </a:extLst>
              </a:tr>
              <a:tr h="367305">
                <a:tc>
                  <a:txBody>
                    <a:bodyPr/>
                    <a:lstStyle/>
                    <a:p>
                      <a:endParaRPr lang="en-GB" sz="100" dirty="0"/>
                    </a:p>
                  </a:txBody>
                  <a:tcPr marT="50292" marB="502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4262954520"/>
                  </a:ext>
                </a:extLst>
              </a:tr>
              <a:tr h="367305">
                <a:tc>
                  <a:txBody>
                    <a:bodyPr/>
                    <a:lstStyle/>
                    <a:p>
                      <a:endParaRPr lang="en-GB" sz="100" dirty="0"/>
                    </a:p>
                  </a:txBody>
                  <a:tcPr marT="50292" marB="502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440201417"/>
                  </a:ext>
                </a:extLst>
              </a:tr>
            </a:tbl>
          </a:graphicData>
        </a:graphic>
      </p:graphicFrame>
      <p:graphicFrame>
        <p:nvGraphicFramePr>
          <p:cNvPr id="15" name="Table 14">
            <a:extLst>
              <a:ext uri="{FF2B5EF4-FFF2-40B4-BE49-F238E27FC236}">
                <a16:creationId xmlns:a16="http://schemas.microsoft.com/office/drawing/2014/main" id="{CCF8C0E3-54A3-47EA-B774-1F4FD6876CF5}"/>
              </a:ext>
            </a:extLst>
          </p:cNvPr>
          <p:cNvGraphicFramePr>
            <a:graphicFrameLocks noGrp="1"/>
          </p:cNvGraphicFramePr>
          <p:nvPr>
            <p:extLst>
              <p:ext uri="{D42A27DB-BD31-4B8C-83A1-F6EECF244321}">
                <p14:modId xmlns:p14="http://schemas.microsoft.com/office/powerpoint/2010/main" val="121929617"/>
              </p:ext>
            </p:extLst>
          </p:nvPr>
        </p:nvGraphicFramePr>
        <p:xfrm>
          <a:off x="3557838" y="2898314"/>
          <a:ext cx="765031" cy="1836525"/>
        </p:xfrm>
        <a:graphic>
          <a:graphicData uri="http://schemas.openxmlformats.org/drawingml/2006/table">
            <a:tbl>
              <a:tblPr firstRow="1" bandRow="1">
                <a:tableStyleId>{5C22544A-7EE6-4342-B048-85BDC9FD1C3A}</a:tableStyleId>
              </a:tblPr>
              <a:tblGrid>
                <a:gridCol w="765031">
                  <a:extLst>
                    <a:ext uri="{9D8B030D-6E8A-4147-A177-3AD203B41FA5}">
                      <a16:colId xmlns:a16="http://schemas.microsoft.com/office/drawing/2014/main" val="1949569719"/>
                    </a:ext>
                  </a:extLst>
                </a:gridCol>
              </a:tblGrid>
              <a:tr h="367305">
                <a:tc>
                  <a:txBody>
                    <a:bodyPr/>
                    <a:lstStyle/>
                    <a:p>
                      <a:endParaRPr lang="en-GB" sz="100" dirty="0"/>
                    </a:p>
                  </a:txBody>
                  <a:tcPr marT="50292" marB="502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52392066"/>
                  </a:ext>
                </a:extLst>
              </a:tr>
              <a:tr h="367305">
                <a:tc>
                  <a:txBody>
                    <a:bodyPr/>
                    <a:lstStyle/>
                    <a:p>
                      <a:endParaRPr lang="en-GB" sz="100" dirty="0"/>
                    </a:p>
                  </a:txBody>
                  <a:tcPr marT="50292" marB="502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505278"/>
                  </a:ext>
                </a:extLst>
              </a:tr>
              <a:tr h="367305">
                <a:tc>
                  <a:txBody>
                    <a:bodyPr/>
                    <a:lstStyle/>
                    <a:p>
                      <a:endParaRPr lang="en-GB" sz="100" dirty="0"/>
                    </a:p>
                  </a:txBody>
                  <a:tcPr marT="50292" marB="502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1079540"/>
                  </a:ext>
                </a:extLst>
              </a:tr>
              <a:tr h="367305">
                <a:tc>
                  <a:txBody>
                    <a:bodyPr/>
                    <a:lstStyle/>
                    <a:p>
                      <a:endParaRPr lang="en-GB" sz="100" dirty="0"/>
                    </a:p>
                  </a:txBody>
                  <a:tcPr marT="50292" marB="502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62954520"/>
                  </a:ext>
                </a:extLst>
              </a:tr>
              <a:tr h="367305">
                <a:tc>
                  <a:txBody>
                    <a:bodyPr/>
                    <a:lstStyle/>
                    <a:p>
                      <a:endParaRPr lang="en-GB" sz="100" dirty="0"/>
                    </a:p>
                  </a:txBody>
                  <a:tcPr marT="50292" marB="502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440201417"/>
                  </a:ext>
                </a:extLst>
              </a:tr>
            </a:tbl>
          </a:graphicData>
        </a:graphic>
      </p:graphicFrame>
      <p:graphicFrame>
        <p:nvGraphicFramePr>
          <p:cNvPr id="20" name="Table 19">
            <a:extLst>
              <a:ext uri="{FF2B5EF4-FFF2-40B4-BE49-F238E27FC236}">
                <a16:creationId xmlns:a16="http://schemas.microsoft.com/office/drawing/2014/main" id="{13036358-B479-4C4A-8EE5-A52E573496D3}"/>
              </a:ext>
            </a:extLst>
          </p:cNvPr>
          <p:cNvGraphicFramePr>
            <a:graphicFrameLocks noGrp="1"/>
          </p:cNvGraphicFramePr>
          <p:nvPr>
            <p:extLst>
              <p:ext uri="{D42A27DB-BD31-4B8C-83A1-F6EECF244321}">
                <p14:modId xmlns:p14="http://schemas.microsoft.com/office/powerpoint/2010/main" val="2156563723"/>
              </p:ext>
            </p:extLst>
          </p:nvPr>
        </p:nvGraphicFramePr>
        <p:xfrm>
          <a:off x="2203637" y="4878382"/>
          <a:ext cx="4825821" cy="1307705"/>
        </p:xfrm>
        <a:graphic>
          <a:graphicData uri="http://schemas.openxmlformats.org/drawingml/2006/table">
            <a:tbl>
              <a:tblPr firstRow="1" bandRow="1">
                <a:tableStyleId>{2D5ABB26-0587-4C30-8999-92F81FD0307C}</a:tableStyleId>
              </a:tblPr>
              <a:tblGrid>
                <a:gridCol w="689403">
                  <a:extLst>
                    <a:ext uri="{9D8B030D-6E8A-4147-A177-3AD203B41FA5}">
                      <a16:colId xmlns:a16="http://schemas.microsoft.com/office/drawing/2014/main" val="587377394"/>
                    </a:ext>
                  </a:extLst>
                </a:gridCol>
                <a:gridCol w="689403">
                  <a:extLst>
                    <a:ext uri="{9D8B030D-6E8A-4147-A177-3AD203B41FA5}">
                      <a16:colId xmlns:a16="http://schemas.microsoft.com/office/drawing/2014/main" val="740272261"/>
                    </a:ext>
                  </a:extLst>
                </a:gridCol>
                <a:gridCol w="689403">
                  <a:extLst>
                    <a:ext uri="{9D8B030D-6E8A-4147-A177-3AD203B41FA5}">
                      <a16:colId xmlns:a16="http://schemas.microsoft.com/office/drawing/2014/main" val="3613998246"/>
                    </a:ext>
                  </a:extLst>
                </a:gridCol>
                <a:gridCol w="689403">
                  <a:extLst>
                    <a:ext uri="{9D8B030D-6E8A-4147-A177-3AD203B41FA5}">
                      <a16:colId xmlns:a16="http://schemas.microsoft.com/office/drawing/2014/main" val="1355391955"/>
                    </a:ext>
                  </a:extLst>
                </a:gridCol>
                <a:gridCol w="689403">
                  <a:extLst>
                    <a:ext uri="{9D8B030D-6E8A-4147-A177-3AD203B41FA5}">
                      <a16:colId xmlns:a16="http://schemas.microsoft.com/office/drawing/2014/main" val="1954942856"/>
                    </a:ext>
                  </a:extLst>
                </a:gridCol>
                <a:gridCol w="689403">
                  <a:extLst>
                    <a:ext uri="{9D8B030D-6E8A-4147-A177-3AD203B41FA5}">
                      <a16:colId xmlns:a16="http://schemas.microsoft.com/office/drawing/2014/main" val="1966657584"/>
                    </a:ext>
                  </a:extLst>
                </a:gridCol>
                <a:gridCol w="689403">
                  <a:extLst>
                    <a:ext uri="{9D8B030D-6E8A-4147-A177-3AD203B41FA5}">
                      <a16:colId xmlns:a16="http://schemas.microsoft.com/office/drawing/2014/main" val="3481109247"/>
                    </a:ext>
                  </a:extLst>
                </a:gridCol>
              </a:tblGrid>
              <a:tr h="647636">
                <a:tc>
                  <a:txBody>
                    <a:bodyPr/>
                    <a:lstStyle/>
                    <a:p>
                      <a:pPr algn="ctr"/>
                      <a:r>
                        <a:rPr lang="en-GB" sz="3200" b="1" dirty="0">
                          <a:solidFill>
                            <a:srgbClr val="FF0000"/>
                          </a:solidFill>
                          <a:latin typeface="Century Gothic" panose="020B0502020202020204" pitchFamily="34" charset="0"/>
                        </a:rPr>
                        <a:t>0</a:t>
                      </a:r>
                    </a:p>
                  </a:txBody>
                  <a:tcPr anchor="ctr">
                    <a:lnR>
                      <a:noFill/>
                    </a:lnR>
                    <a:lnB w="38100" cap="flat" cmpd="sng" algn="ctr">
                      <a:solidFill>
                        <a:srgbClr val="FF0000"/>
                      </a:solidFill>
                      <a:prstDash val="solid"/>
                      <a:round/>
                      <a:headEnd type="none" w="med" len="med"/>
                      <a:tailEnd type="none" w="med" len="med"/>
                    </a:lnB>
                  </a:tcPr>
                </a:tc>
                <a:tc>
                  <a:txBody>
                    <a:bodyPr/>
                    <a:lstStyle/>
                    <a:p>
                      <a:pPr algn="ctr"/>
                      <a:endParaRPr lang="en-GB" sz="3200" b="1" dirty="0">
                        <a:solidFill>
                          <a:srgbClr val="FF0000"/>
                        </a:solidFill>
                        <a:latin typeface="Century Gothic" panose="020B0502020202020204" pitchFamily="34" charset="0"/>
                      </a:endParaRP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1</a:t>
                      </a:r>
                    </a:p>
                  </a:txBody>
                  <a:tcPr anchor="ctr">
                    <a:lnL>
                      <a:noFill/>
                    </a:lnL>
                    <a:lnR>
                      <a:noFill/>
                    </a:lnR>
                    <a:lnB w="38100" cap="flat" cmpd="sng" algn="ctr">
                      <a:solidFill>
                        <a:srgbClr val="FF0000"/>
                      </a:solidFill>
                      <a:prstDash val="solid"/>
                      <a:round/>
                      <a:headEnd type="none" w="med" len="med"/>
                      <a:tailEnd type="none" w="med" len="med"/>
                    </a:lnB>
                  </a:tcPr>
                </a:tc>
                <a:tc>
                  <a:txBody>
                    <a:bodyPr/>
                    <a:lstStyle/>
                    <a:p>
                      <a:pPr algn="ctr"/>
                      <a:endParaRPr lang="en-GB" sz="3200" b="1" dirty="0">
                        <a:solidFill>
                          <a:srgbClr val="FF0000"/>
                        </a:solidFill>
                        <a:latin typeface="Century Gothic" panose="020B0502020202020204" pitchFamily="34" charset="0"/>
                      </a:endParaRP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2</a:t>
                      </a:r>
                    </a:p>
                  </a:txBody>
                  <a:tcPr anchor="ctr">
                    <a:lnL>
                      <a:noFill/>
                    </a:lnL>
                    <a:lnR>
                      <a:noFill/>
                    </a:lnR>
                    <a:lnB w="38100" cap="flat" cmpd="sng" algn="ctr">
                      <a:solidFill>
                        <a:srgbClr val="FF0000"/>
                      </a:solidFill>
                      <a:prstDash val="solid"/>
                      <a:round/>
                      <a:headEnd type="none" w="med" len="med"/>
                      <a:tailEnd type="none" w="med" len="med"/>
                    </a:lnB>
                  </a:tcPr>
                </a:tc>
                <a:tc>
                  <a:txBody>
                    <a:bodyPr/>
                    <a:lstStyle/>
                    <a:p>
                      <a:pPr algn="ctr"/>
                      <a:endParaRPr lang="en-GB" sz="3200" b="1" dirty="0">
                        <a:solidFill>
                          <a:srgbClr val="FF0000"/>
                        </a:solidFill>
                        <a:latin typeface="Century Gothic" panose="020B0502020202020204" pitchFamily="34" charset="0"/>
                      </a:endParaRP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5</a:t>
                      </a:r>
                    </a:p>
                  </a:txBody>
                  <a:tcPr anchor="ctr">
                    <a:lnL>
                      <a:noFill/>
                    </a:lnL>
                    <a:lnR>
                      <a:noFill/>
                    </a:lnR>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2964814596"/>
                  </a:ext>
                </a:extLst>
              </a:tr>
              <a:tr h="660069">
                <a:tc>
                  <a:txBody>
                    <a:bodyPr/>
                    <a:lstStyle/>
                    <a:p>
                      <a:pPr algn="ctr"/>
                      <a:r>
                        <a:rPr lang="en-GB" sz="3200" b="1" dirty="0">
                          <a:solidFill>
                            <a:srgbClr val="FF0000"/>
                          </a:solidFill>
                          <a:latin typeface="Century Gothic" panose="020B0502020202020204" pitchFamily="34" charset="0"/>
                        </a:rPr>
                        <a:t>5</a:t>
                      </a:r>
                    </a:p>
                  </a:txBody>
                  <a:tcPr anchor="ctr">
                    <a:lnR>
                      <a:noFill/>
                    </a:lnR>
                    <a:lnT w="38100" cap="flat" cmpd="sng" algn="ctr">
                      <a:solidFill>
                        <a:srgbClr val="FF0000"/>
                      </a:solidFill>
                      <a:prstDash val="solid"/>
                      <a:round/>
                      <a:headEnd type="none" w="med" len="med"/>
                      <a:tailEnd type="none" w="med" len="med"/>
                    </a:lnT>
                  </a:tcPr>
                </a:tc>
                <a:tc>
                  <a:txBody>
                    <a:bodyPr/>
                    <a:lstStyle/>
                    <a:p>
                      <a:pPr algn="ctr"/>
                      <a:endParaRPr lang="en-GB" sz="3200" b="1" dirty="0">
                        <a:solidFill>
                          <a:srgbClr val="FF0000"/>
                        </a:solidFill>
                        <a:latin typeface="Century Gothic" panose="020B0502020202020204" pitchFamily="34" charset="0"/>
                      </a:endParaRP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5</a:t>
                      </a:r>
                    </a:p>
                  </a:txBody>
                  <a:tcPr anchor="ctr">
                    <a:lnL>
                      <a:noFill/>
                    </a:lnL>
                    <a:lnR>
                      <a:noFill/>
                    </a:lnR>
                    <a:lnT w="38100" cap="flat" cmpd="sng" algn="ctr">
                      <a:solidFill>
                        <a:srgbClr val="FF0000"/>
                      </a:solidFill>
                      <a:prstDash val="solid"/>
                      <a:round/>
                      <a:headEnd type="none" w="med" len="med"/>
                      <a:tailEnd type="none" w="med" len="med"/>
                    </a:lnT>
                  </a:tcPr>
                </a:tc>
                <a:tc>
                  <a:txBody>
                    <a:bodyPr/>
                    <a:lstStyle/>
                    <a:p>
                      <a:pPr algn="ctr"/>
                      <a:endParaRPr lang="en-GB" sz="3200" b="1" dirty="0">
                        <a:solidFill>
                          <a:srgbClr val="FF0000"/>
                        </a:solidFill>
                        <a:latin typeface="Century Gothic" panose="020B0502020202020204" pitchFamily="34" charset="0"/>
                      </a:endParaRP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5</a:t>
                      </a:r>
                    </a:p>
                  </a:txBody>
                  <a:tcPr anchor="ctr">
                    <a:lnL>
                      <a:noFill/>
                    </a:lnL>
                    <a:lnR>
                      <a:noFill/>
                    </a:lnR>
                    <a:lnT w="38100" cap="flat" cmpd="sng" algn="ctr">
                      <a:solidFill>
                        <a:srgbClr val="FF0000"/>
                      </a:solidFill>
                      <a:prstDash val="solid"/>
                      <a:round/>
                      <a:headEnd type="none" w="med" len="med"/>
                      <a:tailEnd type="none" w="med" len="med"/>
                    </a:lnT>
                  </a:tcPr>
                </a:tc>
                <a:tc>
                  <a:txBody>
                    <a:bodyPr/>
                    <a:lstStyle/>
                    <a:p>
                      <a:pPr algn="ctr"/>
                      <a:endParaRPr lang="en-GB" sz="3200" b="1" dirty="0">
                        <a:solidFill>
                          <a:srgbClr val="FF0000"/>
                        </a:solidFill>
                        <a:latin typeface="Century Gothic" panose="020B0502020202020204" pitchFamily="34" charset="0"/>
                      </a:endParaRP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5</a:t>
                      </a:r>
                    </a:p>
                  </a:txBody>
                  <a:tcPr anchor="ctr">
                    <a:lnL>
                      <a:noFill/>
                    </a:lnL>
                    <a:lnR>
                      <a:noFill/>
                    </a:lnR>
                    <a:lnT w="38100"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2396213274"/>
                  </a:ext>
                </a:extLst>
              </a:tr>
            </a:tbl>
          </a:graphicData>
        </a:graphic>
      </p:graphicFrame>
      <p:grpSp>
        <p:nvGrpSpPr>
          <p:cNvPr id="21" name="Group 20">
            <a:extLst>
              <a:ext uri="{FF2B5EF4-FFF2-40B4-BE49-F238E27FC236}">
                <a16:creationId xmlns:a16="http://schemas.microsoft.com/office/drawing/2014/main" id="{E2843A7E-3F67-4918-BC07-D596CE98D40E}"/>
              </a:ext>
            </a:extLst>
          </p:cNvPr>
          <p:cNvGrpSpPr/>
          <p:nvPr/>
        </p:nvGrpSpPr>
        <p:grpSpPr>
          <a:xfrm>
            <a:off x="13764" y="6454317"/>
            <a:ext cx="1238400" cy="403587"/>
            <a:chOff x="22310" y="6454317"/>
            <a:chExt cx="1238400" cy="403587"/>
          </a:xfrm>
        </p:grpSpPr>
        <p:sp>
          <p:nvSpPr>
            <p:cNvPr id="22" name="TextBox 8">
              <a:extLst>
                <a:ext uri="{FF2B5EF4-FFF2-40B4-BE49-F238E27FC236}">
                  <a16:creationId xmlns:a16="http://schemas.microsoft.com/office/drawing/2014/main" id="{2C932C8A-9A2E-4BB2-87CA-5D1D46E3D71C}"/>
                </a:ext>
              </a:extLst>
            </p:cNvPr>
            <p:cNvSpPr txBox="1"/>
            <p:nvPr/>
          </p:nvSpPr>
          <p:spPr>
            <a:xfrm>
              <a:off x="22310" y="6688627"/>
              <a:ext cx="12384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2019</a:t>
              </a:r>
            </a:p>
          </p:txBody>
        </p:sp>
        <p:pic>
          <p:nvPicPr>
            <p:cNvPr id="23" name="Picture 22" descr="A close up of a sign&#10;&#10;Description generated with high confidence">
              <a:extLst>
                <a:ext uri="{FF2B5EF4-FFF2-40B4-BE49-F238E27FC236}">
                  <a16:creationId xmlns:a16="http://schemas.microsoft.com/office/drawing/2014/main" id="{38E5372C-08F5-485A-B332-721EC6EA5F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2285400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Order the fractions in descending order.</a:t>
            </a:r>
            <a:endParaRPr lang="en-GB" sz="2000" b="1" u="sng" dirty="0">
              <a:solidFill>
                <a:schemeClr val="tx1"/>
              </a:solidFill>
              <a:latin typeface="Century Gothic" panose="020B0502020202020204" pitchFamily="34" charset="0"/>
            </a:endParaRPr>
          </a:p>
        </p:txBody>
      </p:sp>
      <p:graphicFrame>
        <p:nvGraphicFramePr>
          <p:cNvPr id="10" name="Table 9">
            <a:extLst>
              <a:ext uri="{FF2B5EF4-FFF2-40B4-BE49-F238E27FC236}">
                <a16:creationId xmlns:a16="http://schemas.microsoft.com/office/drawing/2014/main" id="{7DA3C673-62BE-47F5-B144-BF6A5CB94024}"/>
              </a:ext>
            </a:extLst>
          </p:cNvPr>
          <p:cNvGraphicFramePr>
            <a:graphicFrameLocks noGrp="1"/>
          </p:cNvGraphicFramePr>
          <p:nvPr>
            <p:extLst>
              <p:ext uri="{D42A27DB-BD31-4B8C-83A1-F6EECF244321}">
                <p14:modId xmlns:p14="http://schemas.microsoft.com/office/powerpoint/2010/main" val="3406814221"/>
              </p:ext>
            </p:extLst>
          </p:nvPr>
        </p:nvGraphicFramePr>
        <p:xfrm>
          <a:off x="2203637" y="1500148"/>
          <a:ext cx="4736725" cy="1307705"/>
        </p:xfrm>
        <a:graphic>
          <a:graphicData uri="http://schemas.openxmlformats.org/drawingml/2006/table">
            <a:tbl>
              <a:tblPr firstRow="1" bandRow="1">
                <a:tableStyleId>{2D5ABB26-0587-4C30-8999-92F81FD0307C}</a:tableStyleId>
              </a:tblPr>
              <a:tblGrid>
                <a:gridCol w="676675">
                  <a:extLst>
                    <a:ext uri="{9D8B030D-6E8A-4147-A177-3AD203B41FA5}">
                      <a16:colId xmlns:a16="http://schemas.microsoft.com/office/drawing/2014/main" val="587377394"/>
                    </a:ext>
                  </a:extLst>
                </a:gridCol>
                <a:gridCol w="676675">
                  <a:extLst>
                    <a:ext uri="{9D8B030D-6E8A-4147-A177-3AD203B41FA5}">
                      <a16:colId xmlns:a16="http://schemas.microsoft.com/office/drawing/2014/main" val="740272261"/>
                    </a:ext>
                  </a:extLst>
                </a:gridCol>
                <a:gridCol w="676675">
                  <a:extLst>
                    <a:ext uri="{9D8B030D-6E8A-4147-A177-3AD203B41FA5}">
                      <a16:colId xmlns:a16="http://schemas.microsoft.com/office/drawing/2014/main" val="3613998246"/>
                    </a:ext>
                  </a:extLst>
                </a:gridCol>
                <a:gridCol w="676675">
                  <a:extLst>
                    <a:ext uri="{9D8B030D-6E8A-4147-A177-3AD203B41FA5}">
                      <a16:colId xmlns:a16="http://schemas.microsoft.com/office/drawing/2014/main" val="1355391955"/>
                    </a:ext>
                  </a:extLst>
                </a:gridCol>
                <a:gridCol w="676675">
                  <a:extLst>
                    <a:ext uri="{9D8B030D-6E8A-4147-A177-3AD203B41FA5}">
                      <a16:colId xmlns:a16="http://schemas.microsoft.com/office/drawing/2014/main" val="1954942856"/>
                    </a:ext>
                  </a:extLst>
                </a:gridCol>
                <a:gridCol w="676675">
                  <a:extLst>
                    <a:ext uri="{9D8B030D-6E8A-4147-A177-3AD203B41FA5}">
                      <a16:colId xmlns:a16="http://schemas.microsoft.com/office/drawing/2014/main" val="1966657584"/>
                    </a:ext>
                  </a:extLst>
                </a:gridCol>
                <a:gridCol w="676675">
                  <a:extLst>
                    <a:ext uri="{9D8B030D-6E8A-4147-A177-3AD203B41FA5}">
                      <a16:colId xmlns:a16="http://schemas.microsoft.com/office/drawing/2014/main" val="3481109247"/>
                    </a:ext>
                  </a:extLst>
                </a:gridCol>
              </a:tblGrid>
              <a:tr h="647636">
                <a:tc>
                  <a:txBody>
                    <a:bodyPr/>
                    <a:lstStyle/>
                    <a:p>
                      <a:pPr algn="ctr"/>
                      <a:r>
                        <a:rPr lang="en-GB" sz="3200" b="1" dirty="0">
                          <a:solidFill>
                            <a:schemeClr val="tx1"/>
                          </a:solidFill>
                          <a:latin typeface="Century Gothic" panose="020B0502020202020204" pitchFamily="34" charset="0"/>
                        </a:rPr>
                        <a:t>5</a:t>
                      </a:r>
                    </a:p>
                  </a:txBody>
                  <a:tcPr anchor="ctr">
                    <a:lnR>
                      <a:noFill/>
                    </a:lnR>
                    <a:lnB w="28575" cap="flat" cmpd="sng" algn="ctr">
                      <a:solidFill>
                        <a:schemeClr val="tx1"/>
                      </a:solidFill>
                      <a:prstDash val="solid"/>
                      <a:round/>
                      <a:headEnd type="none" w="med" len="med"/>
                      <a:tailEnd type="none" w="med" len="med"/>
                    </a:lnB>
                  </a:tcPr>
                </a:tc>
                <a:tc>
                  <a:txBody>
                    <a:bodyPr/>
                    <a:lstStyle/>
                    <a:p>
                      <a:pPr algn="ctr"/>
                      <a:endParaRPr lang="en-GB" sz="3200" b="1" dirty="0">
                        <a:solidFill>
                          <a:schemeClr val="tx1"/>
                        </a:solidFill>
                        <a:latin typeface="Century Gothic" panose="020B0502020202020204" pitchFamily="34" charset="0"/>
                      </a:endParaRP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chemeClr val="tx1"/>
                          </a:solidFill>
                          <a:latin typeface="Century Gothic" panose="020B0502020202020204" pitchFamily="34" charset="0"/>
                        </a:rPr>
                        <a:t>7</a:t>
                      </a:r>
                    </a:p>
                  </a:txBody>
                  <a:tcPr anchor="ctr">
                    <a:lnL>
                      <a:noFill/>
                    </a:lnL>
                    <a:lnR>
                      <a:noFill/>
                    </a:lnR>
                    <a:lnB w="28575" cap="flat" cmpd="sng" algn="ctr">
                      <a:solidFill>
                        <a:schemeClr val="tx1"/>
                      </a:solidFill>
                      <a:prstDash val="solid"/>
                      <a:round/>
                      <a:headEnd type="none" w="med" len="med"/>
                      <a:tailEnd type="none" w="med" len="med"/>
                    </a:lnB>
                  </a:tcPr>
                </a:tc>
                <a:tc>
                  <a:txBody>
                    <a:bodyPr/>
                    <a:lstStyle/>
                    <a:p>
                      <a:pPr algn="ctr"/>
                      <a:endParaRPr lang="en-GB" sz="3200" b="1" dirty="0">
                        <a:solidFill>
                          <a:schemeClr val="tx1"/>
                        </a:solidFill>
                        <a:latin typeface="Century Gothic" panose="020B0502020202020204" pitchFamily="34" charset="0"/>
                      </a:endParaRP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chemeClr val="tx1"/>
                          </a:solidFill>
                          <a:latin typeface="Century Gothic" panose="020B0502020202020204" pitchFamily="34" charset="0"/>
                        </a:rPr>
                        <a:t>1</a:t>
                      </a:r>
                    </a:p>
                  </a:txBody>
                  <a:tcPr anchor="ctr">
                    <a:lnL>
                      <a:noFill/>
                    </a:lnL>
                    <a:lnR>
                      <a:noFill/>
                    </a:lnR>
                    <a:lnB w="28575" cap="flat" cmpd="sng" algn="ctr">
                      <a:solidFill>
                        <a:schemeClr val="tx1"/>
                      </a:solidFill>
                      <a:prstDash val="solid"/>
                      <a:round/>
                      <a:headEnd type="none" w="med" len="med"/>
                      <a:tailEnd type="none" w="med" len="med"/>
                    </a:lnB>
                  </a:tcPr>
                </a:tc>
                <a:tc>
                  <a:txBody>
                    <a:bodyPr/>
                    <a:lstStyle/>
                    <a:p>
                      <a:pPr algn="ctr"/>
                      <a:endParaRPr lang="en-GB" sz="3200" b="1" dirty="0">
                        <a:solidFill>
                          <a:schemeClr val="tx1"/>
                        </a:solidFill>
                        <a:latin typeface="Century Gothic" panose="020B0502020202020204" pitchFamily="34" charset="0"/>
                      </a:endParaRP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chemeClr val="tx1"/>
                          </a:solidFill>
                          <a:latin typeface="Century Gothic" panose="020B0502020202020204" pitchFamily="34" charset="0"/>
                        </a:rPr>
                        <a:t>3</a:t>
                      </a:r>
                    </a:p>
                  </a:txBody>
                  <a:tcPr anchor="ctr">
                    <a:lnL>
                      <a:noFill/>
                    </a:lnL>
                    <a:lnR>
                      <a:noFill/>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4814596"/>
                  </a:ext>
                </a:extLst>
              </a:tr>
              <a:tr h="660069">
                <a:tc>
                  <a:txBody>
                    <a:bodyPr/>
                    <a:lstStyle/>
                    <a:p>
                      <a:pPr algn="ctr"/>
                      <a:r>
                        <a:rPr lang="en-GB" sz="3200" b="1" dirty="0">
                          <a:solidFill>
                            <a:schemeClr val="tx1"/>
                          </a:solidFill>
                          <a:latin typeface="Century Gothic" panose="020B0502020202020204" pitchFamily="34" charset="0"/>
                        </a:rPr>
                        <a:t>12</a:t>
                      </a:r>
                    </a:p>
                  </a:txBody>
                  <a:tcPr anchor="ctr">
                    <a:lnR>
                      <a:noFill/>
                    </a:lnR>
                    <a:lnT w="28575" cap="flat" cmpd="sng" algn="ctr">
                      <a:solidFill>
                        <a:schemeClr val="tx1"/>
                      </a:solidFill>
                      <a:prstDash val="solid"/>
                      <a:round/>
                      <a:headEnd type="none" w="med" len="med"/>
                      <a:tailEnd type="none" w="med" len="med"/>
                    </a:lnT>
                  </a:tcPr>
                </a:tc>
                <a:tc>
                  <a:txBody>
                    <a:bodyPr/>
                    <a:lstStyle/>
                    <a:p>
                      <a:pPr algn="ctr"/>
                      <a:endParaRPr lang="en-GB" sz="3200" b="1" dirty="0">
                        <a:solidFill>
                          <a:schemeClr val="tx1"/>
                        </a:solidFill>
                        <a:latin typeface="Century Gothic" panose="020B0502020202020204" pitchFamily="34" charset="0"/>
                      </a:endParaRP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GB" sz="3200" b="1" dirty="0">
                          <a:solidFill>
                            <a:schemeClr val="tx1"/>
                          </a:solidFill>
                          <a:latin typeface="Century Gothic" panose="020B0502020202020204" pitchFamily="34" charset="0"/>
                        </a:rPr>
                        <a:t>12</a:t>
                      </a:r>
                    </a:p>
                  </a:txBody>
                  <a:tcPr anchor="ctr">
                    <a:lnL>
                      <a:noFill/>
                    </a:lnL>
                    <a:lnR>
                      <a:noFill/>
                    </a:lnR>
                    <a:lnT w="28575" cap="flat" cmpd="sng" algn="ctr">
                      <a:solidFill>
                        <a:schemeClr val="tx1"/>
                      </a:solidFill>
                      <a:prstDash val="solid"/>
                      <a:round/>
                      <a:headEnd type="none" w="med" len="med"/>
                      <a:tailEnd type="none" w="med" len="med"/>
                    </a:lnT>
                  </a:tcPr>
                </a:tc>
                <a:tc>
                  <a:txBody>
                    <a:bodyPr/>
                    <a:lstStyle/>
                    <a:p>
                      <a:pPr algn="ctr"/>
                      <a:endParaRPr lang="en-GB" sz="3200" b="1" dirty="0">
                        <a:solidFill>
                          <a:schemeClr val="tx1"/>
                        </a:solidFill>
                        <a:latin typeface="Century Gothic" panose="020B0502020202020204" pitchFamily="34" charset="0"/>
                      </a:endParaRP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GB" sz="3200" b="1" dirty="0">
                          <a:solidFill>
                            <a:schemeClr val="tx1"/>
                          </a:solidFill>
                          <a:latin typeface="Century Gothic" panose="020B0502020202020204" pitchFamily="34" charset="0"/>
                        </a:rPr>
                        <a:t>12</a:t>
                      </a:r>
                    </a:p>
                  </a:txBody>
                  <a:tcPr anchor="ctr">
                    <a:lnL>
                      <a:noFill/>
                    </a:lnL>
                    <a:lnR>
                      <a:noFill/>
                    </a:lnR>
                    <a:lnT w="28575" cap="flat" cmpd="sng" algn="ctr">
                      <a:solidFill>
                        <a:schemeClr val="tx1"/>
                      </a:solidFill>
                      <a:prstDash val="solid"/>
                      <a:round/>
                      <a:headEnd type="none" w="med" len="med"/>
                      <a:tailEnd type="none" w="med" len="med"/>
                    </a:lnT>
                  </a:tcPr>
                </a:tc>
                <a:tc>
                  <a:txBody>
                    <a:bodyPr/>
                    <a:lstStyle/>
                    <a:p>
                      <a:pPr algn="ctr"/>
                      <a:endParaRPr lang="en-GB" sz="3200" b="1" dirty="0">
                        <a:solidFill>
                          <a:schemeClr val="tx1"/>
                        </a:solidFill>
                        <a:latin typeface="Century Gothic" panose="020B0502020202020204" pitchFamily="34" charset="0"/>
                      </a:endParaRP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GB" sz="3200" b="1" dirty="0">
                          <a:solidFill>
                            <a:schemeClr val="tx1"/>
                          </a:solidFill>
                          <a:latin typeface="Century Gothic" panose="020B0502020202020204" pitchFamily="34" charset="0"/>
                        </a:rPr>
                        <a:t>12</a:t>
                      </a:r>
                    </a:p>
                  </a:txBody>
                  <a:tcPr anchor="ctr">
                    <a:lnL>
                      <a:noFill/>
                    </a:lnL>
                    <a:lnR>
                      <a:noFill/>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96213274"/>
                  </a:ext>
                </a:extLst>
              </a:tr>
            </a:tbl>
          </a:graphicData>
        </a:graphic>
      </p:graphicFrame>
      <p:graphicFrame>
        <p:nvGraphicFramePr>
          <p:cNvPr id="11" name="Table 10">
            <a:extLst>
              <a:ext uri="{FF2B5EF4-FFF2-40B4-BE49-F238E27FC236}">
                <a16:creationId xmlns:a16="http://schemas.microsoft.com/office/drawing/2014/main" id="{F7C062C8-A3B6-4764-87A7-EF6759C3E611}"/>
              </a:ext>
            </a:extLst>
          </p:cNvPr>
          <p:cNvGraphicFramePr>
            <a:graphicFrameLocks noGrp="1"/>
          </p:cNvGraphicFramePr>
          <p:nvPr>
            <p:extLst>
              <p:ext uri="{D42A27DB-BD31-4B8C-83A1-F6EECF244321}">
                <p14:modId xmlns:p14="http://schemas.microsoft.com/office/powerpoint/2010/main" val="460206691"/>
              </p:ext>
            </p:extLst>
          </p:nvPr>
        </p:nvGraphicFramePr>
        <p:xfrm>
          <a:off x="2203637" y="3261037"/>
          <a:ext cx="4736725" cy="1307705"/>
        </p:xfrm>
        <a:graphic>
          <a:graphicData uri="http://schemas.openxmlformats.org/drawingml/2006/table">
            <a:tbl>
              <a:tblPr firstRow="1" bandRow="1">
                <a:tableStyleId>{2D5ABB26-0587-4C30-8999-92F81FD0307C}</a:tableStyleId>
              </a:tblPr>
              <a:tblGrid>
                <a:gridCol w="676675">
                  <a:extLst>
                    <a:ext uri="{9D8B030D-6E8A-4147-A177-3AD203B41FA5}">
                      <a16:colId xmlns:a16="http://schemas.microsoft.com/office/drawing/2014/main" val="587377394"/>
                    </a:ext>
                  </a:extLst>
                </a:gridCol>
                <a:gridCol w="676675">
                  <a:extLst>
                    <a:ext uri="{9D8B030D-6E8A-4147-A177-3AD203B41FA5}">
                      <a16:colId xmlns:a16="http://schemas.microsoft.com/office/drawing/2014/main" val="740272261"/>
                    </a:ext>
                  </a:extLst>
                </a:gridCol>
                <a:gridCol w="676675">
                  <a:extLst>
                    <a:ext uri="{9D8B030D-6E8A-4147-A177-3AD203B41FA5}">
                      <a16:colId xmlns:a16="http://schemas.microsoft.com/office/drawing/2014/main" val="3613998246"/>
                    </a:ext>
                  </a:extLst>
                </a:gridCol>
                <a:gridCol w="676675">
                  <a:extLst>
                    <a:ext uri="{9D8B030D-6E8A-4147-A177-3AD203B41FA5}">
                      <a16:colId xmlns:a16="http://schemas.microsoft.com/office/drawing/2014/main" val="1355391955"/>
                    </a:ext>
                  </a:extLst>
                </a:gridCol>
                <a:gridCol w="676675">
                  <a:extLst>
                    <a:ext uri="{9D8B030D-6E8A-4147-A177-3AD203B41FA5}">
                      <a16:colId xmlns:a16="http://schemas.microsoft.com/office/drawing/2014/main" val="1954942856"/>
                    </a:ext>
                  </a:extLst>
                </a:gridCol>
                <a:gridCol w="676675">
                  <a:extLst>
                    <a:ext uri="{9D8B030D-6E8A-4147-A177-3AD203B41FA5}">
                      <a16:colId xmlns:a16="http://schemas.microsoft.com/office/drawing/2014/main" val="1966657584"/>
                    </a:ext>
                  </a:extLst>
                </a:gridCol>
                <a:gridCol w="676675">
                  <a:extLst>
                    <a:ext uri="{9D8B030D-6E8A-4147-A177-3AD203B41FA5}">
                      <a16:colId xmlns:a16="http://schemas.microsoft.com/office/drawing/2014/main" val="3481109247"/>
                    </a:ext>
                  </a:extLst>
                </a:gridCol>
              </a:tblGrid>
              <a:tr h="647636">
                <a:tc>
                  <a:txBody>
                    <a:bodyPr/>
                    <a:lstStyle/>
                    <a:p>
                      <a:pPr algn="ctr"/>
                      <a:r>
                        <a:rPr lang="en-GB" sz="3200" b="1" dirty="0">
                          <a:solidFill>
                            <a:schemeClr val="tx1"/>
                          </a:solidFill>
                          <a:latin typeface="Century Gothic" panose="020B0502020202020204" pitchFamily="34" charset="0"/>
                        </a:rPr>
                        <a:t>6</a:t>
                      </a:r>
                    </a:p>
                  </a:txBody>
                  <a:tcPr anchor="ctr">
                    <a:lnR>
                      <a:noFill/>
                    </a:lnR>
                    <a:lnB w="28575" cap="flat" cmpd="sng" algn="ctr">
                      <a:solidFill>
                        <a:schemeClr val="tx1"/>
                      </a:solidFill>
                      <a:prstDash val="solid"/>
                      <a:round/>
                      <a:headEnd type="none" w="med" len="med"/>
                      <a:tailEnd type="none" w="med" len="med"/>
                    </a:lnB>
                  </a:tcPr>
                </a:tc>
                <a:tc>
                  <a:txBody>
                    <a:bodyPr/>
                    <a:lstStyle/>
                    <a:p>
                      <a:pPr algn="ctr"/>
                      <a:endParaRPr lang="en-GB" sz="3200" b="1" dirty="0">
                        <a:solidFill>
                          <a:schemeClr val="tx1"/>
                        </a:solidFill>
                        <a:latin typeface="Century Gothic" panose="020B0502020202020204" pitchFamily="34" charset="0"/>
                      </a:endParaRP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chemeClr val="tx1"/>
                          </a:solidFill>
                          <a:latin typeface="Century Gothic" panose="020B0502020202020204" pitchFamily="34" charset="0"/>
                        </a:rPr>
                        <a:t>11</a:t>
                      </a:r>
                    </a:p>
                  </a:txBody>
                  <a:tcPr anchor="ctr">
                    <a:lnL>
                      <a:noFill/>
                    </a:lnL>
                    <a:lnR>
                      <a:noFill/>
                    </a:lnR>
                    <a:lnB w="28575" cap="flat" cmpd="sng" algn="ctr">
                      <a:solidFill>
                        <a:schemeClr val="tx1"/>
                      </a:solidFill>
                      <a:prstDash val="solid"/>
                      <a:round/>
                      <a:headEnd type="none" w="med" len="med"/>
                      <a:tailEnd type="none" w="med" len="med"/>
                    </a:lnB>
                  </a:tcPr>
                </a:tc>
                <a:tc>
                  <a:txBody>
                    <a:bodyPr/>
                    <a:lstStyle/>
                    <a:p>
                      <a:pPr algn="ctr"/>
                      <a:endParaRPr lang="en-GB" sz="3200" b="1" dirty="0">
                        <a:solidFill>
                          <a:schemeClr val="tx1"/>
                        </a:solidFill>
                        <a:latin typeface="Century Gothic" panose="020B0502020202020204" pitchFamily="34" charset="0"/>
                      </a:endParaRP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chemeClr val="tx1"/>
                          </a:solidFill>
                          <a:latin typeface="Century Gothic" panose="020B0502020202020204" pitchFamily="34" charset="0"/>
                        </a:rPr>
                        <a:t>10</a:t>
                      </a:r>
                    </a:p>
                  </a:txBody>
                  <a:tcPr anchor="ctr">
                    <a:lnL>
                      <a:noFill/>
                    </a:lnL>
                    <a:lnR>
                      <a:noFill/>
                    </a:lnR>
                    <a:lnB w="28575" cap="flat" cmpd="sng" algn="ctr">
                      <a:solidFill>
                        <a:schemeClr val="tx1"/>
                      </a:solidFill>
                      <a:prstDash val="solid"/>
                      <a:round/>
                      <a:headEnd type="none" w="med" len="med"/>
                      <a:tailEnd type="none" w="med" len="med"/>
                    </a:lnB>
                  </a:tcPr>
                </a:tc>
                <a:tc>
                  <a:txBody>
                    <a:bodyPr/>
                    <a:lstStyle/>
                    <a:p>
                      <a:pPr algn="ctr"/>
                      <a:endParaRPr lang="en-GB" sz="3200" b="1" dirty="0">
                        <a:solidFill>
                          <a:schemeClr val="tx1"/>
                        </a:solidFill>
                        <a:latin typeface="Century Gothic" panose="020B0502020202020204" pitchFamily="34" charset="0"/>
                      </a:endParaRP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200" b="1" dirty="0">
                          <a:solidFill>
                            <a:schemeClr val="tx1"/>
                          </a:solidFill>
                          <a:latin typeface="Century Gothic" panose="020B0502020202020204" pitchFamily="34" charset="0"/>
                        </a:rPr>
                        <a:t>0</a:t>
                      </a:r>
                    </a:p>
                  </a:txBody>
                  <a:tcPr anchor="ctr">
                    <a:lnL>
                      <a:noFill/>
                    </a:lnL>
                    <a:lnR>
                      <a:noFill/>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4814596"/>
                  </a:ext>
                </a:extLst>
              </a:tr>
              <a:tr h="660069">
                <a:tc>
                  <a:txBody>
                    <a:bodyPr/>
                    <a:lstStyle/>
                    <a:p>
                      <a:pPr algn="ctr"/>
                      <a:r>
                        <a:rPr lang="en-GB" sz="3200" b="1" dirty="0">
                          <a:solidFill>
                            <a:schemeClr val="tx1"/>
                          </a:solidFill>
                          <a:latin typeface="Century Gothic" panose="020B0502020202020204" pitchFamily="34" charset="0"/>
                        </a:rPr>
                        <a:t>12</a:t>
                      </a:r>
                    </a:p>
                  </a:txBody>
                  <a:tcPr anchor="ctr">
                    <a:lnR>
                      <a:noFill/>
                    </a:lnR>
                    <a:lnT w="28575" cap="flat" cmpd="sng" algn="ctr">
                      <a:solidFill>
                        <a:schemeClr val="tx1"/>
                      </a:solidFill>
                      <a:prstDash val="solid"/>
                      <a:round/>
                      <a:headEnd type="none" w="med" len="med"/>
                      <a:tailEnd type="none" w="med" len="med"/>
                    </a:lnT>
                  </a:tcPr>
                </a:tc>
                <a:tc>
                  <a:txBody>
                    <a:bodyPr/>
                    <a:lstStyle/>
                    <a:p>
                      <a:pPr algn="ctr"/>
                      <a:endParaRPr lang="en-GB" sz="3200" b="1" dirty="0">
                        <a:solidFill>
                          <a:schemeClr val="tx1"/>
                        </a:solidFill>
                        <a:latin typeface="Century Gothic" panose="020B0502020202020204" pitchFamily="34" charset="0"/>
                      </a:endParaRP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GB" sz="3200" b="1" dirty="0">
                          <a:solidFill>
                            <a:schemeClr val="tx1"/>
                          </a:solidFill>
                          <a:latin typeface="Century Gothic" panose="020B0502020202020204" pitchFamily="34" charset="0"/>
                        </a:rPr>
                        <a:t>12</a:t>
                      </a:r>
                    </a:p>
                  </a:txBody>
                  <a:tcPr anchor="ctr">
                    <a:lnL>
                      <a:noFill/>
                    </a:lnL>
                    <a:lnR>
                      <a:noFill/>
                    </a:lnR>
                    <a:lnT w="28575" cap="flat" cmpd="sng" algn="ctr">
                      <a:solidFill>
                        <a:schemeClr val="tx1"/>
                      </a:solidFill>
                      <a:prstDash val="solid"/>
                      <a:round/>
                      <a:headEnd type="none" w="med" len="med"/>
                      <a:tailEnd type="none" w="med" len="med"/>
                    </a:lnT>
                  </a:tcPr>
                </a:tc>
                <a:tc>
                  <a:txBody>
                    <a:bodyPr/>
                    <a:lstStyle/>
                    <a:p>
                      <a:pPr algn="ctr"/>
                      <a:endParaRPr lang="en-GB" sz="3200" b="1" dirty="0">
                        <a:solidFill>
                          <a:schemeClr val="tx1"/>
                        </a:solidFill>
                        <a:latin typeface="Century Gothic" panose="020B0502020202020204" pitchFamily="34" charset="0"/>
                      </a:endParaRP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GB" sz="3200" b="1" dirty="0">
                          <a:solidFill>
                            <a:schemeClr val="tx1"/>
                          </a:solidFill>
                          <a:latin typeface="Century Gothic" panose="020B0502020202020204" pitchFamily="34" charset="0"/>
                        </a:rPr>
                        <a:t>12</a:t>
                      </a:r>
                    </a:p>
                  </a:txBody>
                  <a:tcPr anchor="ctr">
                    <a:lnL>
                      <a:noFill/>
                    </a:lnL>
                    <a:lnR>
                      <a:noFill/>
                    </a:lnR>
                    <a:lnT w="28575" cap="flat" cmpd="sng" algn="ctr">
                      <a:solidFill>
                        <a:schemeClr val="tx1"/>
                      </a:solidFill>
                      <a:prstDash val="solid"/>
                      <a:round/>
                      <a:headEnd type="none" w="med" len="med"/>
                      <a:tailEnd type="none" w="med" len="med"/>
                    </a:lnT>
                  </a:tcPr>
                </a:tc>
                <a:tc>
                  <a:txBody>
                    <a:bodyPr/>
                    <a:lstStyle/>
                    <a:p>
                      <a:pPr algn="ctr"/>
                      <a:endParaRPr lang="en-GB" sz="3200" b="1" dirty="0">
                        <a:solidFill>
                          <a:schemeClr val="tx1"/>
                        </a:solidFill>
                        <a:latin typeface="Century Gothic" panose="020B0502020202020204" pitchFamily="34" charset="0"/>
                      </a:endParaRP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GB" sz="3200" b="1" dirty="0">
                          <a:solidFill>
                            <a:schemeClr val="tx1"/>
                          </a:solidFill>
                          <a:latin typeface="Century Gothic" panose="020B0502020202020204" pitchFamily="34" charset="0"/>
                        </a:rPr>
                        <a:t>12</a:t>
                      </a:r>
                    </a:p>
                  </a:txBody>
                  <a:tcPr anchor="ctr">
                    <a:lnL>
                      <a:noFill/>
                    </a:lnL>
                    <a:lnR>
                      <a:noFill/>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96213274"/>
                  </a:ext>
                </a:extLst>
              </a:tr>
            </a:tbl>
          </a:graphicData>
        </a:graphic>
      </p:graphicFrame>
      <p:grpSp>
        <p:nvGrpSpPr>
          <p:cNvPr id="9" name="Group 8">
            <a:extLst>
              <a:ext uri="{FF2B5EF4-FFF2-40B4-BE49-F238E27FC236}">
                <a16:creationId xmlns:a16="http://schemas.microsoft.com/office/drawing/2014/main" id="{B6D339AA-6BEC-4222-BDA9-484C67936BED}"/>
              </a:ext>
            </a:extLst>
          </p:cNvPr>
          <p:cNvGrpSpPr/>
          <p:nvPr/>
        </p:nvGrpSpPr>
        <p:grpSpPr>
          <a:xfrm>
            <a:off x="13764" y="6454317"/>
            <a:ext cx="1238400" cy="403587"/>
            <a:chOff x="22310" y="6454317"/>
            <a:chExt cx="1238400" cy="403587"/>
          </a:xfrm>
        </p:grpSpPr>
        <p:sp>
          <p:nvSpPr>
            <p:cNvPr id="12" name="TextBox 8">
              <a:extLst>
                <a:ext uri="{FF2B5EF4-FFF2-40B4-BE49-F238E27FC236}">
                  <a16:creationId xmlns:a16="http://schemas.microsoft.com/office/drawing/2014/main" id="{DA35335D-611B-4B1C-A279-6BD17E7C46EC}"/>
                </a:ext>
              </a:extLst>
            </p:cNvPr>
            <p:cNvSpPr txBox="1"/>
            <p:nvPr/>
          </p:nvSpPr>
          <p:spPr>
            <a:xfrm>
              <a:off x="22310" y="6688627"/>
              <a:ext cx="12384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b="1" dirty="0">
                  <a:latin typeface="Century Gothic" panose="020B0502020202020204" pitchFamily="34" charset="0"/>
                  <a:cs typeface="Arial" panose="020B0604020202020204" pitchFamily="34" charset="0"/>
                </a:rPr>
                <a:t>© 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id="{FA226F07-2A5C-48BB-9625-F293DD33B4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9297166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9" ma:contentTypeDescription="Create a new document." ma:contentTypeScope="" ma:versionID="3d29b775ef167967bd9c847bebe9d0ad">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ae44e3ff1b865bfb29d0dffb97d6c4e1"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F8F11D-A449-4684-B8E0-461263A2E192}">
  <ds:schemaRefs>
    <ds:schemaRef ds:uri="http://schemas.openxmlformats.org/package/2006/metadata/core-properties"/>
    <ds:schemaRef ds:uri="http://schemas.microsoft.com/office/2006/documentManagement/types"/>
    <ds:schemaRef ds:uri="86144f90-c7b6-48d0-aae5-f5e9e48cc3df"/>
    <ds:schemaRef ds:uri="http://purl.org/dc/elements/1.1/"/>
    <ds:schemaRef ds:uri="http://schemas.microsoft.com/office/2006/metadata/properties"/>
    <ds:schemaRef ds:uri="http://schemas.microsoft.com/office/infopath/2007/PartnerControls"/>
    <ds:schemaRef ds:uri="http://schemas.microsoft.com/sharepoint/v3"/>
    <ds:schemaRef ds:uri="http://purl.org/dc/terms/"/>
    <ds:schemaRef ds:uri="0f0ae0ff-29c4-4766-b250-c1a9bee8d430"/>
    <ds:schemaRef ds:uri="http://www.w3.org/XML/1998/namespace"/>
    <ds:schemaRef ds:uri="http://purl.org/dc/dcmitype/"/>
  </ds:schemaRefs>
</ds:datastoreItem>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9CCEACBF-A830-459F-B739-CF44C1B5154C}"/>
</file>

<file path=docProps/app.xml><?xml version="1.0" encoding="utf-8"?>
<Properties xmlns="http://schemas.openxmlformats.org/officeDocument/2006/extended-properties" xmlns:vt="http://schemas.openxmlformats.org/officeDocument/2006/docPropsVTypes">
  <Template>Office Theme</Template>
  <TotalTime>1313</TotalTime>
  <Words>640</Words>
  <Application>Microsoft Office PowerPoint</Application>
  <PresentationFormat>On-screen Show (4:3)</PresentationFormat>
  <Paragraphs>283</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Y3 Summer Block 1 PPT Order Fractions</dc:title>
  <dc:creator>Ashleigh Sobol</dc:creator>
  <cp:lastModifiedBy>Kyle Berkeley</cp:lastModifiedBy>
  <cp:revision>64</cp:revision>
  <dcterms:created xsi:type="dcterms:W3CDTF">2018-03-17T10:08:43Z</dcterms:created>
  <dcterms:modified xsi:type="dcterms:W3CDTF">2019-03-19T16:09:41Z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ies>
</file>