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03" r:id="rId5"/>
    <p:sldId id="256" r:id="rId6"/>
    <p:sldId id="366" r:id="rId7"/>
    <p:sldId id="410" r:id="rId8"/>
    <p:sldId id="411" r:id="rId9"/>
    <p:sldId id="412" r:id="rId10"/>
    <p:sldId id="413" r:id="rId11"/>
    <p:sldId id="370" r:id="rId12"/>
    <p:sldId id="371" r:id="rId13"/>
    <p:sldId id="369" r:id="rId14"/>
    <p:sldId id="372" r:id="rId15"/>
    <p:sldId id="368" r:id="rId16"/>
    <p:sldId id="373" r:id="rId17"/>
    <p:sldId id="414" r:id="rId18"/>
    <p:sldId id="415" r:id="rId19"/>
    <p:sldId id="416" r:id="rId20"/>
    <p:sldId id="417" r:id="rId21"/>
    <p:sldId id="418" r:id="rId22"/>
    <p:sldId id="419" r:id="rId23"/>
    <p:sldId id="42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1C2F2F-5184-44CB-8946-4E950D3C63CF}" v="872" dt="2019-05-07T15:09:29.982"/>
    <p1510:client id="{9D5CCC7C-D337-418B-AD0D-044A5D40558A}" v="84" dt="2019-05-07T14:21:56.035"/>
    <p1510:client id="{725A5118-B403-48AA-90AC-99122FA9984D}" v="26" dt="2019-05-08T10:58:03.6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50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igh Sobol" userId="8430f2a2-602f-4dde-a79b-412efd9dd8bf" providerId="ADAL" clId="{34758F4D-0547-41DC-A1A9-D0C994561C99}"/>
  </pc:docChgLst>
  <pc:docChgLst>
    <pc:chgData name="Kelly Pierpoint" userId="3abd6744-e963-43b0-896c-084c3015026c" providerId="ADAL" clId="{9D5CCC7C-D337-418B-AD0D-044A5D40558A}"/>
    <pc:docChg chg="undo custSel addSld delSld modSld">
      <pc:chgData name="Kelly Pierpoint" userId="3abd6744-e963-43b0-896c-084c3015026c" providerId="ADAL" clId="{9D5CCC7C-D337-418B-AD0D-044A5D40558A}" dt="2019-05-07T14:22:09.192" v="623" actId="478"/>
      <pc:docMkLst>
        <pc:docMk/>
      </pc:docMkLst>
      <pc:sldChg chg="modSp">
        <pc:chgData name="Kelly Pierpoint" userId="3abd6744-e963-43b0-896c-084c3015026c" providerId="ADAL" clId="{9D5CCC7C-D337-418B-AD0D-044A5D40558A}" dt="2019-05-07T13:58:51.102" v="32"/>
        <pc:sldMkLst>
          <pc:docMk/>
          <pc:sldMk cId="2637481266" sldId="256"/>
        </pc:sldMkLst>
        <pc:spChg chg="mod">
          <ac:chgData name="Kelly Pierpoint" userId="3abd6744-e963-43b0-896c-084c3015026c" providerId="ADAL" clId="{9D5CCC7C-D337-418B-AD0D-044A5D40558A}" dt="2019-05-07T13:58:51.102" v="32"/>
          <ac:spMkLst>
            <pc:docMk/>
            <pc:sldMk cId="2637481266" sldId="256"/>
            <ac:spMk id="19" creationId="{5252A847-DE45-4FA3-A1F8-EEBEB845FF8E}"/>
          </ac:spMkLst>
        </pc:spChg>
      </pc:sldChg>
      <pc:sldChg chg="addSp delSp modSp">
        <pc:chgData name="Kelly Pierpoint" userId="3abd6744-e963-43b0-896c-084c3015026c" providerId="ADAL" clId="{9D5CCC7C-D337-418B-AD0D-044A5D40558A}" dt="2019-05-07T14:12:54.280" v="457" actId="12788"/>
        <pc:sldMkLst>
          <pc:docMk/>
          <pc:sldMk cId="36917022" sldId="360"/>
        </pc:sldMkLst>
        <pc:spChg chg="mod">
          <ac:chgData name="Kelly Pierpoint" userId="3abd6744-e963-43b0-896c-084c3015026c" providerId="ADAL" clId="{9D5CCC7C-D337-418B-AD0D-044A5D40558A}" dt="2019-05-07T14:02:04.144" v="113" actId="122"/>
          <ac:spMkLst>
            <pc:docMk/>
            <pc:sldMk cId="36917022" sldId="360"/>
            <ac:spMk id="19" creationId="{5252A847-DE45-4FA3-A1F8-EEBEB845FF8E}"/>
          </ac:spMkLst>
        </pc:spChg>
        <pc:graphicFrameChg chg="add mod modGraphic">
          <ac:chgData name="Kelly Pierpoint" userId="3abd6744-e963-43b0-896c-084c3015026c" providerId="ADAL" clId="{9D5CCC7C-D337-418B-AD0D-044A5D40558A}" dt="2019-05-07T14:10:46.142" v="419" actId="207"/>
          <ac:graphicFrameMkLst>
            <pc:docMk/>
            <pc:sldMk cId="36917022" sldId="360"/>
            <ac:graphicFrameMk id="2" creationId="{96509FB5-C07B-48CF-AADE-3D0AC760BA33}"/>
          </ac:graphicFrameMkLst>
        </pc:graphicFrameChg>
        <pc:graphicFrameChg chg="add mod modGraphic">
          <ac:chgData name="Kelly Pierpoint" userId="3abd6744-e963-43b0-896c-084c3015026c" providerId="ADAL" clId="{9D5CCC7C-D337-418B-AD0D-044A5D40558A}" dt="2019-05-07T14:04:51.806" v="197" actId="2084"/>
          <ac:graphicFrameMkLst>
            <pc:docMk/>
            <pc:sldMk cId="36917022" sldId="360"/>
            <ac:graphicFrameMk id="7" creationId="{F3DF42C7-DBA7-458A-8E08-41AB42ED05EA}"/>
          </ac:graphicFrameMkLst>
        </pc:graphicFrameChg>
        <pc:graphicFrameChg chg="add mod modGraphic">
          <ac:chgData name="Kelly Pierpoint" userId="3abd6744-e963-43b0-896c-084c3015026c" providerId="ADAL" clId="{9D5CCC7C-D337-418B-AD0D-044A5D40558A}" dt="2019-05-07T14:04:48.486" v="196" actId="2084"/>
          <ac:graphicFrameMkLst>
            <pc:docMk/>
            <pc:sldMk cId="36917022" sldId="360"/>
            <ac:graphicFrameMk id="11" creationId="{649EE453-0947-45C5-B29C-4849A430B5E2}"/>
          </ac:graphicFrameMkLst>
        </pc:graphicFrameChg>
        <pc:graphicFrameChg chg="add mod modGraphic">
          <ac:chgData name="Kelly Pierpoint" userId="3abd6744-e963-43b0-896c-084c3015026c" providerId="ADAL" clId="{9D5CCC7C-D337-418B-AD0D-044A5D40558A}" dt="2019-05-07T14:10:57.022" v="424" actId="207"/>
          <ac:graphicFrameMkLst>
            <pc:docMk/>
            <pc:sldMk cId="36917022" sldId="360"/>
            <ac:graphicFrameMk id="12" creationId="{B5DA446A-87CA-42B5-986C-F950AA08DD91}"/>
          </ac:graphicFrameMkLst>
        </pc:graphicFrameChg>
        <pc:graphicFrameChg chg="add mod modGraphic">
          <ac:chgData name="Kelly Pierpoint" userId="3abd6744-e963-43b0-896c-084c3015026c" providerId="ADAL" clId="{9D5CCC7C-D337-418B-AD0D-044A5D40558A}" dt="2019-05-07T14:10:54.661" v="423" actId="207"/>
          <ac:graphicFrameMkLst>
            <pc:docMk/>
            <pc:sldMk cId="36917022" sldId="360"/>
            <ac:graphicFrameMk id="13" creationId="{EA6A199F-C7B8-4A6D-BB04-812F928452F3}"/>
          </ac:graphicFrameMkLst>
        </pc:graphicFrameChg>
        <pc:picChg chg="add del mod modCrop">
          <ac:chgData name="Kelly Pierpoint" userId="3abd6744-e963-43b0-896c-084c3015026c" providerId="ADAL" clId="{9D5CCC7C-D337-418B-AD0D-044A5D40558A}" dt="2019-05-07T14:11:51.730" v="432" actId="478"/>
          <ac:picMkLst>
            <pc:docMk/>
            <pc:sldMk cId="36917022" sldId="360"/>
            <ac:picMk id="4" creationId="{E89ACBEC-E236-483A-8537-DB306CBE2B5E}"/>
          </ac:picMkLst>
        </pc:picChg>
        <pc:picChg chg="add mod">
          <ac:chgData name="Kelly Pierpoint" userId="3abd6744-e963-43b0-896c-084c3015026c" providerId="ADAL" clId="{9D5CCC7C-D337-418B-AD0D-044A5D40558A}" dt="2019-05-07T14:12:54.280" v="457" actId="12788"/>
          <ac:picMkLst>
            <pc:docMk/>
            <pc:sldMk cId="36917022" sldId="360"/>
            <ac:picMk id="5" creationId="{FBEC6A44-5181-4BA8-AB25-04A6522C6854}"/>
          </ac:picMkLst>
        </pc:picChg>
        <pc:picChg chg="add mod">
          <ac:chgData name="Kelly Pierpoint" userId="3abd6744-e963-43b0-896c-084c3015026c" providerId="ADAL" clId="{9D5CCC7C-D337-418B-AD0D-044A5D40558A}" dt="2019-05-07T14:12:54.280" v="457" actId="12788"/>
          <ac:picMkLst>
            <pc:docMk/>
            <pc:sldMk cId="36917022" sldId="360"/>
            <ac:picMk id="14" creationId="{58FA4D94-4792-41B0-B06F-305A255F37C2}"/>
          </ac:picMkLst>
        </pc:picChg>
        <pc:picChg chg="add mod">
          <ac:chgData name="Kelly Pierpoint" userId="3abd6744-e963-43b0-896c-084c3015026c" providerId="ADAL" clId="{9D5CCC7C-D337-418B-AD0D-044A5D40558A}" dt="2019-05-07T14:12:54.280" v="457" actId="12788"/>
          <ac:picMkLst>
            <pc:docMk/>
            <pc:sldMk cId="36917022" sldId="360"/>
            <ac:picMk id="15" creationId="{D6F3F0EE-9A98-45E0-86F6-0B3B28FB1BBD}"/>
          </ac:picMkLst>
        </pc:picChg>
      </pc:sldChg>
      <pc:sldChg chg="addSp delSp modSp">
        <pc:chgData name="Kelly Pierpoint" userId="3abd6744-e963-43b0-896c-084c3015026c" providerId="ADAL" clId="{9D5CCC7C-D337-418B-AD0D-044A5D40558A}" dt="2019-05-07T14:22:09.192" v="623" actId="478"/>
        <pc:sldMkLst>
          <pc:docMk/>
          <pc:sldMk cId="1669721746" sldId="365"/>
        </pc:sldMkLst>
        <pc:spChg chg="add mod">
          <ac:chgData name="Kelly Pierpoint" userId="3abd6744-e963-43b0-896c-084c3015026c" providerId="ADAL" clId="{9D5CCC7C-D337-418B-AD0D-044A5D40558A}" dt="2019-05-07T14:15:14.025" v="522" actId="404"/>
          <ac:spMkLst>
            <pc:docMk/>
            <pc:sldMk cId="1669721746" sldId="365"/>
            <ac:spMk id="7" creationId="{B4BD61BA-B25E-45B8-B79D-192BC1532CFC}"/>
          </ac:spMkLst>
        </pc:spChg>
        <pc:spChg chg="add mod">
          <ac:chgData name="Kelly Pierpoint" userId="3abd6744-e963-43b0-896c-084c3015026c" providerId="ADAL" clId="{9D5CCC7C-D337-418B-AD0D-044A5D40558A}" dt="2019-05-07T14:21:02.975" v="588" actId="1076"/>
          <ac:spMkLst>
            <pc:docMk/>
            <pc:sldMk cId="1669721746" sldId="365"/>
            <ac:spMk id="13" creationId="{17821B65-7D4D-4239-9F7F-06226464E33D}"/>
          </ac:spMkLst>
        </pc:spChg>
        <pc:spChg chg="add mod">
          <ac:chgData name="Kelly Pierpoint" userId="3abd6744-e963-43b0-896c-084c3015026c" providerId="ADAL" clId="{9D5CCC7C-D337-418B-AD0D-044A5D40558A}" dt="2019-05-07T14:15:14.025" v="522" actId="404"/>
          <ac:spMkLst>
            <pc:docMk/>
            <pc:sldMk cId="1669721746" sldId="365"/>
            <ac:spMk id="14" creationId="{859AE90D-4C66-4BC1-AB49-E767B1F2D2FF}"/>
          </ac:spMkLst>
        </pc:spChg>
        <pc:spChg chg="add del">
          <ac:chgData name="Kelly Pierpoint" userId="3abd6744-e963-43b0-896c-084c3015026c" providerId="ADAL" clId="{9D5CCC7C-D337-418B-AD0D-044A5D40558A}" dt="2019-05-07T14:17:01.667" v="534"/>
          <ac:spMkLst>
            <pc:docMk/>
            <pc:sldMk cId="1669721746" sldId="365"/>
            <ac:spMk id="15" creationId="{DA5600BE-EB0A-41F5-82BF-9EFE768D52F2}"/>
          </ac:spMkLst>
        </pc:spChg>
        <pc:spChg chg="add del">
          <ac:chgData name="Kelly Pierpoint" userId="3abd6744-e963-43b0-896c-084c3015026c" providerId="ADAL" clId="{9D5CCC7C-D337-418B-AD0D-044A5D40558A}" dt="2019-05-07T14:17:01.667" v="534"/>
          <ac:spMkLst>
            <pc:docMk/>
            <pc:sldMk cId="1669721746" sldId="365"/>
            <ac:spMk id="16" creationId="{9AA82B45-1DEF-4BA4-874F-6CD2504FA3DA}"/>
          </ac:spMkLst>
        </pc:spChg>
        <pc:spChg chg="add del">
          <ac:chgData name="Kelly Pierpoint" userId="3abd6744-e963-43b0-896c-084c3015026c" providerId="ADAL" clId="{9D5CCC7C-D337-418B-AD0D-044A5D40558A}" dt="2019-05-07T14:17:01.667" v="534"/>
          <ac:spMkLst>
            <pc:docMk/>
            <pc:sldMk cId="1669721746" sldId="365"/>
            <ac:spMk id="17" creationId="{A2BE922F-7E17-4966-946F-21245D24AA58}"/>
          </ac:spMkLst>
        </pc:spChg>
        <pc:spChg chg="add del">
          <ac:chgData name="Kelly Pierpoint" userId="3abd6744-e963-43b0-896c-084c3015026c" providerId="ADAL" clId="{9D5CCC7C-D337-418B-AD0D-044A5D40558A}" dt="2019-05-07T14:17:01.667" v="534"/>
          <ac:spMkLst>
            <pc:docMk/>
            <pc:sldMk cId="1669721746" sldId="365"/>
            <ac:spMk id="18" creationId="{D50D2505-C175-4A97-B66D-5689D21FF02F}"/>
          </ac:spMkLst>
        </pc:spChg>
        <pc:spChg chg="mod">
          <ac:chgData name="Kelly Pierpoint" userId="3abd6744-e963-43b0-896c-084c3015026c" providerId="ADAL" clId="{9D5CCC7C-D337-418B-AD0D-044A5D40558A}" dt="2019-05-07T14:21:37.362" v="605" actId="1076"/>
          <ac:spMkLst>
            <pc:docMk/>
            <pc:sldMk cId="1669721746" sldId="365"/>
            <ac:spMk id="19" creationId="{5252A847-DE45-4FA3-A1F8-EEBEB845FF8E}"/>
          </ac:spMkLst>
        </pc:spChg>
        <pc:spChg chg="add del">
          <ac:chgData name="Kelly Pierpoint" userId="3abd6744-e963-43b0-896c-084c3015026c" providerId="ADAL" clId="{9D5CCC7C-D337-418B-AD0D-044A5D40558A}" dt="2019-05-07T14:17:01.667" v="534"/>
          <ac:spMkLst>
            <pc:docMk/>
            <pc:sldMk cId="1669721746" sldId="365"/>
            <ac:spMk id="20" creationId="{0F7BF944-8E01-4B5C-B9B8-38F4D6B7804F}"/>
          </ac:spMkLst>
        </pc:spChg>
        <pc:spChg chg="add del">
          <ac:chgData name="Kelly Pierpoint" userId="3abd6744-e963-43b0-896c-084c3015026c" providerId="ADAL" clId="{9D5CCC7C-D337-418B-AD0D-044A5D40558A}" dt="2019-05-07T14:17:01.667" v="534"/>
          <ac:spMkLst>
            <pc:docMk/>
            <pc:sldMk cId="1669721746" sldId="365"/>
            <ac:spMk id="21" creationId="{302707B7-1ECE-4E14-8B08-E7214A4A4188}"/>
          </ac:spMkLst>
        </pc:spChg>
        <pc:spChg chg="add del">
          <ac:chgData name="Kelly Pierpoint" userId="3abd6744-e963-43b0-896c-084c3015026c" providerId="ADAL" clId="{9D5CCC7C-D337-418B-AD0D-044A5D40558A}" dt="2019-05-07T14:17:01.667" v="534"/>
          <ac:spMkLst>
            <pc:docMk/>
            <pc:sldMk cId="1669721746" sldId="365"/>
            <ac:spMk id="22" creationId="{AD542D6D-24EF-417F-97A3-736B4AFA01FD}"/>
          </ac:spMkLst>
        </pc:spChg>
        <pc:spChg chg="add del">
          <ac:chgData name="Kelly Pierpoint" userId="3abd6744-e963-43b0-896c-084c3015026c" providerId="ADAL" clId="{9D5CCC7C-D337-418B-AD0D-044A5D40558A}" dt="2019-05-07T14:17:01.667" v="534"/>
          <ac:spMkLst>
            <pc:docMk/>
            <pc:sldMk cId="1669721746" sldId="365"/>
            <ac:spMk id="23" creationId="{9AE11A29-A9AA-4460-ACA3-68A8D1562FF7}"/>
          </ac:spMkLst>
        </pc:spChg>
        <pc:spChg chg="add del mod">
          <ac:chgData name="Kelly Pierpoint" userId="3abd6744-e963-43b0-896c-084c3015026c" providerId="ADAL" clId="{9D5CCC7C-D337-418B-AD0D-044A5D40558A}" dt="2019-05-07T14:22:09.192" v="623" actId="478"/>
          <ac:spMkLst>
            <pc:docMk/>
            <pc:sldMk cId="1669721746" sldId="365"/>
            <ac:spMk id="30" creationId="{D923FC01-6C68-48F6-AFC8-B8CF4537A411}"/>
          </ac:spMkLst>
        </pc:spChg>
        <pc:spChg chg="add del mod">
          <ac:chgData name="Kelly Pierpoint" userId="3abd6744-e963-43b0-896c-084c3015026c" providerId="ADAL" clId="{9D5CCC7C-D337-418B-AD0D-044A5D40558A}" dt="2019-05-07T14:22:01.791" v="618" actId="478"/>
          <ac:spMkLst>
            <pc:docMk/>
            <pc:sldMk cId="1669721746" sldId="365"/>
            <ac:spMk id="31" creationId="{DD710CE9-9178-4559-ADB9-BBD21CF35D00}"/>
          </ac:spMkLst>
        </pc:spChg>
        <pc:spChg chg="add del mod">
          <ac:chgData name="Kelly Pierpoint" userId="3abd6744-e963-43b0-896c-084c3015026c" providerId="ADAL" clId="{9D5CCC7C-D337-418B-AD0D-044A5D40558A}" dt="2019-05-07T14:22:00.560" v="617" actId="478"/>
          <ac:spMkLst>
            <pc:docMk/>
            <pc:sldMk cId="1669721746" sldId="365"/>
            <ac:spMk id="32" creationId="{69203782-781C-4135-9508-87607FB590CB}"/>
          </ac:spMkLst>
        </pc:spChg>
        <pc:spChg chg="add del mod">
          <ac:chgData name="Kelly Pierpoint" userId="3abd6744-e963-43b0-896c-084c3015026c" providerId="ADAL" clId="{9D5CCC7C-D337-418B-AD0D-044A5D40558A}" dt="2019-05-07T14:22:03.230" v="619" actId="478"/>
          <ac:spMkLst>
            <pc:docMk/>
            <pc:sldMk cId="1669721746" sldId="365"/>
            <ac:spMk id="33" creationId="{E9835A3D-5CC6-4706-8DCD-0C07238F30DA}"/>
          </ac:spMkLst>
        </pc:spChg>
        <pc:spChg chg="add del mod">
          <ac:chgData name="Kelly Pierpoint" userId="3abd6744-e963-43b0-896c-084c3015026c" providerId="ADAL" clId="{9D5CCC7C-D337-418B-AD0D-044A5D40558A}" dt="2019-05-07T14:22:04.731" v="620" actId="478"/>
          <ac:spMkLst>
            <pc:docMk/>
            <pc:sldMk cId="1669721746" sldId="365"/>
            <ac:spMk id="34" creationId="{BF3B4C16-4ADD-4626-B271-5F6EA0D98C5E}"/>
          </ac:spMkLst>
        </pc:spChg>
        <pc:spChg chg="add del mod">
          <ac:chgData name="Kelly Pierpoint" userId="3abd6744-e963-43b0-896c-084c3015026c" providerId="ADAL" clId="{9D5CCC7C-D337-418B-AD0D-044A5D40558A}" dt="2019-05-07T14:22:07.831" v="622" actId="478"/>
          <ac:spMkLst>
            <pc:docMk/>
            <pc:sldMk cId="1669721746" sldId="365"/>
            <ac:spMk id="35" creationId="{7650F5C1-BCE9-401F-9953-0ED2F14DE3A2}"/>
          </ac:spMkLst>
        </pc:spChg>
        <pc:spChg chg="add del mod">
          <ac:chgData name="Kelly Pierpoint" userId="3abd6744-e963-43b0-896c-084c3015026c" providerId="ADAL" clId="{9D5CCC7C-D337-418B-AD0D-044A5D40558A}" dt="2019-05-07T14:21:58.435" v="616" actId="478"/>
          <ac:spMkLst>
            <pc:docMk/>
            <pc:sldMk cId="1669721746" sldId="365"/>
            <ac:spMk id="36" creationId="{A2FA8C3F-94E1-4C8B-9B91-4548EFE2814C}"/>
          </ac:spMkLst>
        </pc:spChg>
        <pc:spChg chg="add del mod">
          <ac:chgData name="Kelly Pierpoint" userId="3abd6744-e963-43b0-896c-084c3015026c" providerId="ADAL" clId="{9D5CCC7C-D337-418B-AD0D-044A5D40558A}" dt="2019-05-07T14:22:06.133" v="621" actId="478"/>
          <ac:spMkLst>
            <pc:docMk/>
            <pc:sldMk cId="1669721746" sldId="365"/>
            <ac:spMk id="37" creationId="{476ECC41-DB5E-4359-B2B8-942627304F5D}"/>
          </ac:spMkLst>
        </pc:spChg>
        <pc:graphicFrameChg chg="add mod modGraphic">
          <ac:chgData name="Kelly Pierpoint" userId="3abd6744-e963-43b0-896c-084c3015026c" providerId="ADAL" clId="{9D5CCC7C-D337-418B-AD0D-044A5D40558A}" dt="2019-05-07T14:15:48.111" v="530" actId="113"/>
          <ac:graphicFrameMkLst>
            <pc:docMk/>
            <pc:sldMk cId="1669721746" sldId="365"/>
            <ac:graphicFrameMk id="11" creationId="{C9592419-9B13-4BEB-A619-A7B71937361C}"/>
          </ac:graphicFrameMkLst>
        </pc:graphicFrameChg>
        <pc:graphicFrameChg chg="add mod modGraphic">
          <ac:chgData name="Kelly Pierpoint" userId="3abd6744-e963-43b0-896c-084c3015026c" providerId="ADAL" clId="{9D5CCC7C-D337-418B-AD0D-044A5D40558A}" dt="2019-05-07T14:15:43.012" v="528" actId="113"/>
          <ac:graphicFrameMkLst>
            <pc:docMk/>
            <pc:sldMk cId="1669721746" sldId="365"/>
            <ac:graphicFrameMk id="12" creationId="{D9AA1E0D-634C-4D8A-B047-3DF0BBF1FDD5}"/>
          </ac:graphicFrameMkLst>
        </pc:graphicFrameChg>
        <pc:graphicFrameChg chg="add mod modGraphic">
          <ac:chgData name="Kelly Pierpoint" userId="3abd6744-e963-43b0-896c-084c3015026c" providerId="ADAL" clId="{9D5CCC7C-D337-418B-AD0D-044A5D40558A}" dt="2019-05-07T14:20:16.782" v="568" actId="207"/>
          <ac:graphicFrameMkLst>
            <pc:docMk/>
            <pc:sldMk cId="1669721746" sldId="365"/>
            <ac:graphicFrameMk id="29" creationId="{2008EAC9-1B3B-461A-8599-7D70C297295F}"/>
          </ac:graphicFrameMkLst>
        </pc:graphicFrameChg>
        <pc:picChg chg="add del mod">
          <ac:chgData name="Kelly Pierpoint" userId="3abd6744-e963-43b0-896c-084c3015026c" providerId="ADAL" clId="{9D5CCC7C-D337-418B-AD0D-044A5D40558A}" dt="2019-05-07T14:17:01.214" v="533"/>
          <ac:picMkLst>
            <pc:docMk/>
            <pc:sldMk cId="1669721746" sldId="365"/>
            <ac:picMk id="3" creationId="{9035CAA2-803E-4162-8A02-D19C2E0E287D}"/>
          </ac:picMkLst>
        </pc:picChg>
        <pc:picChg chg="add del mod modCrop">
          <ac:chgData name="Kelly Pierpoint" userId="3abd6744-e963-43b0-896c-084c3015026c" providerId="ADAL" clId="{9D5CCC7C-D337-418B-AD0D-044A5D40558A}" dt="2019-05-07T14:17:23.541" v="540"/>
          <ac:picMkLst>
            <pc:docMk/>
            <pc:sldMk cId="1669721746" sldId="365"/>
            <ac:picMk id="5" creationId="{0925D512-9BCE-4994-BA08-12872F3836BE}"/>
          </ac:picMkLst>
        </pc:picChg>
        <pc:picChg chg="add del mod">
          <ac:chgData name="Kelly Pierpoint" userId="3abd6744-e963-43b0-896c-084c3015026c" providerId="ADAL" clId="{9D5CCC7C-D337-418B-AD0D-044A5D40558A}" dt="2019-05-07T14:17:40.881" v="543"/>
          <ac:picMkLst>
            <pc:docMk/>
            <pc:sldMk cId="1669721746" sldId="365"/>
            <ac:picMk id="24" creationId="{66714FDE-2F81-4CA9-BB9A-9772FF29849F}"/>
          </ac:picMkLst>
        </pc:picChg>
        <pc:picChg chg="add mod">
          <ac:chgData name="Kelly Pierpoint" userId="3abd6744-e963-43b0-896c-084c3015026c" providerId="ADAL" clId="{9D5CCC7C-D337-418B-AD0D-044A5D40558A}" dt="2019-05-07T14:18:21.404" v="550" actId="1076"/>
          <ac:picMkLst>
            <pc:docMk/>
            <pc:sldMk cId="1669721746" sldId="365"/>
            <ac:picMk id="25" creationId="{C6CC8AEF-2569-44E5-9F4C-511E44F211D9}"/>
          </ac:picMkLst>
        </pc:picChg>
        <pc:picChg chg="add del mod modCrop">
          <ac:chgData name="Kelly Pierpoint" userId="3abd6744-e963-43b0-896c-084c3015026c" providerId="ADAL" clId="{9D5CCC7C-D337-418B-AD0D-044A5D40558A}" dt="2019-05-07T14:19:28.878" v="559" actId="478"/>
          <ac:picMkLst>
            <pc:docMk/>
            <pc:sldMk cId="1669721746" sldId="365"/>
            <ac:picMk id="27" creationId="{67AF82F2-7395-49BB-ADC9-9E55BCEAD615}"/>
          </ac:picMkLst>
        </pc:picChg>
        <pc:picChg chg="add mod">
          <ac:chgData name="Kelly Pierpoint" userId="3abd6744-e963-43b0-896c-084c3015026c" providerId="ADAL" clId="{9D5CCC7C-D337-418B-AD0D-044A5D40558A}" dt="2019-05-07T14:19:30.806" v="560" actId="1076"/>
          <ac:picMkLst>
            <pc:docMk/>
            <pc:sldMk cId="1669721746" sldId="365"/>
            <ac:picMk id="28" creationId="{F75C5D8D-2A8A-45EF-95DB-9E4AAC6875EC}"/>
          </ac:picMkLst>
        </pc:picChg>
      </pc:sldChg>
      <pc:sldChg chg="modSp">
        <pc:chgData name="Kelly Pierpoint" userId="3abd6744-e963-43b0-896c-084c3015026c" providerId="ADAL" clId="{9D5CCC7C-D337-418B-AD0D-044A5D40558A}" dt="2019-05-07T13:59:09.882" v="67" actId="20577"/>
        <pc:sldMkLst>
          <pc:docMk/>
          <pc:sldMk cId="332354265" sldId="366"/>
        </pc:sldMkLst>
        <pc:spChg chg="mod">
          <ac:chgData name="Kelly Pierpoint" userId="3abd6744-e963-43b0-896c-084c3015026c" providerId="ADAL" clId="{9D5CCC7C-D337-418B-AD0D-044A5D40558A}" dt="2019-05-07T13:59:09.882" v="67" actId="20577"/>
          <ac:spMkLst>
            <pc:docMk/>
            <pc:sldMk cId="332354265" sldId="366"/>
            <ac:spMk id="19" creationId="{5252A847-DE45-4FA3-A1F8-EEBEB845FF8E}"/>
          </ac:spMkLst>
        </pc:spChg>
      </pc:sldChg>
      <pc:sldChg chg="add del">
        <pc:chgData name="Kelly Pierpoint" userId="3abd6744-e963-43b0-896c-084c3015026c" providerId="ADAL" clId="{9D5CCC7C-D337-418B-AD0D-044A5D40558A}" dt="2019-05-07T14:02:17.864" v="116" actId="2696"/>
        <pc:sldMkLst>
          <pc:docMk/>
          <pc:sldMk cId="1768720381" sldId="367"/>
        </pc:sldMkLst>
      </pc:sldChg>
      <pc:sldChg chg="addSp modSp add">
        <pc:chgData name="Kelly Pierpoint" userId="3abd6744-e963-43b0-896c-084c3015026c" providerId="ADAL" clId="{9D5CCC7C-D337-418B-AD0D-044A5D40558A}" dt="2019-05-07T14:08:31.481" v="395" actId="20577"/>
        <pc:sldMkLst>
          <pc:docMk/>
          <pc:sldMk cId="2135405073" sldId="368"/>
        </pc:sldMkLst>
        <pc:spChg chg="mod">
          <ac:chgData name="Kelly Pierpoint" userId="3abd6744-e963-43b0-896c-084c3015026c" providerId="ADAL" clId="{9D5CCC7C-D337-418B-AD0D-044A5D40558A}" dt="2019-05-07T14:07:34.271" v="320" actId="20577"/>
          <ac:spMkLst>
            <pc:docMk/>
            <pc:sldMk cId="2135405073" sldId="368"/>
            <ac:spMk id="19" creationId="{5252A847-DE45-4FA3-A1F8-EEBEB845FF8E}"/>
          </ac:spMkLst>
        </pc:spChg>
        <pc:grpChg chg="add mod">
          <ac:chgData name="Kelly Pierpoint" userId="3abd6744-e963-43b0-896c-084c3015026c" providerId="ADAL" clId="{9D5CCC7C-D337-418B-AD0D-044A5D40558A}" dt="2019-05-07T14:07:42.133" v="321" actId="1076"/>
          <ac:grpSpMkLst>
            <pc:docMk/>
            <pc:sldMk cId="2135405073" sldId="368"/>
            <ac:grpSpMk id="11" creationId="{2BA49BB5-3591-4526-947D-E89055C42A65}"/>
          </ac:grpSpMkLst>
        </pc:grpChg>
        <pc:graphicFrameChg chg="add mod modGraphic">
          <ac:chgData name="Kelly Pierpoint" userId="3abd6744-e963-43b0-896c-084c3015026c" providerId="ADAL" clId="{9D5CCC7C-D337-418B-AD0D-044A5D40558A}" dt="2019-05-07T14:08:18.386" v="385" actId="20577"/>
          <ac:graphicFrameMkLst>
            <pc:docMk/>
            <pc:sldMk cId="2135405073" sldId="368"/>
            <ac:graphicFrameMk id="7" creationId="{24D0E747-64F3-4242-95EB-BABC8058D48A}"/>
          </ac:graphicFrameMkLst>
        </pc:graphicFrameChg>
        <pc:graphicFrameChg chg="add mod modGraphic">
          <ac:chgData name="Kelly Pierpoint" userId="3abd6744-e963-43b0-896c-084c3015026c" providerId="ADAL" clId="{9D5CCC7C-D337-418B-AD0D-044A5D40558A}" dt="2019-05-07T14:08:24.305" v="392" actId="20577"/>
          <ac:graphicFrameMkLst>
            <pc:docMk/>
            <pc:sldMk cId="2135405073" sldId="368"/>
            <ac:graphicFrameMk id="20" creationId="{65A0F950-9A18-40CE-AA4D-04E72C35F409}"/>
          </ac:graphicFrameMkLst>
        </pc:graphicFrameChg>
        <pc:graphicFrameChg chg="add mod modGraphic">
          <ac:chgData name="Kelly Pierpoint" userId="3abd6744-e963-43b0-896c-084c3015026c" providerId="ADAL" clId="{9D5CCC7C-D337-418B-AD0D-044A5D40558A}" dt="2019-05-07T14:08:31.481" v="395" actId="20577"/>
          <ac:graphicFrameMkLst>
            <pc:docMk/>
            <pc:sldMk cId="2135405073" sldId="368"/>
            <ac:graphicFrameMk id="21" creationId="{F229C76D-9862-481E-9397-6C1DABA146FB}"/>
          </ac:graphicFrameMkLst>
        </pc:graphicFrameChg>
        <pc:graphicFrameChg chg="add mod modGraphic">
          <ac:chgData name="Kelly Pierpoint" userId="3abd6744-e963-43b0-896c-084c3015026c" providerId="ADAL" clId="{9D5CCC7C-D337-418B-AD0D-044A5D40558A}" dt="2019-05-07T14:08:11.409" v="382" actId="1076"/>
          <ac:graphicFrameMkLst>
            <pc:docMk/>
            <pc:sldMk cId="2135405073" sldId="368"/>
            <ac:graphicFrameMk id="22" creationId="{65045D5B-BBF6-4105-A55E-0E525AEAB717}"/>
          </ac:graphicFrameMkLst>
        </pc:graphicFrameChg>
      </pc:sldChg>
      <pc:sldChg chg="addSp delSp modSp add">
        <pc:chgData name="Kelly Pierpoint" userId="3abd6744-e963-43b0-896c-084c3015026c" providerId="ADAL" clId="{9D5CCC7C-D337-418B-AD0D-044A5D40558A}" dt="2019-05-07T14:06:46.850" v="247" actId="20577"/>
        <pc:sldMkLst>
          <pc:docMk/>
          <pc:sldMk cId="149573809" sldId="369"/>
        </pc:sldMkLst>
        <pc:spChg chg="mod">
          <ac:chgData name="Kelly Pierpoint" userId="3abd6744-e963-43b0-896c-084c3015026c" providerId="ADAL" clId="{9D5CCC7C-D337-418B-AD0D-044A5D40558A}" dt="2019-05-07T14:01:41.809" v="111" actId="20577"/>
          <ac:spMkLst>
            <pc:docMk/>
            <pc:sldMk cId="149573809" sldId="369"/>
            <ac:spMk id="19" creationId="{5252A847-DE45-4FA3-A1F8-EEBEB845FF8E}"/>
          </ac:spMkLst>
        </pc:spChg>
        <pc:graphicFrameChg chg="add del">
          <ac:chgData name="Kelly Pierpoint" userId="3abd6744-e963-43b0-896c-084c3015026c" providerId="ADAL" clId="{9D5CCC7C-D337-418B-AD0D-044A5D40558A}" dt="2019-05-07T14:05:10.365" v="200" actId="478"/>
          <ac:graphicFrameMkLst>
            <pc:docMk/>
            <pc:sldMk cId="149573809" sldId="369"/>
            <ac:graphicFrameMk id="7" creationId="{222000F8-D5D7-43C5-AB33-4190C4CB5336}"/>
          </ac:graphicFrameMkLst>
        </pc:graphicFrameChg>
        <pc:graphicFrameChg chg="add mod modGraphic">
          <ac:chgData name="Kelly Pierpoint" userId="3abd6744-e963-43b0-896c-084c3015026c" providerId="ADAL" clId="{9D5CCC7C-D337-418B-AD0D-044A5D40558A}" dt="2019-05-07T14:06:46.850" v="247" actId="20577"/>
          <ac:graphicFrameMkLst>
            <pc:docMk/>
            <pc:sldMk cId="149573809" sldId="369"/>
            <ac:graphicFrameMk id="11" creationId="{A64E104B-7869-4E29-80A8-83384F37E592}"/>
          </ac:graphicFrameMkLst>
        </pc:graphicFrameChg>
      </pc:sldChg>
      <pc:sldChg chg="addSp modSp add">
        <pc:chgData name="Kelly Pierpoint" userId="3abd6744-e963-43b0-896c-084c3015026c" providerId="ADAL" clId="{9D5CCC7C-D337-418B-AD0D-044A5D40558A}" dt="2019-05-07T14:05:56.322" v="219" actId="20577"/>
        <pc:sldMkLst>
          <pc:docMk/>
          <pc:sldMk cId="633299999" sldId="370"/>
        </pc:sldMkLst>
        <pc:spChg chg="mod">
          <ac:chgData name="Kelly Pierpoint" userId="3abd6744-e963-43b0-896c-084c3015026c" providerId="ADAL" clId="{9D5CCC7C-D337-418B-AD0D-044A5D40558A}" dt="2019-05-07T14:02:00.432" v="112" actId="122"/>
          <ac:spMkLst>
            <pc:docMk/>
            <pc:sldMk cId="633299999" sldId="370"/>
            <ac:spMk id="19" creationId="{5252A847-DE45-4FA3-A1F8-EEBEB845FF8E}"/>
          </ac:spMkLst>
        </pc:spChg>
        <pc:graphicFrameChg chg="add mod modGraphic">
          <ac:chgData name="Kelly Pierpoint" userId="3abd6744-e963-43b0-896c-084c3015026c" providerId="ADAL" clId="{9D5CCC7C-D337-418B-AD0D-044A5D40558A}" dt="2019-05-07T14:05:56.322" v="219" actId="20577"/>
          <ac:graphicFrameMkLst>
            <pc:docMk/>
            <pc:sldMk cId="633299999" sldId="370"/>
            <ac:graphicFrameMk id="7" creationId="{B0634B6E-A005-488D-8FDF-E33BAA05FCDA}"/>
          </ac:graphicFrameMkLst>
        </pc:graphicFrameChg>
      </pc:sldChg>
      <pc:sldChg chg="modSp add">
        <pc:chgData name="Kelly Pierpoint" userId="3abd6744-e963-43b0-896c-084c3015026c" providerId="ADAL" clId="{9D5CCC7C-D337-418B-AD0D-044A5D40558A}" dt="2019-05-07T14:06:11.973" v="225" actId="20577"/>
        <pc:sldMkLst>
          <pc:docMk/>
          <pc:sldMk cId="3635342921" sldId="371"/>
        </pc:sldMkLst>
        <pc:graphicFrameChg chg="modGraphic">
          <ac:chgData name="Kelly Pierpoint" userId="3abd6744-e963-43b0-896c-084c3015026c" providerId="ADAL" clId="{9D5CCC7C-D337-418B-AD0D-044A5D40558A}" dt="2019-05-07T14:06:11.973" v="225" actId="20577"/>
          <ac:graphicFrameMkLst>
            <pc:docMk/>
            <pc:sldMk cId="3635342921" sldId="371"/>
            <ac:graphicFrameMk id="7" creationId="{B0634B6E-A005-488D-8FDF-E33BAA05FCDA}"/>
          </ac:graphicFrameMkLst>
        </pc:graphicFrameChg>
      </pc:sldChg>
      <pc:sldChg chg="modSp add">
        <pc:chgData name="Kelly Pierpoint" userId="3abd6744-e963-43b0-896c-084c3015026c" providerId="ADAL" clId="{9D5CCC7C-D337-418B-AD0D-044A5D40558A}" dt="2019-05-07T14:07:12.745" v="270" actId="20577"/>
        <pc:sldMkLst>
          <pc:docMk/>
          <pc:sldMk cId="1409591564" sldId="372"/>
        </pc:sldMkLst>
        <pc:spChg chg="mod">
          <ac:chgData name="Kelly Pierpoint" userId="3abd6744-e963-43b0-896c-084c3015026c" providerId="ADAL" clId="{9D5CCC7C-D337-418B-AD0D-044A5D40558A}" dt="2019-05-07T14:07:07.463" v="267" actId="207"/>
          <ac:spMkLst>
            <pc:docMk/>
            <pc:sldMk cId="1409591564" sldId="372"/>
            <ac:spMk id="19" creationId="{5252A847-DE45-4FA3-A1F8-EEBEB845FF8E}"/>
          </ac:spMkLst>
        </pc:spChg>
        <pc:graphicFrameChg chg="modGraphic">
          <ac:chgData name="Kelly Pierpoint" userId="3abd6744-e963-43b0-896c-084c3015026c" providerId="ADAL" clId="{9D5CCC7C-D337-418B-AD0D-044A5D40558A}" dt="2019-05-07T14:07:12.745" v="270" actId="20577"/>
          <ac:graphicFrameMkLst>
            <pc:docMk/>
            <pc:sldMk cId="1409591564" sldId="372"/>
            <ac:graphicFrameMk id="11" creationId="{A64E104B-7869-4E29-80A8-83384F37E592}"/>
          </ac:graphicFrameMkLst>
        </pc:graphicFrameChg>
      </pc:sldChg>
      <pc:sldChg chg="modSp add">
        <pc:chgData name="Kelly Pierpoint" userId="3abd6744-e963-43b0-896c-084c3015026c" providerId="ADAL" clId="{9D5CCC7C-D337-418B-AD0D-044A5D40558A}" dt="2019-05-07T14:09:02.166" v="407" actId="207"/>
        <pc:sldMkLst>
          <pc:docMk/>
          <pc:sldMk cId="2489064707" sldId="373"/>
        </pc:sldMkLst>
        <pc:graphicFrameChg chg="modGraphic">
          <ac:chgData name="Kelly Pierpoint" userId="3abd6744-e963-43b0-896c-084c3015026c" providerId="ADAL" clId="{9D5CCC7C-D337-418B-AD0D-044A5D40558A}" dt="2019-05-07T14:09:02.166" v="407" actId="207"/>
          <ac:graphicFrameMkLst>
            <pc:docMk/>
            <pc:sldMk cId="2489064707" sldId="373"/>
            <ac:graphicFrameMk id="22" creationId="{65045D5B-BBF6-4105-A55E-0E525AEAB717}"/>
          </ac:graphicFrameMkLst>
        </pc:graphicFrameChg>
      </pc:sldChg>
      <pc:sldChg chg="modSp add">
        <pc:chgData name="Kelly Pierpoint" userId="3abd6744-e963-43b0-896c-084c3015026c" providerId="ADAL" clId="{9D5CCC7C-D337-418B-AD0D-044A5D40558A}" dt="2019-05-07T14:13:21.483" v="464" actId="20577"/>
        <pc:sldMkLst>
          <pc:docMk/>
          <pc:sldMk cId="2155834426" sldId="374"/>
        </pc:sldMkLst>
        <pc:graphicFrameChg chg="modGraphic">
          <ac:chgData name="Kelly Pierpoint" userId="3abd6744-e963-43b0-896c-084c3015026c" providerId="ADAL" clId="{9D5CCC7C-D337-418B-AD0D-044A5D40558A}" dt="2019-05-07T14:13:21.483" v="464" actId="20577"/>
          <ac:graphicFrameMkLst>
            <pc:docMk/>
            <pc:sldMk cId="2155834426" sldId="374"/>
            <ac:graphicFrameMk id="7" creationId="{F3DF42C7-DBA7-458A-8E08-41AB42ED05EA}"/>
          </ac:graphicFrameMkLst>
        </pc:graphicFrameChg>
        <pc:graphicFrameChg chg="modGraphic">
          <ac:chgData name="Kelly Pierpoint" userId="3abd6744-e963-43b0-896c-084c3015026c" providerId="ADAL" clId="{9D5CCC7C-D337-418B-AD0D-044A5D40558A}" dt="2019-05-07T14:13:11.586" v="462" actId="20577"/>
          <ac:graphicFrameMkLst>
            <pc:docMk/>
            <pc:sldMk cId="2155834426" sldId="374"/>
            <ac:graphicFrameMk id="11" creationId="{649EE453-0947-45C5-B29C-4849A430B5E2}"/>
          </ac:graphicFrameMkLst>
        </pc:graphicFrameChg>
      </pc:sldChg>
      <pc:sldChg chg="add">
        <pc:chgData name="Kelly Pierpoint" userId="3abd6744-e963-43b0-896c-084c3015026c" providerId="ADAL" clId="{9D5CCC7C-D337-418B-AD0D-044A5D40558A}" dt="2019-05-07T14:21:56.032" v="615"/>
        <pc:sldMkLst>
          <pc:docMk/>
          <pc:sldMk cId="1560711187" sldId="375"/>
        </pc:sldMkLst>
      </pc:sldChg>
    </pc:docChg>
  </pc:docChgLst>
  <pc:docChgLst>
    <pc:chgData name="Ashleigh Sobol" userId="8430f2a2-602f-4dde-a79b-412efd9dd8bf" providerId="ADAL" clId="{945C51C1-2AFD-4D2A-8B01-38125315A474}"/>
  </pc:docChgLst>
  <pc:docChgLst>
    <pc:chgData name="Kathryn Hiley" userId="2745fa84-d41e-443a-867d-996e1a007b4a" providerId="ADAL" clId="{ACCD0D09-BA57-4D71-AB9D-60E9A0650C26}"/>
    <pc:docChg chg="modSld">
      <pc:chgData name="Kathryn Hiley" userId="2745fa84-d41e-443a-867d-996e1a007b4a" providerId="ADAL" clId="{ACCD0D09-BA57-4D71-AB9D-60E9A0650C26}" dt="2019-03-18T16:22:28.525" v="1" actId="20577"/>
      <pc:docMkLst>
        <pc:docMk/>
      </pc:docMkLst>
      <pc:sldChg chg="modSp">
        <pc:chgData name="Kathryn Hiley" userId="2745fa84-d41e-443a-867d-996e1a007b4a" providerId="ADAL" clId="{ACCD0D09-BA57-4D71-AB9D-60E9A0650C26}" dt="2019-03-18T16:22:28.525" v="1" actId="20577"/>
        <pc:sldMkLst>
          <pc:docMk/>
          <pc:sldMk cId="332354265" sldId="366"/>
        </pc:sldMkLst>
        <pc:spChg chg="mod">
          <ac:chgData name="Kathryn Hiley" userId="2745fa84-d41e-443a-867d-996e1a007b4a" providerId="ADAL" clId="{ACCD0D09-BA57-4D71-AB9D-60E9A0650C26}" dt="2019-03-18T16:22:28.525" v="1" actId="20577"/>
          <ac:spMkLst>
            <pc:docMk/>
            <pc:sldMk cId="332354265" sldId="366"/>
            <ac:spMk id="19" creationId="{5252A847-DE45-4FA3-A1F8-EEBEB845FF8E}"/>
          </ac:spMkLst>
        </pc:spChg>
      </pc:sldChg>
    </pc:docChg>
  </pc:docChgLst>
  <pc:docChgLst>
    <pc:chgData name="Jan Fitzpatrick" userId="d1b284ec-d1dd-4765-b823-b34899491c26" providerId="ADAL" clId="{725A5118-B403-48AA-90AC-99122FA9984D}"/>
    <pc:docChg chg="undo custSel modSld">
      <pc:chgData name="Jan Fitzpatrick" userId="d1b284ec-d1dd-4765-b823-b34899491c26" providerId="ADAL" clId="{725A5118-B403-48AA-90AC-99122FA9984D}" dt="2019-05-08T10:59:54.775" v="232" actId="20577"/>
      <pc:docMkLst>
        <pc:docMk/>
      </pc:docMkLst>
      <pc:sldChg chg="addSp modSp">
        <pc:chgData name="Jan Fitzpatrick" userId="d1b284ec-d1dd-4765-b823-b34899491c26" providerId="ADAL" clId="{725A5118-B403-48AA-90AC-99122FA9984D}" dt="2019-05-08T10:57:12.625" v="202" actId="12788"/>
        <pc:sldMkLst>
          <pc:docMk/>
          <pc:sldMk cId="1071900124" sldId="355"/>
        </pc:sldMkLst>
        <pc:spChg chg="add mod ord">
          <ac:chgData name="Jan Fitzpatrick" userId="d1b284ec-d1dd-4765-b823-b34899491c26" providerId="ADAL" clId="{725A5118-B403-48AA-90AC-99122FA9984D}" dt="2019-05-08T10:57:12.625" v="202" actId="12788"/>
          <ac:spMkLst>
            <pc:docMk/>
            <pc:sldMk cId="1071900124" sldId="355"/>
            <ac:spMk id="2" creationId="{4B7783A7-366D-4EE5-9C45-0C89425647CA}"/>
          </ac:spMkLst>
        </pc:spChg>
        <pc:spChg chg="mod">
          <ac:chgData name="Jan Fitzpatrick" userId="d1b284ec-d1dd-4765-b823-b34899491c26" providerId="ADAL" clId="{725A5118-B403-48AA-90AC-99122FA9984D}" dt="2019-05-08T10:57:12.625" v="202" actId="12788"/>
          <ac:spMkLst>
            <pc:docMk/>
            <pc:sldMk cId="1071900124" sldId="355"/>
            <ac:spMk id="19" creationId="{5252A847-DE45-4FA3-A1F8-EEBEB845FF8E}"/>
          </ac:spMkLst>
        </pc:spChg>
        <pc:picChg chg="mod">
          <ac:chgData name="Jan Fitzpatrick" userId="d1b284ec-d1dd-4765-b823-b34899491c26" providerId="ADAL" clId="{725A5118-B403-48AA-90AC-99122FA9984D}" dt="2019-05-08T10:57:12.625" v="202" actId="12788"/>
          <ac:picMkLst>
            <pc:docMk/>
            <pc:sldMk cId="1071900124" sldId="355"/>
            <ac:picMk id="13" creationId="{7EBB0707-B89F-4284-9109-87CF190C860F}"/>
          </ac:picMkLst>
        </pc:picChg>
      </pc:sldChg>
      <pc:sldChg chg="addSp delSp modSp">
        <pc:chgData name="Jan Fitzpatrick" userId="d1b284ec-d1dd-4765-b823-b34899491c26" providerId="ADAL" clId="{725A5118-B403-48AA-90AC-99122FA9984D}" dt="2019-05-08T10:41:28.473" v="107" actId="20577"/>
        <pc:sldMkLst>
          <pc:docMk/>
          <pc:sldMk cId="36917022" sldId="360"/>
        </pc:sldMkLst>
        <pc:spChg chg="add">
          <ac:chgData name="Jan Fitzpatrick" userId="d1b284ec-d1dd-4765-b823-b34899491c26" providerId="ADAL" clId="{725A5118-B403-48AA-90AC-99122FA9984D}" dt="2019-05-08T10:41:23.445" v="105"/>
          <ac:spMkLst>
            <pc:docMk/>
            <pc:sldMk cId="36917022" sldId="360"/>
            <ac:spMk id="18" creationId="{6E9F8DB2-262A-4616-BE4F-4C4594AEDAFA}"/>
          </ac:spMkLst>
        </pc:spChg>
        <pc:spChg chg="add">
          <ac:chgData name="Jan Fitzpatrick" userId="d1b284ec-d1dd-4765-b823-b34899491c26" providerId="ADAL" clId="{725A5118-B403-48AA-90AC-99122FA9984D}" dt="2019-05-08T10:41:23.445" v="105"/>
          <ac:spMkLst>
            <pc:docMk/>
            <pc:sldMk cId="36917022" sldId="360"/>
            <ac:spMk id="21" creationId="{5CC6F8DA-F7FB-412D-A0D8-226E127C8555}"/>
          </ac:spMkLst>
        </pc:spChg>
        <pc:spChg chg="add">
          <ac:chgData name="Jan Fitzpatrick" userId="d1b284ec-d1dd-4765-b823-b34899491c26" providerId="ADAL" clId="{725A5118-B403-48AA-90AC-99122FA9984D}" dt="2019-05-08T10:41:23.445" v="105"/>
          <ac:spMkLst>
            <pc:docMk/>
            <pc:sldMk cId="36917022" sldId="360"/>
            <ac:spMk id="24" creationId="{45CFF06A-0559-4024-80BF-F1DF591D945B}"/>
          </ac:spMkLst>
        </pc:spChg>
        <pc:graphicFrameChg chg="modGraphic">
          <ac:chgData name="Jan Fitzpatrick" userId="d1b284ec-d1dd-4765-b823-b34899491c26" providerId="ADAL" clId="{725A5118-B403-48AA-90AC-99122FA9984D}" dt="2019-05-08T10:28:26.675" v="22" actId="207"/>
          <ac:graphicFrameMkLst>
            <pc:docMk/>
            <pc:sldMk cId="36917022" sldId="360"/>
            <ac:graphicFrameMk id="2" creationId="{96509FB5-C07B-48CF-AADE-3D0AC760BA33}"/>
          </ac:graphicFrameMkLst>
        </pc:graphicFrameChg>
        <pc:graphicFrameChg chg="del modGraphic">
          <ac:chgData name="Jan Fitzpatrick" userId="d1b284ec-d1dd-4765-b823-b34899491c26" providerId="ADAL" clId="{725A5118-B403-48AA-90AC-99122FA9984D}" dt="2019-05-08T10:41:21.779" v="104" actId="478"/>
          <ac:graphicFrameMkLst>
            <pc:docMk/>
            <pc:sldMk cId="36917022" sldId="360"/>
            <ac:graphicFrameMk id="7" creationId="{F3DF42C7-DBA7-458A-8E08-41AB42ED05EA}"/>
          </ac:graphicFrameMkLst>
        </pc:graphicFrameChg>
        <pc:graphicFrameChg chg="modGraphic">
          <ac:chgData name="Jan Fitzpatrick" userId="d1b284ec-d1dd-4765-b823-b34899491c26" providerId="ADAL" clId="{725A5118-B403-48AA-90AC-99122FA9984D}" dt="2019-05-08T10:28:32.540" v="24" actId="207"/>
          <ac:graphicFrameMkLst>
            <pc:docMk/>
            <pc:sldMk cId="36917022" sldId="360"/>
            <ac:graphicFrameMk id="11" creationId="{649EE453-0947-45C5-B29C-4849A430B5E2}"/>
          </ac:graphicFrameMkLst>
        </pc:graphicFrameChg>
        <pc:graphicFrameChg chg="modGraphic">
          <ac:chgData name="Jan Fitzpatrick" userId="d1b284ec-d1dd-4765-b823-b34899491c26" providerId="ADAL" clId="{725A5118-B403-48AA-90AC-99122FA9984D}" dt="2019-05-08T10:28:09.988" v="19" actId="207"/>
          <ac:graphicFrameMkLst>
            <pc:docMk/>
            <pc:sldMk cId="36917022" sldId="360"/>
            <ac:graphicFrameMk id="12" creationId="{B5DA446A-87CA-42B5-986C-F950AA08DD91}"/>
          </ac:graphicFrameMkLst>
        </pc:graphicFrameChg>
        <pc:graphicFrameChg chg="modGraphic">
          <ac:chgData name="Jan Fitzpatrick" userId="d1b284ec-d1dd-4765-b823-b34899491c26" providerId="ADAL" clId="{725A5118-B403-48AA-90AC-99122FA9984D}" dt="2019-05-08T10:27:57.678" v="16" actId="207"/>
          <ac:graphicFrameMkLst>
            <pc:docMk/>
            <pc:sldMk cId="36917022" sldId="360"/>
            <ac:graphicFrameMk id="13" creationId="{EA6A199F-C7B8-4A6D-BB04-812F928452F3}"/>
          </ac:graphicFrameMkLst>
        </pc:graphicFrameChg>
        <pc:graphicFrameChg chg="add modGraphic">
          <ac:chgData name="Jan Fitzpatrick" userId="d1b284ec-d1dd-4765-b823-b34899491c26" providerId="ADAL" clId="{725A5118-B403-48AA-90AC-99122FA9984D}" dt="2019-05-08T10:41:28.473" v="107" actId="20577"/>
          <ac:graphicFrameMkLst>
            <pc:docMk/>
            <pc:sldMk cId="36917022" sldId="360"/>
            <ac:graphicFrameMk id="20" creationId="{2897D9F4-B3C3-46D5-96A4-59536C559F6C}"/>
          </ac:graphicFrameMkLst>
        </pc:graphicFrameChg>
        <pc:picChg chg="del">
          <ac:chgData name="Jan Fitzpatrick" userId="d1b284ec-d1dd-4765-b823-b34899491c26" providerId="ADAL" clId="{725A5118-B403-48AA-90AC-99122FA9984D}" dt="2019-05-08T10:41:21.779" v="104" actId="478"/>
          <ac:picMkLst>
            <pc:docMk/>
            <pc:sldMk cId="36917022" sldId="360"/>
            <ac:picMk id="5" creationId="{FBEC6A44-5181-4BA8-AB25-04A6522C6854}"/>
          </ac:picMkLst>
        </pc:picChg>
        <pc:picChg chg="del">
          <ac:chgData name="Jan Fitzpatrick" userId="d1b284ec-d1dd-4765-b823-b34899491c26" providerId="ADAL" clId="{725A5118-B403-48AA-90AC-99122FA9984D}" dt="2019-05-08T10:41:21.779" v="104" actId="478"/>
          <ac:picMkLst>
            <pc:docMk/>
            <pc:sldMk cId="36917022" sldId="360"/>
            <ac:picMk id="14" creationId="{58FA4D94-4792-41B0-B06F-305A255F37C2}"/>
          </ac:picMkLst>
        </pc:picChg>
        <pc:picChg chg="del">
          <ac:chgData name="Jan Fitzpatrick" userId="d1b284ec-d1dd-4765-b823-b34899491c26" providerId="ADAL" clId="{725A5118-B403-48AA-90AC-99122FA9984D}" dt="2019-05-08T10:41:21.779" v="104" actId="478"/>
          <ac:picMkLst>
            <pc:docMk/>
            <pc:sldMk cId="36917022" sldId="360"/>
            <ac:picMk id="15" creationId="{D6F3F0EE-9A98-45E0-86F6-0B3B28FB1BBD}"/>
          </ac:picMkLst>
        </pc:picChg>
        <pc:picChg chg="add">
          <ac:chgData name="Jan Fitzpatrick" userId="d1b284ec-d1dd-4765-b823-b34899491c26" providerId="ADAL" clId="{725A5118-B403-48AA-90AC-99122FA9984D}" dt="2019-05-08T10:41:23.445" v="105"/>
          <ac:picMkLst>
            <pc:docMk/>
            <pc:sldMk cId="36917022" sldId="360"/>
            <ac:picMk id="22" creationId="{49A75001-4B54-47AD-A7B0-C21D18277F12}"/>
          </ac:picMkLst>
        </pc:picChg>
        <pc:picChg chg="add">
          <ac:chgData name="Jan Fitzpatrick" userId="d1b284ec-d1dd-4765-b823-b34899491c26" providerId="ADAL" clId="{725A5118-B403-48AA-90AC-99122FA9984D}" dt="2019-05-08T10:41:23.445" v="105"/>
          <ac:picMkLst>
            <pc:docMk/>
            <pc:sldMk cId="36917022" sldId="360"/>
            <ac:picMk id="23" creationId="{F0D2211A-14C3-4585-9502-D929AA22F128}"/>
          </ac:picMkLst>
        </pc:picChg>
        <pc:picChg chg="add">
          <ac:chgData name="Jan Fitzpatrick" userId="d1b284ec-d1dd-4765-b823-b34899491c26" providerId="ADAL" clId="{725A5118-B403-48AA-90AC-99122FA9984D}" dt="2019-05-08T10:41:23.445" v="105"/>
          <ac:picMkLst>
            <pc:docMk/>
            <pc:sldMk cId="36917022" sldId="360"/>
            <ac:picMk id="25" creationId="{FB59B46B-9263-4275-8366-7FD28CF628D3}"/>
          </ac:picMkLst>
        </pc:picChg>
      </pc:sldChg>
      <pc:sldChg chg="addSp delSp modSp">
        <pc:chgData name="Jan Fitzpatrick" userId="d1b284ec-d1dd-4765-b823-b34899491c26" providerId="ADAL" clId="{725A5118-B403-48AA-90AC-99122FA9984D}" dt="2019-05-08T10:49:03.669" v="169"/>
        <pc:sldMkLst>
          <pc:docMk/>
          <pc:sldMk cId="1669721746" sldId="365"/>
        </pc:sldMkLst>
        <pc:spChg chg="add mod ord">
          <ac:chgData name="Jan Fitzpatrick" userId="d1b284ec-d1dd-4765-b823-b34899491c26" providerId="ADAL" clId="{725A5118-B403-48AA-90AC-99122FA9984D}" dt="2019-05-08T10:43:34.185" v="136" actId="171"/>
          <ac:spMkLst>
            <pc:docMk/>
            <pc:sldMk cId="1669721746" sldId="365"/>
            <ac:spMk id="4" creationId="{BFA23E38-3006-4088-A802-93311C47F5CE}"/>
          </ac:spMkLst>
        </pc:spChg>
        <pc:spChg chg="add">
          <ac:chgData name="Jan Fitzpatrick" userId="d1b284ec-d1dd-4765-b823-b34899491c26" providerId="ADAL" clId="{725A5118-B403-48AA-90AC-99122FA9984D}" dt="2019-05-08T10:49:03.669" v="169"/>
          <ac:spMkLst>
            <pc:docMk/>
            <pc:sldMk cId="1669721746" sldId="365"/>
            <ac:spMk id="20" creationId="{E38A2CAF-EEA8-482A-9909-481D66BF3241}"/>
          </ac:spMkLst>
        </pc:spChg>
        <pc:graphicFrameChg chg="modGraphic">
          <ac:chgData name="Jan Fitzpatrick" userId="d1b284ec-d1dd-4765-b823-b34899491c26" providerId="ADAL" clId="{725A5118-B403-48AA-90AC-99122FA9984D}" dt="2019-05-08T10:22:48.581" v="2" actId="207"/>
          <ac:graphicFrameMkLst>
            <pc:docMk/>
            <pc:sldMk cId="1669721746" sldId="365"/>
            <ac:graphicFrameMk id="29" creationId="{2008EAC9-1B3B-461A-8599-7D70C297295F}"/>
          </ac:graphicFrameMkLst>
        </pc:graphicFrameChg>
        <pc:picChg chg="add del mod modCrop">
          <ac:chgData name="Jan Fitzpatrick" userId="d1b284ec-d1dd-4765-b823-b34899491c26" providerId="ADAL" clId="{725A5118-B403-48AA-90AC-99122FA9984D}" dt="2019-05-08T10:27:04.552" v="12" actId="478"/>
          <ac:picMkLst>
            <pc:docMk/>
            <pc:sldMk cId="1669721746" sldId="365"/>
            <ac:picMk id="3" creationId="{BD71D56F-46AB-4A2A-8E78-5D1D36459044}"/>
          </ac:picMkLst>
        </pc:picChg>
        <pc:picChg chg="add">
          <ac:chgData name="Jan Fitzpatrick" userId="d1b284ec-d1dd-4765-b823-b34899491c26" providerId="ADAL" clId="{725A5118-B403-48AA-90AC-99122FA9984D}" dt="2019-05-08T10:49:03.669" v="169"/>
          <ac:picMkLst>
            <pc:docMk/>
            <pc:sldMk cId="1669721746" sldId="365"/>
            <ac:picMk id="21" creationId="{0350A5FD-D379-42CA-908A-7150344A3AA0}"/>
          </ac:picMkLst>
        </pc:picChg>
        <pc:picChg chg="del">
          <ac:chgData name="Jan Fitzpatrick" userId="d1b284ec-d1dd-4765-b823-b34899491c26" providerId="ADAL" clId="{725A5118-B403-48AA-90AC-99122FA9984D}" dt="2019-05-08T10:49:01.948" v="168" actId="478"/>
          <ac:picMkLst>
            <pc:docMk/>
            <pc:sldMk cId="1669721746" sldId="365"/>
            <ac:picMk id="28" creationId="{F75C5D8D-2A8A-45EF-95DB-9E4AAC6875EC}"/>
          </ac:picMkLst>
        </pc:picChg>
      </pc:sldChg>
      <pc:sldChg chg="modSp">
        <pc:chgData name="Jan Fitzpatrick" userId="d1b284ec-d1dd-4765-b823-b34899491c26" providerId="ADAL" clId="{725A5118-B403-48AA-90AC-99122FA9984D}" dt="2019-05-08T10:54:40.102" v="175" actId="207"/>
        <pc:sldMkLst>
          <pc:docMk/>
          <pc:sldMk cId="2135405073" sldId="368"/>
        </pc:sldMkLst>
        <pc:graphicFrameChg chg="modGraphic">
          <ac:chgData name="Jan Fitzpatrick" userId="d1b284ec-d1dd-4765-b823-b34899491c26" providerId="ADAL" clId="{725A5118-B403-48AA-90AC-99122FA9984D}" dt="2019-05-08T10:54:40.102" v="175" actId="207"/>
          <ac:graphicFrameMkLst>
            <pc:docMk/>
            <pc:sldMk cId="2135405073" sldId="368"/>
            <ac:graphicFrameMk id="22" creationId="{65045D5B-BBF6-4105-A55E-0E525AEAB717}"/>
          </ac:graphicFrameMkLst>
        </pc:graphicFrameChg>
      </pc:sldChg>
      <pc:sldChg chg="modSp">
        <pc:chgData name="Jan Fitzpatrick" userId="d1b284ec-d1dd-4765-b823-b34899491c26" providerId="ADAL" clId="{725A5118-B403-48AA-90AC-99122FA9984D}" dt="2019-05-08T10:53:54.251" v="171" actId="207"/>
        <pc:sldMkLst>
          <pc:docMk/>
          <pc:sldMk cId="633299999" sldId="370"/>
        </pc:sldMkLst>
        <pc:graphicFrameChg chg="modGraphic">
          <ac:chgData name="Jan Fitzpatrick" userId="d1b284ec-d1dd-4765-b823-b34899491c26" providerId="ADAL" clId="{725A5118-B403-48AA-90AC-99122FA9984D}" dt="2019-05-08T10:53:54.251" v="171" actId="207"/>
          <ac:graphicFrameMkLst>
            <pc:docMk/>
            <pc:sldMk cId="633299999" sldId="370"/>
            <ac:graphicFrameMk id="7" creationId="{B0634B6E-A005-488D-8FDF-E33BAA05FCDA}"/>
          </ac:graphicFrameMkLst>
        </pc:graphicFrameChg>
      </pc:sldChg>
      <pc:sldChg chg="modSp">
        <pc:chgData name="Jan Fitzpatrick" userId="d1b284ec-d1dd-4765-b823-b34899491c26" providerId="ADAL" clId="{725A5118-B403-48AA-90AC-99122FA9984D}" dt="2019-05-08T10:54:04.066" v="173" actId="207"/>
        <pc:sldMkLst>
          <pc:docMk/>
          <pc:sldMk cId="3635342921" sldId="371"/>
        </pc:sldMkLst>
        <pc:graphicFrameChg chg="modGraphic">
          <ac:chgData name="Jan Fitzpatrick" userId="d1b284ec-d1dd-4765-b823-b34899491c26" providerId="ADAL" clId="{725A5118-B403-48AA-90AC-99122FA9984D}" dt="2019-05-08T10:54:04.066" v="173" actId="207"/>
          <ac:graphicFrameMkLst>
            <pc:docMk/>
            <pc:sldMk cId="3635342921" sldId="371"/>
            <ac:graphicFrameMk id="7" creationId="{B0634B6E-A005-488D-8FDF-E33BAA05FCDA}"/>
          </ac:graphicFrameMkLst>
        </pc:graphicFrameChg>
      </pc:sldChg>
      <pc:sldChg chg="modSp">
        <pc:chgData name="Jan Fitzpatrick" userId="d1b284ec-d1dd-4765-b823-b34899491c26" providerId="ADAL" clId="{725A5118-B403-48AA-90AC-99122FA9984D}" dt="2019-05-08T10:58:50.066" v="228" actId="6549"/>
        <pc:sldMkLst>
          <pc:docMk/>
          <pc:sldMk cId="1409591564" sldId="372"/>
        </pc:sldMkLst>
        <pc:spChg chg="mod">
          <ac:chgData name="Jan Fitzpatrick" userId="d1b284ec-d1dd-4765-b823-b34899491c26" providerId="ADAL" clId="{725A5118-B403-48AA-90AC-99122FA9984D}" dt="2019-05-08T10:58:50.066" v="228" actId="6549"/>
          <ac:spMkLst>
            <pc:docMk/>
            <pc:sldMk cId="1409591564" sldId="372"/>
            <ac:spMk id="19" creationId="{5252A847-DE45-4FA3-A1F8-EEBEB845FF8E}"/>
          </ac:spMkLst>
        </pc:spChg>
      </pc:sldChg>
      <pc:sldChg chg="modSp">
        <pc:chgData name="Jan Fitzpatrick" userId="d1b284ec-d1dd-4765-b823-b34899491c26" providerId="ADAL" clId="{725A5118-B403-48AA-90AC-99122FA9984D}" dt="2019-05-08T10:54:49.518" v="177" actId="207"/>
        <pc:sldMkLst>
          <pc:docMk/>
          <pc:sldMk cId="2489064707" sldId="373"/>
        </pc:sldMkLst>
        <pc:graphicFrameChg chg="modGraphic">
          <ac:chgData name="Jan Fitzpatrick" userId="d1b284ec-d1dd-4765-b823-b34899491c26" providerId="ADAL" clId="{725A5118-B403-48AA-90AC-99122FA9984D}" dt="2019-05-08T10:54:49.518" v="177" actId="207"/>
          <ac:graphicFrameMkLst>
            <pc:docMk/>
            <pc:sldMk cId="2489064707" sldId="373"/>
            <ac:graphicFrameMk id="22" creationId="{65045D5B-BBF6-4105-A55E-0E525AEAB717}"/>
          </ac:graphicFrameMkLst>
        </pc:graphicFrameChg>
      </pc:sldChg>
      <pc:sldChg chg="addSp delSp modSp">
        <pc:chgData name="Jan Fitzpatrick" userId="d1b284ec-d1dd-4765-b823-b34899491c26" providerId="ADAL" clId="{725A5118-B403-48AA-90AC-99122FA9984D}" dt="2019-05-08T10:41:03.990" v="103" actId="171"/>
        <pc:sldMkLst>
          <pc:docMk/>
          <pc:sldMk cId="2155834426" sldId="374"/>
        </pc:sldMkLst>
        <pc:spChg chg="add mod ord">
          <ac:chgData name="Jan Fitzpatrick" userId="d1b284ec-d1dd-4765-b823-b34899491c26" providerId="ADAL" clId="{725A5118-B403-48AA-90AC-99122FA9984D}" dt="2019-05-08T10:35:00.014" v="56" actId="170"/>
          <ac:spMkLst>
            <pc:docMk/>
            <pc:sldMk cId="2155834426" sldId="374"/>
            <ac:spMk id="3" creationId="{A3DE09C9-F27E-4F75-8256-18BE597A9626}"/>
          </ac:spMkLst>
        </pc:spChg>
        <pc:spChg chg="add mod ord">
          <ac:chgData name="Jan Fitzpatrick" userId="d1b284ec-d1dd-4765-b823-b34899491c26" providerId="ADAL" clId="{725A5118-B403-48AA-90AC-99122FA9984D}" dt="2019-05-08T10:40:53.543" v="100" actId="171"/>
          <ac:spMkLst>
            <pc:docMk/>
            <pc:sldMk cId="2155834426" sldId="374"/>
            <ac:spMk id="4" creationId="{966C03AB-203E-459A-B428-249E603CBC04}"/>
          </ac:spMkLst>
        </pc:spChg>
        <pc:spChg chg="add mod ord">
          <ac:chgData name="Jan Fitzpatrick" userId="d1b284ec-d1dd-4765-b823-b34899491c26" providerId="ADAL" clId="{725A5118-B403-48AA-90AC-99122FA9984D}" dt="2019-05-08T10:41:03.990" v="103" actId="171"/>
          <ac:spMkLst>
            <pc:docMk/>
            <pc:sldMk cId="2155834426" sldId="374"/>
            <ac:spMk id="20" creationId="{A9E6A634-0F0A-4325-8429-D590105EE2A7}"/>
          </ac:spMkLst>
        </pc:spChg>
        <pc:graphicFrameChg chg="modGraphic">
          <ac:chgData name="Jan Fitzpatrick" userId="d1b284ec-d1dd-4765-b823-b34899491c26" providerId="ADAL" clId="{725A5118-B403-48AA-90AC-99122FA9984D}" dt="2019-05-08T10:31:50.701" v="32" actId="207"/>
          <ac:graphicFrameMkLst>
            <pc:docMk/>
            <pc:sldMk cId="2155834426" sldId="374"/>
            <ac:graphicFrameMk id="2" creationId="{96509FB5-C07B-48CF-AADE-3D0AC760BA33}"/>
          </ac:graphicFrameMkLst>
        </pc:graphicFrameChg>
        <pc:graphicFrameChg chg="modGraphic">
          <ac:chgData name="Jan Fitzpatrick" userId="d1b284ec-d1dd-4765-b823-b34899491c26" providerId="ADAL" clId="{725A5118-B403-48AA-90AC-99122FA9984D}" dt="2019-05-08T10:32:42.747" v="37" actId="207"/>
          <ac:graphicFrameMkLst>
            <pc:docMk/>
            <pc:sldMk cId="2155834426" sldId="374"/>
            <ac:graphicFrameMk id="7" creationId="{F3DF42C7-DBA7-458A-8E08-41AB42ED05EA}"/>
          </ac:graphicFrameMkLst>
        </pc:graphicFrameChg>
        <pc:graphicFrameChg chg="modGraphic">
          <ac:chgData name="Jan Fitzpatrick" userId="d1b284ec-d1dd-4765-b823-b34899491c26" providerId="ADAL" clId="{725A5118-B403-48AA-90AC-99122FA9984D}" dt="2019-05-08T10:32:37.985" v="35" actId="207"/>
          <ac:graphicFrameMkLst>
            <pc:docMk/>
            <pc:sldMk cId="2155834426" sldId="374"/>
            <ac:graphicFrameMk id="11" creationId="{649EE453-0947-45C5-B29C-4849A430B5E2}"/>
          </ac:graphicFrameMkLst>
        </pc:graphicFrameChg>
        <pc:graphicFrameChg chg="modGraphic">
          <ac:chgData name="Jan Fitzpatrick" userId="d1b284ec-d1dd-4765-b823-b34899491c26" providerId="ADAL" clId="{725A5118-B403-48AA-90AC-99122FA9984D}" dt="2019-05-08T10:33:04.134" v="42" actId="207"/>
          <ac:graphicFrameMkLst>
            <pc:docMk/>
            <pc:sldMk cId="2155834426" sldId="374"/>
            <ac:graphicFrameMk id="12" creationId="{B5DA446A-87CA-42B5-986C-F950AA08DD91}"/>
          </ac:graphicFrameMkLst>
        </pc:graphicFrameChg>
        <pc:graphicFrameChg chg="modGraphic">
          <ac:chgData name="Jan Fitzpatrick" userId="d1b284ec-d1dd-4765-b823-b34899491c26" providerId="ADAL" clId="{725A5118-B403-48AA-90AC-99122FA9984D}" dt="2019-05-08T10:32:45.443" v="38" actId="207"/>
          <ac:graphicFrameMkLst>
            <pc:docMk/>
            <pc:sldMk cId="2155834426" sldId="374"/>
            <ac:graphicFrameMk id="13" creationId="{EA6A199F-C7B8-4A6D-BB04-812F928452F3}"/>
          </ac:graphicFrameMkLst>
        </pc:graphicFrameChg>
        <pc:picChg chg="mod ord">
          <ac:chgData name="Jan Fitzpatrick" userId="d1b284ec-d1dd-4765-b823-b34899491c26" providerId="ADAL" clId="{725A5118-B403-48AA-90AC-99122FA9984D}" dt="2019-05-08T10:40:15.313" v="92" actId="553"/>
          <ac:picMkLst>
            <pc:docMk/>
            <pc:sldMk cId="2155834426" sldId="374"/>
            <ac:picMk id="5" creationId="{FBEC6A44-5181-4BA8-AB25-04A6522C6854}"/>
          </ac:picMkLst>
        </pc:picChg>
        <pc:picChg chg="add del mod">
          <ac:chgData name="Jan Fitzpatrick" userId="d1b284ec-d1dd-4765-b823-b34899491c26" providerId="ADAL" clId="{725A5118-B403-48AA-90AC-99122FA9984D}" dt="2019-05-08T10:36:19.623" v="59" actId="478"/>
          <ac:picMkLst>
            <pc:docMk/>
            <pc:sldMk cId="2155834426" sldId="374"/>
            <ac:picMk id="18" creationId="{561C3703-337E-49C2-983E-C79B23668AA4}"/>
          </ac:picMkLst>
        </pc:picChg>
      </pc:sldChg>
      <pc:sldChg chg="addSp delSp modSp">
        <pc:chgData name="Jan Fitzpatrick" userId="d1b284ec-d1dd-4765-b823-b34899491c26" providerId="ADAL" clId="{725A5118-B403-48AA-90AC-99122FA9984D}" dt="2019-05-08T10:48:35.539" v="167" actId="171"/>
        <pc:sldMkLst>
          <pc:docMk/>
          <pc:sldMk cId="1560711187" sldId="375"/>
        </pc:sldMkLst>
        <pc:spChg chg="add mod ord">
          <ac:chgData name="Jan Fitzpatrick" userId="d1b284ec-d1dd-4765-b823-b34899491c26" providerId="ADAL" clId="{725A5118-B403-48AA-90AC-99122FA9984D}" dt="2019-05-08T10:48:35.539" v="167" actId="171"/>
          <ac:spMkLst>
            <pc:docMk/>
            <pc:sldMk cId="1560711187" sldId="375"/>
            <ac:spMk id="2" creationId="{BA6B1708-A1D1-4101-B450-D42D0B5DAFA6}"/>
          </ac:spMkLst>
        </pc:spChg>
        <pc:spChg chg="add">
          <ac:chgData name="Jan Fitzpatrick" userId="d1b284ec-d1dd-4765-b823-b34899491c26" providerId="ADAL" clId="{725A5118-B403-48AA-90AC-99122FA9984D}" dt="2019-05-08T10:44:08.974" v="140"/>
          <ac:spMkLst>
            <pc:docMk/>
            <pc:sldMk cId="1560711187" sldId="375"/>
            <ac:spMk id="26" creationId="{21EE184C-6220-4691-BF1A-977D067E5ED2}"/>
          </ac:spMkLst>
        </pc:spChg>
        <pc:graphicFrameChg chg="modGraphic">
          <ac:chgData name="Jan Fitzpatrick" userId="d1b284ec-d1dd-4765-b823-b34899491c26" providerId="ADAL" clId="{725A5118-B403-48AA-90AC-99122FA9984D}" dt="2019-05-08T10:22:56.431" v="3" actId="207"/>
          <ac:graphicFrameMkLst>
            <pc:docMk/>
            <pc:sldMk cId="1560711187" sldId="375"/>
            <ac:graphicFrameMk id="29" creationId="{2008EAC9-1B3B-461A-8599-7D70C297295F}"/>
          </ac:graphicFrameMkLst>
        </pc:graphicFrameChg>
        <pc:picChg chg="add del">
          <ac:chgData name="Jan Fitzpatrick" userId="d1b284ec-d1dd-4765-b823-b34899491c26" providerId="ADAL" clId="{725A5118-B403-48AA-90AC-99122FA9984D}" dt="2019-05-08T10:43:57.516" v="139"/>
          <ac:picMkLst>
            <pc:docMk/>
            <pc:sldMk cId="1560711187" sldId="375"/>
            <ac:picMk id="22" creationId="{83DC989D-2FE9-46FB-8A90-2653D0542304}"/>
          </ac:picMkLst>
        </pc:picChg>
        <pc:picChg chg="del">
          <ac:chgData name="Jan Fitzpatrick" userId="d1b284ec-d1dd-4765-b823-b34899491c26" providerId="ADAL" clId="{725A5118-B403-48AA-90AC-99122FA9984D}" dt="2019-05-08T10:43:45.412" v="137" actId="478"/>
          <ac:picMkLst>
            <pc:docMk/>
            <pc:sldMk cId="1560711187" sldId="375"/>
            <ac:picMk id="25" creationId="{C6CC8AEF-2569-44E5-9F4C-511E44F211D9}"/>
          </ac:picMkLst>
        </pc:picChg>
        <pc:picChg chg="add">
          <ac:chgData name="Jan Fitzpatrick" userId="d1b284ec-d1dd-4765-b823-b34899491c26" providerId="ADAL" clId="{725A5118-B403-48AA-90AC-99122FA9984D}" dt="2019-05-08T10:44:08.974" v="140"/>
          <ac:picMkLst>
            <pc:docMk/>
            <pc:sldMk cId="1560711187" sldId="375"/>
            <ac:picMk id="27" creationId="{C9ED7A66-D960-4A59-ADFD-BED06D94C7A9}"/>
          </ac:picMkLst>
        </pc:picChg>
        <pc:picChg chg="ord">
          <ac:chgData name="Jan Fitzpatrick" userId="d1b284ec-d1dd-4765-b823-b34899491c26" providerId="ADAL" clId="{725A5118-B403-48AA-90AC-99122FA9984D}" dt="2019-05-08T10:48:02.434" v="157" actId="167"/>
          <ac:picMkLst>
            <pc:docMk/>
            <pc:sldMk cId="1560711187" sldId="375"/>
            <ac:picMk id="28" creationId="{F75C5D8D-2A8A-45EF-95DB-9E4AAC6875EC}"/>
          </ac:picMkLst>
        </pc:picChg>
      </pc:sldChg>
      <pc:sldChg chg="modSp">
        <pc:chgData name="Jan Fitzpatrick" userId="d1b284ec-d1dd-4765-b823-b34899491c26" providerId="ADAL" clId="{725A5118-B403-48AA-90AC-99122FA9984D}" dt="2019-05-08T10:20:43.229" v="0" actId="732"/>
        <pc:sldMkLst>
          <pc:docMk/>
          <pc:sldMk cId="3015944949" sldId="403"/>
        </pc:sldMkLst>
        <pc:picChg chg="mod modCrop">
          <ac:chgData name="Jan Fitzpatrick" userId="d1b284ec-d1dd-4765-b823-b34899491c26" providerId="ADAL" clId="{725A5118-B403-48AA-90AC-99122FA9984D}" dt="2019-05-08T10:20:43.229" v="0" actId="732"/>
          <ac:picMkLst>
            <pc:docMk/>
            <pc:sldMk cId="3015944949" sldId="403"/>
            <ac:picMk id="8" creationId="{6398566C-C335-4996-89FF-1CEC4DF328F4}"/>
          </ac:picMkLst>
        </pc:picChg>
      </pc:sldChg>
      <pc:sldChg chg="modSp">
        <pc:chgData name="Jan Fitzpatrick" userId="d1b284ec-d1dd-4765-b823-b34899491c26" providerId="ADAL" clId="{725A5118-B403-48AA-90AC-99122FA9984D}" dt="2019-05-08T10:59:50.738" v="231" actId="20577"/>
        <pc:sldMkLst>
          <pc:docMk/>
          <pc:sldMk cId="4193076028" sldId="404"/>
        </pc:sldMkLst>
        <pc:spChg chg="mod">
          <ac:chgData name="Jan Fitzpatrick" userId="d1b284ec-d1dd-4765-b823-b34899491c26" providerId="ADAL" clId="{725A5118-B403-48AA-90AC-99122FA9984D}" dt="2019-05-08T10:59:50.738" v="231" actId="20577"/>
          <ac:spMkLst>
            <pc:docMk/>
            <pc:sldMk cId="4193076028" sldId="404"/>
            <ac:spMk id="19" creationId="{5252A847-DE45-4FA3-A1F8-EEBEB845FF8E}"/>
          </ac:spMkLst>
        </pc:spChg>
      </pc:sldChg>
      <pc:sldChg chg="modSp">
        <pc:chgData name="Jan Fitzpatrick" userId="d1b284ec-d1dd-4765-b823-b34899491c26" providerId="ADAL" clId="{725A5118-B403-48AA-90AC-99122FA9984D}" dt="2019-05-08T10:59:09.420" v="229" actId="20577"/>
        <pc:sldMkLst>
          <pc:docMk/>
          <pc:sldMk cId="3137517408" sldId="406"/>
        </pc:sldMkLst>
        <pc:spChg chg="mod">
          <ac:chgData name="Jan Fitzpatrick" userId="d1b284ec-d1dd-4765-b823-b34899491c26" providerId="ADAL" clId="{725A5118-B403-48AA-90AC-99122FA9984D}" dt="2019-05-08T10:59:09.420" v="229" actId="20577"/>
          <ac:spMkLst>
            <pc:docMk/>
            <pc:sldMk cId="3137517408" sldId="406"/>
            <ac:spMk id="19" creationId="{5252A847-DE45-4FA3-A1F8-EEBEB845FF8E}"/>
          </ac:spMkLst>
        </pc:spChg>
      </pc:sldChg>
      <pc:sldChg chg="modSp">
        <pc:chgData name="Jan Fitzpatrick" userId="d1b284ec-d1dd-4765-b823-b34899491c26" providerId="ADAL" clId="{725A5118-B403-48AA-90AC-99122FA9984D}" dt="2019-05-08T10:59:12.252" v="230" actId="20577"/>
        <pc:sldMkLst>
          <pc:docMk/>
          <pc:sldMk cId="4219725393" sldId="407"/>
        </pc:sldMkLst>
        <pc:spChg chg="mod">
          <ac:chgData name="Jan Fitzpatrick" userId="d1b284ec-d1dd-4765-b823-b34899491c26" providerId="ADAL" clId="{725A5118-B403-48AA-90AC-99122FA9984D}" dt="2019-05-08T10:59:12.252" v="230" actId="20577"/>
          <ac:spMkLst>
            <pc:docMk/>
            <pc:sldMk cId="4219725393" sldId="407"/>
            <ac:spMk id="19" creationId="{5252A847-DE45-4FA3-A1F8-EEBEB845FF8E}"/>
          </ac:spMkLst>
        </pc:spChg>
      </pc:sldChg>
      <pc:sldChg chg="addSp delSp">
        <pc:chgData name="Jan Fitzpatrick" userId="d1b284ec-d1dd-4765-b823-b34899491c26" providerId="ADAL" clId="{725A5118-B403-48AA-90AC-99122FA9984D}" dt="2019-05-08T10:58:03.624" v="204"/>
        <pc:sldMkLst>
          <pc:docMk/>
          <pc:sldMk cId="3404397903" sldId="408"/>
        </pc:sldMkLst>
        <pc:spChg chg="add">
          <ac:chgData name="Jan Fitzpatrick" userId="d1b284ec-d1dd-4765-b823-b34899491c26" providerId="ADAL" clId="{725A5118-B403-48AA-90AC-99122FA9984D}" dt="2019-05-08T10:58:03.624" v="204"/>
          <ac:spMkLst>
            <pc:docMk/>
            <pc:sldMk cId="3404397903" sldId="408"/>
            <ac:spMk id="15" creationId="{F77EA0E2-0D23-49D2-A0E6-3454AA0BD857}"/>
          </ac:spMkLst>
        </pc:spChg>
        <pc:picChg chg="del">
          <ac:chgData name="Jan Fitzpatrick" userId="d1b284ec-d1dd-4765-b823-b34899491c26" providerId="ADAL" clId="{725A5118-B403-48AA-90AC-99122FA9984D}" dt="2019-05-08T10:58:01.940" v="203" actId="478"/>
          <ac:picMkLst>
            <pc:docMk/>
            <pc:sldMk cId="3404397903" sldId="408"/>
            <ac:picMk id="13" creationId="{7EBB0707-B89F-4284-9109-87CF190C860F}"/>
          </ac:picMkLst>
        </pc:picChg>
        <pc:picChg chg="add">
          <ac:chgData name="Jan Fitzpatrick" userId="d1b284ec-d1dd-4765-b823-b34899491c26" providerId="ADAL" clId="{725A5118-B403-48AA-90AC-99122FA9984D}" dt="2019-05-08T10:58:03.624" v="204"/>
          <ac:picMkLst>
            <pc:docMk/>
            <pc:sldMk cId="3404397903" sldId="408"/>
            <ac:picMk id="16" creationId="{83A4AE2F-29A5-41C7-902D-07B77AF3A447}"/>
          </ac:picMkLst>
        </pc:picChg>
      </pc:sldChg>
      <pc:sldChg chg="modSp">
        <pc:chgData name="Jan Fitzpatrick" userId="d1b284ec-d1dd-4765-b823-b34899491c26" providerId="ADAL" clId="{725A5118-B403-48AA-90AC-99122FA9984D}" dt="2019-05-08T10:59:54.775" v="232" actId="20577"/>
        <pc:sldMkLst>
          <pc:docMk/>
          <pc:sldMk cId="2405860947" sldId="409"/>
        </pc:sldMkLst>
        <pc:spChg chg="mod">
          <ac:chgData name="Jan Fitzpatrick" userId="d1b284ec-d1dd-4765-b823-b34899491c26" providerId="ADAL" clId="{725A5118-B403-48AA-90AC-99122FA9984D}" dt="2019-05-08T10:59:54.775" v="232" actId="20577"/>
          <ac:spMkLst>
            <pc:docMk/>
            <pc:sldMk cId="2405860947" sldId="409"/>
            <ac:spMk id="19" creationId="{5252A847-DE45-4FA3-A1F8-EEBEB845FF8E}"/>
          </ac:spMkLst>
        </pc:spChg>
      </pc:sldChg>
    </pc:docChg>
  </pc:docChgLst>
  <pc:docChgLst>
    <pc:chgData name="Theresa Hodgson" userId="213b339f-9e68-4d61-b6e1-9aa385d3ff46" providerId="ADAL" clId="{CEDF6EAB-48B3-4E8B-B988-15571ECC3495}"/>
  </pc:docChgLst>
  <pc:docChgLst>
    <pc:chgData name="Victoria Worthington" userId="3602fdab-493b-4fe0-87da-353562330a36" providerId="ADAL" clId="{CB92581E-B67B-42AB-9E21-DA69503F7741}"/>
    <pc:docChg chg="modSld">
      <pc:chgData name="Victoria Worthington" userId="3602fdab-493b-4fe0-87da-353562330a36" providerId="ADAL" clId="{CB92581E-B67B-42AB-9E21-DA69503F7741}" dt="2019-04-02T09:43:19.193" v="1" actId="255"/>
      <pc:docMkLst>
        <pc:docMk/>
      </pc:docMkLst>
      <pc:sldChg chg="modSp">
        <pc:chgData name="Victoria Worthington" userId="3602fdab-493b-4fe0-87da-353562330a36" providerId="ADAL" clId="{CB92581E-B67B-42AB-9E21-DA69503F7741}" dt="2019-04-02T09:43:19.193" v="1" actId="255"/>
        <pc:sldMkLst>
          <pc:docMk/>
          <pc:sldMk cId="2637481266" sldId="256"/>
        </pc:sldMkLst>
        <pc:spChg chg="mod">
          <ac:chgData name="Victoria Worthington" userId="3602fdab-493b-4fe0-87da-353562330a36" providerId="ADAL" clId="{CB92581E-B67B-42AB-9E21-DA69503F7741}" dt="2019-04-02T09:43:19.193" v="1" actId="255"/>
          <ac:spMkLst>
            <pc:docMk/>
            <pc:sldMk cId="2637481266" sldId="256"/>
            <ac:spMk id="19" creationId="{5252A847-DE45-4FA3-A1F8-EEBEB845FF8E}"/>
          </ac:spMkLst>
        </pc:spChg>
      </pc:sldChg>
    </pc:docChg>
  </pc:docChgLst>
  <pc:docChgLst>
    <pc:chgData name="Lindsay Grix" userId="a678036f-2d88-407c-addb-d0af3fea6eec" providerId="ADAL" clId="{77DC8455-D5A8-44EA-865A-D1865883CCB0}"/>
  </pc:docChgLst>
  <pc:docChgLst>
    <pc:chgData name="Davina Szilvasy" userId="59fb472d-eed4-4f11-9686-c2c8db02a2cd" providerId="ADAL" clId="{27FA3ACD-6882-47AB-8F8F-2FB7F6C491A4}"/>
    <pc:docChg chg="undo modSld">
      <pc:chgData name="Davina Szilvasy" userId="59fb472d-eed4-4f11-9686-c2c8db02a2cd" providerId="ADAL" clId="{27FA3ACD-6882-47AB-8F8F-2FB7F6C491A4}" dt="2019-03-22T14:47:13.037" v="12" actId="20577"/>
      <pc:docMkLst>
        <pc:docMk/>
      </pc:docMkLst>
      <pc:sldChg chg="modSp">
        <pc:chgData name="Davina Szilvasy" userId="59fb472d-eed4-4f11-9686-c2c8db02a2cd" providerId="ADAL" clId="{27FA3ACD-6882-47AB-8F8F-2FB7F6C491A4}" dt="2019-03-22T14:47:13.037" v="12" actId="20577"/>
        <pc:sldMkLst>
          <pc:docMk/>
          <pc:sldMk cId="1669721746" sldId="365"/>
        </pc:sldMkLst>
        <pc:spChg chg="mod">
          <ac:chgData name="Davina Szilvasy" userId="59fb472d-eed4-4f11-9686-c2c8db02a2cd" providerId="ADAL" clId="{27FA3ACD-6882-47AB-8F8F-2FB7F6C491A4}" dt="2019-03-22T14:47:13.037" v="12" actId="20577"/>
          <ac:spMkLst>
            <pc:docMk/>
            <pc:sldMk cId="1669721746" sldId="365"/>
            <ac:spMk id="19" creationId="{5252A847-DE45-4FA3-A1F8-EEBEB845FF8E}"/>
          </ac:spMkLst>
        </pc:spChg>
      </pc:sldChg>
      <pc:sldChg chg="modSp">
        <pc:chgData name="Davina Szilvasy" userId="59fb472d-eed4-4f11-9686-c2c8db02a2cd" providerId="ADAL" clId="{27FA3ACD-6882-47AB-8F8F-2FB7F6C491A4}" dt="2019-03-22T14:46:48.308" v="11" actId="255"/>
        <pc:sldMkLst>
          <pc:docMk/>
          <pc:sldMk cId="332354265" sldId="366"/>
        </pc:sldMkLst>
        <pc:spChg chg="mod">
          <ac:chgData name="Davina Szilvasy" userId="59fb472d-eed4-4f11-9686-c2c8db02a2cd" providerId="ADAL" clId="{27FA3ACD-6882-47AB-8F8F-2FB7F6C491A4}" dt="2019-03-22T14:46:48.308" v="11" actId="255"/>
          <ac:spMkLst>
            <pc:docMk/>
            <pc:sldMk cId="332354265" sldId="366"/>
            <ac:spMk id="19" creationId="{5252A847-DE45-4FA3-A1F8-EEBEB845FF8E}"/>
          </ac:spMkLst>
        </pc:spChg>
      </pc:sldChg>
    </pc:docChg>
  </pc:docChgLst>
  <pc:docChgLst>
    <pc:chgData name="Ashleigh Sobol" userId="8430f2a2-602f-4dde-a79b-412efd9dd8bf" providerId="ADAL" clId="{A204DDAC-AA7C-4679-9F40-91028CD5C38E}"/>
  </pc:docChgLst>
  <pc:docChgLst>
    <pc:chgData name="Louise Pezzaioli" userId="360b41a0-b242-48d2-b707-f5fa57585d53" providerId="ADAL" clId="{26F992EB-FC93-4751-B7DF-A8F21B482A43}"/>
  </pc:docChgLst>
  <pc:docChgLst>
    <pc:chgData name="Ivan Ho" userId="f1436a08-e78b-4b21-8f6e-512c04d63a4c" providerId="ADAL" clId="{8D1C2F2F-5184-44CB-8946-4E950D3C63CF}"/>
    <pc:docChg chg="undo redo custSel addSld delSld modSld sldOrd">
      <pc:chgData name="Ivan Ho" userId="f1436a08-e78b-4b21-8f6e-512c04d63a4c" providerId="ADAL" clId="{8D1C2F2F-5184-44CB-8946-4E950D3C63CF}" dt="2019-05-07T15:09:29.982" v="860" actId="20577"/>
      <pc:docMkLst>
        <pc:docMk/>
      </pc:docMkLst>
      <pc:sldChg chg="addSp delSp modSp">
        <pc:chgData name="Ivan Ho" userId="f1436a08-e78b-4b21-8f6e-512c04d63a4c" providerId="ADAL" clId="{8D1C2F2F-5184-44CB-8946-4E950D3C63CF}" dt="2019-05-07T14:38:37.110" v="33" actId="20577"/>
        <pc:sldMkLst>
          <pc:docMk/>
          <pc:sldMk cId="2637481266" sldId="256"/>
        </pc:sldMkLst>
        <pc:spChg chg="add del mod">
          <ac:chgData name="Ivan Ho" userId="f1436a08-e78b-4b21-8f6e-512c04d63a4c" providerId="ADAL" clId="{8D1C2F2F-5184-44CB-8946-4E950D3C63CF}" dt="2019-05-07T14:38:31.541" v="30" actId="478"/>
          <ac:spMkLst>
            <pc:docMk/>
            <pc:sldMk cId="2637481266" sldId="256"/>
            <ac:spMk id="7" creationId="{CA100BBB-0E5F-45D2-AB4B-03E227E047B1}"/>
          </ac:spMkLst>
        </pc:spChg>
        <pc:spChg chg="add mod">
          <ac:chgData name="Ivan Ho" userId="f1436a08-e78b-4b21-8f6e-512c04d63a4c" providerId="ADAL" clId="{8D1C2F2F-5184-44CB-8946-4E950D3C63CF}" dt="2019-05-07T14:38:37.110" v="33" actId="20577"/>
          <ac:spMkLst>
            <pc:docMk/>
            <pc:sldMk cId="2637481266" sldId="256"/>
            <ac:spMk id="12" creationId="{573CE9CC-D966-4136-8337-36D5A05B86F0}"/>
          </ac:spMkLst>
        </pc:spChg>
        <pc:grpChg chg="add del">
          <ac:chgData name="Ivan Ho" userId="f1436a08-e78b-4b21-8f6e-512c04d63a4c" providerId="ADAL" clId="{8D1C2F2F-5184-44CB-8946-4E950D3C63CF}" dt="2019-05-07T14:37:53.453" v="26" actId="478"/>
          <ac:grpSpMkLst>
            <pc:docMk/>
            <pc:sldMk cId="2637481266" sldId="256"/>
            <ac:grpSpMk id="6" creationId="{F48D1577-DF7B-42CD-A5F9-E392C94F47A5}"/>
          </ac:grpSpMkLst>
        </pc:grpChg>
        <pc:picChg chg="add del mod">
          <ac:chgData name="Ivan Ho" userId="f1436a08-e78b-4b21-8f6e-512c04d63a4c" providerId="ADAL" clId="{8D1C2F2F-5184-44CB-8946-4E950D3C63CF}" dt="2019-05-07T14:38:31.541" v="30" actId="478"/>
          <ac:picMkLst>
            <pc:docMk/>
            <pc:sldMk cId="2637481266" sldId="256"/>
            <ac:picMk id="11" creationId="{C954CEA3-7589-4D04-A451-47C028E9DEA9}"/>
          </ac:picMkLst>
        </pc:picChg>
        <pc:picChg chg="add">
          <ac:chgData name="Ivan Ho" userId="f1436a08-e78b-4b21-8f6e-512c04d63a4c" providerId="ADAL" clId="{8D1C2F2F-5184-44CB-8946-4E950D3C63CF}" dt="2019-05-07T14:38:31.732" v="31"/>
          <ac:picMkLst>
            <pc:docMk/>
            <pc:sldMk cId="2637481266" sldId="256"/>
            <ac:picMk id="13" creationId="{C35F03FF-8217-4EC0-AA78-EC5614AA39DE}"/>
          </ac:picMkLst>
        </pc:picChg>
      </pc:sldChg>
      <pc:sldChg chg="addSp delSp modSp">
        <pc:chgData name="Ivan Ho" userId="f1436a08-e78b-4b21-8f6e-512c04d63a4c" providerId="ADAL" clId="{8D1C2F2F-5184-44CB-8946-4E950D3C63CF}" dt="2019-05-07T14:50:40.682" v="302" actId="20577"/>
        <pc:sldMkLst>
          <pc:docMk/>
          <pc:sldMk cId="636014570" sldId="314"/>
        </pc:sldMkLst>
        <pc:spChg chg="add">
          <ac:chgData name="Ivan Ho" userId="f1436a08-e78b-4b21-8f6e-512c04d63a4c" providerId="ADAL" clId="{8D1C2F2F-5184-44CB-8946-4E950D3C63CF}" dt="2019-05-07T14:39:17.425" v="57"/>
          <ac:spMkLst>
            <pc:docMk/>
            <pc:sldMk cId="636014570" sldId="314"/>
            <ac:spMk id="7" creationId="{F0F814B9-CC6D-4892-B109-0C08EC3374A6}"/>
          </ac:spMkLst>
        </pc:spChg>
        <pc:spChg chg="add del mod ord">
          <ac:chgData name="Ivan Ho" userId="f1436a08-e78b-4b21-8f6e-512c04d63a4c" providerId="ADAL" clId="{8D1C2F2F-5184-44CB-8946-4E950D3C63CF}" dt="2019-05-07T14:49:58.075" v="236" actId="478"/>
          <ac:spMkLst>
            <pc:docMk/>
            <pc:sldMk cId="636014570" sldId="314"/>
            <ac:spMk id="13" creationId="{FE3A1BDB-9222-478E-B785-3E995CBC3D7F}"/>
          </ac:spMkLst>
        </pc:spChg>
        <pc:spChg chg="add">
          <ac:chgData name="Ivan Ho" userId="f1436a08-e78b-4b21-8f6e-512c04d63a4c" providerId="ADAL" clId="{8D1C2F2F-5184-44CB-8946-4E950D3C63CF}" dt="2019-05-07T14:49:58.323" v="237"/>
          <ac:spMkLst>
            <pc:docMk/>
            <pc:sldMk cId="636014570" sldId="314"/>
            <ac:spMk id="15" creationId="{A26B7CB1-1AFA-4DA8-9D3D-D99EAC690E73}"/>
          </ac:spMkLst>
        </pc:spChg>
        <pc:spChg chg="mod ord">
          <ac:chgData name="Ivan Ho" userId="f1436a08-e78b-4b21-8f6e-512c04d63a4c" providerId="ADAL" clId="{8D1C2F2F-5184-44CB-8946-4E950D3C63CF}" dt="2019-05-07T14:50:40.682" v="302" actId="20577"/>
          <ac:spMkLst>
            <pc:docMk/>
            <pc:sldMk cId="636014570" sldId="314"/>
            <ac:spMk id="19" creationId="{5252A847-DE45-4FA3-A1F8-EEBEB845FF8E}"/>
          </ac:spMkLst>
        </pc:spChg>
        <pc:grpChg chg="del">
          <ac:chgData name="Ivan Ho" userId="f1436a08-e78b-4b21-8f6e-512c04d63a4c" providerId="ADAL" clId="{8D1C2F2F-5184-44CB-8946-4E950D3C63CF}" dt="2019-05-07T14:39:17.238" v="56" actId="478"/>
          <ac:grpSpMkLst>
            <pc:docMk/>
            <pc:sldMk cId="636014570" sldId="314"/>
            <ac:grpSpMk id="6" creationId="{E01EE6DE-A413-43E2-A2A9-EB6D5C7EA66E}"/>
          </ac:grpSpMkLst>
        </pc:grpChg>
        <pc:graphicFrameChg chg="add del mod modGraphic">
          <ac:chgData name="Ivan Ho" userId="f1436a08-e78b-4b21-8f6e-512c04d63a4c" providerId="ADAL" clId="{8D1C2F2F-5184-44CB-8946-4E950D3C63CF}" dt="2019-05-07T14:49:58.075" v="236" actId="478"/>
          <ac:graphicFrameMkLst>
            <pc:docMk/>
            <pc:sldMk cId="636014570" sldId="314"/>
            <ac:graphicFrameMk id="12" creationId="{6FC2D091-B4B7-43B8-AE7D-1EBBE5966266}"/>
          </ac:graphicFrameMkLst>
        </pc:graphicFrameChg>
        <pc:graphicFrameChg chg="add">
          <ac:chgData name="Ivan Ho" userId="f1436a08-e78b-4b21-8f6e-512c04d63a4c" providerId="ADAL" clId="{8D1C2F2F-5184-44CB-8946-4E950D3C63CF}" dt="2019-05-07T14:49:58.323" v="237"/>
          <ac:graphicFrameMkLst>
            <pc:docMk/>
            <pc:sldMk cId="636014570" sldId="314"/>
            <ac:graphicFrameMk id="16" creationId="{038D0137-E20B-4675-8FE7-0D85E97224B0}"/>
          </ac:graphicFrameMkLst>
        </pc:graphicFrameChg>
        <pc:picChg chg="add">
          <ac:chgData name="Ivan Ho" userId="f1436a08-e78b-4b21-8f6e-512c04d63a4c" providerId="ADAL" clId="{8D1C2F2F-5184-44CB-8946-4E950D3C63CF}" dt="2019-05-07T14:39:17.425" v="57"/>
          <ac:picMkLst>
            <pc:docMk/>
            <pc:sldMk cId="636014570" sldId="314"/>
            <ac:picMk id="11" creationId="{6D396D19-6A0F-4F7D-8EEB-336848A97FAD}"/>
          </ac:picMkLst>
        </pc:picChg>
        <pc:picChg chg="add del mod">
          <ac:chgData name="Ivan Ho" userId="f1436a08-e78b-4b21-8f6e-512c04d63a4c" providerId="ADAL" clId="{8D1C2F2F-5184-44CB-8946-4E950D3C63CF}" dt="2019-05-07T14:49:58.075" v="236" actId="478"/>
          <ac:picMkLst>
            <pc:docMk/>
            <pc:sldMk cId="636014570" sldId="314"/>
            <ac:picMk id="14" creationId="{956E0A9A-8EDF-45EC-ACA5-4642F867E975}"/>
          </ac:picMkLst>
        </pc:picChg>
        <pc:picChg chg="add">
          <ac:chgData name="Ivan Ho" userId="f1436a08-e78b-4b21-8f6e-512c04d63a4c" providerId="ADAL" clId="{8D1C2F2F-5184-44CB-8946-4E950D3C63CF}" dt="2019-05-07T14:49:58.323" v="237"/>
          <ac:picMkLst>
            <pc:docMk/>
            <pc:sldMk cId="636014570" sldId="314"/>
            <ac:picMk id="17" creationId="{278FE9E4-686E-4AC2-8073-ED61D68850B5}"/>
          </ac:picMkLst>
        </pc:picChg>
      </pc:sldChg>
      <pc:sldChg chg="addSp delSp modSp ord">
        <pc:chgData name="Ivan Ho" userId="f1436a08-e78b-4b21-8f6e-512c04d63a4c" providerId="ADAL" clId="{8D1C2F2F-5184-44CB-8946-4E950D3C63CF}" dt="2019-05-07T14:55:33.514" v="421"/>
        <pc:sldMkLst>
          <pc:docMk/>
          <pc:sldMk cId="1071900124" sldId="355"/>
        </pc:sldMkLst>
        <pc:spChg chg="add">
          <ac:chgData name="Ivan Ho" userId="f1436a08-e78b-4b21-8f6e-512c04d63a4c" providerId="ADAL" clId="{8D1C2F2F-5184-44CB-8946-4E950D3C63CF}" dt="2019-05-07T14:39:14.355" v="55"/>
          <ac:spMkLst>
            <pc:docMk/>
            <pc:sldMk cId="1071900124" sldId="355"/>
            <ac:spMk id="7" creationId="{D9BE9981-2C39-4418-BACF-905CB4EAEAAD}"/>
          </ac:spMkLst>
        </pc:spChg>
        <pc:spChg chg="mod">
          <ac:chgData name="Ivan Ho" userId="f1436a08-e78b-4b21-8f6e-512c04d63a4c" providerId="ADAL" clId="{8D1C2F2F-5184-44CB-8946-4E950D3C63CF}" dt="2019-05-07T14:53:38.117" v="328" actId="20577"/>
          <ac:spMkLst>
            <pc:docMk/>
            <pc:sldMk cId="1071900124" sldId="355"/>
            <ac:spMk id="19" creationId="{5252A847-DE45-4FA3-A1F8-EEBEB845FF8E}"/>
          </ac:spMkLst>
        </pc:spChg>
        <pc:grpChg chg="del">
          <ac:chgData name="Ivan Ho" userId="f1436a08-e78b-4b21-8f6e-512c04d63a4c" providerId="ADAL" clId="{8D1C2F2F-5184-44CB-8946-4E950D3C63CF}" dt="2019-05-07T14:39:14.167" v="54" actId="478"/>
          <ac:grpSpMkLst>
            <pc:docMk/>
            <pc:sldMk cId="1071900124" sldId="355"/>
            <ac:grpSpMk id="6" creationId="{EFAEB690-040A-40E5-BFC5-7F2C83D0EC6A}"/>
          </ac:grpSpMkLst>
        </pc:grpChg>
        <pc:picChg chg="add">
          <ac:chgData name="Ivan Ho" userId="f1436a08-e78b-4b21-8f6e-512c04d63a4c" providerId="ADAL" clId="{8D1C2F2F-5184-44CB-8946-4E950D3C63CF}" dt="2019-05-07T14:39:14.355" v="55"/>
          <ac:picMkLst>
            <pc:docMk/>
            <pc:sldMk cId="1071900124" sldId="355"/>
            <ac:picMk id="11" creationId="{FB6FFCD4-6FE3-4021-B82F-70771AB7E488}"/>
          </ac:picMkLst>
        </pc:picChg>
        <pc:picChg chg="add del mod">
          <ac:chgData name="Ivan Ho" userId="f1436a08-e78b-4b21-8f6e-512c04d63a4c" providerId="ADAL" clId="{8D1C2F2F-5184-44CB-8946-4E950D3C63CF}" dt="2019-05-07T14:53:03.294" v="324" actId="478"/>
          <ac:picMkLst>
            <pc:docMk/>
            <pc:sldMk cId="1071900124" sldId="355"/>
            <ac:picMk id="12" creationId="{15FAA633-304E-4B72-83C5-317C0A6B2977}"/>
          </ac:picMkLst>
        </pc:picChg>
        <pc:picChg chg="add mod">
          <ac:chgData name="Ivan Ho" userId="f1436a08-e78b-4b21-8f6e-512c04d63a4c" providerId="ADAL" clId="{8D1C2F2F-5184-44CB-8946-4E950D3C63CF}" dt="2019-05-07T14:55:33.514" v="421"/>
          <ac:picMkLst>
            <pc:docMk/>
            <pc:sldMk cId="1071900124" sldId="355"/>
            <ac:picMk id="13" creationId="{7EBB0707-B89F-4284-9109-87CF190C860F}"/>
          </ac:picMkLst>
        </pc:picChg>
      </pc:sldChg>
      <pc:sldChg chg="addSp delSp">
        <pc:chgData name="Ivan Ho" userId="f1436a08-e78b-4b21-8f6e-512c04d63a4c" providerId="ADAL" clId="{8D1C2F2F-5184-44CB-8946-4E950D3C63CF}" dt="2019-05-07T14:38:52.945" v="41"/>
        <pc:sldMkLst>
          <pc:docMk/>
          <pc:sldMk cId="36917022" sldId="360"/>
        </pc:sldMkLst>
        <pc:spChg chg="add">
          <ac:chgData name="Ivan Ho" userId="f1436a08-e78b-4b21-8f6e-512c04d63a4c" providerId="ADAL" clId="{8D1C2F2F-5184-44CB-8946-4E950D3C63CF}" dt="2019-05-07T14:38:52.945" v="41"/>
          <ac:spMkLst>
            <pc:docMk/>
            <pc:sldMk cId="36917022" sldId="360"/>
            <ac:spMk id="16" creationId="{C75926E5-55F2-4165-861E-7885B5B55D5D}"/>
          </ac:spMkLst>
        </pc:spChg>
        <pc:grpChg chg="del">
          <ac:chgData name="Ivan Ho" userId="f1436a08-e78b-4b21-8f6e-512c04d63a4c" providerId="ADAL" clId="{8D1C2F2F-5184-44CB-8946-4E950D3C63CF}" dt="2019-05-07T14:38:52.738" v="40" actId="478"/>
          <ac:grpSpMkLst>
            <pc:docMk/>
            <pc:sldMk cId="36917022" sldId="360"/>
            <ac:grpSpMk id="6" creationId="{5B95FEEE-48EE-41C9-9F6D-015057418F5E}"/>
          </ac:grpSpMkLst>
        </pc:grpChg>
        <pc:picChg chg="add">
          <ac:chgData name="Ivan Ho" userId="f1436a08-e78b-4b21-8f6e-512c04d63a4c" providerId="ADAL" clId="{8D1C2F2F-5184-44CB-8946-4E950D3C63CF}" dt="2019-05-07T14:38:52.945" v="41"/>
          <ac:picMkLst>
            <pc:docMk/>
            <pc:sldMk cId="36917022" sldId="360"/>
            <ac:picMk id="17" creationId="{1BFC03DC-B2AD-4C1C-B77A-55B0AD9AADF4}"/>
          </ac:picMkLst>
        </pc:picChg>
      </pc:sldChg>
      <pc:sldChg chg="addSp delSp modSp">
        <pc:chgData name="Ivan Ho" userId="f1436a08-e78b-4b21-8f6e-512c04d63a4c" providerId="ADAL" clId="{8D1C2F2F-5184-44CB-8946-4E950D3C63CF}" dt="2019-05-07T14:38:46.455" v="37"/>
        <pc:sldMkLst>
          <pc:docMk/>
          <pc:sldMk cId="1669721746" sldId="365"/>
        </pc:sldMkLst>
        <pc:spChg chg="del mod">
          <ac:chgData name="Ivan Ho" userId="f1436a08-e78b-4b21-8f6e-512c04d63a4c" providerId="ADAL" clId="{8D1C2F2F-5184-44CB-8946-4E950D3C63CF}" dt="2019-05-07T14:38:46.261" v="36" actId="478"/>
          <ac:spMkLst>
            <pc:docMk/>
            <pc:sldMk cId="1669721746" sldId="365"/>
            <ac:spMk id="10" creationId="{4FDE8222-B803-41CE-974E-8065A3F58A5A}"/>
          </ac:spMkLst>
        </pc:spChg>
        <pc:spChg chg="add">
          <ac:chgData name="Ivan Ho" userId="f1436a08-e78b-4b21-8f6e-512c04d63a4c" providerId="ADAL" clId="{8D1C2F2F-5184-44CB-8946-4E950D3C63CF}" dt="2019-05-07T14:38:46.455" v="37"/>
          <ac:spMkLst>
            <pc:docMk/>
            <pc:sldMk cId="1669721746" sldId="365"/>
            <ac:spMk id="17" creationId="{602DA06E-F2A1-43F6-922D-DCE6F7A7790B}"/>
          </ac:spMkLst>
        </pc:spChg>
        <pc:grpChg chg="del mod">
          <ac:chgData name="Ivan Ho" userId="f1436a08-e78b-4b21-8f6e-512c04d63a4c" providerId="ADAL" clId="{8D1C2F2F-5184-44CB-8946-4E950D3C63CF}" dt="2019-05-07T14:37:11.170" v="4" actId="478"/>
          <ac:grpSpMkLst>
            <pc:docMk/>
            <pc:sldMk cId="1669721746" sldId="365"/>
            <ac:grpSpMk id="6" creationId="{E7C0849F-AAB2-46E6-8030-2AEA6181EE8A}"/>
          </ac:grpSpMkLst>
        </pc:grpChg>
        <pc:picChg chg="del">
          <ac:chgData name="Ivan Ho" userId="f1436a08-e78b-4b21-8f6e-512c04d63a4c" providerId="ADAL" clId="{8D1C2F2F-5184-44CB-8946-4E950D3C63CF}" dt="2019-05-07T14:37:11.170" v="4" actId="478"/>
          <ac:picMkLst>
            <pc:docMk/>
            <pc:sldMk cId="1669721746" sldId="365"/>
            <ac:picMk id="9" creationId="{CDDDD7A6-89A4-4F21-A0DD-142B71CB1D9C}"/>
          </ac:picMkLst>
        </pc:picChg>
        <pc:picChg chg="add del">
          <ac:chgData name="Ivan Ho" userId="f1436a08-e78b-4b21-8f6e-512c04d63a4c" providerId="ADAL" clId="{8D1C2F2F-5184-44CB-8946-4E950D3C63CF}" dt="2019-05-07T14:37:23.658" v="6" actId="478"/>
          <ac:picMkLst>
            <pc:docMk/>
            <pc:sldMk cId="1669721746" sldId="365"/>
            <ac:picMk id="15" creationId="{1C8678DF-4C0F-460F-8908-34CFCEA26A4C}"/>
          </ac:picMkLst>
        </pc:picChg>
        <pc:picChg chg="add del">
          <ac:chgData name="Ivan Ho" userId="f1436a08-e78b-4b21-8f6e-512c04d63a4c" providerId="ADAL" clId="{8D1C2F2F-5184-44CB-8946-4E950D3C63CF}" dt="2019-05-07T14:38:46.261" v="36" actId="478"/>
          <ac:picMkLst>
            <pc:docMk/>
            <pc:sldMk cId="1669721746" sldId="365"/>
            <ac:picMk id="16" creationId="{DF592E61-855F-4710-BC4A-1FD06FD04140}"/>
          </ac:picMkLst>
        </pc:picChg>
        <pc:picChg chg="add">
          <ac:chgData name="Ivan Ho" userId="f1436a08-e78b-4b21-8f6e-512c04d63a4c" providerId="ADAL" clId="{8D1C2F2F-5184-44CB-8946-4E950D3C63CF}" dt="2019-05-07T14:38:46.455" v="37"/>
          <ac:picMkLst>
            <pc:docMk/>
            <pc:sldMk cId="1669721746" sldId="365"/>
            <ac:picMk id="18" creationId="{9417F85A-3CE1-454B-A0C9-751AA7A233A0}"/>
          </ac:picMkLst>
        </pc:picChg>
      </pc:sldChg>
      <pc:sldChg chg="addSp delSp">
        <pc:chgData name="Ivan Ho" userId="f1436a08-e78b-4b21-8f6e-512c04d63a4c" providerId="ADAL" clId="{8D1C2F2F-5184-44CB-8946-4E950D3C63CF}" dt="2019-05-07T14:38:43.716" v="35"/>
        <pc:sldMkLst>
          <pc:docMk/>
          <pc:sldMk cId="332354265" sldId="366"/>
        </pc:sldMkLst>
        <pc:spChg chg="add del">
          <ac:chgData name="Ivan Ho" userId="f1436a08-e78b-4b21-8f6e-512c04d63a4c" providerId="ADAL" clId="{8D1C2F2F-5184-44CB-8946-4E950D3C63CF}" dt="2019-05-07T14:38:43.538" v="34" actId="478"/>
          <ac:spMkLst>
            <pc:docMk/>
            <pc:sldMk cId="332354265" sldId="366"/>
            <ac:spMk id="7" creationId="{E9274781-FE44-48B5-801C-19867EC03648}"/>
          </ac:spMkLst>
        </pc:spChg>
        <pc:spChg chg="add">
          <ac:chgData name="Ivan Ho" userId="f1436a08-e78b-4b21-8f6e-512c04d63a4c" providerId="ADAL" clId="{8D1C2F2F-5184-44CB-8946-4E950D3C63CF}" dt="2019-05-07T14:38:43.716" v="35"/>
          <ac:spMkLst>
            <pc:docMk/>
            <pc:sldMk cId="332354265" sldId="366"/>
            <ac:spMk id="12" creationId="{7942A5F2-D93B-4EC5-A2F3-BE43CB4CCF9A}"/>
          </ac:spMkLst>
        </pc:spChg>
        <pc:grpChg chg="del">
          <ac:chgData name="Ivan Ho" userId="f1436a08-e78b-4b21-8f6e-512c04d63a4c" providerId="ADAL" clId="{8D1C2F2F-5184-44CB-8946-4E950D3C63CF}" dt="2019-05-07T14:37:46.623" v="24" actId="478"/>
          <ac:grpSpMkLst>
            <pc:docMk/>
            <pc:sldMk cId="332354265" sldId="366"/>
            <ac:grpSpMk id="6" creationId="{C4A245D4-FB7C-4612-93B5-535DD6A6F422}"/>
          </ac:grpSpMkLst>
        </pc:grpChg>
        <pc:picChg chg="add del">
          <ac:chgData name="Ivan Ho" userId="f1436a08-e78b-4b21-8f6e-512c04d63a4c" providerId="ADAL" clId="{8D1C2F2F-5184-44CB-8946-4E950D3C63CF}" dt="2019-05-07T14:38:43.538" v="34" actId="478"/>
          <ac:picMkLst>
            <pc:docMk/>
            <pc:sldMk cId="332354265" sldId="366"/>
            <ac:picMk id="11" creationId="{248B2ABF-CA4C-4295-BCEC-8619B6FFF9E5}"/>
          </ac:picMkLst>
        </pc:picChg>
        <pc:picChg chg="add">
          <ac:chgData name="Ivan Ho" userId="f1436a08-e78b-4b21-8f6e-512c04d63a4c" providerId="ADAL" clId="{8D1C2F2F-5184-44CB-8946-4E950D3C63CF}" dt="2019-05-07T14:38:43.716" v="35"/>
          <ac:picMkLst>
            <pc:docMk/>
            <pc:sldMk cId="332354265" sldId="366"/>
            <ac:picMk id="13" creationId="{CE811369-7CBC-45E6-8355-15CB92CBBA59}"/>
          </ac:picMkLst>
        </pc:picChg>
      </pc:sldChg>
      <pc:sldChg chg="addSp delSp">
        <pc:chgData name="Ivan Ho" userId="f1436a08-e78b-4b21-8f6e-512c04d63a4c" providerId="ADAL" clId="{8D1C2F2F-5184-44CB-8946-4E950D3C63CF}" dt="2019-05-07T14:39:08.344" v="51"/>
        <pc:sldMkLst>
          <pc:docMk/>
          <pc:sldMk cId="2135405073" sldId="368"/>
        </pc:sldMkLst>
        <pc:spChg chg="add">
          <ac:chgData name="Ivan Ho" userId="f1436a08-e78b-4b21-8f6e-512c04d63a4c" providerId="ADAL" clId="{8D1C2F2F-5184-44CB-8946-4E950D3C63CF}" dt="2019-05-07T14:39:08.344" v="51"/>
          <ac:spMkLst>
            <pc:docMk/>
            <pc:sldMk cId="2135405073" sldId="368"/>
            <ac:spMk id="23" creationId="{32CE4706-9114-43F4-9C7A-EAA89D1438B6}"/>
          </ac:spMkLst>
        </pc:spChg>
        <pc:grpChg chg="del">
          <ac:chgData name="Ivan Ho" userId="f1436a08-e78b-4b21-8f6e-512c04d63a4c" providerId="ADAL" clId="{8D1C2F2F-5184-44CB-8946-4E950D3C63CF}" dt="2019-05-07T14:39:08.156" v="50" actId="478"/>
          <ac:grpSpMkLst>
            <pc:docMk/>
            <pc:sldMk cId="2135405073" sldId="368"/>
            <ac:grpSpMk id="6" creationId="{5B95FEEE-48EE-41C9-9F6D-015057418F5E}"/>
          </ac:grpSpMkLst>
        </pc:grpChg>
        <pc:picChg chg="add">
          <ac:chgData name="Ivan Ho" userId="f1436a08-e78b-4b21-8f6e-512c04d63a4c" providerId="ADAL" clId="{8D1C2F2F-5184-44CB-8946-4E950D3C63CF}" dt="2019-05-07T14:39:08.344" v="51"/>
          <ac:picMkLst>
            <pc:docMk/>
            <pc:sldMk cId="2135405073" sldId="368"/>
            <ac:picMk id="24" creationId="{A2C411F0-8E20-4870-8912-29C28321452C}"/>
          </ac:picMkLst>
        </pc:picChg>
      </pc:sldChg>
      <pc:sldChg chg="addSp delSp">
        <pc:chgData name="Ivan Ho" userId="f1436a08-e78b-4b21-8f6e-512c04d63a4c" providerId="ADAL" clId="{8D1C2F2F-5184-44CB-8946-4E950D3C63CF}" dt="2019-05-07T14:39:05.134" v="49"/>
        <pc:sldMkLst>
          <pc:docMk/>
          <pc:sldMk cId="149573809" sldId="369"/>
        </pc:sldMkLst>
        <pc:spChg chg="add">
          <ac:chgData name="Ivan Ho" userId="f1436a08-e78b-4b21-8f6e-512c04d63a4c" providerId="ADAL" clId="{8D1C2F2F-5184-44CB-8946-4E950D3C63CF}" dt="2019-05-07T14:39:05.134" v="49"/>
          <ac:spMkLst>
            <pc:docMk/>
            <pc:sldMk cId="149573809" sldId="369"/>
            <ac:spMk id="12" creationId="{66EDFE37-4A45-46D5-A02F-8442C6DB4184}"/>
          </ac:spMkLst>
        </pc:spChg>
        <pc:grpChg chg="del">
          <ac:chgData name="Ivan Ho" userId="f1436a08-e78b-4b21-8f6e-512c04d63a4c" providerId="ADAL" clId="{8D1C2F2F-5184-44CB-8946-4E950D3C63CF}" dt="2019-05-07T14:39:04.930" v="48" actId="478"/>
          <ac:grpSpMkLst>
            <pc:docMk/>
            <pc:sldMk cId="149573809" sldId="369"/>
            <ac:grpSpMk id="6" creationId="{5B95FEEE-48EE-41C9-9F6D-015057418F5E}"/>
          </ac:grpSpMkLst>
        </pc:grpChg>
        <pc:picChg chg="add">
          <ac:chgData name="Ivan Ho" userId="f1436a08-e78b-4b21-8f6e-512c04d63a4c" providerId="ADAL" clId="{8D1C2F2F-5184-44CB-8946-4E950D3C63CF}" dt="2019-05-07T14:39:05.134" v="49"/>
          <ac:picMkLst>
            <pc:docMk/>
            <pc:sldMk cId="149573809" sldId="369"/>
            <ac:picMk id="13" creationId="{06520CDE-2CD2-4762-8E2F-AF8582A8AFBA}"/>
          </ac:picMkLst>
        </pc:picChg>
      </pc:sldChg>
      <pc:sldChg chg="addSp delSp">
        <pc:chgData name="Ivan Ho" userId="f1436a08-e78b-4b21-8f6e-512c04d63a4c" providerId="ADAL" clId="{8D1C2F2F-5184-44CB-8946-4E950D3C63CF}" dt="2019-05-07T14:38:59.454" v="45"/>
        <pc:sldMkLst>
          <pc:docMk/>
          <pc:sldMk cId="633299999" sldId="370"/>
        </pc:sldMkLst>
        <pc:spChg chg="add">
          <ac:chgData name="Ivan Ho" userId="f1436a08-e78b-4b21-8f6e-512c04d63a4c" providerId="ADAL" clId="{8D1C2F2F-5184-44CB-8946-4E950D3C63CF}" dt="2019-05-07T14:38:59.454" v="45"/>
          <ac:spMkLst>
            <pc:docMk/>
            <pc:sldMk cId="633299999" sldId="370"/>
            <ac:spMk id="11" creationId="{7B165B73-52B1-4B89-B331-1F92DF0503FA}"/>
          </ac:spMkLst>
        </pc:spChg>
        <pc:grpChg chg="del">
          <ac:chgData name="Ivan Ho" userId="f1436a08-e78b-4b21-8f6e-512c04d63a4c" providerId="ADAL" clId="{8D1C2F2F-5184-44CB-8946-4E950D3C63CF}" dt="2019-05-07T14:38:59.239" v="44" actId="478"/>
          <ac:grpSpMkLst>
            <pc:docMk/>
            <pc:sldMk cId="633299999" sldId="370"/>
            <ac:grpSpMk id="6" creationId="{5B95FEEE-48EE-41C9-9F6D-015057418F5E}"/>
          </ac:grpSpMkLst>
        </pc:grpChg>
        <pc:picChg chg="add">
          <ac:chgData name="Ivan Ho" userId="f1436a08-e78b-4b21-8f6e-512c04d63a4c" providerId="ADAL" clId="{8D1C2F2F-5184-44CB-8946-4E950D3C63CF}" dt="2019-05-07T14:38:59.454" v="45"/>
          <ac:picMkLst>
            <pc:docMk/>
            <pc:sldMk cId="633299999" sldId="370"/>
            <ac:picMk id="12" creationId="{826CA6B6-FAEE-43A4-A837-035C876CBB3A}"/>
          </ac:picMkLst>
        </pc:picChg>
      </pc:sldChg>
      <pc:sldChg chg="addSp delSp">
        <pc:chgData name="Ivan Ho" userId="f1436a08-e78b-4b21-8f6e-512c04d63a4c" providerId="ADAL" clId="{8D1C2F2F-5184-44CB-8946-4E950D3C63CF}" dt="2019-05-07T14:39:02.235" v="47"/>
        <pc:sldMkLst>
          <pc:docMk/>
          <pc:sldMk cId="3635342921" sldId="371"/>
        </pc:sldMkLst>
        <pc:spChg chg="add">
          <ac:chgData name="Ivan Ho" userId="f1436a08-e78b-4b21-8f6e-512c04d63a4c" providerId="ADAL" clId="{8D1C2F2F-5184-44CB-8946-4E950D3C63CF}" dt="2019-05-07T14:39:02.235" v="47"/>
          <ac:spMkLst>
            <pc:docMk/>
            <pc:sldMk cId="3635342921" sldId="371"/>
            <ac:spMk id="11" creationId="{725B4105-65A2-41D3-841D-7813C7E79A07}"/>
          </ac:spMkLst>
        </pc:spChg>
        <pc:grpChg chg="del">
          <ac:chgData name="Ivan Ho" userId="f1436a08-e78b-4b21-8f6e-512c04d63a4c" providerId="ADAL" clId="{8D1C2F2F-5184-44CB-8946-4E950D3C63CF}" dt="2019-05-07T14:39:02.068" v="46" actId="478"/>
          <ac:grpSpMkLst>
            <pc:docMk/>
            <pc:sldMk cId="3635342921" sldId="371"/>
            <ac:grpSpMk id="6" creationId="{5B95FEEE-48EE-41C9-9F6D-015057418F5E}"/>
          </ac:grpSpMkLst>
        </pc:grpChg>
        <pc:picChg chg="add">
          <ac:chgData name="Ivan Ho" userId="f1436a08-e78b-4b21-8f6e-512c04d63a4c" providerId="ADAL" clId="{8D1C2F2F-5184-44CB-8946-4E950D3C63CF}" dt="2019-05-07T14:39:02.235" v="47"/>
          <ac:picMkLst>
            <pc:docMk/>
            <pc:sldMk cId="3635342921" sldId="371"/>
            <ac:picMk id="12" creationId="{9A9D031A-A124-4217-91E7-79D4F7DD2D5C}"/>
          </ac:picMkLst>
        </pc:picChg>
      </pc:sldChg>
      <pc:sldChg chg="addSp delSp modSp">
        <pc:chgData name="Ivan Ho" userId="f1436a08-e78b-4b21-8f6e-512c04d63a4c" providerId="ADAL" clId="{8D1C2F2F-5184-44CB-8946-4E950D3C63CF}" dt="2019-05-07T14:39:35.468" v="65"/>
        <pc:sldMkLst>
          <pc:docMk/>
          <pc:sldMk cId="1409591564" sldId="372"/>
        </pc:sldMkLst>
        <pc:spChg chg="add del mod">
          <ac:chgData name="Ivan Ho" userId="f1436a08-e78b-4b21-8f6e-512c04d63a4c" providerId="ADAL" clId="{8D1C2F2F-5184-44CB-8946-4E950D3C63CF}" dt="2019-05-07T14:39:35.468" v="65"/>
          <ac:spMkLst>
            <pc:docMk/>
            <pc:sldMk cId="1409591564" sldId="372"/>
            <ac:spMk id="12" creationId="{9771C711-0D94-4DF3-B5DB-F84E09D98C6B}"/>
          </ac:spMkLst>
        </pc:spChg>
        <pc:grpChg chg="del">
          <ac:chgData name="Ivan Ho" userId="f1436a08-e78b-4b21-8f6e-512c04d63a4c" providerId="ADAL" clId="{8D1C2F2F-5184-44CB-8946-4E950D3C63CF}" dt="2019-05-07T14:39:30.619" v="58" actId="478"/>
          <ac:grpSpMkLst>
            <pc:docMk/>
            <pc:sldMk cId="1409591564" sldId="372"/>
            <ac:grpSpMk id="6" creationId="{5B95FEEE-48EE-41C9-9F6D-015057418F5E}"/>
          </ac:grpSpMkLst>
        </pc:grpChg>
        <pc:picChg chg="add del mod">
          <ac:chgData name="Ivan Ho" userId="f1436a08-e78b-4b21-8f6e-512c04d63a4c" providerId="ADAL" clId="{8D1C2F2F-5184-44CB-8946-4E950D3C63CF}" dt="2019-05-07T14:39:35.468" v="65"/>
          <ac:picMkLst>
            <pc:docMk/>
            <pc:sldMk cId="1409591564" sldId="372"/>
            <ac:picMk id="13" creationId="{810D2DDC-B830-415B-B451-EDACB3CC0D95}"/>
          </ac:picMkLst>
        </pc:picChg>
      </pc:sldChg>
      <pc:sldChg chg="addSp delSp">
        <pc:chgData name="Ivan Ho" userId="f1436a08-e78b-4b21-8f6e-512c04d63a4c" providerId="ADAL" clId="{8D1C2F2F-5184-44CB-8946-4E950D3C63CF}" dt="2019-05-07T14:39:11.054" v="53"/>
        <pc:sldMkLst>
          <pc:docMk/>
          <pc:sldMk cId="2489064707" sldId="373"/>
        </pc:sldMkLst>
        <pc:spChg chg="add">
          <ac:chgData name="Ivan Ho" userId="f1436a08-e78b-4b21-8f6e-512c04d63a4c" providerId="ADAL" clId="{8D1C2F2F-5184-44CB-8946-4E950D3C63CF}" dt="2019-05-07T14:39:11.054" v="53"/>
          <ac:spMkLst>
            <pc:docMk/>
            <pc:sldMk cId="2489064707" sldId="373"/>
            <ac:spMk id="23" creationId="{1E480A5C-B018-4A23-8A76-522B0D9CA8CF}"/>
          </ac:spMkLst>
        </pc:spChg>
        <pc:grpChg chg="del">
          <ac:chgData name="Ivan Ho" userId="f1436a08-e78b-4b21-8f6e-512c04d63a4c" providerId="ADAL" clId="{8D1C2F2F-5184-44CB-8946-4E950D3C63CF}" dt="2019-05-07T14:39:10.848" v="52" actId="478"/>
          <ac:grpSpMkLst>
            <pc:docMk/>
            <pc:sldMk cId="2489064707" sldId="373"/>
            <ac:grpSpMk id="6" creationId="{5B95FEEE-48EE-41C9-9F6D-015057418F5E}"/>
          </ac:grpSpMkLst>
        </pc:grpChg>
        <pc:picChg chg="add">
          <ac:chgData name="Ivan Ho" userId="f1436a08-e78b-4b21-8f6e-512c04d63a4c" providerId="ADAL" clId="{8D1C2F2F-5184-44CB-8946-4E950D3C63CF}" dt="2019-05-07T14:39:11.054" v="53"/>
          <ac:picMkLst>
            <pc:docMk/>
            <pc:sldMk cId="2489064707" sldId="373"/>
            <ac:picMk id="24" creationId="{9F6D1291-8D35-4A32-B64E-0C33F3B3CFB8}"/>
          </ac:picMkLst>
        </pc:picChg>
      </pc:sldChg>
      <pc:sldChg chg="addSp delSp">
        <pc:chgData name="Ivan Ho" userId="f1436a08-e78b-4b21-8f6e-512c04d63a4c" providerId="ADAL" clId="{8D1C2F2F-5184-44CB-8946-4E950D3C63CF}" dt="2019-05-07T14:38:56.540" v="43"/>
        <pc:sldMkLst>
          <pc:docMk/>
          <pc:sldMk cId="2155834426" sldId="374"/>
        </pc:sldMkLst>
        <pc:spChg chg="add">
          <ac:chgData name="Ivan Ho" userId="f1436a08-e78b-4b21-8f6e-512c04d63a4c" providerId="ADAL" clId="{8D1C2F2F-5184-44CB-8946-4E950D3C63CF}" dt="2019-05-07T14:38:56.540" v="43"/>
          <ac:spMkLst>
            <pc:docMk/>
            <pc:sldMk cId="2155834426" sldId="374"/>
            <ac:spMk id="16" creationId="{EE0E6F40-1C25-42C8-BBF2-17B9447D3091}"/>
          </ac:spMkLst>
        </pc:spChg>
        <pc:grpChg chg="del">
          <ac:chgData name="Ivan Ho" userId="f1436a08-e78b-4b21-8f6e-512c04d63a4c" providerId="ADAL" clId="{8D1C2F2F-5184-44CB-8946-4E950D3C63CF}" dt="2019-05-07T14:38:56.318" v="42" actId="478"/>
          <ac:grpSpMkLst>
            <pc:docMk/>
            <pc:sldMk cId="2155834426" sldId="374"/>
            <ac:grpSpMk id="6" creationId="{5B95FEEE-48EE-41C9-9F6D-015057418F5E}"/>
          </ac:grpSpMkLst>
        </pc:grpChg>
        <pc:picChg chg="add">
          <ac:chgData name="Ivan Ho" userId="f1436a08-e78b-4b21-8f6e-512c04d63a4c" providerId="ADAL" clId="{8D1C2F2F-5184-44CB-8946-4E950D3C63CF}" dt="2019-05-07T14:38:56.540" v="43"/>
          <ac:picMkLst>
            <pc:docMk/>
            <pc:sldMk cId="2155834426" sldId="374"/>
            <ac:picMk id="17" creationId="{1732425B-57A1-403F-A6F1-43211E1F56B7}"/>
          </ac:picMkLst>
        </pc:picChg>
      </pc:sldChg>
      <pc:sldChg chg="addSp delSp">
        <pc:chgData name="Ivan Ho" userId="f1436a08-e78b-4b21-8f6e-512c04d63a4c" providerId="ADAL" clId="{8D1C2F2F-5184-44CB-8946-4E950D3C63CF}" dt="2019-05-07T14:38:49.671" v="39"/>
        <pc:sldMkLst>
          <pc:docMk/>
          <pc:sldMk cId="1560711187" sldId="375"/>
        </pc:sldMkLst>
        <pc:spChg chg="add">
          <ac:chgData name="Ivan Ho" userId="f1436a08-e78b-4b21-8f6e-512c04d63a4c" providerId="ADAL" clId="{8D1C2F2F-5184-44CB-8946-4E950D3C63CF}" dt="2019-05-07T14:38:49.671" v="39"/>
          <ac:spMkLst>
            <pc:docMk/>
            <pc:sldMk cId="1560711187" sldId="375"/>
            <ac:spMk id="23" creationId="{D91F49C8-E735-48EF-8C19-6F3E830B0C00}"/>
          </ac:spMkLst>
        </pc:spChg>
        <pc:grpChg chg="del">
          <ac:chgData name="Ivan Ho" userId="f1436a08-e78b-4b21-8f6e-512c04d63a4c" providerId="ADAL" clId="{8D1C2F2F-5184-44CB-8946-4E950D3C63CF}" dt="2019-05-07T14:38:49.439" v="38" actId="478"/>
          <ac:grpSpMkLst>
            <pc:docMk/>
            <pc:sldMk cId="1560711187" sldId="375"/>
            <ac:grpSpMk id="6" creationId="{E7C0849F-AAB2-46E6-8030-2AEA6181EE8A}"/>
          </ac:grpSpMkLst>
        </pc:grpChg>
        <pc:picChg chg="add">
          <ac:chgData name="Ivan Ho" userId="f1436a08-e78b-4b21-8f6e-512c04d63a4c" providerId="ADAL" clId="{8D1C2F2F-5184-44CB-8946-4E950D3C63CF}" dt="2019-05-07T14:38:49.671" v="39"/>
          <ac:picMkLst>
            <pc:docMk/>
            <pc:sldMk cId="1560711187" sldId="375"/>
            <ac:picMk id="24" creationId="{2FEA1D89-2B1D-4AE1-9A37-A101B2CF3E24}"/>
          </ac:picMkLst>
        </pc:picChg>
      </pc:sldChg>
      <pc:sldChg chg="add del ord">
        <pc:chgData name="Ivan Ho" userId="f1436a08-e78b-4b21-8f6e-512c04d63a4c" providerId="ADAL" clId="{8D1C2F2F-5184-44CB-8946-4E950D3C63CF}" dt="2019-05-07T14:47:59.335" v="211" actId="2696"/>
        <pc:sldMkLst>
          <pc:docMk/>
          <pc:sldMk cId="4252956259" sldId="378"/>
        </pc:sldMkLst>
      </pc:sldChg>
      <pc:sldChg chg="add del ord">
        <pc:chgData name="Ivan Ho" userId="f1436a08-e78b-4b21-8f6e-512c04d63a4c" providerId="ADAL" clId="{8D1C2F2F-5184-44CB-8946-4E950D3C63CF}" dt="2019-05-07T14:50:52.500" v="303" actId="2696"/>
        <pc:sldMkLst>
          <pc:docMk/>
          <pc:sldMk cId="1719277277" sldId="379"/>
        </pc:sldMkLst>
      </pc:sldChg>
      <pc:sldChg chg="add del">
        <pc:chgData name="Ivan Ho" userId="f1436a08-e78b-4b21-8f6e-512c04d63a4c" providerId="ADAL" clId="{8D1C2F2F-5184-44CB-8946-4E950D3C63CF}" dt="2019-05-07T15:04:04.254" v="678" actId="2696"/>
        <pc:sldMkLst>
          <pc:docMk/>
          <pc:sldMk cId="3953964758" sldId="380"/>
        </pc:sldMkLst>
      </pc:sldChg>
      <pc:sldChg chg="add del">
        <pc:chgData name="Ivan Ho" userId="f1436a08-e78b-4b21-8f6e-512c04d63a4c" providerId="ADAL" clId="{8D1C2F2F-5184-44CB-8946-4E950D3C63CF}" dt="2019-05-07T15:04:05.928" v="679" actId="2696"/>
        <pc:sldMkLst>
          <pc:docMk/>
          <pc:sldMk cId="196031818" sldId="381"/>
        </pc:sldMkLst>
      </pc:sldChg>
      <pc:sldChg chg="add del">
        <pc:chgData name="Ivan Ho" userId="f1436a08-e78b-4b21-8f6e-512c04d63a4c" providerId="ADAL" clId="{8D1C2F2F-5184-44CB-8946-4E950D3C63CF}" dt="2019-05-07T15:07:10.058" v="824" actId="2696"/>
        <pc:sldMkLst>
          <pc:docMk/>
          <pc:sldMk cId="2928446786" sldId="382"/>
        </pc:sldMkLst>
      </pc:sldChg>
      <pc:sldChg chg="add ord">
        <pc:chgData name="Ivan Ho" userId="f1436a08-e78b-4b21-8f6e-512c04d63a4c" providerId="ADAL" clId="{8D1C2F2F-5184-44CB-8946-4E950D3C63CF}" dt="2019-05-07T14:36:31.117" v="1"/>
        <pc:sldMkLst>
          <pc:docMk/>
          <pc:sldMk cId="3015944949" sldId="403"/>
        </pc:sldMkLst>
      </pc:sldChg>
      <pc:sldChg chg="addSp modSp add ord">
        <pc:chgData name="Ivan Ho" userId="f1436a08-e78b-4b21-8f6e-512c04d63a4c" providerId="ADAL" clId="{8D1C2F2F-5184-44CB-8946-4E950D3C63CF}" dt="2019-05-07T15:07:40.038" v="834" actId="1076"/>
        <pc:sldMkLst>
          <pc:docMk/>
          <pc:sldMk cId="4193076028" sldId="404"/>
        </pc:sldMkLst>
        <pc:spChg chg="mod">
          <ac:chgData name="Ivan Ho" userId="f1436a08-e78b-4b21-8f6e-512c04d63a4c" providerId="ADAL" clId="{8D1C2F2F-5184-44CB-8946-4E950D3C63CF}" dt="2019-05-07T15:06:58.459" v="823" actId="20577"/>
          <ac:spMkLst>
            <pc:docMk/>
            <pc:sldMk cId="4193076028" sldId="404"/>
            <ac:spMk id="19" creationId="{5252A847-DE45-4FA3-A1F8-EEBEB845FF8E}"/>
          </ac:spMkLst>
        </pc:spChg>
        <pc:picChg chg="add mod">
          <ac:chgData name="Ivan Ho" userId="f1436a08-e78b-4b21-8f6e-512c04d63a4c" providerId="ADAL" clId="{8D1C2F2F-5184-44CB-8946-4E950D3C63CF}" dt="2019-05-07T15:07:40.038" v="834" actId="1076"/>
          <ac:picMkLst>
            <pc:docMk/>
            <pc:sldMk cId="4193076028" sldId="404"/>
            <ac:picMk id="6" creationId="{9A1BA000-8D4F-4DEC-8595-7069046D6D9B}"/>
          </ac:picMkLst>
        </pc:picChg>
      </pc:sldChg>
      <pc:sldChg chg="add del">
        <pc:chgData name="Ivan Ho" userId="f1436a08-e78b-4b21-8f6e-512c04d63a4c" providerId="ADAL" clId="{8D1C2F2F-5184-44CB-8946-4E950D3C63CF}" dt="2019-05-07T15:07:57.166" v="838" actId="2696"/>
        <pc:sldMkLst>
          <pc:docMk/>
          <pc:sldMk cId="1452514412" sldId="405"/>
        </pc:sldMkLst>
      </pc:sldChg>
      <pc:sldChg chg="addSp delSp modSp add">
        <pc:chgData name="Ivan Ho" userId="f1436a08-e78b-4b21-8f6e-512c04d63a4c" providerId="ADAL" clId="{8D1C2F2F-5184-44CB-8946-4E950D3C63CF}" dt="2019-05-07T14:50:37.403" v="301" actId="20577"/>
        <pc:sldMkLst>
          <pc:docMk/>
          <pc:sldMk cId="3137517408" sldId="406"/>
        </pc:sldMkLst>
        <pc:spChg chg="add">
          <ac:chgData name="Ivan Ho" userId="f1436a08-e78b-4b21-8f6e-512c04d63a4c" providerId="ADAL" clId="{8D1C2F2F-5184-44CB-8946-4E950D3C63CF}" dt="2019-05-07T14:49:55.123" v="235"/>
          <ac:spMkLst>
            <pc:docMk/>
            <pc:sldMk cId="3137517408" sldId="406"/>
            <ac:spMk id="9" creationId="{04A620A3-80FE-4164-A0FB-7964740E91A1}"/>
          </ac:spMkLst>
        </pc:spChg>
        <pc:spChg chg="del">
          <ac:chgData name="Ivan Ho" userId="f1436a08-e78b-4b21-8f6e-512c04d63a4c" providerId="ADAL" clId="{8D1C2F2F-5184-44CB-8946-4E950D3C63CF}" dt="2019-05-07T14:49:54.867" v="234" actId="478"/>
          <ac:spMkLst>
            <pc:docMk/>
            <pc:sldMk cId="3137517408" sldId="406"/>
            <ac:spMk id="13" creationId="{FE3A1BDB-9222-478E-B785-3E995CBC3D7F}"/>
          </ac:spMkLst>
        </pc:spChg>
        <pc:spChg chg="mod">
          <ac:chgData name="Ivan Ho" userId="f1436a08-e78b-4b21-8f6e-512c04d63a4c" providerId="ADAL" clId="{8D1C2F2F-5184-44CB-8946-4E950D3C63CF}" dt="2019-05-07T14:50:37.403" v="301" actId="20577"/>
          <ac:spMkLst>
            <pc:docMk/>
            <pc:sldMk cId="3137517408" sldId="406"/>
            <ac:spMk id="19" creationId="{5252A847-DE45-4FA3-A1F8-EEBEB845FF8E}"/>
          </ac:spMkLst>
        </pc:spChg>
        <pc:graphicFrameChg chg="add">
          <ac:chgData name="Ivan Ho" userId="f1436a08-e78b-4b21-8f6e-512c04d63a4c" providerId="ADAL" clId="{8D1C2F2F-5184-44CB-8946-4E950D3C63CF}" dt="2019-05-07T14:49:55.123" v="235"/>
          <ac:graphicFrameMkLst>
            <pc:docMk/>
            <pc:sldMk cId="3137517408" sldId="406"/>
            <ac:graphicFrameMk id="10" creationId="{515C89B0-C7D5-4BB2-A0AE-8F1B16887761}"/>
          </ac:graphicFrameMkLst>
        </pc:graphicFrameChg>
        <pc:graphicFrameChg chg="del">
          <ac:chgData name="Ivan Ho" userId="f1436a08-e78b-4b21-8f6e-512c04d63a4c" providerId="ADAL" clId="{8D1C2F2F-5184-44CB-8946-4E950D3C63CF}" dt="2019-05-07T14:49:54.867" v="234" actId="478"/>
          <ac:graphicFrameMkLst>
            <pc:docMk/>
            <pc:sldMk cId="3137517408" sldId="406"/>
            <ac:graphicFrameMk id="12" creationId="{6FC2D091-B4B7-43B8-AE7D-1EBBE5966266}"/>
          </ac:graphicFrameMkLst>
        </pc:graphicFrameChg>
        <pc:picChg chg="del">
          <ac:chgData name="Ivan Ho" userId="f1436a08-e78b-4b21-8f6e-512c04d63a4c" providerId="ADAL" clId="{8D1C2F2F-5184-44CB-8946-4E950D3C63CF}" dt="2019-05-07T14:49:54.867" v="234" actId="478"/>
          <ac:picMkLst>
            <pc:docMk/>
            <pc:sldMk cId="3137517408" sldId="406"/>
            <ac:picMk id="14" creationId="{956E0A9A-8EDF-45EC-ACA5-4642F867E975}"/>
          </ac:picMkLst>
        </pc:picChg>
        <pc:picChg chg="add">
          <ac:chgData name="Ivan Ho" userId="f1436a08-e78b-4b21-8f6e-512c04d63a4c" providerId="ADAL" clId="{8D1C2F2F-5184-44CB-8946-4E950D3C63CF}" dt="2019-05-07T14:49:55.123" v="235"/>
          <ac:picMkLst>
            <pc:docMk/>
            <pc:sldMk cId="3137517408" sldId="406"/>
            <ac:picMk id="15" creationId="{54F90901-B471-4A58-95AD-99D9B983D972}"/>
          </ac:picMkLst>
        </pc:picChg>
      </pc:sldChg>
      <pc:sldChg chg="modSp add">
        <pc:chgData name="Ivan Ho" userId="f1436a08-e78b-4b21-8f6e-512c04d63a4c" providerId="ADAL" clId="{8D1C2F2F-5184-44CB-8946-4E950D3C63CF}" dt="2019-05-07T14:50:33.903" v="300" actId="20577"/>
        <pc:sldMkLst>
          <pc:docMk/>
          <pc:sldMk cId="4219725393" sldId="407"/>
        </pc:sldMkLst>
        <pc:spChg chg="mod">
          <ac:chgData name="Ivan Ho" userId="f1436a08-e78b-4b21-8f6e-512c04d63a4c" providerId="ADAL" clId="{8D1C2F2F-5184-44CB-8946-4E950D3C63CF}" dt="2019-05-07T14:50:33.903" v="300" actId="20577"/>
          <ac:spMkLst>
            <pc:docMk/>
            <pc:sldMk cId="4219725393" sldId="407"/>
            <ac:spMk id="19" creationId="{5252A847-DE45-4FA3-A1F8-EEBEB845FF8E}"/>
          </ac:spMkLst>
        </pc:spChg>
        <pc:graphicFrameChg chg="mod modGraphic">
          <ac:chgData name="Ivan Ho" userId="f1436a08-e78b-4b21-8f6e-512c04d63a4c" providerId="ADAL" clId="{8D1C2F2F-5184-44CB-8946-4E950D3C63CF}" dt="2019-05-07T14:49:35.153" v="233" actId="20577"/>
          <ac:graphicFrameMkLst>
            <pc:docMk/>
            <pc:sldMk cId="4219725393" sldId="407"/>
            <ac:graphicFrameMk id="12" creationId="{6FC2D091-B4B7-43B8-AE7D-1EBBE5966266}"/>
          </ac:graphicFrameMkLst>
        </pc:graphicFrameChg>
      </pc:sldChg>
      <pc:sldChg chg="addSp delSp modSp add">
        <pc:chgData name="Ivan Ho" userId="f1436a08-e78b-4b21-8f6e-512c04d63a4c" providerId="ADAL" clId="{8D1C2F2F-5184-44CB-8946-4E950D3C63CF}" dt="2019-05-07T15:03:53.113" v="677" actId="20577"/>
        <pc:sldMkLst>
          <pc:docMk/>
          <pc:sldMk cId="3404397903" sldId="408"/>
        </pc:sldMkLst>
        <pc:spChg chg="mod">
          <ac:chgData name="Ivan Ho" userId="f1436a08-e78b-4b21-8f6e-512c04d63a4c" providerId="ADAL" clId="{8D1C2F2F-5184-44CB-8946-4E950D3C63CF}" dt="2019-05-07T15:03:53.113" v="677" actId="20577"/>
          <ac:spMkLst>
            <pc:docMk/>
            <pc:sldMk cId="3404397903" sldId="408"/>
            <ac:spMk id="19" creationId="{5252A847-DE45-4FA3-A1F8-EEBEB845FF8E}"/>
          </ac:spMkLst>
        </pc:spChg>
        <pc:graphicFrameChg chg="add del mod modGraphic">
          <ac:chgData name="Ivan Ho" userId="f1436a08-e78b-4b21-8f6e-512c04d63a4c" providerId="ADAL" clId="{8D1C2F2F-5184-44CB-8946-4E950D3C63CF}" dt="2019-05-07T14:58:36.670" v="487" actId="478"/>
          <ac:graphicFrameMkLst>
            <pc:docMk/>
            <pc:sldMk cId="3404397903" sldId="408"/>
            <ac:graphicFrameMk id="9" creationId="{8BFF8C22-50FA-42D7-9E3A-EE4DED8A1FE9}"/>
          </ac:graphicFrameMkLst>
        </pc:graphicFrameChg>
        <pc:graphicFrameChg chg="add mod modGraphic">
          <ac:chgData name="Ivan Ho" userId="f1436a08-e78b-4b21-8f6e-512c04d63a4c" providerId="ADAL" clId="{8D1C2F2F-5184-44CB-8946-4E950D3C63CF}" dt="2019-05-07T15:03:47.369" v="675" actId="1037"/>
          <ac:graphicFrameMkLst>
            <pc:docMk/>
            <pc:sldMk cId="3404397903" sldId="408"/>
            <ac:graphicFrameMk id="10" creationId="{78FC8906-054C-4FDF-A47B-FBBCFEC69D9A}"/>
          </ac:graphicFrameMkLst>
        </pc:graphicFrameChg>
        <pc:graphicFrameChg chg="add mod modGraphic">
          <ac:chgData name="Ivan Ho" userId="f1436a08-e78b-4b21-8f6e-512c04d63a4c" providerId="ADAL" clId="{8D1C2F2F-5184-44CB-8946-4E950D3C63CF}" dt="2019-05-07T15:03:47.369" v="675" actId="1037"/>
          <ac:graphicFrameMkLst>
            <pc:docMk/>
            <pc:sldMk cId="3404397903" sldId="408"/>
            <ac:graphicFrameMk id="12" creationId="{7C1D661A-A6FE-4CC5-A8C7-67D9887B5EE5}"/>
          </ac:graphicFrameMkLst>
        </pc:graphicFrameChg>
        <pc:graphicFrameChg chg="add mod modGraphic">
          <ac:chgData name="Ivan Ho" userId="f1436a08-e78b-4b21-8f6e-512c04d63a4c" providerId="ADAL" clId="{8D1C2F2F-5184-44CB-8946-4E950D3C63CF}" dt="2019-05-07T15:03:47.369" v="675" actId="1037"/>
          <ac:graphicFrameMkLst>
            <pc:docMk/>
            <pc:sldMk cId="3404397903" sldId="408"/>
            <ac:graphicFrameMk id="14" creationId="{AEDFBA5A-2F18-4793-AA61-9BCB5C42FABC}"/>
          </ac:graphicFrameMkLst>
        </pc:graphicFrameChg>
      </pc:sldChg>
      <pc:sldChg chg="addSp modSp add">
        <pc:chgData name="Ivan Ho" userId="f1436a08-e78b-4b21-8f6e-512c04d63a4c" providerId="ADAL" clId="{8D1C2F2F-5184-44CB-8946-4E950D3C63CF}" dt="2019-05-07T15:09:29.982" v="860" actId="20577"/>
        <pc:sldMkLst>
          <pc:docMk/>
          <pc:sldMk cId="2405860947" sldId="409"/>
        </pc:sldMkLst>
        <pc:graphicFrameChg chg="add mod modGraphic">
          <ac:chgData name="Ivan Ho" userId="f1436a08-e78b-4b21-8f6e-512c04d63a4c" providerId="ADAL" clId="{8D1C2F2F-5184-44CB-8946-4E950D3C63CF}" dt="2019-05-07T15:09:29.982" v="860" actId="20577"/>
          <ac:graphicFrameMkLst>
            <pc:docMk/>
            <pc:sldMk cId="2405860947" sldId="409"/>
            <ac:graphicFrameMk id="9" creationId="{2E0470C4-4FF6-476F-81FE-242D35F93106}"/>
          </ac:graphicFrameMkLst>
        </pc:graphicFrameChg>
      </pc:sldChg>
    </pc:docChg>
  </pc:docChgLst>
  <pc:docChgLst>
    <pc:chgData name="Nicola Read" userId="f4cbb50c-6e67-4402-b6bd-5fcb6a1deb83" providerId="ADAL" clId="{13410189-5DAE-4294-9E2A-2D0768E8C21D}"/>
    <pc:docChg chg="custSel modSld">
      <pc:chgData name="Nicola Read" userId="f4cbb50c-6e67-4402-b6bd-5fcb6a1deb83" providerId="ADAL" clId="{13410189-5DAE-4294-9E2A-2D0768E8C21D}" dt="2019-04-03T11:14:14.013" v="22" actId="1076"/>
      <pc:docMkLst>
        <pc:docMk/>
      </pc:docMkLst>
      <pc:sldChg chg="addSp delSp modSp">
        <pc:chgData name="Nicola Read" userId="f4cbb50c-6e67-4402-b6bd-5fcb6a1deb83" providerId="ADAL" clId="{13410189-5DAE-4294-9E2A-2D0768E8C21D}" dt="2019-04-03T11:14:14.013" v="22" actId="1076"/>
        <pc:sldMkLst>
          <pc:docMk/>
          <pc:sldMk cId="2637481266" sldId="256"/>
        </pc:sldMkLst>
        <pc:spChg chg="del mod">
          <ac:chgData name="Nicola Read" userId="f4cbb50c-6e67-4402-b6bd-5fcb6a1deb83" providerId="ADAL" clId="{13410189-5DAE-4294-9E2A-2D0768E8C21D}" dt="2019-03-22T14:56:28.022" v="6" actId="478"/>
          <ac:spMkLst>
            <pc:docMk/>
            <pc:sldMk cId="2637481266" sldId="256"/>
            <ac:spMk id="7" creationId="{277FDC6C-B99A-4ED8-B341-A52126824B67}"/>
          </ac:spMkLst>
        </pc:spChg>
        <pc:grpChg chg="add mod">
          <ac:chgData name="Nicola Read" userId="f4cbb50c-6e67-4402-b6bd-5fcb6a1deb83" providerId="ADAL" clId="{13410189-5DAE-4294-9E2A-2D0768E8C21D}" dt="2019-04-03T11:14:14.013" v="22" actId="1076"/>
          <ac:grpSpMkLst>
            <pc:docMk/>
            <pc:sldMk cId="2637481266" sldId="256"/>
            <ac:grpSpMk id="6" creationId="{F48D1577-DF7B-42CD-A5F9-E392C94F47A5}"/>
          </ac:grpSpMkLst>
        </pc:grpChg>
        <pc:picChg chg="del">
          <ac:chgData name="Nicola Read" userId="f4cbb50c-6e67-4402-b6bd-5fcb6a1deb83" providerId="ADAL" clId="{13410189-5DAE-4294-9E2A-2D0768E8C21D}" dt="2019-03-22T14:56:22.740" v="4" actId="478"/>
          <ac:picMkLst>
            <pc:docMk/>
            <pc:sldMk cId="2637481266" sldId="256"/>
            <ac:picMk id="18" creationId="{AF62330C-AB9B-43BE-82E4-98A7F5B9D6D1}"/>
          </ac:picMkLst>
        </pc:picChg>
      </pc:sldChg>
      <pc:sldChg chg="addSp delSp">
        <pc:chgData name="Nicola Read" userId="f4cbb50c-6e67-4402-b6bd-5fcb6a1deb83" providerId="ADAL" clId="{13410189-5DAE-4294-9E2A-2D0768E8C21D}" dt="2019-03-22T14:57:07.797" v="19"/>
        <pc:sldMkLst>
          <pc:docMk/>
          <pc:sldMk cId="636014570" sldId="314"/>
        </pc:sldMkLst>
        <pc:spChg chg="del">
          <ac:chgData name="Nicola Read" userId="f4cbb50c-6e67-4402-b6bd-5fcb6a1deb83" providerId="ADAL" clId="{13410189-5DAE-4294-9E2A-2D0768E8C21D}" dt="2019-03-22T14:57:06.993" v="18" actId="478"/>
          <ac:spMkLst>
            <pc:docMk/>
            <pc:sldMk cId="636014570" sldId="314"/>
            <ac:spMk id="7" creationId="{84B107DC-B90C-4A45-B422-BA8DE29C2552}"/>
          </ac:spMkLst>
        </pc:spChg>
        <pc:grpChg chg="add">
          <ac:chgData name="Nicola Read" userId="f4cbb50c-6e67-4402-b6bd-5fcb6a1deb83" providerId="ADAL" clId="{13410189-5DAE-4294-9E2A-2D0768E8C21D}" dt="2019-03-22T14:57:07.797" v="19"/>
          <ac:grpSpMkLst>
            <pc:docMk/>
            <pc:sldMk cId="636014570" sldId="314"/>
            <ac:grpSpMk id="6" creationId="{E01EE6DE-A413-43E2-A2A9-EB6D5C7EA66E}"/>
          </ac:grpSpMkLst>
        </pc:grpChg>
        <pc:picChg chg="del">
          <ac:chgData name="Nicola Read" userId="f4cbb50c-6e67-4402-b6bd-5fcb6a1deb83" providerId="ADAL" clId="{13410189-5DAE-4294-9E2A-2D0768E8C21D}" dt="2019-03-22T14:57:03.724" v="17" actId="478"/>
          <ac:picMkLst>
            <pc:docMk/>
            <pc:sldMk cId="636014570" sldId="314"/>
            <ac:picMk id="18" creationId="{AF62330C-AB9B-43BE-82E4-98A7F5B9D6D1}"/>
          </ac:picMkLst>
        </pc:picChg>
      </pc:sldChg>
      <pc:sldChg chg="addSp delSp">
        <pc:chgData name="Nicola Read" userId="f4cbb50c-6e67-4402-b6bd-5fcb6a1deb83" providerId="ADAL" clId="{13410189-5DAE-4294-9E2A-2D0768E8C21D}" dt="2019-03-22T14:57:00.056" v="16"/>
        <pc:sldMkLst>
          <pc:docMk/>
          <pc:sldMk cId="1071900124" sldId="355"/>
        </pc:sldMkLst>
        <pc:spChg chg="del">
          <ac:chgData name="Nicola Read" userId="f4cbb50c-6e67-4402-b6bd-5fcb6a1deb83" providerId="ADAL" clId="{13410189-5DAE-4294-9E2A-2D0768E8C21D}" dt="2019-03-22T14:56:57.723" v="15" actId="478"/>
          <ac:spMkLst>
            <pc:docMk/>
            <pc:sldMk cId="1071900124" sldId="355"/>
            <ac:spMk id="7" creationId="{F2267ACB-233E-41BC-B01B-8F3DC45483E4}"/>
          </ac:spMkLst>
        </pc:spChg>
        <pc:grpChg chg="add">
          <ac:chgData name="Nicola Read" userId="f4cbb50c-6e67-4402-b6bd-5fcb6a1deb83" providerId="ADAL" clId="{13410189-5DAE-4294-9E2A-2D0768E8C21D}" dt="2019-03-22T14:57:00.056" v="16"/>
          <ac:grpSpMkLst>
            <pc:docMk/>
            <pc:sldMk cId="1071900124" sldId="355"/>
            <ac:grpSpMk id="6" creationId="{EFAEB690-040A-40E5-BFC5-7F2C83D0EC6A}"/>
          </ac:grpSpMkLst>
        </pc:grpChg>
        <pc:picChg chg="del">
          <ac:chgData name="Nicola Read" userId="f4cbb50c-6e67-4402-b6bd-5fcb6a1deb83" providerId="ADAL" clId="{13410189-5DAE-4294-9E2A-2D0768E8C21D}" dt="2019-03-22T14:56:53.626" v="14" actId="478"/>
          <ac:picMkLst>
            <pc:docMk/>
            <pc:sldMk cId="1071900124" sldId="355"/>
            <ac:picMk id="18" creationId="{AF62330C-AB9B-43BE-82E4-98A7F5B9D6D1}"/>
          </ac:picMkLst>
        </pc:picChg>
      </pc:sldChg>
      <pc:sldChg chg="addSp delSp">
        <pc:chgData name="Nicola Read" userId="f4cbb50c-6e67-4402-b6bd-5fcb6a1deb83" providerId="ADAL" clId="{13410189-5DAE-4294-9E2A-2D0768E8C21D}" dt="2019-03-22T14:56:48.168" v="13"/>
        <pc:sldMkLst>
          <pc:docMk/>
          <pc:sldMk cId="36917022" sldId="360"/>
        </pc:sldMkLst>
        <pc:spChg chg="del">
          <ac:chgData name="Nicola Read" userId="f4cbb50c-6e67-4402-b6bd-5fcb6a1deb83" providerId="ADAL" clId="{13410189-5DAE-4294-9E2A-2D0768E8C21D}" dt="2019-03-22T14:56:46.514" v="12" actId="478"/>
          <ac:spMkLst>
            <pc:docMk/>
            <pc:sldMk cId="36917022" sldId="360"/>
            <ac:spMk id="7" creationId="{B632E459-9B27-4467-B89C-78410207B713}"/>
          </ac:spMkLst>
        </pc:spChg>
        <pc:grpChg chg="add">
          <ac:chgData name="Nicola Read" userId="f4cbb50c-6e67-4402-b6bd-5fcb6a1deb83" providerId="ADAL" clId="{13410189-5DAE-4294-9E2A-2D0768E8C21D}" dt="2019-03-22T14:56:48.168" v="13"/>
          <ac:grpSpMkLst>
            <pc:docMk/>
            <pc:sldMk cId="36917022" sldId="360"/>
            <ac:grpSpMk id="6" creationId="{5B95FEEE-48EE-41C9-9F6D-015057418F5E}"/>
          </ac:grpSpMkLst>
        </pc:grpChg>
        <pc:picChg chg="del">
          <ac:chgData name="Nicola Read" userId="f4cbb50c-6e67-4402-b6bd-5fcb6a1deb83" providerId="ADAL" clId="{13410189-5DAE-4294-9E2A-2D0768E8C21D}" dt="2019-03-22T14:56:43.192" v="11" actId="478"/>
          <ac:picMkLst>
            <pc:docMk/>
            <pc:sldMk cId="36917022" sldId="360"/>
            <ac:picMk id="18" creationId="{AF62330C-AB9B-43BE-82E4-98A7F5B9D6D1}"/>
          </ac:picMkLst>
        </pc:picChg>
      </pc:sldChg>
      <pc:sldChg chg="addSp delSp modSp">
        <pc:chgData name="Nicola Read" userId="f4cbb50c-6e67-4402-b6bd-5fcb6a1deb83" providerId="ADAL" clId="{13410189-5DAE-4294-9E2A-2D0768E8C21D}" dt="2019-03-22T14:57:36.549" v="21" actId="2711"/>
        <pc:sldMkLst>
          <pc:docMk/>
          <pc:sldMk cId="1669721746" sldId="365"/>
        </pc:sldMkLst>
        <pc:spChg chg="del">
          <ac:chgData name="Nicola Read" userId="f4cbb50c-6e67-4402-b6bd-5fcb6a1deb83" providerId="ADAL" clId="{13410189-5DAE-4294-9E2A-2D0768E8C21D}" dt="2019-03-22T14:56:37.669" v="9" actId="478"/>
          <ac:spMkLst>
            <pc:docMk/>
            <pc:sldMk cId="1669721746" sldId="365"/>
            <ac:spMk id="7" creationId="{9C98043F-F327-469C-AFFD-8AE7F5773C62}"/>
          </ac:spMkLst>
        </pc:spChg>
        <pc:spChg chg="mod">
          <ac:chgData name="Nicola Read" userId="f4cbb50c-6e67-4402-b6bd-5fcb6a1deb83" providerId="ADAL" clId="{13410189-5DAE-4294-9E2A-2D0768E8C21D}" dt="2019-03-22T14:57:36.549" v="21" actId="2711"/>
          <ac:spMkLst>
            <pc:docMk/>
            <pc:sldMk cId="1669721746" sldId="365"/>
            <ac:spMk id="19" creationId="{5252A847-DE45-4FA3-A1F8-EEBEB845FF8E}"/>
          </ac:spMkLst>
        </pc:spChg>
        <pc:grpChg chg="add">
          <ac:chgData name="Nicola Read" userId="f4cbb50c-6e67-4402-b6bd-5fcb6a1deb83" providerId="ADAL" clId="{13410189-5DAE-4294-9E2A-2D0768E8C21D}" dt="2019-03-22T14:56:39.233" v="10"/>
          <ac:grpSpMkLst>
            <pc:docMk/>
            <pc:sldMk cId="1669721746" sldId="365"/>
            <ac:grpSpMk id="6" creationId="{E7C0849F-AAB2-46E6-8030-2AEA6181EE8A}"/>
          </ac:grpSpMkLst>
        </pc:grpChg>
        <pc:picChg chg="del">
          <ac:chgData name="Nicola Read" userId="f4cbb50c-6e67-4402-b6bd-5fcb6a1deb83" providerId="ADAL" clId="{13410189-5DAE-4294-9E2A-2D0768E8C21D}" dt="2019-03-22T14:56:35.723" v="8" actId="478"/>
          <ac:picMkLst>
            <pc:docMk/>
            <pc:sldMk cId="1669721746" sldId="365"/>
            <ac:picMk id="18" creationId="{AF62330C-AB9B-43BE-82E4-98A7F5B9D6D1}"/>
          </ac:picMkLst>
        </pc:picChg>
      </pc:sldChg>
      <pc:sldChg chg="addSp delSp modSp">
        <pc:chgData name="Nicola Read" userId="f4cbb50c-6e67-4402-b6bd-5fcb6a1deb83" providerId="ADAL" clId="{13410189-5DAE-4294-9E2A-2D0768E8C21D}" dt="2019-03-22T14:56:12.598" v="3" actId="1076"/>
        <pc:sldMkLst>
          <pc:docMk/>
          <pc:sldMk cId="332354265" sldId="366"/>
        </pc:sldMkLst>
        <pc:spChg chg="del">
          <ac:chgData name="Nicola Read" userId="f4cbb50c-6e67-4402-b6bd-5fcb6a1deb83" providerId="ADAL" clId="{13410189-5DAE-4294-9E2A-2D0768E8C21D}" dt="2019-03-22T14:56:05.130" v="1" actId="478"/>
          <ac:spMkLst>
            <pc:docMk/>
            <pc:sldMk cId="332354265" sldId="366"/>
            <ac:spMk id="7" creationId="{9C98043F-F327-469C-AFFD-8AE7F5773C62}"/>
          </ac:spMkLst>
        </pc:spChg>
        <pc:grpChg chg="add mod">
          <ac:chgData name="Nicola Read" userId="f4cbb50c-6e67-4402-b6bd-5fcb6a1deb83" providerId="ADAL" clId="{13410189-5DAE-4294-9E2A-2D0768E8C21D}" dt="2019-03-22T14:56:12.598" v="3" actId="1076"/>
          <ac:grpSpMkLst>
            <pc:docMk/>
            <pc:sldMk cId="332354265" sldId="366"/>
            <ac:grpSpMk id="6" creationId="{C4A245D4-FB7C-4612-93B5-535DD6A6F422}"/>
          </ac:grpSpMkLst>
        </pc:grpChg>
        <pc:picChg chg="del">
          <ac:chgData name="Nicola Read" userId="f4cbb50c-6e67-4402-b6bd-5fcb6a1deb83" providerId="ADAL" clId="{13410189-5DAE-4294-9E2A-2D0768E8C21D}" dt="2019-03-22T14:56:02.636" v="0" actId="478"/>
          <ac:picMkLst>
            <pc:docMk/>
            <pc:sldMk cId="332354265" sldId="366"/>
            <ac:picMk id="18" creationId="{AF62330C-AB9B-43BE-82E4-98A7F5B9D6D1}"/>
          </ac:picMkLst>
        </pc:picChg>
      </pc:sldChg>
    </pc:docChg>
  </pc:docChgLst>
  <pc:docChgLst>
    <pc:chgData name="Faye Taylor" userId="32266afe-4e54-4012-9703-e1912c09c24c" providerId="ADAL" clId="{90C636E9-64A2-47C4-98B7-928D5804956F}"/>
    <pc:docChg chg="undo modSld">
      <pc:chgData name="Faye Taylor" userId="32266afe-4e54-4012-9703-e1912c09c24c" providerId="ADAL" clId="{90C636E9-64A2-47C4-98B7-928D5804956F}" dt="2019-02-11T09:32:52.213" v="9" actId="2711"/>
      <pc:docMkLst>
        <pc:docMk/>
      </pc:docMkLst>
      <pc:sldChg chg="modSp">
        <pc:chgData name="Faye Taylor" userId="32266afe-4e54-4012-9703-e1912c09c24c" providerId="ADAL" clId="{90C636E9-64A2-47C4-98B7-928D5804956F}" dt="2019-02-11T09:32:52.213" v="9" actId="2711"/>
        <pc:sldMkLst>
          <pc:docMk/>
          <pc:sldMk cId="2637481266" sldId="256"/>
        </pc:sldMkLst>
        <pc:spChg chg="mod">
          <ac:chgData name="Faye Taylor" userId="32266afe-4e54-4012-9703-e1912c09c24c" providerId="ADAL" clId="{90C636E9-64A2-47C4-98B7-928D5804956F}" dt="2019-02-11T09:32:52.213" v="9" actId="2711"/>
          <ac:spMkLst>
            <pc:docMk/>
            <pc:sldMk cId="2637481266" sldId="256"/>
            <ac:spMk id="19" creationId="{5252A847-DE45-4FA3-A1F8-EEBEB845FF8E}"/>
          </ac:spMkLst>
        </pc:spChg>
      </pc:sldChg>
    </pc:docChg>
  </pc:docChgLst>
  <pc:docChgLst>
    <pc:chgData name="Ashleigh Sobol" userId="8430f2a2-602f-4dde-a79b-412efd9dd8bf" providerId="ADAL" clId="{314E36DF-02F4-4957-B175-8AD4C9F6E04E}"/>
  </pc:docChgLst>
  <pc:docChgLst>
    <pc:chgData name="Lindsay Grix" userId="a678036f-2d88-407c-addb-d0af3fea6eec" providerId="ADAL" clId="{9DADDA2D-7023-4224-AA88-96B93008952B}"/>
  </pc:docChgLst>
  <pc:docChgLst>
    <pc:chgData name="Ashleigh Sobol" userId="8430f2a2-602f-4dde-a79b-412efd9dd8bf" providerId="ADAL" clId="{4E762FB4-02C7-4155-A12A-4ED79F828FBE}"/>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08/05/2019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08/05/2019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08/05/2019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08/05/2019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08/05/2019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08/05/2019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08/05/2019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08/05/2019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08/05/2019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08/05/2019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08/05/2019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08/05/2019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3f4" TargetMode="External"/><Relationship Id="rId7"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add-fractions-year-3-fractions-resource-pack" TargetMode="External"/><Relationship Id="rId5" Type="http://schemas.openxmlformats.org/officeDocument/2006/relationships/hyperlink" Target="https://classroomsecrets.co.uk/category/maths/year-3/summer-block-1-fractions/" TargetMode="External"/><Relationship Id="rId4" Type="http://schemas.openxmlformats.org/officeDocument/2006/relationships/hyperlink" Target="https://classroomsecrets.co.uk/content-domain-filter/?fwp_contentdomain=3f1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EA2B825-4EBC-450E-B426-26DCEDDB57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a:solidFill>
                  <a:srgbClr val="E7E6E6">
                    <a:lumMod val="50000"/>
                  </a:srgbClr>
                </a:solidFill>
                <a:latin typeface="Century Gothic" panose="020B0502020202020204" pitchFamily="34" charset="0"/>
              </a:rPr>
              <a:t>LIFE/work balance</a:t>
            </a:r>
            <a:endParaRPr lang="en-GB" sz="1600" b="1">
              <a:solidFill>
                <a:srgbClr val="E7E6E6">
                  <a:lumMod val="25000"/>
                </a:srgbClr>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We have started a #LIFEworkbalance campaign and we need your help to complete our LIFE/work balance survey.</a:t>
            </a:r>
          </a:p>
          <a:p>
            <a:pPr lvl="0">
              <a:defRPr/>
            </a:pPr>
            <a:endParaRPr lang="en-GB" sz="1600" b="1">
              <a:solidFill>
                <a:prstClr val="black"/>
              </a:solidFill>
              <a:latin typeface="Century Gothic" panose="020B0502020202020204" pitchFamily="34" charset="0"/>
            </a:endParaRPr>
          </a:p>
          <a:p>
            <a:pPr lvl="0">
              <a:defRPr/>
            </a:pPr>
            <a:br>
              <a:rPr lang="en-GB" sz="1600" b="1">
                <a:solidFill>
                  <a:prstClr val="black"/>
                </a:solidFill>
                <a:latin typeface="Century Gothic" panose="020B0502020202020204" pitchFamily="34" charset="0"/>
              </a:rPr>
            </a:br>
            <a:r>
              <a:rPr lang="en-GB" sz="1600" b="1">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Want to be a part of this campaign? Take the </a:t>
            </a:r>
            <a:r>
              <a:rPr lang="en-GB" sz="1600" b="1">
                <a:solidFill>
                  <a:prstClr val="black"/>
                </a:solidFill>
                <a:latin typeface="Century Gothic" panose="020B0502020202020204" pitchFamily="34" charset="0"/>
                <a:hlinkClick r:id="rId3"/>
              </a:rPr>
              <a:t>survey</a:t>
            </a:r>
            <a:r>
              <a:rPr lang="en-GB" sz="1600" b="1">
                <a:solidFill>
                  <a:prstClr val="black"/>
                </a:solidFill>
                <a:latin typeface="Century Gothic" panose="020B0502020202020204" pitchFamily="34" charset="0"/>
              </a:rPr>
              <a:t> on our website and share it with your colleagues!</a:t>
            </a:r>
            <a:endParaRPr lang="en-GB" sz="1600" b="1">
              <a:solidFill>
                <a:schemeClr val="tx1"/>
              </a:solidFill>
              <a:latin typeface="Century Gothic" panose="020B0502020202020204" pitchFamily="34" charset="0"/>
            </a:endParaRPr>
          </a:p>
        </p:txBody>
      </p:sp>
      <p:pic>
        <p:nvPicPr>
          <p:cNvPr id="8" name="Picture 7">
            <a:extLst>
              <a:ext uri="{FF2B5EF4-FFF2-40B4-BE49-F238E27FC236}">
                <a16:creationId xmlns:a16="http://schemas.microsoft.com/office/drawing/2014/main" id="{6398566C-C335-4996-89FF-1CEC4DF328F4}"/>
              </a:ext>
            </a:extLst>
          </p:cNvPr>
          <p:cNvPicPr>
            <a:picLocks noChangeAspect="1"/>
          </p:cNvPicPr>
          <p:nvPr/>
        </p:nvPicPr>
        <p:blipFill rotWithShape="1">
          <a:blip r:embed="rId4">
            <a:extLst>
              <a:ext uri="{28A0092B-C50C-407E-A947-70E740481C1C}">
                <a14:useLocalDpi xmlns:a14="http://schemas.microsoft.com/office/drawing/2010/main" val="0"/>
              </a:ext>
            </a:extLst>
          </a:blip>
          <a:srcRect t="23245"/>
          <a:stretch/>
        </p:blipFill>
        <p:spPr>
          <a:xfrm>
            <a:off x="793488" y="729343"/>
            <a:ext cx="7557025" cy="4100632"/>
          </a:xfrm>
          <a:prstGeom prst="rect">
            <a:avLst/>
          </a:prstGeom>
        </p:spPr>
      </p:pic>
      <p:sp>
        <p:nvSpPr>
          <p:cNvPr id="24" name="TextBox 8">
            <a:extLst>
              <a:ext uri="{FF2B5EF4-FFF2-40B4-BE49-F238E27FC236}">
                <a16:creationId xmlns:a16="http://schemas.microsoft.com/office/drawing/2014/main" id="{D8ED15FC-2460-4A48-87F0-7E65FFA759B1}"/>
              </a:ext>
            </a:extLst>
          </p:cNvPr>
          <p:cNvSpPr txBox="1"/>
          <p:nvPr/>
        </p:nvSpPr>
        <p:spPr>
          <a:xfrm>
            <a:off x="43586"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a:latin typeface="Arial" panose="020B0604020202020204" pitchFamily="34" charset="0"/>
                <a:cs typeface="Arial" panose="020B0604020202020204" pitchFamily="34" charset="0"/>
              </a:rPr>
              <a:t>© </a:t>
            </a:r>
            <a:r>
              <a:rPr lang="en-GB" sz="500" b="1">
                <a:latin typeface="Century Gothic" panose="020B0502020202020204" pitchFamily="34" charset="0"/>
                <a:cs typeface="Arial" panose="020B0604020202020204" pitchFamily="34" charset="0"/>
              </a:rPr>
              <a:t>Classroom Secrets Limited 2019</a:t>
            </a:r>
          </a:p>
        </p:txBody>
      </p:sp>
      <p:pic>
        <p:nvPicPr>
          <p:cNvPr id="29" name="Picture 28" descr="A close up of a sign&#10;&#10;Description generated with high confidence">
            <a:extLst>
              <a:ext uri="{FF2B5EF4-FFF2-40B4-BE49-F238E27FC236}">
                <a16:creationId xmlns:a16="http://schemas.microsoft.com/office/drawing/2014/main" id="{3D4E075B-0628-4BC9-8DA9-D1484FE113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Tree>
    <p:extLst>
      <p:ext uri="{BB962C8B-B14F-4D97-AF65-F5344CB8AC3E}">
        <p14:creationId xmlns:p14="http://schemas.microsoft.com/office/powerpoint/2010/main" val="3015944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Varied Fluency 3</a:t>
            </a:r>
          </a:p>
          <a:p>
            <a:pPr lvl="0" algn="ctr"/>
            <a:endParaRPr lang="en-GB" sz="2000" b="1">
              <a:solidFill>
                <a:schemeClr val="tx1"/>
              </a:solidFill>
              <a:latin typeface="Century Gothic" panose="020B0502020202020204" pitchFamily="34" charset="0"/>
            </a:endParaRPr>
          </a:p>
          <a:p>
            <a:pPr lvl="0" algn="ctr"/>
            <a:r>
              <a:rPr lang="en-GB" sz="2000" b="1">
                <a:solidFill>
                  <a:schemeClr val="tx1"/>
                </a:solidFill>
                <a:latin typeface="Century Gothic" panose="020B0502020202020204" pitchFamily="34" charset="0"/>
              </a:rPr>
              <a:t>True or false?</a:t>
            </a:r>
          </a:p>
          <a:p>
            <a:pPr lvl="0" algn="ctr"/>
            <a:endParaRPr lang="en-GB" sz="2000" b="1">
              <a:solidFill>
                <a:schemeClr val="tx1"/>
              </a:solidFill>
              <a:latin typeface="Century Gothic" panose="020B0502020202020204" pitchFamily="34" charset="0"/>
            </a:endParaRPr>
          </a:p>
        </p:txBody>
      </p:sp>
      <p:graphicFrame>
        <p:nvGraphicFramePr>
          <p:cNvPr id="11" name="Table 10">
            <a:extLst>
              <a:ext uri="{FF2B5EF4-FFF2-40B4-BE49-F238E27FC236}">
                <a16:creationId xmlns:a16="http://schemas.microsoft.com/office/drawing/2014/main" id="{A64E104B-7869-4E29-80A8-83384F37E592}"/>
              </a:ext>
            </a:extLst>
          </p:cNvPr>
          <p:cNvGraphicFramePr>
            <a:graphicFrameLocks noGrp="1"/>
          </p:cNvGraphicFramePr>
          <p:nvPr>
            <p:extLst>
              <p:ext uri="{D42A27DB-BD31-4B8C-83A1-F6EECF244321}">
                <p14:modId xmlns:p14="http://schemas.microsoft.com/office/powerpoint/2010/main" val="2620968766"/>
              </p:ext>
            </p:extLst>
          </p:nvPr>
        </p:nvGraphicFramePr>
        <p:xfrm>
          <a:off x="1957507" y="2125728"/>
          <a:ext cx="5228986" cy="1867496"/>
        </p:xfrm>
        <a:graphic>
          <a:graphicData uri="http://schemas.openxmlformats.org/drawingml/2006/table">
            <a:tbl>
              <a:tblPr firstRow="1" bandRow="1">
                <a:tableStyleId>{5940675A-B579-460E-94D1-54222C63F5DA}</a:tableStyleId>
              </a:tblPr>
              <a:tblGrid>
                <a:gridCol w="746998">
                  <a:extLst>
                    <a:ext uri="{9D8B030D-6E8A-4147-A177-3AD203B41FA5}">
                      <a16:colId xmlns:a16="http://schemas.microsoft.com/office/drawing/2014/main" val="2077624363"/>
                    </a:ext>
                  </a:extLst>
                </a:gridCol>
                <a:gridCol w="746998">
                  <a:extLst>
                    <a:ext uri="{9D8B030D-6E8A-4147-A177-3AD203B41FA5}">
                      <a16:colId xmlns:a16="http://schemas.microsoft.com/office/drawing/2014/main" val="3413591053"/>
                    </a:ext>
                  </a:extLst>
                </a:gridCol>
                <a:gridCol w="746998">
                  <a:extLst>
                    <a:ext uri="{9D8B030D-6E8A-4147-A177-3AD203B41FA5}">
                      <a16:colId xmlns:a16="http://schemas.microsoft.com/office/drawing/2014/main" val="4061760641"/>
                    </a:ext>
                  </a:extLst>
                </a:gridCol>
                <a:gridCol w="746998">
                  <a:extLst>
                    <a:ext uri="{9D8B030D-6E8A-4147-A177-3AD203B41FA5}">
                      <a16:colId xmlns:a16="http://schemas.microsoft.com/office/drawing/2014/main" val="2936040328"/>
                    </a:ext>
                  </a:extLst>
                </a:gridCol>
                <a:gridCol w="746998">
                  <a:extLst>
                    <a:ext uri="{9D8B030D-6E8A-4147-A177-3AD203B41FA5}">
                      <a16:colId xmlns:a16="http://schemas.microsoft.com/office/drawing/2014/main" val="1215272507"/>
                    </a:ext>
                  </a:extLst>
                </a:gridCol>
                <a:gridCol w="746998">
                  <a:extLst>
                    <a:ext uri="{9D8B030D-6E8A-4147-A177-3AD203B41FA5}">
                      <a16:colId xmlns:a16="http://schemas.microsoft.com/office/drawing/2014/main" val="1316853037"/>
                    </a:ext>
                  </a:extLst>
                </a:gridCol>
                <a:gridCol w="746998">
                  <a:extLst>
                    <a:ext uri="{9D8B030D-6E8A-4147-A177-3AD203B41FA5}">
                      <a16:colId xmlns:a16="http://schemas.microsoft.com/office/drawing/2014/main" val="3294916616"/>
                    </a:ext>
                  </a:extLst>
                </a:gridCol>
              </a:tblGrid>
              <a:tr h="746998">
                <a:tc>
                  <a:txBody>
                    <a:bodyPr/>
                    <a:lstStyle/>
                    <a:p>
                      <a:pPr algn="ctr"/>
                      <a:r>
                        <a:rPr lang="en-GB" sz="4700" b="1">
                          <a:latin typeface="Century Gothic" panose="020B0502020202020204" pitchFamily="34" charset="0"/>
                        </a:rPr>
                        <a:t>4</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en-GB" sz="4700" b="1">
                          <a:latin typeface="Century Gothic" panose="020B0502020202020204" pitchFamily="34" charset="0"/>
                        </a:rPr>
                        <a:t>+</a:t>
                      </a:r>
                    </a:p>
                  </a:txBody>
                  <a:tcPr marL="0" marR="0" marT="0" marB="0" anchor="ctr">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4700" b="1">
                          <a:latin typeface="Century Gothic" panose="020B0502020202020204" pitchFamily="34" charset="0"/>
                        </a:rPr>
                        <a:t>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4">
                  <a:txBody>
                    <a:bodyPr/>
                    <a:lstStyle/>
                    <a:p>
                      <a:pPr algn="ctr"/>
                      <a:r>
                        <a:rPr lang="en-GB" sz="4700" b="1">
                          <a:latin typeface="Century Gothic" panose="020B0502020202020204" pitchFamily="34" charset="0"/>
                        </a:rPr>
                        <a:t>+</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4700" b="1">
                          <a:latin typeface="Century Gothic" panose="020B0502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en-GB" sz="4700" b="1">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4700" b="1">
                          <a:latin typeface="Century Gothic" panose="020B0502020202020204" pitchFamily="34" charset="0"/>
                        </a:rPr>
                        <a:t>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7036803"/>
                  </a:ext>
                </a:extLst>
              </a:tr>
              <a:tr h="186750">
                <a:tc>
                  <a:txBody>
                    <a:bodyPr/>
                    <a:lstStyle/>
                    <a:p>
                      <a:pPr algn="ctr"/>
                      <a:endParaRPr lang="en-GB" sz="100" b="1">
                        <a:latin typeface="Century Gothic" panose="020B0502020202020204" pitchFamily="34" charset="0"/>
                      </a:endParaRPr>
                    </a:p>
                  </a:txBody>
                  <a:tcPr marL="0" marR="0" marT="0" marB="0" anchor="ctr">
                    <a:lnL w="12700" cmpd="sng">
                      <a:noFill/>
                    </a:lnL>
                    <a:lnR w="12700" cmpd="sng">
                      <a:noFill/>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00">
                        <a:latin typeface="Century Gothic" panose="020B0502020202020204" pitchFamily="34" charset="0"/>
                      </a:endParaRPr>
                    </a:p>
                  </a:txBody>
                  <a:tcPr marL="0" marR="0" marT="0" marB="0" anchor="ctr"/>
                </a:tc>
                <a:tc>
                  <a:txBody>
                    <a:bodyPr/>
                    <a:lstStyle/>
                    <a:p>
                      <a:pPr algn="ctr"/>
                      <a:endParaRPr lang="en-GB" sz="100" b="1">
                        <a:latin typeface="Century Gothic" panose="020B0502020202020204" pitchFamily="34" charset="0"/>
                      </a:endParaRPr>
                    </a:p>
                  </a:txBody>
                  <a:tcPr marL="0" marR="0" marT="0" marB="0"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00">
                        <a:latin typeface="Century Gothic" panose="020B0502020202020204" pitchFamily="34" charset="0"/>
                      </a:endParaRPr>
                    </a:p>
                  </a:txBody>
                  <a:tcPr marL="0" marR="0" marT="0" marB="0" anchor="ctr"/>
                </a:tc>
                <a:tc>
                  <a:txBody>
                    <a:bodyPr/>
                    <a:lstStyle/>
                    <a:p>
                      <a:pPr algn="ctr"/>
                      <a:endParaRPr lang="en-GB" sz="100" b="1">
                        <a:latin typeface="Century Gothic" panose="020B0502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00">
                        <a:latin typeface="Century Gothic" panose="020B0502020202020204" pitchFamily="34" charset="0"/>
                      </a:endParaRPr>
                    </a:p>
                  </a:txBody>
                  <a:tcPr marL="0" marR="0" marT="0" marB="0" anchor="ctr"/>
                </a:tc>
                <a:tc>
                  <a:txBody>
                    <a:bodyPr/>
                    <a:lstStyle/>
                    <a:p>
                      <a:pPr algn="ctr"/>
                      <a:endParaRPr lang="en-GB" sz="100" b="1">
                        <a:latin typeface="Century Gothic" panose="020B0502020202020204" pitchFamily="34" charset="0"/>
                      </a:endParaRPr>
                    </a:p>
                  </a:txBody>
                  <a:tcPr marL="0" marR="0" marT="0" marB="0"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2209097"/>
                  </a:ext>
                </a:extLst>
              </a:tr>
              <a:tr h="186750">
                <a:tc>
                  <a:txBody>
                    <a:bodyPr/>
                    <a:lstStyle/>
                    <a:p>
                      <a:pPr algn="ctr"/>
                      <a:endParaRPr lang="en-GB" sz="100" b="1">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vMerge="1">
                  <a:txBody>
                    <a:bodyPr/>
                    <a:lstStyle/>
                    <a:p>
                      <a:pPr algn="ctr"/>
                      <a:endParaRPr lang="en-GB" sz="100">
                        <a:latin typeface="Century Gothic" panose="020B0502020202020204" pitchFamily="34" charset="0"/>
                      </a:endParaRPr>
                    </a:p>
                  </a:txBody>
                  <a:tcPr marL="0" marR="0" marT="0" marB="0" anchor="ctr"/>
                </a:tc>
                <a:tc>
                  <a:txBody>
                    <a:bodyPr/>
                    <a:lstStyle/>
                    <a:p>
                      <a:pPr algn="ctr"/>
                      <a:endParaRPr lang="en-GB" sz="100" b="1">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00">
                        <a:latin typeface="Century Gothic" panose="020B0502020202020204" pitchFamily="34" charset="0"/>
                      </a:endParaRPr>
                    </a:p>
                  </a:txBody>
                  <a:tcPr marL="0" marR="0" marT="0" marB="0" anchor="ctr"/>
                </a:tc>
                <a:tc>
                  <a:txBody>
                    <a:bodyPr/>
                    <a:lstStyle/>
                    <a:p>
                      <a:pPr algn="ctr"/>
                      <a:endParaRPr lang="en-GB" sz="100" b="1">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vMerge="1">
                  <a:txBody>
                    <a:bodyPr/>
                    <a:lstStyle/>
                    <a:p>
                      <a:pPr algn="ctr"/>
                      <a:endParaRPr lang="en-GB" sz="100">
                        <a:latin typeface="Century Gothic" panose="020B0502020202020204" pitchFamily="34" charset="0"/>
                      </a:endParaRPr>
                    </a:p>
                  </a:txBody>
                  <a:tcPr marL="0" marR="0" marT="0" marB="0" anchor="ctr"/>
                </a:tc>
                <a:tc>
                  <a:txBody>
                    <a:bodyPr/>
                    <a:lstStyle/>
                    <a:p>
                      <a:pPr algn="ctr"/>
                      <a:endParaRPr lang="en-GB" sz="100" b="1">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6548290"/>
                  </a:ext>
                </a:extLst>
              </a:tr>
              <a:tr h="746998">
                <a:tc>
                  <a:txBody>
                    <a:bodyPr/>
                    <a:lstStyle/>
                    <a:p>
                      <a:pPr algn="ctr"/>
                      <a:r>
                        <a:rPr lang="en-GB" sz="4700" b="1">
                          <a:latin typeface="Century Gothic" panose="020B0502020202020204" pitchFamily="34" charset="0"/>
                        </a:rPr>
                        <a:t>11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algn="ctr"/>
                      <a:endParaRPr lang="en-GB">
                        <a:latin typeface="Century Gothic" panose="020B0502020202020204" pitchFamily="34" charset="0"/>
                      </a:endParaRPr>
                    </a:p>
                  </a:txBody>
                  <a:tcPr marL="0" marR="0" marT="0" marB="0" anchor="ctr"/>
                </a:tc>
                <a:tc>
                  <a:txBody>
                    <a:bodyPr/>
                    <a:lstStyle/>
                    <a:p>
                      <a:pPr algn="ctr"/>
                      <a:r>
                        <a:rPr lang="en-GB" sz="4700" b="1">
                          <a:latin typeface="Century Gothic" panose="020B0502020202020204" pitchFamily="34" charset="0"/>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a:latin typeface="Century Gothic" panose="020B0502020202020204" pitchFamily="34" charset="0"/>
                      </a:endParaRPr>
                    </a:p>
                  </a:txBody>
                  <a:tcPr marL="0" marR="0" marT="0" marB="0" anchor="ctr"/>
                </a:tc>
                <a:tc>
                  <a:txBody>
                    <a:bodyPr/>
                    <a:lstStyle/>
                    <a:p>
                      <a:pPr algn="ctr"/>
                      <a:r>
                        <a:rPr lang="en-GB" sz="4700" b="1">
                          <a:latin typeface="Century Gothic" panose="020B0502020202020204" pitchFamily="34" charset="0"/>
                        </a:rPr>
                        <a:t>11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algn="ctr"/>
                      <a:endParaRPr lang="en-GB">
                        <a:latin typeface="Century Gothic" panose="020B0502020202020204" pitchFamily="34" charset="0"/>
                      </a:endParaRPr>
                    </a:p>
                  </a:txBody>
                  <a:tcPr marL="0" marR="0" marT="0" marB="0" anchor="ctr"/>
                </a:tc>
                <a:tc>
                  <a:txBody>
                    <a:bodyPr/>
                    <a:lstStyle/>
                    <a:p>
                      <a:pPr algn="ctr"/>
                      <a:r>
                        <a:rPr lang="en-GB" sz="4700" b="1">
                          <a:latin typeface="Century Gothic" panose="020B0502020202020204" pitchFamily="34" charset="0"/>
                        </a:rPr>
                        <a:t>33</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527125"/>
                  </a:ext>
                </a:extLst>
              </a:tr>
            </a:tbl>
          </a:graphicData>
        </a:graphic>
      </p:graphicFrame>
      <p:sp>
        <p:nvSpPr>
          <p:cNvPr id="12" name="TextBox 8">
            <a:extLst>
              <a:ext uri="{FF2B5EF4-FFF2-40B4-BE49-F238E27FC236}">
                <a16:creationId xmlns:a16="http://schemas.microsoft.com/office/drawing/2014/main" id="{66EDFE37-4A45-46D5-A02F-8442C6DB4184}"/>
              </a:ext>
            </a:extLst>
          </p:cNvPr>
          <p:cNvSpPr txBox="1"/>
          <p:nvPr/>
        </p:nvSpPr>
        <p:spPr>
          <a:xfrm>
            <a:off x="43586"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a:latin typeface="Arial" panose="020B0604020202020204" pitchFamily="34" charset="0"/>
                <a:cs typeface="Arial" panose="020B0604020202020204" pitchFamily="34" charset="0"/>
              </a:rPr>
              <a:t>© </a:t>
            </a:r>
            <a:r>
              <a:rPr lang="en-GB" sz="500" b="1">
                <a:latin typeface="Century Gothic" panose="020B0502020202020204" pitchFamily="34" charset="0"/>
                <a:cs typeface="Arial" panose="020B0604020202020204" pitchFamily="34" charset="0"/>
              </a:rPr>
              <a:t>Classroom Secrets Limited 2018</a:t>
            </a:r>
          </a:p>
        </p:txBody>
      </p:sp>
      <p:pic>
        <p:nvPicPr>
          <p:cNvPr id="13" name="Picture 12" descr="A close up of a sign&#10;&#10;Description generated with high confidence">
            <a:extLst>
              <a:ext uri="{FF2B5EF4-FFF2-40B4-BE49-F238E27FC236}">
                <a16:creationId xmlns:a16="http://schemas.microsoft.com/office/drawing/2014/main" id="{06520CDE-2CD2-4762-8E2F-AF8582A8A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Tree>
    <p:extLst>
      <p:ext uri="{BB962C8B-B14F-4D97-AF65-F5344CB8AC3E}">
        <p14:creationId xmlns:p14="http://schemas.microsoft.com/office/powerpoint/2010/main" val="149573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True or false?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False. </a:t>
            </a:r>
          </a:p>
        </p:txBody>
      </p:sp>
      <p:graphicFrame>
        <p:nvGraphicFramePr>
          <p:cNvPr id="11" name="Table 10">
            <a:extLst>
              <a:ext uri="{FF2B5EF4-FFF2-40B4-BE49-F238E27FC236}">
                <a16:creationId xmlns:a16="http://schemas.microsoft.com/office/drawing/2014/main" id="{A64E104B-7869-4E29-80A8-83384F37E592}"/>
              </a:ext>
            </a:extLst>
          </p:cNvPr>
          <p:cNvGraphicFramePr>
            <a:graphicFrameLocks noGrp="1"/>
          </p:cNvGraphicFramePr>
          <p:nvPr>
            <p:extLst>
              <p:ext uri="{D42A27DB-BD31-4B8C-83A1-F6EECF244321}">
                <p14:modId xmlns:p14="http://schemas.microsoft.com/office/powerpoint/2010/main" val="2081727918"/>
              </p:ext>
            </p:extLst>
          </p:nvPr>
        </p:nvGraphicFramePr>
        <p:xfrm>
          <a:off x="1957507" y="2125728"/>
          <a:ext cx="5228986" cy="1867496"/>
        </p:xfrm>
        <a:graphic>
          <a:graphicData uri="http://schemas.openxmlformats.org/drawingml/2006/table">
            <a:tbl>
              <a:tblPr firstRow="1" bandRow="1">
                <a:tableStyleId>{5940675A-B579-460E-94D1-54222C63F5DA}</a:tableStyleId>
              </a:tblPr>
              <a:tblGrid>
                <a:gridCol w="746998">
                  <a:extLst>
                    <a:ext uri="{9D8B030D-6E8A-4147-A177-3AD203B41FA5}">
                      <a16:colId xmlns:a16="http://schemas.microsoft.com/office/drawing/2014/main" val="2077624363"/>
                    </a:ext>
                  </a:extLst>
                </a:gridCol>
                <a:gridCol w="746998">
                  <a:extLst>
                    <a:ext uri="{9D8B030D-6E8A-4147-A177-3AD203B41FA5}">
                      <a16:colId xmlns:a16="http://schemas.microsoft.com/office/drawing/2014/main" val="3413591053"/>
                    </a:ext>
                  </a:extLst>
                </a:gridCol>
                <a:gridCol w="746998">
                  <a:extLst>
                    <a:ext uri="{9D8B030D-6E8A-4147-A177-3AD203B41FA5}">
                      <a16:colId xmlns:a16="http://schemas.microsoft.com/office/drawing/2014/main" val="4061760641"/>
                    </a:ext>
                  </a:extLst>
                </a:gridCol>
                <a:gridCol w="746998">
                  <a:extLst>
                    <a:ext uri="{9D8B030D-6E8A-4147-A177-3AD203B41FA5}">
                      <a16:colId xmlns:a16="http://schemas.microsoft.com/office/drawing/2014/main" val="2936040328"/>
                    </a:ext>
                  </a:extLst>
                </a:gridCol>
                <a:gridCol w="746998">
                  <a:extLst>
                    <a:ext uri="{9D8B030D-6E8A-4147-A177-3AD203B41FA5}">
                      <a16:colId xmlns:a16="http://schemas.microsoft.com/office/drawing/2014/main" val="1215272507"/>
                    </a:ext>
                  </a:extLst>
                </a:gridCol>
                <a:gridCol w="746998">
                  <a:extLst>
                    <a:ext uri="{9D8B030D-6E8A-4147-A177-3AD203B41FA5}">
                      <a16:colId xmlns:a16="http://schemas.microsoft.com/office/drawing/2014/main" val="1316853037"/>
                    </a:ext>
                  </a:extLst>
                </a:gridCol>
                <a:gridCol w="746998">
                  <a:extLst>
                    <a:ext uri="{9D8B030D-6E8A-4147-A177-3AD203B41FA5}">
                      <a16:colId xmlns:a16="http://schemas.microsoft.com/office/drawing/2014/main" val="3294916616"/>
                    </a:ext>
                  </a:extLst>
                </a:gridCol>
              </a:tblGrid>
              <a:tr h="746998">
                <a:tc>
                  <a:txBody>
                    <a:bodyPr/>
                    <a:lstStyle/>
                    <a:p>
                      <a:pPr algn="ctr"/>
                      <a:r>
                        <a:rPr lang="en-GB" sz="4700" b="1">
                          <a:latin typeface="Century Gothic" panose="020B0502020202020204" pitchFamily="34" charset="0"/>
                        </a:rPr>
                        <a:t>4</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en-GB" sz="4700" b="1">
                          <a:latin typeface="Century Gothic" panose="020B0502020202020204" pitchFamily="34" charset="0"/>
                        </a:rPr>
                        <a:t>+</a:t>
                      </a:r>
                    </a:p>
                  </a:txBody>
                  <a:tcPr marL="0" marR="0" marT="0" marB="0" anchor="ctr">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4700" b="1">
                          <a:latin typeface="Century Gothic" panose="020B0502020202020204" pitchFamily="34" charset="0"/>
                        </a:rPr>
                        <a:t>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4">
                  <a:txBody>
                    <a:bodyPr/>
                    <a:lstStyle/>
                    <a:p>
                      <a:pPr algn="ctr"/>
                      <a:r>
                        <a:rPr lang="en-GB" sz="4700" b="1">
                          <a:latin typeface="Century Gothic" panose="020B0502020202020204" pitchFamily="34" charset="0"/>
                        </a:rPr>
                        <a:t>+</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4700" b="1">
                          <a:latin typeface="Century Gothic" panose="020B0502020202020204" pitchFamily="34" charset="0"/>
                        </a:rPr>
                        <a:t>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en-GB" sz="4700" b="1">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4700" b="1">
                          <a:latin typeface="Century Gothic" panose="020B0502020202020204" pitchFamily="34" charset="0"/>
                        </a:rPr>
                        <a:t>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7036803"/>
                  </a:ext>
                </a:extLst>
              </a:tr>
              <a:tr h="186750">
                <a:tc>
                  <a:txBody>
                    <a:bodyPr/>
                    <a:lstStyle/>
                    <a:p>
                      <a:pPr algn="ctr"/>
                      <a:endParaRPr lang="en-GB" sz="100" b="1">
                        <a:latin typeface="Century Gothic" panose="020B0502020202020204" pitchFamily="34" charset="0"/>
                      </a:endParaRPr>
                    </a:p>
                  </a:txBody>
                  <a:tcPr marL="0" marR="0" marT="0" marB="0" anchor="ctr">
                    <a:lnL w="12700" cmpd="sng">
                      <a:noFill/>
                    </a:lnL>
                    <a:lnR w="12700" cmpd="sng">
                      <a:noFill/>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00">
                        <a:latin typeface="Century Gothic" panose="020B0502020202020204" pitchFamily="34" charset="0"/>
                      </a:endParaRPr>
                    </a:p>
                  </a:txBody>
                  <a:tcPr marL="0" marR="0" marT="0" marB="0" anchor="ctr"/>
                </a:tc>
                <a:tc>
                  <a:txBody>
                    <a:bodyPr/>
                    <a:lstStyle/>
                    <a:p>
                      <a:pPr algn="ctr"/>
                      <a:endParaRPr lang="en-GB" sz="100" b="1">
                        <a:latin typeface="Century Gothic" panose="020B0502020202020204" pitchFamily="34" charset="0"/>
                      </a:endParaRPr>
                    </a:p>
                  </a:txBody>
                  <a:tcPr marL="0" marR="0" marT="0" marB="0"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00">
                        <a:latin typeface="Century Gothic" panose="020B0502020202020204" pitchFamily="34" charset="0"/>
                      </a:endParaRPr>
                    </a:p>
                  </a:txBody>
                  <a:tcPr marL="0" marR="0" marT="0" marB="0" anchor="ctr"/>
                </a:tc>
                <a:tc>
                  <a:txBody>
                    <a:bodyPr/>
                    <a:lstStyle/>
                    <a:p>
                      <a:pPr algn="ctr"/>
                      <a:endParaRPr lang="en-GB" sz="100" b="1">
                        <a:latin typeface="Century Gothic" panose="020B0502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00">
                        <a:latin typeface="Century Gothic" panose="020B0502020202020204" pitchFamily="34" charset="0"/>
                      </a:endParaRPr>
                    </a:p>
                  </a:txBody>
                  <a:tcPr marL="0" marR="0" marT="0" marB="0" anchor="ctr"/>
                </a:tc>
                <a:tc>
                  <a:txBody>
                    <a:bodyPr/>
                    <a:lstStyle/>
                    <a:p>
                      <a:pPr algn="ctr"/>
                      <a:endParaRPr lang="en-GB" sz="100" b="1">
                        <a:latin typeface="Century Gothic" panose="020B0502020202020204" pitchFamily="34" charset="0"/>
                      </a:endParaRPr>
                    </a:p>
                  </a:txBody>
                  <a:tcPr marL="0" marR="0" marT="0" marB="0"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2209097"/>
                  </a:ext>
                </a:extLst>
              </a:tr>
              <a:tr h="186750">
                <a:tc>
                  <a:txBody>
                    <a:bodyPr/>
                    <a:lstStyle/>
                    <a:p>
                      <a:pPr algn="ctr"/>
                      <a:endParaRPr lang="en-GB" sz="100" b="1">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vMerge="1">
                  <a:txBody>
                    <a:bodyPr/>
                    <a:lstStyle/>
                    <a:p>
                      <a:pPr algn="ctr"/>
                      <a:endParaRPr lang="en-GB" sz="100">
                        <a:latin typeface="Century Gothic" panose="020B0502020202020204" pitchFamily="34" charset="0"/>
                      </a:endParaRPr>
                    </a:p>
                  </a:txBody>
                  <a:tcPr marL="0" marR="0" marT="0" marB="0" anchor="ctr"/>
                </a:tc>
                <a:tc>
                  <a:txBody>
                    <a:bodyPr/>
                    <a:lstStyle/>
                    <a:p>
                      <a:pPr algn="ctr"/>
                      <a:endParaRPr lang="en-GB" sz="100" b="1">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00">
                        <a:latin typeface="Century Gothic" panose="020B0502020202020204" pitchFamily="34" charset="0"/>
                      </a:endParaRPr>
                    </a:p>
                  </a:txBody>
                  <a:tcPr marL="0" marR="0" marT="0" marB="0" anchor="ctr"/>
                </a:tc>
                <a:tc>
                  <a:txBody>
                    <a:bodyPr/>
                    <a:lstStyle/>
                    <a:p>
                      <a:pPr algn="ctr"/>
                      <a:endParaRPr lang="en-GB" sz="100" b="1">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vMerge="1">
                  <a:txBody>
                    <a:bodyPr/>
                    <a:lstStyle/>
                    <a:p>
                      <a:pPr algn="ctr"/>
                      <a:endParaRPr lang="en-GB" sz="100">
                        <a:latin typeface="Century Gothic" panose="020B0502020202020204" pitchFamily="34" charset="0"/>
                      </a:endParaRPr>
                    </a:p>
                  </a:txBody>
                  <a:tcPr marL="0" marR="0" marT="0" marB="0" anchor="ctr"/>
                </a:tc>
                <a:tc>
                  <a:txBody>
                    <a:bodyPr/>
                    <a:lstStyle/>
                    <a:p>
                      <a:pPr algn="ctr"/>
                      <a:endParaRPr lang="en-GB" sz="100" b="1">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6548290"/>
                  </a:ext>
                </a:extLst>
              </a:tr>
              <a:tr h="746998">
                <a:tc>
                  <a:txBody>
                    <a:bodyPr/>
                    <a:lstStyle/>
                    <a:p>
                      <a:pPr algn="ctr"/>
                      <a:r>
                        <a:rPr lang="en-GB" sz="4700" b="1">
                          <a:latin typeface="Century Gothic" panose="020B0502020202020204" pitchFamily="34" charset="0"/>
                        </a:rPr>
                        <a:t>11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algn="ctr"/>
                      <a:endParaRPr lang="en-GB">
                        <a:latin typeface="Century Gothic" panose="020B0502020202020204" pitchFamily="34" charset="0"/>
                      </a:endParaRPr>
                    </a:p>
                  </a:txBody>
                  <a:tcPr marL="0" marR="0" marT="0" marB="0" anchor="ctr"/>
                </a:tc>
                <a:tc>
                  <a:txBody>
                    <a:bodyPr/>
                    <a:lstStyle/>
                    <a:p>
                      <a:pPr algn="ctr"/>
                      <a:r>
                        <a:rPr lang="en-GB" sz="4700" b="1">
                          <a:latin typeface="Century Gothic" panose="020B0502020202020204" pitchFamily="34" charset="0"/>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a:latin typeface="Century Gothic" panose="020B0502020202020204" pitchFamily="34" charset="0"/>
                      </a:endParaRPr>
                    </a:p>
                  </a:txBody>
                  <a:tcPr marL="0" marR="0" marT="0" marB="0" anchor="ctr"/>
                </a:tc>
                <a:tc>
                  <a:txBody>
                    <a:bodyPr/>
                    <a:lstStyle/>
                    <a:p>
                      <a:pPr algn="ctr"/>
                      <a:r>
                        <a:rPr lang="en-GB" sz="4700" b="1">
                          <a:latin typeface="Century Gothic" panose="020B0502020202020204" pitchFamily="34" charset="0"/>
                        </a:rPr>
                        <a:t>11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algn="ctr"/>
                      <a:endParaRPr lang="en-GB">
                        <a:latin typeface="Century Gothic" panose="020B0502020202020204" pitchFamily="34" charset="0"/>
                      </a:endParaRPr>
                    </a:p>
                  </a:txBody>
                  <a:tcPr marL="0" marR="0" marT="0" marB="0" anchor="ctr"/>
                </a:tc>
                <a:tc>
                  <a:txBody>
                    <a:bodyPr/>
                    <a:lstStyle/>
                    <a:p>
                      <a:pPr algn="ctr"/>
                      <a:r>
                        <a:rPr lang="en-GB" sz="4700" b="1">
                          <a:solidFill>
                            <a:srgbClr val="FF0000"/>
                          </a:solidFill>
                          <a:latin typeface="Century Gothic" panose="020B0502020202020204" pitchFamily="34" charset="0"/>
                        </a:rPr>
                        <a:t>11</a:t>
                      </a:r>
                    </a:p>
                  </a:txBody>
                  <a:tcPr marL="0" marR="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527125"/>
                  </a:ext>
                </a:extLst>
              </a:tr>
            </a:tbl>
          </a:graphicData>
        </a:graphic>
      </p:graphicFrame>
      <p:sp>
        <p:nvSpPr>
          <p:cNvPr id="12" name="TextBox 8">
            <a:extLst>
              <a:ext uri="{FF2B5EF4-FFF2-40B4-BE49-F238E27FC236}">
                <a16:creationId xmlns:a16="http://schemas.microsoft.com/office/drawing/2014/main" id="{9771C711-0D94-4DF3-B5DB-F84E09D98C6B}"/>
              </a:ext>
            </a:extLst>
          </p:cNvPr>
          <p:cNvSpPr txBox="1"/>
          <p:nvPr/>
        </p:nvSpPr>
        <p:spPr>
          <a:xfrm>
            <a:off x="43586"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a:latin typeface="Arial" panose="020B0604020202020204" pitchFamily="34" charset="0"/>
                <a:cs typeface="Arial" panose="020B0604020202020204" pitchFamily="34" charset="0"/>
              </a:rPr>
              <a:t>© </a:t>
            </a:r>
            <a:r>
              <a:rPr lang="en-GB" sz="500" b="1">
                <a:latin typeface="Century Gothic" panose="020B0502020202020204" pitchFamily="34" charset="0"/>
                <a:cs typeface="Arial" panose="020B0604020202020204" pitchFamily="34" charset="0"/>
              </a:rPr>
              <a:t>Classroom Secrets Limited 2018</a:t>
            </a:r>
          </a:p>
        </p:txBody>
      </p:sp>
      <p:pic>
        <p:nvPicPr>
          <p:cNvPr id="13" name="Picture 12" descr="A close up of a sign&#10;&#10;Description generated with high confidence">
            <a:extLst>
              <a:ext uri="{FF2B5EF4-FFF2-40B4-BE49-F238E27FC236}">
                <a16:creationId xmlns:a16="http://schemas.microsoft.com/office/drawing/2014/main" id="{810D2DDC-B830-415B-B451-EDACB3CC0D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Tree>
    <p:extLst>
      <p:ext uri="{BB962C8B-B14F-4D97-AF65-F5344CB8AC3E}">
        <p14:creationId xmlns:p14="http://schemas.microsoft.com/office/powerpoint/2010/main" val="1409591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Varied Fluency 4</a:t>
            </a:r>
          </a:p>
          <a:p>
            <a:pPr lvl="0" algn="ctr"/>
            <a:endParaRPr lang="en-GB" sz="2000" b="1">
              <a:solidFill>
                <a:schemeClr val="tx1"/>
              </a:solidFill>
              <a:latin typeface="Century Gothic" panose="020B0502020202020204" pitchFamily="34" charset="0"/>
            </a:endParaRPr>
          </a:p>
          <a:p>
            <a:pPr lvl="0" algn="ctr"/>
            <a:r>
              <a:rPr lang="en-GB" sz="2000" b="1">
                <a:solidFill>
                  <a:schemeClr val="tx1"/>
                </a:solidFill>
                <a:latin typeface="Century Gothic" panose="020B0502020202020204" pitchFamily="34" charset="0"/>
              </a:rPr>
              <a:t>Complete this part whole model. </a:t>
            </a:r>
          </a:p>
          <a:p>
            <a:pPr lvl="0" algn="ctr"/>
            <a:endParaRPr lang="en-GB" sz="2000" b="1">
              <a:solidFill>
                <a:schemeClr val="tx1"/>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24D0E747-64F3-4242-95EB-BABC8058D48A}"/>
              </a:ext>
            </a:extLst>
          </p:cNvPr>
          <p:cNvGraphicFramePr>
            <a:graphicFrameLocks noGrp="1"/>
          </p:cNvGraphicFramePr>
          <p:nvPr>
            <p:extLst>
              <p:ext uri="{D42A27DB-BD31-4B8C-83A1-F6EECF244321}">
                <p14:modId xmlns:p14="http://schemas.microsoft.com/office/powerpoint/2010/main" val="791415497"/>
              </p:ext>
            </p:extLst>
          </p:nvPr>
        </p:nvGraphicFramePr>
        <p:xfrm>
          <a:off x="3200292" y="1500187"/>
          <a:ext cx="382658" cy="1217262"/>
        </p:xfrm>
        <a:graphic>
          <a:graphicData uri="http://schemas.openxmlformats.org/drawingml/2006/table">
            <a:tbl>
              <a:tblPr firstRow="1" bandRow="1">
                <a:tableStyleId>{2D5ABB26-0587-4C30-8999-92F81FD0307C}</a:tableStyleId>
              </a:tblPr>
              <a:tblGrid>
                <a:gridCol w="382658">
                  <a:extLst>
                    <a:ext uri="{9D8B030D-6E8A-4147-A177-3AD203B41FA5}">
                      <a16:colId xmlns:a16="http://schemas.microsoft.com/office/drawing/2014/main" val="360517607"/>
                    </a:ext>
                  </a:extLst>
                </a:gridCol>
              </a:tblGrid>
              <a:tr h="608631">
                <a:tc>
                  <a:txBody>
                    <a:bodyPr/>
                    <a:lstStyle/>
                    <a:p>
                      <a:pPr algn="ctr"/>
                      <a:r>
                        <a:rPr lang="en-GB" sz="2100" b="1">
                          <a:latin typeface="Century Gothic" panose="020B0502020202020204" pitchFamily="34" charset="0"/>
                        </a:rPr>
                        <a:t>4</a:t>
                      </a:r>
                    </a:p>
                  </a:txBody>
                  <a:tcPr marL="161992" marR="161992" marT="80995" marB="80995" anchor="b">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3404871"/>
                  </a:ext>
                </a:extLst>
              </a:tr>
              <a:tr h="608631">
                <a:tc>
                  <a:txBody>
                    <a:bodyPr/>
                    <a:lstStyle/>
                    <a:p>
                      <a:pPr algn="ctr"/>
                      <a:r>
                        <a:rPr lang="en-GB" sz="2100" b="1">
                          <a:latin typeface="Century Gothic" panose="020B0502020202020204" pitchFamily="34" charset="0"/>
                        </a:rPr>
                        <a:t>12</a:t>
                      </a:r>
                    </a:p>
                  </a:txBody>
                  <a:tcPr marL="0" marR="0" marT="0" marB="0">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90863456"/>
                  </a:ext>
                </a:extLst>
              </a:tr>
            </a:tbl>
          </a:graphicData>
        </a:graphic>
      </p:graphicFrame>
      <p:grpSp>
        <p:nvGrpSpPr>
          <p:cNvPr id="11" name="Group 10">
            <a:extLst>
              <a:ext uri="{FF2B5EF4-FFF2-40B4-BE49-F238E27FC236}">
                <a16:creationId xmlns:a16="http://schemas.microsoft.com/office/drawing/2014/main" id="{2BA49BB5-3591-4526-947D-E89055C42A65}"/>
              </a:ext>
            </a:extLst>
          </p:cNvPr>
          <p:cNvGrpSpPr/>
          <p:nvPr/>
        </p:nvGrpSpPr>
        <p:grpSpPr>
          <a:xfrm>
            <a:off x="2814134" y="1463795"/>
            <a:ext cx="3515732" cy="3930410"/>
            <a:chOff x="8135271" y="6938253"/>
            <a:chExt cx="1984540" cy="2218614"/>
          </a:xfrm>
        </p:grpSpPr>
        <p:sp>
          <p:nvSpPr>
            <p:cNvPr id="12" name="Oval 11">
              <a:extLst>
                <a:ext uri="{FF2B5EF4-FFF2-40B4-BE49-F238E27FC236}">
                  <a16:creationId xmlns:a16="http://schemas.microsoft.com/office/drawing/2014/main" id="{D2061E5E-12F5-4BD0-9944-D523D63D36E8}"/>
                </a:ext>
              </a:extLst>
            </p:cNvPr>
            <p:cNvSpPr/>
            <p:nvPr/>
          </p:nvSpPr>
          <p:spPr>
            <a:xfrm>
              <a:off x="9111811" y="7536431"/>
              <a:ext cx="1008000" cy="1008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3" name="Oval 12">
              <a:extLst>
                <a:ext uri="{FF2B5EF4-FFF2-40B4-BE49-F238E27FC236}">
                  <a16:creationId xmlns:a16="http://schemas.microsoft.com/office/drawing/2014/main" id="{00A75276-B3C0-47D2-B2AF-77B021103201}"/>
                </a:ext>
              </a:extLst>
            </p:cNvPr>
            <p:cNvSpPr/>
            <p:nvPr/>
          </p:nvSpPr>
          <p:spPr>
            <a:xfrm>
              <a:off x="8135271" y="8481213"/>
              <a:ext cx="650081" cy="67565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4" name="Oval 13">
              <a:extLst>
                <a:ext uri="{FF2B5EF4-FFF2-40B4-BE49-F238E27FC236}">
                  <a16:creationId xmlns:a16="http://schemas.microsoft.com/office/drawing/2014/main" id="{5B435A86-EFC6-4A6D-B5F0-6CC6C93E98B1}"/>
                </a:ext>
              </a:extLst>
            </p:cNvPr>
            <p:cNvSpPr/>
            <p:nvPr/>
          </p:nvSpPr>
          <p:spPr>
            <a:xfrm>
              <a:off x="8135272" y="6938253"/>
              <a:ext cx="650081" cy="67565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cxnSp>
          <p:nvCxnSpPr>
            <p:cNvPr id="15" name="Straight Arrow Connector 14">
              <a:extLst>
                <a:ext uri="{FF2B5EF4-FFF2-40B4-BE49-F238E27FC236}">
                  <a16:creationId xmlns:a16="http://schemas.microsoft.com/office/drawing/2014/main" id="{16B894BE-7CEF-4897-BB8B-2B5841CE8B68}"/>
                </a:ext>
              </a:extLst>
            </p:cNvPr>
            <p:cNvCxnSpPr>
              <a:cxnSpLocks/>
              <a:stCxn id="14" idx="6"/>
              <a:endCxn id="12" idx="1"/>
            </p:cNvCxnSpPr>
            <p:nvPr/>
          </p:nvCxnSpPr>
          <p:spPr>
            <a:xfrm>
              <a:off x="8785353" y="7276080"/>
              <a:ext cx="474076" cy="407969"/>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6133F12-84DE-4B0D-8740-4E7AE1E1AEDF}"/>
                </a:ext>
              </a:extLst>
            </p:cNvPr>
            <p:cNvCxnSpPr>
              <a:cxnSpLocks/>
              <a:stCxn id="13" idx="6"/>
              <a:endCxn id="12" idx="3"/>
            </p:cNvCxnSpPr>
            <p:nvPr/>
          </p:nvCxnSpPr>
          <p:spPr>
            <a:xfrm flipV="1">
              <a:off x="8785352" y="8396813"/>
              <a:ext cx="474077" cy="422227"/>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6B3EABF0-BCF7-41BE-98C5-3E2F9CD0A2DB}"/>
                </a:ext>
              </a:extLst>
            </p:cNvPr>
            <p:cNvSpPr/>
            <p:nvPr/>
          </p:nvSpPr>
          <p:spPr>
            <a:xfrm>
              <a:off x="8135271" y="7709733"/>
              <a:ext cx="650081" cy="67565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cxnSp>
          <p:nvCxnSpPr>
            <p:cNvPr id="18" name="Straight Arrow Connector 17">
              <a:extLst>
                <a:ext uri="{FF2B5EF4-FFF2-40B4-BE49-F238E27FC236}">
                  <a16:creationId xmlns:a16="http://schemas.microsoft.com/office/drawing/2014/main" id="{385F1771-1C23-40EA-B5E4-2CFE3981206D}"/>
                </a:ext>
              </a:extLst>
            </p:cNvPr>
            <p:cNvCxnSpPr>
              <a:cxnSpLocks/>
              <a:stCxn id="17" idx="6"/>
              <a:endCxn id="12" idx="2"/>
            </p:cNvCxnSpPr>
            <p:nvPr/>
          </p:nvCxnSpPr>
          <p:spPr>
            <a:xfrm flipV="1">
              <a:off x="8785352" y="8040431"/>
              <a:ext cx="326459" cy="7129"/>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aphicFrame>
        <p:nvGraphicFramePr>
          <p:cNvPr id="20" name="Table 19">
            <a:extLst>
              <a:ext uri="{FF2B5EF4-FFF2-40B4-BE49-F238E27FC236}">
                <a16:creationId xmlns:a16="http://schemas.microsoft.com/office/drawing/2014/main" id="{65A0F950-9A18-40CE-AA4D-04E72C35F409}"/>
              </a:ext>
            </a:extLst>
          </p:cNvPr>
          <p:cNvGraphicFramePr>
            <a:graphicFrameLocks noGrp="1"/>
          </p:cNvGraphicFramePr>
          <p:nvPr>
            <p:extLst>
              <p:ext uri="{D42A27DB-BD31-4B8C-83A1-F6EECF244321}">
                <p14:modId xmlns:p14="http://schemas.microsoft.com/office/powerpoint/2010/main" val="926123745"/>
              </p:ext>
            </p:extLst>
          </p:nvPr>
        </p:nvGraphicFramePr>
        <p:xfrm>
          <a:off x="3200292" y="2835243"/>
          <a:ext cx="382658" cy="1217262"/>
        </p:xfrm>
        <a:graphic>
          <a:graphicData uri="http://schemas.openxmlformats.org/drawingml/2006/table">
            <a:tbl>
              <a:tblPr firstRow="1" bandRow="1">
                <a:tableStyleId>{2D5ABB26-0587-4C30-8999-92F81FD0307C}</a:tableStyleId>
              </a:tblPr>
              <a:tblGrid>
                <a:gridCol w="382658">
                  <a:extLst>
                    <a:ext uri="{9D8B030D-6E8A-4147-A177-3AD203B41FA5}">
                      <a16:colId xmlns:a16="http://schemas.microsoft.com/office/drawing/2014/main" val="360517607"/>
                    </a:ext>
                  </a:extLst>
                </a:gridCol>
              </a:tblGrid>
              <a:tr h="608631">
                <a:tc>
                  <a:txBody>
                    <a:bodyPr/>
                    <a:lstStyle/>
                    <a:p>
                      <a:pPr algn="ctr"/>
                      <a:r>
                        <a:rPr lang="en-GB" sz="2100" b="1">
                          <a:latin typeface="Century Gothic" panose="020B0502020202020204" pitchFamily="34" charset="0"/>
                        </a:rPr>
                        <a:t>1</a:t>
                      </a:r>
                    </a:p>
                  </a:txBody>
                  <a:tcPr marL="161992" marR="161992" marT="80995" marB="80995" anchor="b">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3404871"/>
                  </a:ext>
                </a:extLst>
              </a:tr>
              <a:tr h="608631">
                <a:tc>
                  <a:txBody>
                    <a:bodyPr/>
                    <a:lstStyle/>
                    <a:p>
                      <a:pPr algn="ctr"/>
                      <a:r>
                        <a:rPr lang="en-GB" sz="2100" b="1">
                          <a:latin typeface="Century Gothic" panose="020B0502020202020204" pitchFamily="34" charset="0"/>
                        </a:rPr>
                        <a:t>12</a:t>
                      </a:r>
                    </a:p>
                  </a:txBody>
                  <a:tcPr marL="0" marR="0" marT="0" marB="0">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90863456"/>
                  </a:ext>
                </a:extLst>
              </a:tr>
            </a:tbl>
          </a:graphicData>
        </a:graphic>
      </p:graphicFrame>
      <p:graphicFrame>
        <p:nvGraphicFramePr>
          <p:cNvPr id="21" name="Table 20">
            <a:extLst>
              <a:ext uri="{FF2B5EF4-FFF2-40B4-BE49-F238E27FC236}">
                <a16:creationId xmlns:a16="http://schemas.microsoft.com/office/drawing/2014/main" id="{F229C76D-9862-481E-9397-6C1DABA146FB}"/>
              </a:ext>
            </a:extLst>
          </p:cNvPr>
          <p:cNvGraphicFramePr>
            <a:graphicFrameLocks noGrp="1"/>
          </p:cNvGraphicFramePr>
          <p:nvPr>
            <p:extLst>
              <p:ext uri="{D42A27DB-BD31-4B8C-83A1-F6EECF244321}">
                <p14:modId xmlns:p14="http://schemas.microsoft.com/office/powerpoint/2010/main" val="3393670972"/>
              </p:ext>
            </p:extLst>
          </p:nvPr>
        </p:nvGraphicFramePr>
        <p:xfrm>
          <a:off x="3200292" y="4204083"/>
          <a:ext cx="382658" cy="1217262"/>
        </p:xfrm>
        <a:graphic>
          <a:graphicData uri="http://schemas.openxmlformats.org/drawingml/2006/table">
            <a:tbl>
              <a:tblPr firstRow="1" bandRow="1">
                <a:tableStyleId>{2D5ABB26-0587-4C30-8999-92F81FD0307C}</a:tableStyleId>
              </a:tblPr>
              <a:tblGrid>
                <a:gridCol w="382658">
                  <a:extLst>
                    <a:ext uri="{9D8B030D-6E8A-4147-A177-3AD203B41FA5}">
                      <a16:colId xmlns:a16="http://schemas.microsoft.com/office/drawing/2014/main" val="360517607"/>
                    </a:ext>
                  </a:extLst>
                </a:gridCol>
              </a:tblGrid>
              <a:tr h="608631">
                <a:tc>
                  <a:txBody>
                    <a:bodyPr/>
                    <a:lstStyle/>
                    <a:p>
                      <a:pPr algn="ctr"/>
                      <a:r>
                        <a:rPr lang="en-GB" sz="2100" b="1">
                          <a:latin typeface="Century Gothic" panose="020B0502020202020204" pitchFamily="34" charset="0"/>
                        </a:rPr>
                        <a:t>2</a:t>
                      </a:r>
                    </a:p>
                  </a:txBody>
                  <a:tcPr marL="161992" marR="161992" marT="80995" marB="80995" anchor="b">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3404871"/>
                  </a:ext>
                </a:extLst>
              </a:tr>
              <a:tr h="608631">
                <a:tc>
                  <a:txBody>
                    <a:bodyPr/>
                    <a:lstStyle/>
                    <a:p>
                      <a:pPr algn="ctr"/>
                      <a:r>
                        <a:rPr lang="en-GB" sz="2100" b="1">
                          <a:latin typeface="Century Gothic" panose="020B0502020202020204" pitchFamily="34" charset="0"/>
                        </a:rPr>
                        <a:t>12</a:t>
                      </a:r>
                    </a:p>
                  </a:txBody>
                  <a:tcPr marL="0" marR="0" marT="0" marB="0">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90863456"/>
                  </a:ext>
                </a:extLst>
              </a:tr>
            </a:tbl>
          </a:graphicData>
        </a:graphic>
      </p:graphicFrame>
      <p:graphicFrame>
        <p:nvGraphicFramePr>
          <p:cNvPr id="22" name="Table 21">
            <a:extLst>
              <a:ext uri="{FF2B5EF4-FFF2-40B4-BE49-F238E27FC236}">
                <a16:creationId xmlns:a16="http://schemas.microsoft.com/office/drawing/2014/main" id="{65045D5B-BBF6-4105-A55E-0E525AEAB717}"/>
              </a:ext>
            </a:extLst>
          </p:cNvPr>
          <p:cNvGraphicFramePr>
            <a:graphicFrameLocks noGrp="1"/>
          </p:cNvGraphicFramePr>
          <p:nvPr>
            <p:extLst>
              <p:ext uri="{D42A27DB-BD31-4B8C-83A1-F6EECF244321}">
                <p14:modId xmlns:p14="http://schemas.microsoft.com/office/powerpoint/2010/main" val="1516555009"/>
              </p:ext>
            </p:extLst>
          </p:nvPr>
        </p:nvGraphicFramePr>
        <p:xfrm>
          <a:off x="5213783" y="2785018"/>
          <a:ext cx="446433" cy="1236874"/>
        </p:xfrm>
        <a:graphic>
          <a:graphicData uri="http://schemas.openxmlformats.org/drawingml/2006/table">
            <a:tbl>
              <a:tblPr firstRow="1" bandRow="1">
                <a:tableStyleId>{5940675A-B579-460E-94D1-54222C63F5DA}</a:tableStyleId>
              </a:tblPr>
              <a:tblGrid>
                <a:gridCol w="446433">
                  <a:extLst>
                    <a:ext uri="{9D8B030D-6E8A-4147-A177-3AD203B41FA5}">
                      <a16:colId xmlns:a16="http://schemas.microsoft.com/office/drawing/2014/main" val="2077624363"/>
                    </a:ext>
                  </a:extLst>
                </a:gridCol>
              </a:tblGrid>
              <a:tr h="490884">
                <a:tc>
                  <a:txBody>
                    <a:bodyPr/>
                    <a:lstStyle/>
                    <a:p>
                      <a:pPr algn="ctr"/>
                      <a:endParaRPr lang="en-GB" sz="32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7036803"/>
                  </a:ext>
                </a:extLst>
              </a:tr>
              <a:tr h="127553">
                <a:tc>
                  <a:txBody>
                    <a:bodyPr/>
                    <a:lstStyle/>
                    <a:p>
                      <a:pPr algn="ctr"/>
                      <a:endParaRPr lang="en-GB" sz="100" b="1">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2209097"/>
                  </a:ext>
                </a:extLst>
              </a:tr>
              <a:tr h="127553">
                <a:tc>
                  <a:txBody>
                    <a:bodyPr/>
                    <a:lstStyle/>
                    <a:p>
                      <a:pPr algn="ctr"/>
                      <a:endParaRPr lang="en-GB" sz="100" b="1">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6548290"/>
                  </a:ext>
                </a:extLst>
              </a:tr>
              <a:tr h="490884">
                <a:tc>
                  <a:txBody>
                    <a:bodyPr/>
                    <a:lstStyle/>
                    <a:p>
                      <a:pPr algn="ctr"/>
                      <a:endParaRPr lang="en-GB" sz="32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527125"/>
                  </a:ext>
                </a:extLst>
              </a:tr>
            </a:tbl>
          </a:graphicData>
        </a:graphic>
      </p:graphicFrame>
      <p:sp>
        <p:nvSpPr>
          <p:cNvPr id="23" name="TextBox 8">
            <a:extLst>
              <a:ext uri="{FF2B5EF4-FFF2-40B4-BE49-F238E27FC236}">
                <a16:creationId xmlns:a16="http://schemas.microsoft.com/office/drawing/2014/main" id="{32CE4706-9114-43F4-9C7A-EAA89D1438B6}"/>
              </a:ext>
            </a:extLst>
          </p:cNvPr>
          <p:cNvSpPr txBox="1"/>
          <p:nvPr/>
        </p:nvSpPr>
        <p:spPr>
          <a:xfrm>
            <a:off x="43586"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a:latin typeface="Arial" panose="020B0604020202020204" pitchFamily="34" charset="0"/>
                <a:cs typeface="Arial" panose="020B0604020202020204" pitchFamily="34" charset="0"/>
              </a:rPr>
              <a:t>© </a:t>
            </a:r>
            <a:r>
              <a:rPr lang="en-GB" sz="500" b="1">
                <a:latin typeface="Century Gothic" panose="020B0502020202020204" pitchFamily="34" charset="0"/>
                <a:cs typeface="Arial" panose="020B0604020202020204" pitchFamily="34" charset="0"/>
              </a:rPr>
              <a:t>Classroom Secrets Limited 2018</a:t>
            </a:r>
          </a:p>
        </p:txBody>
      </p:sp>
      <p:pic>
        <p:nvPicPr>
          <p:cNvPr id="24" name="Picture 23" descr="A close up of a sign&#10;&#10;Description generated with high confidence">
            <a:extLst>
              <a:ext uri="{FF2B5EF4-FFF2-40B4-BE49-F238E27FC236}">
                <a16:creationId xmlns:a16="http://schemas.microsoft.com/office/drawing/2014/main" id="{A2C411F0-8E20-4870-8912-29C2832145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Tree>
    <p:extLst>
      <p:ext uri="{BB962C8B-B14F-4D97-AF65-F5344CB8AC3E}">
        <p14:creationId xmlns:p14="http://schemas.microsoft.com/office/powerpoint/2010/main" val="2135405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Varied Fluency 4</a:t>
            </a:r>
          </a:p>
          <a:p>
            <a:pPr lvl="0" algn="ctr"/>
            <a:endParaRPr lang="en-GB" sz="2000" b="1">
              <a:solidFill>
                <a:schemeClr val="tx1"/>
              </a:solidFill>
              <a:latin typeface="Century Gothic" panose="020B0502020202020204" pitchFamily="34" charset="0"/>
            </a:endParaRPr>
          </a:p>
          <a:p>
            <a:pPr lvl="0" algn="ctr"/>
            <a:r>
              <a:rPr lang="en-GB" sz="2000" b="1">
                <a:solidFill>
                  <a:schemeClr val="tx1"/>
                </a:solidFill>
                <a:latin typeface="Century Gothic" panose="020B0502020202020204" pitchFamily="34" charset="0"/>
              </a:rPr>
              <a:t>Complete this part whole model. </a:t>
            </a:r>
          </a:p>
          <a:p>
            <a:pPr lvl="0" algn="ctr"/>
            <a:endParaRPr lang="en-GB" sz="2000" b="1">
              <a:solidFill>
                <a:schemeClr val="tx1"/>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24D0E747-64F3-4242-95EB-BABC8058D48A}"/>
              </a:ext>
            </a:extLst>
          </p:cNvPr>
          <p:cNvGraphicFramePr>
            <a:graphicFrameLocks noGrp="1"/>
          </p:cNvGraphicFramePr>
          <p:nvPr/>
        </p:nvGraphicFramePr>
        <p:xfrm>
          <a:off x="3200292" y="1500187"/>
          <a:ext cx="382658" cy="1217262"/>
        </p:xfrm>
        <a:graphic>
          <a:graphicData uri="http://schemas.openxmlformats.org/drawingml/2006/table">
            <a:tbl>
              <a:tblPr firstRow="1" bandRow="1">
                <a:tableStyleId>{2D5ABB26-0587-4C30-8999-92F81FD0307C}</a:tableStyleId>
              </a:tblPr>
              <a:tblGrid>
                <a:gridCol w="382658">
                  <a:extLst>
                    <a:ext uri="{9D8B030D-6E8A-4147-A177-3AD203B41FA5}">
                      <a16:colId xmlns:a16="http://schemas.microsoft.com/office/drawing/2014/main" val="360517607"/>
                    </a:ext>
                  </a:extLst>
                </a:gridCol>
              </a:tblGrid>
              <a:tr h="608631">
                <a:tc>
                  <a:txBody>
                    <a:bodyPr/>
                    <a:lstStyle/>
                    <a:p>
                      <a:pPr algn="ctr"/>
                      <a:r>
                        <a:rPr lang="en-GB" sz="2100" b="1">
                          <a:latin typeface="Century Gothic" panose="020B0502020202020204" pitchFamily="34" charset="0"/>
                        </a:rPr>
                        <a:t>4</a:t>
                      </a:r>
                    </a:p>
                  </a:txBody>
                  <a:tcPr marL="161992" marR="161992" marT="80995" marB="80995" anchor="b">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3404871"/>
                  </a:ext>
                </a:extLst>
              </a:tr>
              <a:tr h="608631">
                <a:tc>
                  <a:txBody>
                    <a:bodyPr/>
                    <a:lstStyle/>
                    <a:p>
                      <a:pPr algn="ctr"/>
                      <a:r>
                        <a:rPr lang="en-GB" sz="2100" b="1">
                          <a:latin typeface="Century Gothic" panose="020B0502020202020204" pitchFamily="34" charset="0"/>
                        </a:rPr>
                        <a:t>12</a:t>
                      </a:r>
                    </a:p>
                  </a:txBody>
                  <a:tcPr marL="0" marR="0" marT="0" marB="0">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90863456"/>
                  </a:ext>
                </a:extLst>
              </a:tr>
            </a:tbl>
          </a:graphicData>
        </a:graphic>
      </p:graphicFrame>
      <p:grpSp>
        <p:nvGrpSpPr>
          <p:cNvPr id="11" name="Group 10">
            <a:extLst>
              <a:ext uri="{FF2B5EF4-FFF2-40B4-BE49-F238E27FC236}">
                <a16:creationId xmlns:a16="http://schemas.microsoft.com/office/drawing/2014/main" id="{2BA49BB5-3591-4526-947D-E89055C42A65}"/>
              </a:ext>
            </a:extLst>
          </p:cNvPr>
          <p:cNvGrpSpPr/>
          <p:nvPr/>
        </p:nvGrpSpPr>
        <p:grpSpPr>
          <a:xfrm>
            <a:off x="2814134" y="1463795"/>
            <a:ext cx="3515732" cy="3930410"/>
            <a:chOff x="8135271" y="6938253"/>
            <a:chExt cx="1984540" cy="2218614"/>
          </a:xfrm>
        </p:grpSpPr>
        <p:sp>
          <p:nvSpPr>
            <p:cNvPr id="12" name="Oval 11">
              <a:extLst>
                <a:ext uri="{FF2B5EF4-FFF2-40B4-BE49-F238E27FC236}">
                  <a16:creationId xmlns:a16="http://schemas.microsoft.com/office/drawing/2014/main" id="{D2061E5E-12F5-4BD0-9944-D523D63D36E8}"/>
                </a:ext>
              </a:extLst>
            </p:cNvPr>
            <p:cNvSpPr/>
            <p:nvPr/>
          </p:nvSpPr>
          <p:spPr>
            <a:xfrm>
              <a:off x="9111811" y="7536431"/>
              <a:ext cx="1008000" cy="1008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3" name="Oval 12">
              <a:extLst>
                <a:ext uri="{FF2B5EF4-FFF2-40B4-BE49-F238E27FC236}">
                  <a16:creationId xmlns:a16="http://schemas.microsoft.com/office/drawing/2014/main" id="{00A75276-B3C0-47D2-B2AF-77B021103201}"/>
                </a:ext>
              </a:extLst>
            </p:cNvPr>
            <p:cNvSpPr/>
            <p:nvPr/>
          </p:nvSpPr>
          <p:spPr>
            <a:xfrm>
              <a:off x="8135271" y="8481213"/>
              <a:ext cx="650081" cy="67565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sp>
          <p:nvSpPr>
            <p:cNvPr id="14" name="Oval 13">
              <a:extLst>
                <a:ext uri="{FF2B5EF4-FFF2-40B4-BE49-F238E27FC236}">
                  <a16:creationId xmlns:a16="http://schemas.microsoft.com/office/drawing/2014/main" id="{5B435A86-EFC6-4A6D-B5F0-6CC6C93E98B1}"/>
                </a:ext>
              </a:extLst>
            </p:cNvPr>
            <p:cNvSpPr/>
            <p:nvPr/>
          </p:nvSpPr>
          <p:spPr>
            <a:xfrm>
              <a:off x="8135272" y="6938253"/>
              <a:ext cx="650081" cy="67565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cxnSp>
          <p:nvCxnSpPr>
            <p:cNvPr id="15" name="Straight Arrow Connector 14">
              <a:extLst>
                <a:ext uri="{FF2B5EF4-FFF2-40B4-BE49-F238E27FC236}">
                  <a16:creationId xmlns:a16="http://schemas.microsoft.com/office/drawing/2014/main" id="{16B894BE-7CEF-4897-BB8B-2B5841CE8B68}"/>
                </a:ext>
              </a:extLst>
            </p:cNvPr>
            <p:cNvCxnSpPr>
              <a:cxnSpLocks/>
              <a:stCxn id="14" idx="6"/>
              <a:endCxn id="12" idx="1"/>
            </p:cNvCxnSpPr>
            <p:nvPr/>
          </p:nvCxnSpPr>
          <p:spPr>
            <a:xfrm>
              <a:off x="8785353" y="7276080"/>
              <a:ext cx="474076" cy="407969"/>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6133F12-84DE-4B0D-8740-4E7AE1E1AEDF}"/>
                </a:ext>
              </a:extLst>
            </p:cNvPr>
            <p:cNvCxnSpPr>
              <a:cxnSpLocks/>
              <a:stCxn id="13" idx="6"/>
              <a:endCxn id="12" idx="3"/>
            </p:cNvCxnSpPr>
            <p:nvPr/>
          </p:nvCxnSpPr>
          <p:spPr>
            <a:xfrm flipV="1">
              <a:off x="8785352" y="8396813"/>
              <a:ext cx="474077" cy="422227"/>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6B3EABF0-BCF7-41BE-98C5-3E2F9CD0A2DB}"/>
                </a:ext>
              </a:extLst>
            </p:cNvPr>
            <p:cNvSpPr/>
            <p:nvPr/>
          </p:nvSpPr>
          <p:spPr>
            <a:xfrm>
              <a:off x="8135271" y="7709733"/>
              <a:ext cx="650081" cy="675654"/>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a:p>
          </p:txBody>
        </p:sp>
        <p:cxnSp>
          <p:nvCxnSpPr>
            <p:cNvPr id="18" name="Straight Arrow Connector 17">
              <a:extLst>
                <a:ext uri="{FF2B5EF4-FFF2-40B4-BE49-F238E27FC236}">
                  <a16:creationId xmlns:a16="http://schemas.microsoft.com/office/drawing/2014/main" id="{385F1771-1C23-40EA-B5E4-2CFE3981206D}"/>
                </a:ext>
              </a:extLst>
            </p:cNvPr>
            <p:cNvCxnSpPr>
              <a:cxnSpLocks/>
              <a:stCxn id="17" idx="6"/>
              <a:endCxn id="12" idx="2"/>
            </p:cNvCxnSpPr>
            <p:nvPr/>
          </p:nvCxnSpPr>
          <p:spPr>
            <a:xfrm flipV="1">
              <a:off x="8785352" y="8040431"/>
              <a:ext cx="326459" cy="7129"/>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aphicFrame>
        <p:nvGraphicFramePr>
          <p:cNvPr id="20" name="Table 19">
            <a:extLst>
              <a:ext uri="{FF2B5EF4-FFF2-40B4-BE49-F238E27FC236}">
                <a16:creationId xmlns:a16="http://schemas.microsoft.com/office/drawing/2014/main" id="{65A0F950-9A18-40CE-AA4D-04E72C35F409}"/>
              </a:ext>
            </a:extLst>
          </p:cNvPr>
          <p:cNvGraphicFramePr>
            <a:graphicFrameLocks noGrp="1"/>
          </p:cNvGraphicFramePr>
          <p:nvPr/>
        </p:nvGraphicFramePr>
        <p:xfrm>
          <a:off x="3200292" y="2835243"/>
          <a:ext cx="382658" cy="1217262"/>
        </p:xfrm>
        <a:graphic>
          <a:graphicData uri="http://schemas.openxmlformats.org/drawingml/2006/table">
            <a:tbl>
              <a:tblPr firstRow="1" bandRow="1">
                <a:tableStyleId>{2D5ABB26-0587-4C30-8999-92F81FD0307C}</a:tableStyleId>
              </a:tblPr>
              <a:tblGrid>
                <a:gridCol w="382658">
                  <a:extLst>
                    <a:ext uri="{9D8B030D-6E8A-4147-A177-3AD203B41FA5}">
                      <a16:colId xmlns:a16="http://schemas.microsoft.com/office/drawing/2014/main" val="360517607"/>
                    </a:ext>
                  </a:extLst>
                </a:gridCol>
              </a:tblGrid>
              <a:tr h="608631">
                <a:tc>
                  <a:txBody>
                    <a:bodyPr/>
                    <a:lstStyle/>
                    <a:p>
                      <a:pPr algn="ctr"/>
                      <a:r>
                        <a:rPr lang="en-GB" sz="2100" b="1">
                          <a:latin typeface="Century Gothic" panose="020B0502020202020204" pitchFamily="34" charset="0"/>
                        </a:rPr>
                        <a:t>1</a:t>
                      </a:r>
                    </a:p>
                  </a:txBody>
                  <a:tcPr marL="161992" marR="161992" marT="80995" marB="80995" anchor="b">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3404871"/>
                  </a:ext>
                </a:extLst>
              </a:tr>
              <a:tr h="608631">
                <a:tc>
                  <a:txBody>
                    <a:bodyPr/>
                    <a:lstStyle/>
                    <a:p>
                      <a:pPr algn="ctr"/>
                      <a:r>
                        <a:rPr lang="en-GB" sz="2100" b="1">
                          <a:latin typeface="Century Gothic" panose="020B0502020202020204" pitchFamily="34" charset="0"/>
                        </a:rPr>
                        <a:t>12</a:t>
                      </a:r>
                    </a:p>
                  </a:txBody>
                  <a:tcPr marL="0" marR="0" marT="0" marB="0">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90863456"/>
                  </a:ext>
                </a:extLst>
              </a:tr>
            </a:tbl>
          </a:graphicData>
        </a:graphic>
      </p:graphicFrame>
      <p:graphicFrame>
        <p:nvGraphicFramePr>
          <p:cNvPr id="21" name="Table 20">
            <a:extLst>
              <a:ext uri="{FF2B5EF4-FFF2-40B4-BE49-F238E27FC236}">
                <a16:creationId xmlns:a16="http://schemas.microsoft.com/office/drawing/2014/main" id="{F229C76D-9862-481E-9397-6C1DABA146FB}"/>
              </a:ext>
            </a:extLst>
          </p:cNvPr>
          <p:cNvGraphicFramePr>
            <a:graphicFrameLocks noGrp="1"/>
          </p:cNvGraphicFramePr>
          <p:nvPr/>
        </p:nvGraphicFramePr>
        <p:xfrm>
          <a:off x="3200292" y="4204083"/>
          <a:ext cx="382658" cy="1217262"/>
        </p:xfrm>
        <a:graphic>
          <a:graphicData uri="http://schemas.openxmlformats.org/drawingml/2006/table">
            <a:tbl>
              <a:tblPr firstRow="1" bandRow="1">
                <a:tableStyleId>{2D5ABB26-0587-4C30-8999-92F81FD0307C}</a:tableStyleId>
              </a:tblPr>
              <a:tblGrid>
                <a:gridCol w="382658">
                  <a:extLst>
                    <a:ext uri="{9D8B030D-6E8A-4147-A177-3AD203B41FA5}">
                      <a16:colId xmlns:a16="http://schemas.microsoft.com/office/drawing/2014/main" val="360517607"/>
                    </a:ext>
                  </a:extLst>
                </a:gridCol>
              </a:tblGrid>
              <a:tr h="608631">
                <a:tc>
                  <a:txBody>
                    <a:bodyPr/>
                    <a:lstStyle/>
                    <a:p>
                      <a:pPr algn="ctr"/>
                      <a:r>
                        <a:rPr lang="en-GB" sz="2100" b="1">
                          <a:latin typeface="Century Gothic" panose="020B0502020202020204" pitchFamily="34" charset="0"/>
                        </a:rPr>
                        <a:t>2</a:t>
                      </a:r>
                    </a:p>
                  </a:txBody>
                  <a:tcPr marL="161992" marR="161992" marT="80995" marB="80995" anchor="b">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3404871"/>
                  </a:ext>
                </a:extLst>
              </a:tr>
              <a:tr h="608631">
                <a:tc>
                  <a:txBody>
                    <a:bodyPr/>
                    <a:lstStyle/>
                    <a:p>
                      <a:pPr algn="ctr"/>
                      <a:r>
                        <a:rPr lang="en-GB" sz="2100" b="1">
                          <a:latin typeface="Century Gothic" panose="020B0502020202020204" pitchFamily="34" charset="0"/>
                        </a:rPr>
                        <a:t>12</a:t>
                      </a:r>
                    </a:p>
                  </a:txBody>
                  <a:tcPr marL="0" marR="0" marT="0" marB="0">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90863456"/>
                  </a:ext>
                </a:extLst>
              </a:tr>
            </a:tbl>
          </a:graphicData>
        </a:graphic>
      </p:graphicFrame>
      <p:graphicFrame>
        <p:nvGraphicFramePr>
          <p:cNvPr id="22" name="Table 21">
            <a:extLst>
              <a:ext uri="{FF2B5EF4-FFF2-40B4-BE49-F238E27FC236}">
                <a16:creationId xmlns:a16="http://schemas.microsoft.com/office/drawing/2014/main" id="{65045D5B-BBF6-4105-A55E-0E525AEAB717}"/>
              </a:ext>
            </a:extLst>
          </p:cNvPr>
          <p:cNvGraphicFramePr>
            <a:graphicFrameLocks noGrp="1"/>
          </p:cNvGraphicFramePr>
          <p:nvPr>
            <p:extLst>
              <p:ext uri="{D42A27DB-BD31-4B8C-83A1-F6EECF244321}">
                <p14:modId xmlns:p14="http://schemas.microsoft.com/office/powerpoint/2010/main" val="973278142"/>
              </p:ext>
            </p:extLst>
          </p:nvPr>
        </p:nvGraphicFramePr>
        <p:xfrm>
          <a:off x="5213783" y="2785018"/>
          <a:ext cx="446433" cy="1236874"/>
        </p:xfrm>
        <a:graphic>
          <a:graphicData uri="http://schemas.openxmlformats.org/drawingml/2006/table">
            <a:tbl>
              <a:tblPr firstRow="1" bandRow="1">
                <a:tableStyleId>{5940675A-B579-460E-94D1-54222C63F5DA}</a:tableStyleId>
              </a:tblPr>
              <a:tblGrid>
                <a:gridCol w="446433">
                  <a:extLst>
                    <a:ext uri="{9D8B030D-6E8A-4147-A177-3AD203B41FA5}">
                      <a16:colId xmlns:a16="http://schemas.microsoft.com/office/drawing/2014/main" val="2077624363"/>
                    </a:ext>
                  </a:extLst>
                </a:gridCol>
              </a:tblGrid>
              <a:tr h="490884">
                <a:tc>
                  <a:txBody>
                    <a:bodyPr/>
                    <a:lstStyle/>
                    <a:p>
                      <a:pPr algn="ctr"/>
                      <a:r>
                        <a:rPr lang="en-GB" sz="2100" b="1" dirty="0">
                          <a:solidFill>
                            <a:srgbClr val="FF0000"/>
                          </a:solidFill>
                          <a:latin typeface="Century Gothic" panose="020B0502020202020204" pitchFamily="34" charset="0"/>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7036803"/>
                  </a:ext>
                </a:extLst>
              </a:tr>
              <a:tr h="127553">
                <a:tc>
                  <a:txBody>
                    <a:bodyPr/>
                    <a:lstStyle/>
                    <a:p>
                      <a:pPr algn="ctr"/>
                      <a:endParaRPr lang="en-GB" sz="100" b="1">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2209097"/>
                  </a:ext>
                </a:extLst>
              </a:tr>
              <a:tr h="127553">
                <a:tc>
                  <a:txBody>
                    <a:bodyPr/>
                    <a:lstStyle/>
                    <a:p>
                      <a:pPr algn="ctr"/>
                      <a:endParaRPr lang="en-GB" sz="100" b="1">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6548290"/>
                  </a:ext>
                </a:extLst>
              </a:tr>
              <a:tr h="490884">
                <a:tc>
                  <a:txBody>
                    <a:bodyPr/>
                    <a:lstStyle/>
                    <a:p>
                      <a:pPr algn="ctr"/>
                      <a:r>
                        <a:rPr lang="en-GB" sz="2100" b="1" dirty="0">
                          <a:solidFill>
                            <a:srgbClr val="FF0000"/>
                          </a:solidFill>
                          <a:latin typeface="Century Gothic" panose="020B0502020202020204" pitchFamily="34" charset="0"/>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527125"/>
                  </a:ext>
                </a:extLst>
              </a:tr>
            </a:tbl>
          </a:graphicData>
        </a:graphic>
      </p:graphicFrame>
      <p:sp>
        <p:nvSpPr>
          <p:cNvPr id="23" name="TextBox 8">
            <a:extLst>
              <a:ext uri="{FF2B5EF4-FFF2-40B4-BE49-F238E27FC236}">
                <a16:creationId xmlns:a16="http://schemas.microsoft.com/office/drawing/2014/main" id="{1E480A5C-B018-4A23-8A76-522B0D9CA8CF}"/>
              </a:ext>
            </a:extLst>
          </p:cNvPr>
          <p:cNvSpPr txBox="1"/>
          <p:nvPr/>
        </p:nvSpPr>
        <p:spPr>
          <a:xfrm>
            <a:off x="43586"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a:latin typeface="Arial" panose="020B0604020202020204" pitchFamily="34" charset="0"/>
                <a:cs typeface="Arial" panose="020B0604020202020204" pitchFamily="34" charset="0"/>
              </a:rPr>
              <a:t>© </a:t>
            </a:r>
            <a:r>
              <a:rPr lang="en-GB" sz="500" b="1">
                <a:latin typeface="Century Gothic" panose="020B0502020202020204" pitchFamily="34" charset="0"/>
                <a:cs typeface="Arial" panose="020B0604020202020204" pitchFamily="34" charset="0"/>
              </a:rPr>
              <a:t>Classroom Secrets Limited 2018</a:t>
            </a:r>
          </a:p>
        </p:txBody>
      </p:sp>
      <p:pic>
        <p:nvPicPr>
          <p:cNvPr id="24" name="Picture 23" descr="A close up of a sign&#10;&#10;Description generated with high confidence">
            <a:extLst>
              <a:ext uri="{FF2B5EF4-FFF2-40B4-BE49-F238E27FC236}">
                <a16:creationId xmlns:a16="http://schemas.microsoft.com/office/drawing/2014/main" id="{9F6D1291-8D35-4A32-B64E-0C33F3B3CF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Tree>
    <p:extLst>
      <p:ext uri="{BB962C8B-B14F-4D97-AF65-F5344CB8AC3E}">
        <p14:creationId xmlns:p14="http://schemas.microsoft.com/office/powerpoint/2010/main" val="2489064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F0F814B9-CC6D-4892-B109-0C08EC3374A6}"/>
              </a:ext>
            </a:extLst>
          </p:cNvPr>
          <p:cNvSpPr txBox="1"/>
          <p:nvPr/>
        </p:nvSpPr>
        <p:spPr>
          <a:xfrm>
            <a:off x="43586"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a:latin typeface="Arial" panose="020B0604020202020204" pitchFamily="34" charset="0"/>
                <a:cs typeface="Arial" panose="020B0604020202020204" pitchFamily="34" charset="0"/>
              </a:rPr>
              <a:t>© </a:t>
            </a:r>
            <a:r>
              <a:rPr lang="en-GB" sz="500" b="1">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6D396D19-6A0F-4F7D-8EEB-336848A97F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10" name="Picture 9">
            <a:extLst>
              <a:ext uri="{FF2B5EF4-FFF2-40B4-BE49-F238E27FC236}">
                <a16:creationId xmlns:a16="http://schemas.microsoft.com/office/drawing/2014/main" id="{49C97574-6D2A-4DA4-A395-31A05DF45B59}"/>
              </a:ext>
            </a:extLst>
          </p:cNvPr>
          <p:cNvPicPr>
            <a:picLocks noChangeAspect="1"/>
          </p:cNvPicPr>
          <p:nvPr/>
        </p:nvPicPr>
        <p:blipFill>
          <a:blip r:embed="rId4"/>
          <a:stretch>
            <a:fillRect/>
          </a:stretch>
        </p:blipFill>
        <p:spPr>
          <a:xfrm>
            <a:off x="115438" y="137318"/>
            <a:ext cx="8913124" cy="6322100"/>
          </a:xfrm>
          <a:prstGeom prst="rect">
            <a:avLst/>
          </a:prstGeom>
        </p:spPr>
      </p:pic>
      <p:sp>
        <p:nvSpPr>
          <p:cNvPr id="12" name="Rectangle 11">
            <a:extLst>
              <a:ext uri="{FF2B5EF4-FFF2-40B4-BE49-F238E27FC236}">
                <a16:creationId xmlns:a16="http://schemas.microsoft.com/office/drawing/2014/main" id="{20D39611-B862-415D-BB98-36FBF471700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Reasoning 1</a:t>
            </a:r>
          </a:p>
          <a:p>
            <a:pPr lvl="0" algn="ctr"/>
            <a:endParaRPr lang="en-GB" sz="2000" b="1" u="sng">
              <a:solidFill>
                <a:schemeClr val="tx1"/>
              </a:solidFill>
              <a:latin typeface="Century Gothic" panose="020B0502020202020204" pitchFamily="34" charset="0"/>
            </a:endParaRPr>
          </a:p>
          <a:p>
            <a:pPr lvl="0"/>
            <a:r>
              <a:rPr lang="en-GB" sz="2000" b="1">
                <a:solidFill>
                  <a:schemeClr val="tx1"/>
                </a:solidFill>
                <a:latin typeface="Century Gothic" panose="020B0502020202020204" pitchFamily="34" charset="0"/>
              </a:rPr>
              <a:t>Quinn says,</a:t>
            </a:r>
          </a:p>
          <a:p>
            <a:pPr lvl="0"/>
            <a:endParaRPr lang="en-GB" sz="2000" b="1">
              <a:solidFill>
                <a:schemeClr val="tx1"/>
              </a:solidFill>
              <a:latin typeface="Century Gothic" panose="020B0502020202020204" pitchFamily="34" charset="0"/>
            </a:endParaRPr>
          </a:p>
          <a:p>
            <a:pPr lvl="0"/>
            <a:endParaRPr lang="en-GB" sz="2000" b="1">
              <a:solidFill>
                <a:schemeClr val="tx1"/>
              </a:solidFill>
              <a:latin typeface="Century Gothic" panose="020B0502020202020204" pitchFamily="34" charset="0"/>
            </a:endParaRPr>
          </a:p>
          <a:p>
            <a:pPr lvl="0"/>
            <a:endParaRPr lang="en-GB" sz="2000" b="1">
              <a:solidFill>
                <a:schemeClr val="tx1"/>
              </a:solidFill>
              <a:latin typeface="Century Gothic" panose="020B0502020202020204" pitchFamily="34" charset="0"/>
            </a:endParaRPr>
          </a:p>
          <a:p>
            <a:pPr lvl="0"/>
            <a:endParaRPr lang="en-GB" sz="2000" b="1">
              <a:solidFill>
                <a:schemeClr val="tx1"/>
              </a:solidFill>
              <a:latin typeface="Century Gothic" panose="020B0502020202020204" pitchFamily="34" charset="0"/>
            </a:endParaRPr>
          </a:p>
          <a:p>
            <a:pPr lvl="0"/>
            <a:endParaRPr lang="en-GB" sz="2000" b="1">
              <a:solidFill>
                <a:schemeClr val="tx1"/>
              </a:solidFill>
              <a:latin typeface="Century Gothic" panose="020B0502020202020204" pitchFamily="34" charset="0"/>
            </a:endParaRPr>
          </a:p>
          <a:p>
            <a:pPr lvl="0"/>
            <a:endParaRPr lang="en-GB" sz="2000" b="1">
              <a:solidFill>
                <a:schemeClr val="tx1"/>
              </a:solidFill>
              <a:latin typeface="Century Gothic" panose="020B0502020202020204" pitchFamily="34" charset="0"/>
            </a:endParaRPr>
          </a:p>
          <a:p>
            <a:pPr lvl="0"/>
            <a:endParaRPr lang="en-GB" sz="2000" b="1">
              <a:solidFill>
                <a:schemeClr val="tx1"/>
              </a:solidFill>
              <a:latin typeface="Century Gothic" panose="020B0502020202020204" pitchFamily="34" charset="0"/>
            </a:endParaRPr>
          </a:p>
          <a:p>
            <a:pPr lvl="0"/>
            <a:endParaRPr lang="en-GB" sz="2000" b="1">
              <a:solidFill>
                <a:schemeClr val="tx1"/>
              </a:solidFill>
              <a:latin typeface="Century Gothic" panose="020B0502020202020204" pitchFamily="34" charset="0"/>
            </a:endParaRPr>
          </a:p>
          <a:p>
            <a:pPr lvl="0"/>
            <a:endParaRPr lang="en-GB" sz="2000" b="1">
              <a:solidFill>
                <a:schemeClr val="tx1"/>
              </a:solidFill>
              <a:latin typeface="Century Gothic" panose="020B0502020202020204" pitchFamily="34" charset="0"/>
            </a:endParaRPr>
          </a:p>
          <a:p>
            <a:pPr lvl="0"/>
            <a:endParaRPr lang="en-GB" sz="2000" b="1">
              <a:solidFill>
                <a:schemeClr val="tx1"/>
              </a:solidFill>
              <a:latin typeface="Century Gothic" panose="020B0502020202020204" pitchFamily="34" charset="0"/>
            </a:endParaRPr>
          </a:p>
          <a:p>
            <a:pPr lvl="0"/>
            <a:endParaRPr lang="en-GB" sz="2000" b="1">
              <a:solidFill>
                <a:schemeClr val="tx1"/>
              </a:solidFill>
              <a:latin typeface="Century Gothic" panose="020B0502020202020204" pitchFamily="34" charset="0"/>
            </a:endParaRPr>
          </a:p>
          <a:p>
            <a:pPr lvl="0"/>
            <a:r>
              <a:rPr lang="en-GB" sz="2000" b="1">
                <a:solidFill>
                  <a:schemeClr val="tx1"/>
                </a:solidFill>
                <a:latin typeface="Century Gothic" panose="020B0502020202020204" pitchFamily="34" charset="0"/>
              </a:rPr>
              <a:t>Is she correct? Explain why.</a:t>
            </a:r>
          </a:p>
          <a:p>
            <a:endParaRPr lang="en-GB" sz="2000" b="1">
              <a:solidFill>
                <a:schemeClr val="tx1"/>
              </a:solidFill>
              <a:latin typeface="Century Gothic" panose="020B0502020202020204" pitchFamily="34" charset="0"/>
            </a:endParaRPr>
          </a:p>
        </p:txBody>
      </p:sp>
      <p:sp>
        <p:nvSpPr>
          <p:cNvPr id="13" name="Speech Bubble: Rectangle with Corners Rounded 12">
            <a:extLst>
              <a:ext uri="{FF2B5EF4-FFF2-40B4-BE49-F238E27FC236}">
                <a16:creationId xmlns:a16="http://schemas.microsoft.com/office/drawing/2014/main" id="{9E3061D4-B3A1-4E48-AD75-473FAD0799D2}"/>
              </a:ext>
            </a:extLst>
          </p:cNvPr>
          <p:cNvSpPr/>
          <p:nvPr/>
        </p:nvSpPr>
        <p:spPr>
          <a:xfrm>
            <a:off x="3222680" y="1210178"/>
            <a:ext cx="4297601" cy="1677605"/>
          </a:xfrm>
          <a:prstGeom prst="wedgeRoundRectCallout">
            <a:avLst>
              <a:gd name="adj1" fmla="val -65267"/>
              <a:gd name="adj2" fmla="val 3739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4" name="Table 13">
            <a:extLst>
              <a:ext uri="{FF2B5EF4-FFF2-40B4-BE49-F238E27FC236}">
                <a16:creationId xmlns:a16="http://schemas.microsoft.com/office/drawing/2014/main" id="{0C3D7843-E4D0-42F2-BCD0-25ABD816C860}"/>
              </a:ext>
            </a:extLst>
          </p:cNvPr>
          <p:cNvGraphicFramePr>
            <a:graphicFrameLocks noGrp="1"/>
          </p:cNvGraphicFramePr>
          <p:nvPr>
            <p:extLst>
              <p:ext uri="{D42A27DB-BD31-4B8C-83A1-F6EECF244321}">
                <p14:modId xmlns:p14="http://schemas.microsoft.com/office/powerpoint/2010/main" val="1027342008"/>
              </p:ext>
            </p:extLst>
          </p:nvPr>
        </p:nvGraphicFramePr>
        <p:xfrm>
          <a:off x="3342291" y="1414607"/>
          <a:ext cx="4058495" cy="1158240"/>
        </p:xfrm>
        <a:graphic>
          <a:graphicData uri="http://schemas.openxmlformats.org/drawingml/2006/table">
            <a:tbl>
              <a:tblPr firstRow="1" bandRow="1">
                <a:tableStyleId>{5940675A-B579-460E-94D1-54222C63F5DA}</a:tableStyleId>
              </a:tblPr>
              <a:tblGrid>
                <a:gridCol w="579785">
                  <a:extLst>
                    <a:ext uri="{9D8B030D-6E8A-4147-A177-3AD203B41FA5}">
                      <a16:colId xmlns:a16="http://schemas.microsoft.com/office/drawing/2014/main" val="2283386805"/>
                    </a:ext>
                  </a:extLst>
                </a:gridCol>
                <a:gridCol w="579785">
                  <a:extLst>
                    <a:ext uri="{9D8B030D-6E8A-4147-A177-3AD203B41FA5}">
                      <a16:colId xmlns:a16="http://schemas.microsoft.com/office/drawing/2014/main" val="1841213757"/>
                    </a:ext>
                  </a:extLst>
                </a:gridCol>
                <a:gridCol w="579785">
                  <a:extLst>
                    <a:ext uri="{9D8B030D-6E8A-4147-A177-3AD203B41FA5}">
                      <a16:colId xmlns:a16="http://schemas.microsoft.com/office/drawing/2014/main" val="2091868163"/>
                    </a:ext>
                  </a:extLst>
                </a:gridCol>
                <a:gridCol w="579785">
                  <a:extLst>
                    <a:ext uri="{9D8B030D-6E8A-4147-A177-3AD203B41FA5}">
                      <a16:colId xmlns:a16="http://schemas.microsoft.com/office/drawing/2014/main" val="3926698005"/>
                    </a:ext>
                  </a:extLst>
                </a:gridCol>
                <a:gridCol w="579785">
                  <a:extLst>
                    <a:ext uri="{9D8B030D-6E8A-4147-A177-3AD203B41FA5}">
                      <a16:colId xmlns:a16="http://schemas.microsoft.com/office/drawing/2014/main" val="3681915677"/>
                    </a:ext>
                  </a:extLst>
                </a:gridCol>
                <a:gridCol w="579785">
                  <a:extLst>
                    <a:ext uri="{9D8B030D-6E8A-4147-A177-3AD203B41FA5}">
                      <a16:colId xmlns:a16="http://schemas.microsoft.com/office/drawing/2014/main" val="2053989423"/>
                    </a:ext>
                  </a:extLst>
                </a:gridCol>
                <a:gridCol w="579785">
                  <a:extLst>
                    <a:ext uri="{9D8B030D-6E8A-4147-A177-3AD203B41FA5}">
                      <a16:colId xmlns:a16="http://schemas.microsoft.com/office/drawing/2014/main" val="3372451109"/>
                    </a:ext>
                  </a:extLst>
                </a:gridCol>
              </a:tblGrid>
              <a:tr h="293455">
                <a:tc>
                  <a:txBody>
                    <a:bodyPr/>
                    <a:lstStyle/>
                    <a:p>
                      <a:pPr algn="ctr"/>
                      <a:r>
                        <a:rPr lang="en-GB" sz="3200" b="1">
                          <a:latin typeface="Century Gothic" panose="020B0502020202020204" pitchFamily="34" charset="0"/>
                        </a:rPr>
                        <a:t>4</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GB" sz="3200" b="1">
                          <a:latin typeface="Century Gothic" panose="020B0502020202020204" pitchFamily="34" charset="0"/>
                        </a:rPr>
                        <a: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3200" b="1">
                          <a:latin typeface="Century Gothic" panose="020B0502020202020204" pitchFamily="34" charset="0"/>
                        </a:rPr>
                        <a:t>3</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GB" sz="3200" b="1">
                          <a:latin typeface="Century Gothic" panose="020B0502020202020204" pitchFamily="34" charset="0"/>
                        </a:rPr>
                        <a: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3200" b="1">
                          <a:latin typeface="Century Gothic" panose="020B0502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GB" sz="3200" b="1">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3200" b="1">
                          <a:latin typeface="Century Gothic" panose="020B0502020202020204" pitchFamily="34"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9526358"/>
                  </a:ext>
                </a:extLst>
              </a:tr>
              <a:tr h="293455">
                <a:tc>
                  <a:txBody>
                    <a:bodyPr/>
                    <a:lstStyle/>
                    <a:p>
                      <a:pPr algn="ctr"/>
                      <a:r>
                        <a:rPr lang="en-GB" sz="3200" b="1">
                          <a:latin typeface="Century Gothic" panose="020B0502020202020204" pitchFamily="34" charset="0"/>
                        </a:rPr>
                        <a:t>10</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algn="ctr"/>
                      <a:endParaRPr lang="en-GB" sz="1200">
                        <a:latin typeface="SassoonCRInfantMedium" panose="02000603020000020003" pitchFamily="2" charset="0"/>
                      </a:endParaRPr>
                    </a:p>
                  </a:txBody>
                  <a:tcPr anchor="ctr"/>
                </a:tc>
                <a:tc>
                  <a:txBody>
                    <a:bodyPr/>
                    <a:lstStyle/>
                    <a:p>
                      <a:pPr algn="ctr"/>
                      <a:r>
                        <a:rPr lang="en-GB" sz="3200" b="1">
                          <a:latin typeface="Century Gothic" panose="020B0502020202020204" pitchFamily="34" charset="0"/>
                        </a:rPr>
                        <a:t>10</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algn="ctr"/>
                      <a:endParaRPr lang="en-GB" sz="1200">
                        <a:latin typeface="SassoonCRInfantMedium" panose="02000603020000020003" pitchFamily="2" charset="0"/>
                      </a:endParaRPr>
                    </a:p>
                  </a:txBody>
                  <a:tcPr anchor="ctr"/>
                </a:tc>
                <a:tc>
                  <a:txBody>
                    <a:bodyPr/>
                    <a:lstStyle/>
                    <a:p>
                      <a:pPr algn="ctr"/>
                      <a:r>
                        <a:rPr lang="en-GB" sz="3200" b="1">
                          <a:latin typeface="Century Gothic" panose="020B0502020202020204"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algn="ctr"/>
                      <a:endParaRPr lang="en-GB" sz="32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3200" b="1">
                          <a:latin typeface="Century Gothic" panose="020B0502020202020204" pitchFamily="34" charset="0"/>
                        </a:rPr>
                        <a:t>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28070234"/>
                  </a:ext>
                </a:extLst>
              </a:tr>
            </a:tbl>
          </a:graphicData>
        </a:graphic>
      </p:graphicFrame>
    </p:spTree>
    <p:extLst>
      <p:ext uri="{BB962C8B-B14F-4D97-AF65-F5344CB8AC3E}">
        <p14:creationId xmlns:p14="http://schemas.microsoft.com/office/powerpoint/2010/main" val="2928567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F0F814B9-CC6D-4892-B109-0C08EC3374A6}"/>
              </a:ext>
            </a:extLst>
          </p:cNvPr>
          <p:cNvSpPr txBox="1"/>
          <p:nvPr/>
        </p:nvSpPr>
        <p:spPr>
          <a:xfrm>
            <a:off x="43586"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a:latin typeface="Arial" panose="020B0604020202020204" pitchFamily="34" charset="0"/>
                <a:cs typeface="Arial" panose="020B0604020202020204" pitchFamily="34" charset="0"/>
              </a:rPr>
              <a:t>© </a:t>
            </a:r>
            <a:r>
              <a:rPr lang="en-GB" sz="500" b="1">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6D396D19-6A0F-4F7D-8EEB-336848A97F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10" name="Picture 9">
            <a:extLst>
              <a:ext uri="{FF2B5EF4-FFF2-40B4-BE49-F238E27FC236}">
                <a16:creationId xmlns:a16="http://schemas.microsoft.com/office/drawing/2014/main" id="{49C97574-6D2A-4DA4-A395-31A05DF45B59}"/>
              </a:ext>
            </a:extLst>
          </p:cNvPr>
          <p:cNvPicPr>
            <a:picLocks noChangeAspect="1"/>
          </p:cNvPicPr>
          <p:nvPr/>
        </p:nvPicPr>
        <p:blipFill>
          <a:blip r:embed="rId4"/>
          <a:stretch>
            <a:fillRect/>
          </a:stretch>
        </p:blipFill>
        <p:spPr>
          <a:xfrm>
            <a:off x="115438" y="137318"/>
            <a:ext cx="8913124" cy="6322100"/>
          </a:xfrm>
          <a:prstGeom prst="rect">
            <a:avLst/>
          </a:prstGeom>
        </p:spPr>
      </p:pic>
      <p:sp>
        <p:nvSpPr>
          <p:cNvPr id="12" name="Rectangle 11">
            <a:extLst>
              <a:ext uri="{FF2B5EF4-FFF2-40B4-BE49-F238E27FC236}">
                <a16:creationId xmlns:a16="http://schemas.microsoft.com/office/drawing/2014/main" id="{20D39611-B862-415D-BB98-36FBF471700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Quinn says,</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Is she correct? Explain why.</a:t>
            </a: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She is incorrect because…</a:t>
            </a:r>
          </a:p>
          <a:p>
            <a:endParaRPr lang="en-GB" sz="2000" b="1" dirty="0">
              <a:solidFill>
                <a:schemeClr val="tx1"/>
              </a:solidFill>
              <a:latin typeface="Century Gothic" panose="020B0502020202020204" pitchFamily="34" charset="0"/>
            </a:endParaRPr>
          </a:p>
        </p:txBody>
      </p:sp>
      <p:sp>
        <p:nvSpPr>
          <p:cNvPr id="13" name="Speech Bubble: Rectangle with Corners Rounded 12">
            <a:extLst>
              <a:ext uri="{FF2B5EF4-FFF2-40B4-BE49-F238E27FC236}">
                <a16:creationId xmlns:a16="http://schemas.microsoft.com/office/drawing/2014/main" id="{9E3061D4-B3A1-4E48-AD75-473FAD0799D2}"/>
              </a:ext>
            </a:extLst>
          </p:cNvPr>
          <p:cNvSpPr/>
          <p:nvPr/>
        </p:nvSpPr>
        <p:spPr>
          <a:xfrm>
            <a:off x="3222680" y="1210178"/>
            <a:ext cx="4297601" cy="1677605"/>
          </a:xfrm>
          <a:prstGeom prst="wedgeRoundRectCallout">
            <a:avLst>
              <a:gd name="adj1" fmla="val -65267"/>
              <a:gd name="adj2" fmla="val 3739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4" name="Table 13">
            <a:extLst>
              <a:ext uri="{FF2B5EF4-FFF2-40B4-BE49-F238E27FC236}">
                <a16:creationId xmlns:a16="http://schemas.microsoft.com/office/drawing/2014/main" id="{0C3D7843-E4D0-42F2-BCD0-25ABD816C860}"/>
              </a:ext>
            </a:extLst>
          </p:cNvPr>
          <p:cNvGraphicFramePr>
            <a:graphicFrameLocks noGrp="1"/>
          </p:cNvGraphicFramePr>
          <p:nvPr>
            <p:extLst/>
          </p:nvPr>
        </p:nvGraphicFramePr>
        <p:xfrm>
          <a:off x="3342291" y="1414607"/>
          <a:ext cx="4058495" cy="1158240"/>
        </p:xfrm>
        <a:graphic>
          <a:graphicData uri="http://schemas.openxmlformats.org/drawingml/2006/table">
            <a:tbl>
              <a:tblPr firstRow="1" bandRow="1">
                <a:tableStyleId>{5940675A-B579-460E-94D1-54222C63F5DA}</a:tableStyleId>
              </a:tblPr>
              <a:tblGrid>
                <a:gridCol w="579785">
                  <a:extLst>
                    <a:ext uri="{9D8B030D-6E8A-4147-A177-3AD203B41FA5}">
                      <a16:colId xmlns:a16="http://schemas.microsoft.com/office/drawing/2014/main" val="2283386805"/>
                    </a:ext>
                  </a:extLst>
                </a:gridCol>
                <a:gridCol w="579785">
                  <a:extLst>
                    <a:ext uri="{9D8B030D-6E8A-4147-A177-3AD203B41FA5}">
                      <a16:colId xmlns:a16="http://schemas.microsoft.com/office/drawing/2014/main" val="1841213757"/>
                    </a:ext>
                  </a:extLst>
                </a:gridCol>
                <a:gridCol w="579785">
                  <a:extLst>
                    <a:ext uri="{9D8B030D-6E8A-4147-A177-3AD203B41FA5}">
                      <a16:colId xmlns:a16="http://schemas.microsoft.com/office/drawing/2014/main" val="2091868163"/>
                    </a:ext>
                  </a:extLst>
                </a:gridCol>
                <a:gridCol w="579785">
                  <a:extLst>
                    <a:ext uri="{9D8B030D-6E8A-4147-A177-3AD203B41FA5}">
                      <a16:colId xmlns:a16="http://schemas.microsoft.com/office/drawing/2014/main" val="3926698005"/>
                    </a:ext>
                  </a:extLst>
                </a:gridCol>
                <a:gridCol w="579785">
                  <a:extLst>
                    <a:ext uri="{9D8B030D-6E8A-4147-A177-3AD203B41FA5}">
                      <a16:colId xmlns:a16="http://schemas.microsoft.com/office/drawing/2014/main" val="3681915677"/>
                    </a:ext>
                  </a:extLst>
                </a:gridCol>
                <a:gridCol w="579785">
                  <a:extLst>
                    <a:ext uri="{9D8B030D-6E8A-4147-A177-3AD203B41FA5}">
                      <a16:colId xmlns:a16="http://schemas.microsoft.com/office/drawing/2014/main" val="2053989423"/>
                    </a:ext>
                  </a:extLst>
                </a:gridCol>
                <a:gridCol w="579785">
                  <a:extLst>
                    <a:ext uri="{9D8B030D-6E8A-4147-A177-3AD203B41FA5}">
                      <a16:colId xmlns:a16="http://schemas.microsoft.com/office/drawing/2014/main" val="3372451109"/>
                    </a:ext>
                  </a:extLst>
                </a:gridCol>
              </a:tblGrid>
              <a:tr h="293455">
                <a:tc>
                  <a:txBody>
                    <a:bodyPr/>
                    <a:lstStyle/>
                    <a:p>
                      <a:pPr algn="ctr"/>
                      <a:r>
                        <a:rPr lang="en-GB" sz="3200" b="1">
                          <a:latin typeface="Century Gothic" panose="020B0502020202020204" pitchFamily="34" charset="0"/>
                        </a:rPr>
                        <a:t>4</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GB" sz="3200" b="1">
                          <a:latin typeface="Century Gothic" panose="020B0502020202020204" pitchFamily="34" charset="0"/>
                        </a:rPr>
                        <a: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3200" b="1">
                          <a:latin typeface="Century Gothic" panose="020B0502020202020204" pitchFamily="34" charset="0"/>
                        </a:rPr>
                        <a:t>3</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GB" sz="3200" b="1">
                          <a:latin typeface="Century Gothic" panose="020B0502020202020204" pitchFamily="34" charset="0"/>
                        </a:rPr>
                        <a: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3200" b="1">
                          <a:latin typeface="Century Gothic" panose="020B0502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GB" sz="3200" b="1">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3200" b="1">
                          <a:latin typeface="Century Gothic" panose="020B0502020202020204" pitchFamily="34"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9526358"/>
                  </a:ext>
                </a:extLst>
              </a:tr>
              <a:tr h="293455">
                <a:tc>
                  <a:txBody>
                    <a:bodyPr/>
                    <a:lstStyle/>
                    <a:p>
                      <a:pPr algn="ctr"/>
                      <a:r>
                        <a:rPr lang="en-GB" sz="3200" b="1">
                          <a:latin typeface="Century Gothic" panose="020B0502020202020204" pitchFamily="34" charset="0"/>
                        </a:rPr>
                        <a:t>10</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algn="ctr"/>
                      <a:endParaRPr lang="en-GB" sz="1200">
                        <a:latin typeface="SassoonCRInfantMedium" panose="02000603020000020003" pitchFamily="2" charset="0"/>
                      </a:endParaRPr>
                    </a:p>
                  </a:txBody>
                  <a:tcPr anchor="ctr"/>
                </a:tc>
                <a:tc>
                  <a:txBody>
                    <a:bodyPr/>
                    <a:lstStyle/>
                    <a:p>
                      <a:pPr algn="ctr"/>
                      <a:r>
                        <a:rPr lang="en-GB" sz="3200" b="1">
                          <a:latin typeface="Century Gothic" panose="020B0502020202020204" pitchFamily="34" charset="0"/>
                        </a:rPr>
                        <a:t>10</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algn="ctr"/>
                      <a:endParaRPr lang="en-GB" sz="1200">
                        <a:latin typeface="SassoonCRInfantMedium" panose="02000603020000020003" pitchFamily="2" charset="0"/>
                      </a:endParaRPr>
                    </a:p>
                  </a:txBody>
                  <a:tcPr anchor="ctr"/>
                </a:tc>
                <a:tc>
                  <a:txBody>
                    <a:bodyPr/>
                    <a:lstStyle/>
                    <a:p>
                      <a:pPr algn="ctr"/>
                      <a:r>
                        <a:rPr lang="en-GB" sz="3200" b="1">
                          <a:latin typeface="Century Gothic" panose="020B0502020202020204"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algn="ctr"/>
                      <a:endParaRPr lang="en-GB" sz="32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3200" b="1">
                          <a:latin typeface="Century Gothic" panose="020B0502020202020204" pitchFamily="34" charset="0"/>
                        </a:rPr>
                        <a:t>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28070234"/>
                  </a:ext>
                </a:extLst>
              </a:tr>
            </a:tbl>
          </a:graphicData>
        </a:graphic>
      </p:graphicFrame>
    </p:spTree>
    <p:extLst>
      <p:ext uri="{BB962C8B-B14F-4D97-AF65-F5344CB8AC3E}">
        <p14:creationId xmlns:p14="http://schemas.microsoft.com/office/powerpoint/2010/main" val="4004394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F0F814B9-CC6D-4892-B109-0C08EC3374A6}"/>
              </a:ext>
            </a:extLst>
          </p:cNvPr>
          <p:cNvSpPr txBox="1"/>
          <p:nvPr/>
        </p:nvSpPr>
        <p:spPr>
          <a:xfrm>
            <a:off x="43586"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a:latin typeface="Arial" panose="020B0604020202020204" pitchFamily="34" charset="0"/>
                <a:cs typeface="Arial" panose="020B0604020202020204" pitchFamily="34" charset="0"/>
              </a:rPr>
              <a:t>© </a:t>
            </a:r>
            <a:r>
              <a:rPr lang="en-GB" sz="500" b="1">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6D396D19-6A0F-4F7D-8EEB-336848A97F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10" name="Picture 9">
            <a:extLst>
              <a:ext uri="{FF2B5EF4-FFF2-40B4-BE49-F238E27FC236}">
                <a16:creationId xmlns:a16="http://schemas.microsoft.com/office/drawing/2014/main" id="{49C97574-6D2A-4DA4-A395-31A05DF45B59}"/>
              </a:ext>
            </a:extLst>
          </p:cNvPr>
          <p:cNvPicPr>
            <a:picLocks noChangeAspect="1"/>
          </p:cNvPicPr>
          <p:nvPr/>
        </p:nvPicPr>
        <p:blipFill>
          <a:blip r:embed="rId4"/>
          <a:stretch>
            <a:fillRect/>
          </a:stretch>
        </p:blipFill>
        <p:spPr>
          <a:xfrm>
            <a:off x="115438" y="137318"/>
            <a:ext cx="8913124" cy="6322100"/>
          </a:xfrm>
          <a:prstGeom prst="rect">
            <a:avLst/>
          </a:prstGeom>
        </p:spPr>
      </p:pic>
      <p:sp>
        <p:nvSpPr>
          <p:cNvPr id="12" name="Rectangle 11">
            <a:extLst>
              <a:ext uri="{FF2B5EF4-FFF2-40B4-BE49-F238E27FC236}">
                <a16:creationId xmlns:a16="http://schemas.microsoft.com/office/drawing/2014/main" id="{20D39611-B862-415D-BB98-36FBF471700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Quinn says,</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Is she correct? Explain why.</a:t>
            </a:r>
          </a:p>
          <a:p>
            <a:pPr lvl="0"/>
            <a:endParaRPr lang="en-GB" sz="2000" b="1" dirty="0">
              <a:solidFill>
                <a:schemeClr val="tx1"/>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She is incorrect because she has added the denominators as well as the numerators.</a:t>
            </a:r>
            <a:endParaRPr lang="en-GB" sz="2000" b="1" dirty="0">
              <a:solidFill>
                <a:schemeClr val="tx1"/>
              </a:solidFill>
              <a:latin typeface="Century Gothic" panose="020B0502020202020204" pitchFamily="34" charset="0"/>
            </a:endParaRPr>
          </a:p>
        </p:txBody>
      </p:sp>
      <p:sp>
        <p:nvSpPr>
          <p:cNvPr id="13" name="Speech Bubble: Rectangle with Corners Rounded 12">
            <a:extLst>
              <a:ext uri="{FF2B5EF4-FFF2-40B4-BE49-F238E27FC236}">
                <a16:creationId xmlns:a16="http://schemas.microsoft.com/office/drawing/2014/main" id="{9E3061D4-B3A1-4E48-AD75-473FAD0799D2}"/>
              </a:ext>
            </a:extLst>
          </p:cNvPr>
          <p:cNvSpPr/>
          <p:nvPr/>
        </p:nvSpPr>
        <p:spPr>
          <a:xfrm>
            <a:off x="3222680" y="1210178"/>
            <a:ext cx="4297601" cy="1677605"/>
          </a:xfrm>
          <a:prstGeom prst="wedgeRoundRectCallout">
            <a:avLst>
              <a:gd name="adj1" fmla="val -65267"/>
              <a:gd name="adj2" fmla="val 3739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4" name="Table 13">
            <a:extLst>
              <a:ext uri="{FF2B5EF4-FFF2-40B4-BE49-F238E27FC236}">
                <a16:creationId xmlns:a16="http://schemas.microsoft.com/office/drawing/2014/main" id="{0C3D7843-E4D0-42F2-BCD0-25ABD816C860}"/>
              </a:ext>
            </a:extLst>
          </p:cNvPr>
          <p:cNvGraphicFramePr>
            <a:graphicFrameLocks noGrp="1"/>
          </p:cNvGraphicFramePr>
          <p:nvPr>
            <p:extLst/>
          </p:nvPr>
        </p:nvGraphicFramePr>
        <p:xfrm>
          <a:off x="3342291" y="1414607"/>
          <a:ext cx="4058495" cy="1158240"/>
        </p:xfrm>
        <a:graphic>
          <a:graphicData uri="http://schemas.openxmlformats.org/drawingml/2006/table">
            <a:tbl>
              <a:tblPr firstRow="1" bandRow="1">
                <a:tableStyleId>{5940675A-B579-460E-94D1-54222C63F5DA}</a:tableStyleId>
              </a:tblPr>
              <a:tblGrid>
                <a:gridCol w="579785">
                  <a:extLst>
                    <a:ext uri="{9D8B030D-6E8A-4147-A177-3AD203B41FA5}">
                      <a16:colId xmlns:a16="http://schemas.microsoft.com/office/drawing/2014/main" val="2283386805"/>
                    </a:ext>
                  </a:extLst>
                </a:gridCol>
                <a:gridCol w="579785">
                  <a:extLst>
                    <a:ext uri="{9D8B030D-6E8A-4147-A177-3AD203B41FA5}">
                      <a16:colId xmlns:a16="http://schemas.microsoft.com/office/drawing/2014/main" val="1841213757"/>
                    </a:ext>
                  </a:extLst>
                </a:gridCol>
                <a:gridCol w="579785">
                  <a:extLst>
                    <a:ext uri="{9D8B030D-6E8A-4147-A177-3AD203B41FA5}">
                      <a16:colId xmlns:a16="http://schemas.microsoft.com/office/drawing/2014/main" val="2091868163"/>
                    </a:ext>
                  </a:extLst>
                </a:gridCol>
                <a:gridCol w="579785">
                  <a:extLst>
                    <a:ext uri="{9D8B030D-6E8A-4147-A177-3AD203B41FA5}">
                      <a16:colId xmlns:a16="http://schemas.microsoft.com/office/drawing/2014/main" val="3926698005"/>
                    </a:ext>
                  </a:extLst>
                </a:gridCol>
                <a:gridCol w="579785">
                  <a:extLst>
                    <a:ext uri="{9D8B030D-6E8A-4147-A177-3AD203B41FA5}">
                      <a16:colId xmlns:a16="http://schemas.microsoft.com/office/drawing/2014/main" val="3681915677"/>
                    </a:ext>
                  </a:extLst>
                </a:gridCol>
                <a:gridCol w="579785">
                  <a:extLst>
                    <a:ext uri="{9D8B030D-6E8A-4147-A177-3AD203B41FA5}">
                      <a16:colId xmlns:a16="http://schemas.microsoft.com/office/drawing/2014/main" val="2053989423"/>
                    </a:ext>
                  </a:extLst>
                </a:gridCol>
                <a:gridCol w="579785">
                  <a:extLst>
                    <a:ext uri="{9D8B030D-6E8A-4147-A177-3AD203B41FA5}">
                      <a16:colId xmlns:a16="http://schemas.microsoft.com/office/drawing/2014/main" val="3372451109"/>
                    </a:ext>
                  </a:extLst>
                </a:gridCol>
              </a:tblGrid>
              <a:tr h="293455">
                <a:tc>
                  <a:txBody>
                    <a:bodyPr/>
                    <a:lstStyle/>
                    <a:p>
                      <a:pPr algn="ctr"/>
                      <a:r>
                        <a:rPr lang="en-GB" sz="3200" b="1">
                          <a:latin typeface="Century Gothic" panose="020B0502020202020204" pitchFamily="34" charset="0"/>
                        </a:rPr>
                        <a:t>4</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GB" sz="3200" b="1">
                          <a:latin typeface="Century Gothic" panose="020B0502020202020204" pitchFamily="34" charset="0"/>
                        </a:rPr>
                        <a: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3200" b="1">
                          <a:latin typeface="Century Gothic" panose="020B0502020202020204" pitchFamily="34" charset="0"/>
                        </a:rPr>
                        <a:t>3</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GB" sz="3200" b="1">
                          <a:latin typeface="Century Gothic" panose="020B0502020202020204" pitchFamily="34" charset="0"/>
                        </a:rPr>
                        <a: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3200" b="1">
                          <a:latin typeface="Century Gothic" panose="020B0502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GB" sz="3200" b="1">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3200" b="1">
                          <a:latin typeface="Century Gothic" panose="020B0502020202020204" pitchFamily="34"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9526358"/>
                  </a:ext>
                </a:extLst>
              </a:tr>
              <a:tr h="293455">
                <a:tc>
                  <a:txBody>
                    <a:bodyPr/>
                    <a:lstStyle/>
                    <a:p>
                      <a:pPr algn="ctr"/>
                      <a:r>
                        <a:rPr lang="en-GB" sz="3200" b="1">
                          <a:latin typeface="Century Gothic" panose="020B0502020202020204" pitchFamily="34" charset="0"/>
                        </a:rPr>
                        <a:t>10</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algn="ctr"/>
                      <a:endParaRPr lang="en-GB" sz="1200">
                        <a:latin typeface="SassoonCRInfantMedium" panose="02000603020000020003" pitchFamily="2" charset="0"/>
                      </a:endParaRPr>
                    </a:p>
                  </a:txBody>
                  <a:tcPr anchor="ctr"/>
                </a:tc>
                <a:tc>
                  <a:txBody>
                    <a:bodyPr/>
                    <a:lstStyle/>
                    <a:p>
                      <a:pPr algn="ctr"/>
                      <a:r>
                        <a:rPr lang="en-GB" sz="3200" b="1">
                          <a:latin typeface="Century Gothic" panose="020B0502020202020204" pitchFamily="34" charset="0"/>
                        </a:rPr>
                        <a:t>10</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algn="ctr"/>
                      <a:endParaRPr lang="en-GB" sz="1200">
                        <a:latin typeface="SassoonCRInfantMedium" panose="02000603020000020003" pitchFamily="2" charset="0"/>
                      </a:endParaRPr>
                    </a:p>
                  </a:txBody>
                  <a:tcPr anchor="ctr"/>
                </a:tc>
                <a:tc>
                  <a:txBody>
                    <a:bodyPr/>
                    <a:lstStyle/>
                    <a:p>
                      <a:pPr algn="ctr"/>
                      <a:r>
                        <a:rPr lang="en-GB" sz="3200" b="1">
                          <a:latin typeface="Century Gothic" panose="020B0502020202020204" pitchFamily="34" charset="0"/>
                        </a:rPr>
                        <a:t>10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algn="ctr"/>
                      <a:endParaRPr lang="en-GB" sz="3200" b="1">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3200" b="1">
                          <a:latin typeface="Century Gothic" panose="020B0502020202020204" pitchFamily="34" charset="0"/>
                        </a:rPr>
                        <a:t>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28070234"/>
                  </a:ext>
                </a:extLst>
              </a:tr>
            </a:tbl>
          </a:graphicData>
        </a:graphic>
      </p:graphicFrame>
    </p:spTree>
    <p:extLst>
      <p:ext uri="{BB962C8B-B14F-4D97-AF65-F5344CB8AC3E}">
        <p14:creationId xmlns:p14="http://schemas.microsoft.com/office/powerpoint/2010/main" val="3514567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D9BE9981-2C39-4418-BACF-905CB4EAEAAD}"/>
              </a:ext>
            </a:extLst>
          </p:cNvPr>
          <p:cNvSpPr txBox="1"/>
          <p:nvPr/>
        </p:nvSpPr>
        <p:spPr>
          <a:xfrm>
            <a:off x="43586"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a:latin typeface="Arial" panose="020B0604020202020204" pitchFamily="34" charset="0"/>
                <a:cs typeface="Arial" panose="020B0604020202020204" pitchFamily="34" charset="0"/>
              </a:rPr>
              <a:t>© </a:t>
            </a:r>
            <a:r>
              <a:rPr lang="en-GB" sz="500" b="1">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FB6FFCD4-6FE3-4021-B82F-70771AB7E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9" name="Picture 8">
            <a:extLst>
              <a:ext uri="{FF2B5EF4-FFF2-40B4-BE49-F238E27FC236}">
                <a16:creationId xmlns:a16="http://schemas.microsoft.com/office/drawing/2014/main" id="{76A7B94B-0BC0-4AB0-9C63-8308C9AB1130}"/>
              </a:ext>
            </a:extLst>
          </p:cNvPr>
          <p:cNvPicPr>
            <a:picLocks noChangeAspect="1"/>
          </p:cNvPicPr>
          <p:nvPr/>
        </p:nvPicPr>
        <p:blipFill>
          <a:blip r:embed="rId4"/>
          <a:stretch>
            <a:fillRect/>
          </a:stretch>
        </p:blipFill>
        <p:spPr>
          <a:xfrm>
            <a:off x="115438" y="137318"/>
            <a:ext cx="8913124" cy="6322100"/>
          </a:xfrm>
          <a:prstGeom prst="rect">
            <a:avLst/>
          </a:prstGeom>
        </p:spPr>
      </p:pic>
      <p:sp>
        <p:nvSpPr>
          <p:cNvPr id="10" name="Rectangle 9">
            <a:extLst>
              <a:ext uri="{FF2B5EF4-FFF2-40B4-BE49-F238E27FC236}">
                <a16:creationId xmlns:a16="http://schemas.microsoft.com/office/drawing/2014/main" id="{02AB6FB6-021E-48F4-AEC3-1AA4A30BB53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Problem Solving 1</a:t>
            </a:r>
          </a:p>
          <a:p>
            <a:pPr algn="ctr"/>
            <a:endParaRPr lang="en-GB" sz="2000" b="1" u="sng">
              <a:solidFill>
                <a:schemeClr val="bg2">
                  <a:lumMod val="50000"/>
                </a:schemeClr>
              </a:solidFill>
              <a:latin typeface="Century Gothic" panose="020B0502020202020204" pitchFamily="34" charset="0"/>
            </a:endParaRPr>
          </a:p>
          <a:p>
            <a:pPr algn="ctr"/>
            <a:r>
              <a:rPr lang="en-GB" sz="2000" b="1">
                <a:solidFill>
                  <a:schemeClr val="tx1"/>
                </a:solidFill>
                <a:latin typeface="Century Gothic" panose="020B0502020202020204" pitchFamily="34" charset="0"/>
              </a:rPr>
              <a:t>This is the answer.</a:t>
            </a:r>
          </a:p>
          <a:p>
            <a:pPr algn="ctr"/>
            <a:endParaRPr lang="en-GB" sz="2000" b="1">
              <a:solidFill>
                <a:schemeClr val="tx1"/>
              </a:solidFill>
              <a:latin typeface="Century Gothic" panose="020B0502020202020204" pitchFamily="34" charset="0"/>
              <a:sym typeface="Wingdings" panose="05000000000000000000" pitchFamily="2" charset="2"/>
            </a:endParaRPr>
          </a:p>
          <a:p>
            <a:pPr algn="ctr"/>
            <a:endParaRPr lang="en-GB" sz="2000" b="1">
              <a:solidFill>
                <a:schemeClr val="tx1"/>
              </a:solidFill>
              <a:latin typeface="Century Gothic" panose="020B0502020202020204" pitchFamily="34" charset="0"/>
              <a:sym typeface="Wingdings" panose="05000000000000000000" pitchFamily="2" charset="2"/>
            </a:endParaRPr>
          </a:p>
          <a:p>
            <a:pPr algn="ctr"/>
            <a:endParaRPr lang="en-GB" sz="2000" b="1">
              <a:solidFill>
                <a:schemeClr val="tx1"/>
              </a:solidFill>
              <a:latin typeface="Century Gothic" panose="020B0502020202020204" pitchFamily="34" charset="0"/>
              <a:sym typeface="Wingdings" panose="05000000000000000000" pitchFamily="2" charset="2"/>
            </a:endParaRPr>
          </a:p>
          <a:p>
            <a:pPr algn="ctr"/>
            <a:endParaRPr lang="en-GB" sz="2000" b="1">
              <a:solidFill>
                <a:schemeClr val="tx1"/>
              </a:solidFill>
              <a:latin typeface="Century Gothic" panose="020B0502020202020204" pitchFamily="34" charset="0"/>
              <a:sym typeface="Wingdings" panose="05000000000000000000" pitchFamily="2" charset="2"/>
            </a:endParaRPr>
          </a:p>
          <a:p>
            <a:pPr algn="ctr"/>
            <a:endParaRPr lang="en-GB" sz="2000" b="1">
              <a:solidFill>
                <a:schemeClr val="tx1"/>
              </a:solidFill>
              <a:latin typeface="Century Gothic" panose="020B0502020202020204" pitchFamily="34" charset="0"/>
              <a:sym typeface="Wingdings" panose="05000000000000000000" pitchFamily="2" charset="2"/>
            </a:endParaRPr>
          </a:p>
          <a:p>
            <a:pPr algn="ctr"/>
            <a:endParaRPr lang="en-GB" sz="2000" b="1">
              <a:solidFill>
                <a:schemeClr val="tx1"/>
              </a:solidFill>
              <a:latin typeface="Century Gothic" panose="020B0502020202020204" pitchFamily="34" charset="0"/>
              <a:sym typeface="Wingdings" panose="05000000000000000000" pitchFamily="2" charset="2"/>
            </a:endParaRPr>
          </a:p>
          <a:p>
            <a:pPr algn="ctr"/>
            <a:endParaRPr lang="en-GB" sz="2000" b="1">
              <a:solidFill>
                <a:schemeClr val="tx1"/>
              </a:solidFill>
              <a:latin typeface="Century Gothic" panose="020B0502020202020204" pitchFamily="34" charset="0"/>
              <a:sym typeface="Wingdings" panose="05000000000000000000" pitchFamily="2" charset="2"/>
            </a:endParaRPr>
          </a:p>
          <a:p>
            <a:pPr algn="ctr"/>
            <a:endParaRPr lang="en-GB" sz="2000" b="1">
              <a:solidFill>
                <a:schemeClr val="tx1"/>
              </a:solidFill>
              <a:latin typeface="Century Gothic" panose="020B0502020202020204" pitchFamily="34" charset="0"/>
              <a:sym typeface="Wingdings" panose="05000000000000000000" pitchFamily="2" charset="2"/>
            </a:endParaRPr>
          </a:p>
          <a:p>
            <a:pPr algn="ctr"/>
            <a:endParaRPr lang="en-GB" sz="2000" b="1">
              <a:solidFill>
                <a:schemeClr val="tx1"/>
              </a:solidFill>
              <a:latin typeface="Century Gothic" panose="020B0502020202020204" pitchFamily="34" charset="0"/>
              <a:sym typeface="Wingdings" panose="05000000000000000000" pitchFamily="2" charset="2"/>
            </a:endParaRPr>
          </a:p>
          <a:p>
            <a:pPr algn="ctr"/>
            <a:r>
              <a:rPr lang="en-GB" sz="2000" b="1">
                <a:solidFill>
                  <a:schemeClr val="tx1"/>
                </a:solidFill>
                <a:latin typeface="Century Gothic" panose="020B0502020202020204" pitchFamily="34" charset="0"/>
                <a:sym typeface="Wingdings" panose="05000000000000000000" pitchFamily="2" charset="2"/>
              </a:rPr>
              <a:t>What fractions could you have added together to get this answer?</a:t>
            </a:r>
          </a:p>
          <a:p>
            <a:pPr algn="ctr"/>
            <a:endParaRPr lang="en-GB" sz="2000" b="1">
              <a:solidFill>
                <a:schemeClr val="tx1"/>
              </a:solidFill>
              <a:latin typeface="Century Gothic" panose="020B0502020202020204" pitchFamily="34" charset="0"/>
              <a:sym typeface="Wingdings" panose="05000000000000000000" pitchFamily="2" charset="2"/>
            </a:endParaRPr>
          </a:p>
          <a:p>
            <a:pPr lvl="0" algn="ctr" defTabSz="514350">
              <a:defRPr/>
            </a:pPr>
            <a:r>
              <a:rPr lang="en-GB" sz="2000" b="1">
                <a:solidFill>
                  <a:schemeClr val="tx1"/>
                </a:solidFill>
                <a:latin typeface="Century Gothic" panose="020B0502020202020204" pitchFamily="34" charset="0"/>
                <a:sym typeface="Wingdings" panose="05000000000000000000" pitchFamily="2" charset="2"/>
              </a:rPr>
              <a:t>Find three possible combinations.</a:t>
            </a:r>
          </a:p>
          <a:p>
            <a:pPr algn="ctr"/>
            <a:endParaRPr lang="en-GB" sz="2000" b="1" u="sng">
              <a:solidFill>
                <a:srgbClr val="FF0000"/>
              </a:solidFill>
              <a:latin typeface="Century Gothic" panose="020B0502020202020204" pitchFamily="34" charset="0"/>
            </a:endParaRPr>
          </a:p>
          <a:p>
            <a:pPr lvl="0" algn="ctr"/>
            <a:endParaRPr lang="en-GB" sz="2000" b="1">
              <a:solidFill>
                <a:prstClr val="black"/>
              </a:solidFill>
              <a:latin typeface="Century Gothic" panose="020B0502020202020204" pitchFamily="34" charset="0"/>
            </a:endParaRPr>
          </a:p>
          <a:p>
            <a:pPr lvl="0" algn="ctr"/>
            <a:endParaRPr lang="en-GB" sz="2000" b="1">
              <a:solidFill>
                <a:schemeClr val="tx1"/>
              </a:solidFill>
              <a:latin typeface="Century Gothic" panose="020B0502020202020204" pitchFamily="34" charset="0"/>
            </a:endParaRPr>
          </a:p>
        </p:txBody>
      </p:sp>
    </p:spTree>
    <p:extLst>
      <p:ext uri="{BB962C8B-B14F-4D97-AF65-F5344CB8AC3E}">
        <p14:creationId xmlns:p14="http://schemas.microsoft.com/office/powerpoint/2010/main" val="1850342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D9BE9981-2C39-4418-BACF-905CB4EAEAAD}"/>
              </a:ext>
            </a:extLst>
          </p:cNvPr>
          <p:cNvSpPr txBox="1"/>
          <p:nvPr/>
        </p:nvSpPr>
        <p:spPr>
          <a:xfrm>
            <a:off x="43586"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a:latin typeface="Arial" panose="020B0604020202020204" pitchFamily="34" charset="0"/>
                <a:cs typeface="Arial" panose="020B0604020202020204" pitchFamily="34" charset="0"/>
              </a:rPr>
              <a:t>© </a:t>
            </a:r>
            <a:r>
              <a:rPr lang="en-GB" sz="500" b="1">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FB6FFCD4-6FE3-4021-B82F-70771AB7E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9" name="Picture 8">
            <a:extLst>
              <a:ext uri="{FF2B5EF4-FFF2-40B4-BE49-F238E27FC236}">
                <a16:creationId xmlns:a16="http://schemas.microsoft.com/office/drawing/2014/main" id="{76A7B94B-0BC0-4AB0-9C63-8308C9AB1130}"/>
              </a:ext>
            </a:extLst>
          </p:cNvPr>
          <p:cNvPicPr>
            <a:picLocks noChangeAspect="1"/>
          </p:cNvPicPr>
          <p:nvPr/>
        </p:nvPicPr>
        <p:blipFill>
          <a:blip r:embed="rId4"/>
          <a:stretch>
            <a:fillRect/>
          </a:stretch>
        </p:blipFill>
        <p:spPr>
          <a:xfrm>
            <a:off x="115438" y="137318"/>
            <a:ext cx="8913124" cy="6322100"/>
          </a:xfrm>
          <a:prstGeom prst="rect">
            <a:avLst/>
          </a:prstGeom>
        </p:spPr>
      </p:pic>
      <p:sp>
        <p:nvSpPr>
          <p:cNvPr id="10" name="Rectangle 9">
            <a:extLst>
              <a:ext uri="{FF2B5EF4-FFF2-40B4-BE49-F238E27FC236}">
                <a16:creationId xmlns:a16="http://schemas.microsoft.com/office/drawing/2014/main" id="{02AB6FB6-021E-48F4-AEC3-1AA4A30BB53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This is the answer.</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chemeClr val="tx1"/>
                </a:solidFill>
                <a:latin typeface="Century Gothic" panose="020B0502020202020204" pitchFamily="34" charset="0"/>
                <a:sym typeface="Wingdings" panose="05000000000000000000" pitchFamily="2" charset="2"/>
              </a:rPr>
              <a:t>What fractions could you have added together to get this answer?</a:t>
            </a:r>
          </a:p>
          <a:p>
            <a:pPr algn="ctr"/>
            <a:endParaRPr lang="en-GB" sz="2000" b="1" dirty="0">
              <a:solidFill>
                <a:schemeClr val="tx1"/>
              </a:solidFill>
              <a:latin typeface="Century Gothic" panose="020B0502020202020204" pitchFamily="34" charset="0"/>
              <a:sym typeface="Wingdings" panose="05000000000000000000" pitchFamily="2" charset="2"/>
            </a:endParaRPr>
          </a:p>
          <a:p>
            <a:pPr lvl="0" algn="ctr" defTabSz="514350">
              <a:defRPr/>
            </a:pPr>
            <a:r>
              <a:rPr lang="en-GB" sz="2000" b="1" dirty="0">
                <a:solidFill>
                  <a:schemeClr val="tx1"/>
                </a:solidFill>
                <a:latin typeface="Century Gothic" panose="020B0502020202020204" pitchFamily="34" charset="0"/>
                <a:sym typeface="Wingdings" panose="05000000000000000000" pitchFamily="2" charset="2"/>
              </a:rPr>
              <a:t>Find three possible combinations.</a:t>
            </a:r>
          </a:p>
          <a:p>
            <a:pPr lvl="0" algn="ctr" defTabSz="514350">
              <a:defRPr/>
            </a:pPr>
            <a:r>
              <a:rPr lang="en-GB" sz="2000" b="1" dirty="0">
                <a:solidFill>
                  <a:srgbClr val="FF0000"/>
                </a:solidFill>
                <a:latin typeface="Century Gothic" panose="020B0502020202020204" pitchFamily="34" charset="0"/>
                <a:sym typeface="Wingdings" panose="05000000000000000000" pitchFamily="2" charset="2"/>
              </a:rPr>
              <a:t>Various possible answers including</a:t>
            </a:r>
          </a:p>
          <a:p>
            <a:pPr lvl="0" algn="ctr" defTabSz="514350">
              <a:defRPr/>
            </a:pPr>
            <a:endParaRPr lang="en-GB" sz="2000" b="1" dirty="0">
              <a:solidFill>
                <a:srgbClr val="FF0000"/>
              </a:solidFill>
              <a:latin typeface="Century Gothic" panose="020B0502020202020204" pitchFamily="34" charset="0"/>
              <a:sym typeface="Wingdings" panose="05000000000000000000" pitchFamily="2" charset="2"/>
            </a:endParaRPr>
          </a:p>
          <a:p>
            <a:pPr lvl="0" algn="ctr" defTabSz="514350">
              <a:defRPr/>
            </a:pPr>
            <a:r>
              <a:rPr lang="en-GB" sz="2000" b="1" dirty="0">
                <a:solidFill>
                  <a:srgbClr val="FF0000"/>
                </a:solidFill>
                <a:latin typeface="Century Gothic" panose="020B0502020202020204" pitchFamily="34" charset="0"/>
                <a:sym typeface="Wingdings" panose="05000000000000000000" pitchFamily="2" charset="2"/>
              </a:rPr>
              <a:t>   ,                         and</a:t>
            </a:r>
          </a:p>
          <a:p>
            <a:pPr lvl="0" algn="ctr" defTabSz="514350">
              <a:defRPr/>
            </a:pP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u="sng" dirty="0">
              <a:solidFill>
                <a:srgbClr val="FF0000"/>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12" name="Table 11">
            <a:extLst>
              <a:ext uri="{FF2B5EF4-FFF2-40B4-BE49-F238E27FC236}">
                <a16:creationId xmlns:a16="http://schemas.microsoft.com/office/drawing/2014/main" id="{80F4AADB-1943-42A2-A189-24BCD3AD58C6}"/>
              </a:ext>
            </a:extLst>
          </p:cNvPr>
          <p:cNvGraphicFramePr>
            <a:graphicFrameLocks noGrp="1"/>
          </p:cNvGraphicFramePr>
          <p:nvPr>
            <p:extLst>
              <p:ext uri="{D42A27DB-BD31-4B8C-83A1-F6EECF244321}">
                <p14:modId xmlns:p14="http://schemas.microsoft.com/office/powerpoint/2010/main" val="2931788757"/>
              </p:ext>
            </p:extLst>
          </p:nvPr>
        </p:nvGraphicFramePr>
        <p:xfrm>
          <a:off x="1924715" y="5336057"/>
          <a:ext cx="1339200" cy="609600"/>
        </p:xfrm>
        <a:graphic>
          <a:graphicData uri="http://schemas.openxmlformats.org/drawingml/2006/table">
            <a:tbl>
              <a:tblPr firstRow="1" bandRow="1">
                <a:tableStyleId>{5940675A-B579-460E-94D1-54222C63F5DA}</a:tableStyleId>
              </a:tblPr>
              <a:tblGrid>
                <a:gridCol w="446400">
                  <a:extLst>
                    <a:ext uri="{9D8B030D-6E8A-4147-A177-3AD203B41FA5}">
                      <a16:colId xmlns:a16="http://schemas.microsoft.com/office/drawing/2014/main" val="2283386805"/>
                    </a:ext>
                  </a:extLst>
                </a:gridCol>
                <a:gridCol w="446400">
                  <a:extLst>
                    <a:ext uri="{9D8B030D-6E8A-4147-A177-3AD203B41FA5}">
                      <a16:colId xmlns:a16="http://schemas.microsoft.com/office/drawing/2014/main" val="1841213757"/>
                    </a:ext>
                  </a:extLst>
                </a:gridCol>
                <a:gridCol w="446400">
                  <a:extLst>
                    <a:ext uri="{9D8B030D-6E8A-4147-A177-3AD203B41FA5}">
                      <a16:colId xmlns:a16="http://schemas.microsoft.com/office/drawing/2014/main" val="2091868163"/>
                    </a:ext>
                  </a:extLst>
                </a:gridCol>
              </a:tblGrid>
              <a:tr h="146843">
                <a:tc>
                  <a:txBody>
                    <a:bodyPr/>
                    <a:lstStyle/>
                    <a:p>
                      <a:pPr algn="ctr"/>
                      <a:r>
                        <a:rPr lang="en-GB" sz="2000" b="1">
                          <a:solidFill>
                            <a:srgbClr val="FF0000"/>
                          </a:solidFill>
                          <a:latin typeface="Century Gothic" panose="020B0502020202020204" pitchFamily="34" charset="0"/>
                        </a:rPr>
                        <a:t>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tcPr>
                </a:tc>
                <a:tc rowSpan="2">
                  <a:txBody>
                    <a:bodyPr/>
                    <a:lstStyle/>
                    <a:p>
                      <a:pPr algn="ctr"/>
                      <a:r>
                        <a:rPr lang="en-GB" sz="2000" b="1">
                          <a:solidFill>
                            <a:srgbClr val="FF0000"/>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000" b="1">
                          <a:solidFill>
                            <a:srgbClr val="FF0000"/>
                          </a:solidFill>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709526358"/>
                  </a:ext>
                </a:extLst>
              </a:tr>
              <a:tr h="235074">
                <a:tc>
                  <a:txBody>
                    <a:bodyPr/>
                    <a:lstStyle/>
                    <a:p>
                      <a:pPr algn="ctr"/>
                      <a:r>
                        <a:rPr lang="en-GB" sz="2000" b="1">
                          <a:solidFill>
                            <a:srgbClr val="FF0000"/>
                          </a:solidFill>
                          <a:latin typeface="Century Gothic" panose="020B0502020202020204" pitchFamily="34" charset="0"/>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algn="ctr"/>
                      <a:endParaRPr lang="en-GB" sz="1200">
                        <a:latin typeface="SassoonCRInfantMedium" panose="02000603020000020003" pitchFamily="2" charset="0"/>
                      </a:endParaRPr>
                    </a:p>
                  </a:txBody>
                  <a:tcPr anchor="ctr"/>
                </a:tc>
                <a:tc>
                  <a:txBody>
                    <a:bodyPr/>
                    <a:lstStyle/>
                    <a:p>
                      <a:pPr algn="ctr"/>
                      <a:r>
                        <a:rPr lang="en-GB" sz="2000" b="1">
                          <a:solidFill>
                            <a:srgbClr val="FF0000"/>
                          </a:solidFill>
                          <a:latin typeface="Century Gothic" panose="020B0502020202020204" pitchFamily="34" charset="0"/>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28070234"/>
                  </a:ext>
                </a:extLst>
              </a:tr>
            </a:tbl>
          </a:graphicData>
        </a:graphic>
      </p:graphicFrame>
      <p:graphicFrame>
        <p:nvGraphicFramePr>
          <p:cNvPr id="13" name="Table 12">
            <a:extLst>
              <a:ext uri="{FF2B5EF4-FFF2-40B4-BE49-F238E27FC236}">
                <a16:creationId xmlns:a16="http://schemas.microsoft.com/office/drawing/2014/main" id="{368E8310-C6F2-4BED-875F-64F7D24A177F}"/>
              </a:ext>
            </a:extLst>
          </p:cNvPr>
          <p:cNvGraphicFramePr>
            <a:graphicFrameLocks noGrp="1"/>
          </p:cNvGraphicFramePr>
          <p:nvPr>
            <p:extLst>
              <p:ext uri="{D42A27DB-BD31-4B8C-83A1-F6EECF244321}">
                <p14:modId xmlns:p14="http://schemas.microsoft.com/office/powerpoint/2010/main" val="2322931365"/>
              </p:ext>
            </p:extLst>
          </p:nvPr>
        </p:nvGraphicFramePr>
        <p:xfrm>
          <a:off x="5993235" y="5336057"/>
          <a:ext cx="1339200" cy="609600"/>
        </p:xfrm>
        <a:graphic>
          <a:graphicData uri="http://schemas.openxmlformats.org/drawingml/2006/table">
            <a:tbl>
              <a:tblPr firstRow="1" bandRow="1">
                <a:tableStyleId>{5940675A-B579-460E-94D1-54222C63F5DA}</a:tableStyleId>
              </a:tblPr>
              <a:tblGrid>
                <a:gridCol w="446400">
                  <a:extLst>
                    <a:ext uri="{9D8B030D-6E8A-4147-A177-3AD203B41FA5}">
                      <a16:colId xmlns:a16="http://schemas.microsoft.com/office/drawing/2014/main" val="2283386805"/>
                    </a:ext>
                  </a:extLst>
                </a:gridCol>
                <a:gridCol w="446400">
                  <a:extLst>
                    <a:ext uri="{9D8B030D-6E8A-4147-A177-3AD203B41FA5}">
                      <a16:colId xmlns:a16="http://schemas.microsoft.com/office/drawing/2014/main" val="1841213757"/>
                    </a:ext>
                  </a:extLst>
                </a:gridCol>
                <a:gridCol w="446400">
                  <a:extLst>
                    <a:ext uri="{9D8B030D-6E8A-4147-A177-3AD203B41FA5}">
                      <a16:colId xmlns:a16="http://schemas.microsoft.com/office/drawing/2014/main" val="2091868163"/>
                    </a:ext>
                  </a:extLst>
                </a:gridCol>
              </a:tblGrid>
              <a:tr h="235074">
                <a:tc>
                  <a:txBody>
                    <a:bodyPr/>
                    <a:lstStyle/>
                    <a:p>
                      <a:pPr algn="ctr"/>
                      <a:r>
                        <a:rPr lang="en-GB" sz="2000" b="1">
                          <a:solidFill>
                            <a:srgbClr val="FF0000"/>
                          </a:solidFill>
                          <a:latin typeface="Century Gothic" panose="020B0502020202020204" pitchFamily="34" charset="0"/>
                        </a:rPr>
                        <a:t>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tcPr>
                </a:tc>
                <a:tc rowSpan="2">
                  <a:txBody>
                    <a:bodyPr/>
                    <a:lstStyle/>
                    <a:p>
                      <a:pPr algn="ctr"/>
                      <a:r>
                        <a:rPr lang="en-GB" sz="2000" b="1">
                          <a:solidFill>
                            <a:srgbClr val="FF0000"/>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000" b="1">
                          <a:solidFill>
                            <a:srgbClr val="FF0000"/>
                          </a:solidFill>
                          <a:latin typeface="Century Gothic" panose="020B0502020202020204" pitchFamily="34" charset="0"/>
                        </a:rPr>
                        <a:t>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709526358"/>
                  </a:ext>
                </a:extLst>
              </a:tr>
              <a:tr h="235074">
                <a:tc>
                  <a:txBody>
                    <a:bodyPr/>
                    <a:lstStyle/>
                    <a:p>
                      <a:pPr algn="ctr"/>
                      <a:r>
                        <a:rPr lang="en-GB" sz="2000" b="1">
                          <a:solidFill>
                            <a:srgbClr val="FF0000"/>
                          </a:solidFill>
                          <a:latin typeface="Century Gothic" panose="020B0502020202020204" pitchFamily="34" charset="0"/>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algn="ctr"/>
                      <a:endParaRPr lang="en-GB" sz="1200">
                        <a:latin typeface="SassoonCRInfantMedium" panose="02000603020000020003" pitchFamily="2" charset="0"/>
                      </a:endParaRPr>
                    </a:p>
                  </a:txBody>
                  <a:tcPr anchor="ctr"/>
                </a:tc>
                <a:tc>
                  <a:txBody>
                    <a:bodyPr/>
                    <a:lstStyle/>
                    <a:p>
                      <a:pPr algn="ctr"/>
                      <a:r>
                        <a:rPr lang="en-GB" sz="2000" b="1">
                          <a:solidFill>
                            <a:srgbClr val="FF0000"/>
                          </a:solidFill>
                          <a:latin typeface="Century Gothic" panose="020B0502020202020204" pitchFamily="34" charset="0"/>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28070234"/>
                  </a:ext>
                </a:extLst>
              </a:tr>
            </a:tbl>
          </a:graphicData>
        </a:graphic>
      </p:graphicFrame>
      <p:graphicFrame>
        <p:nvGraphicFramePr>
          <p:cNvPr id="14" name="Table 13">
            <a:extLst>
              <a:ext uri="{FF2B5EF4-FFF2-40B4-BE49-F238E27FC236}">
                <a16:creationId xmlns:a16="http://schemas.microsoft.com/office/drawing/2014/main" id="{CD998533-920E-4AAC-A4EB-C597148BD7A5}"/>
              </a:ext>
            </a:extLst>
          </p:cNvPr>
          <p:cNvGraphicFramePr>
            <a:graphicFrameLocks noGrp="1"/>
          </p:cNvGraphicFramePr>
          <p:nvPr>
            <p:extLst>
              <p:ext uri="{D42A27DB-BD31-4B8C-83A1-F6EECF244321}">
                <p14:modId xmlns:p14="http://schemas.microsoft.com/office/powerpoint/2010/main" val="3603444330"/>
              </p:ext>
            </p:extLst>
          </p:nvPr>
        </p:nvGraphicFramePr>
        <p:xfrm>
          <a:off x="3809296" y="5336057"/>
          <a:ext cx="1339200" cy="609600"/>
        </p:xfrm>
        <a:graphic>
          <a:graphicData uri="http://schemas.openxmlformats.org/drawingml/2006/table">
            <a:tbl>
              <a:tblPr firstRow="1" bandRow="1">
                <a:tableStyleId>{5940675A-B579-460E-94D1-54222C63F5DA}</a:tableStyleId>
              </a:tblPr>
              <a:tblGrid>
                <a:gridCol w="446400">
                  <a:extLst>
                    <a:ext uri="{9D8B030D-6E8A-4147-A177-3AD203B41FA5}">
                      <a16:colId xmlns:a16="http://schemas.microsoft.com/office/drawing/2014/main" val="2283386805"/>
                    </a:ext>
                  </a:extLst>
                </a:gridCol>
                <a:gridCol w="446400">
                  <a:extLst>
                    <a:ext uri="{9D8B030D-6E8A-4147-A177-3AD203B41FA5}">
                      <a16:colId xmlns:a16="http://schemas.microsoft.com/office/drawing/2014/main" val="1841213757"/>
                    </a:ext>
                  </a:extLst>
                </a:gridCol>
                <a:gridCol w="446400">
                  <a:extLst>
                    <a:ext uri="{9D8B030D-6E8A-4147-A177-3AD203B41FA5}">
                      <a16:colId xmlns:a16="http://schemas.microsoft.com/office/drawing/2014/main" val="2091868163"/>
                    </a:ext>
                  </a:extLst>
                </a:gridCol>
              </a:tblGrid>
              <a:tr h="235074">
                <a:tc>
                  <a:txBody>
                    <a:bodyPr/>
                    <a:lstStyle/>
                    <a:p>
                      <a:pPr algn="ctr"/>
                      <a:r>
                        <a:rPr lang="en-GB" sz="2000" b="1">
                          <a:solidFill>
                            <a:srgbClr val="FF0000"/>
                          </a:solidFill>
                          <a:latin typeface="Century Gothic" panose="020B0502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tcPr>
                </a:tc>
                <a:tc rowSpan="2">
                  <a:txBody>
                    <a:bodyPr/>
                    <a:lstStyle/>
                    <a:p>
                      <a:pPr algn="ctr"/>
                      <a:r>
                        <a:rPr lang="en-GB" sz="2000" b="1">
                          <a:solidFill>
                            <a:srgbClr val="FF0000"/>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000" b="1">
                          <a:solidFill>
                            <a:srgbClr val="FF0000"/>
                          </a:solidFill>
                          <a:latin typeface="Century Gothic" panose="020B0502020202020204" pitchFamily="34" charset="0"/>
                        </a:rPr>
                        <a:t>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709526358"/>
                  </a:ext>
                </a:extLst>
              </a:tr>
              <a:tr h="235074">
                <a:tc>
                  <a:txBody>
                    <a:bodyPr/>
                    <a:lstStyle/>
                    <a:p>
                      <a:pPr algn="ctr"/>
                      <a:r>
                        <a:rPr lang="en-GB" sz="2000" b="1">
                          <a:solidFill>
                            <a:srgbClr val="FF0000"/>
                          </a:solidFill>
                          <a:latin typeface="Century Gothic" panose="020B0502020202020204" pitchFamily="34" charset="0"/>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algn="ctr"/>
                      <a:endParaRPr lang="en-GB" sz="1200">
                        <a:latin typeface="SassoonCRInfantMedium" panose="02000603020000020003" pitchFamily="2" charset="0"/>
                      </a:endParaRPr>
                    </a:p>
                  </a:txBody>
                  <a:tcPr anchor="ctr"/>
                </a:tc>
                <a:tc>
                  <a:txBody>
                    <a:bodyPr/>
                    <a:lstStyle/>
                    <a:p>
                      <a:pPr algn="ctr"/>
                      <a:r>
                        <a:rPr lang="en-GB" sz="2000" b="1">
                          <a:solidFill>
                            <a:srgbClr val="FF0000"/>
                          </a:solidFill>
                          <a:latin typeface="Century Gothic" panose="020B0502020202020204" pitchFamily="34" charset="0"/>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28070234"/>
                  </a:ext>
                </a:extLst>
              </a:tr>
            </a:tbl>
          </a:graphicData>
        </a:graphic>
      </p:graphicFrame>
    </p:spTree>
    <p:extLst>
      <p:ext uri="{BB962C8B-B14F-4D97-AF65-F5344CB8AC3E}">
        <p14:creationId xmlns:p14="http://schemas.microsoft.com/office/powerpoint/2010/main" val="1192586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D9BE9981-2C39-4418-BACF-905CB4EAEAAD}"/>
              </a:ext>
            </a:extLst>
          </p:cNvPr>
          <p:cNvSpPr txBox="1"/>
          <p:nvPr/>
        </p:nvSpPr>
        <p:spPr>
          <a:xfrm>
            <a:off x="43586"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a:latin typeface="Arial" panose="020B0604020202020204" pitchFamily="34" charset="0"/>
                <a:cs typeface="Arial" panose="020B0604020202020204" pitchFamily="34" charset="0"/>
              </a:rPr>
              <a:t>© </a:t>
            </a:r>
            <a:r>
              <a:rPr lang="en-GB" sz="500" b="1">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FB6FFCD4-6FE3-4021-B82F-70771AB7E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9" name="Picture 8">
            <a:extLst>
              <a:ext uri="{FF2B5EF4-FFF2-40B4-BE49-F238E27FC236}">
                <a16:creationId xmlns:a16="http://schemas.microsoft.com/office/drawing/2014/main" id="{2BA59314-590B-491B-B696-9C3FF5BCCB46}"/>
              </a:ext>
            </a:extLst>
          </p:cNvPr>
          <p:cNvPicPr>
            <a:picLocks noChangeAspect="1"/>
          </p:cNvPicPr>
          <p:nvPr/>
        </p:nvPicPr>
        <p:blipFill>
          <a:blip r:embed="rId4"/>
          <a:stretch>
            <a:fillRect/>
          </a:stretch>
        </p:blipFill>
        <p:spPr>
          <a:xfrm>
            <a:off x="115438" y="137318"/>
            <a:ext cx="8913124" cy="6322100"/>
          </a:xfrm>
          <a:prstGeom prst="rect">
            <a:avLst/>
          </a:prstGeom>
        </p:spPr>
      </p:pic>
      <p:sp>
        <p:nvSpPr>
          <p:cNvPr id="10" name="Rectangle 9">
            <a:extLst>
              <a:ext uri="{FF2B5EF4-FFF2-40B4-BE49-F238E27FC236}">
                <a16:creationId xmlns:a16="http://schemas.microsoft.com/office/drawing/2014/main" id="{90FB9527-61AF-4EBA-84A6-86268086FC0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Jonas cuts a loaf of bread into 9 pieces and shares it between his friends. He ate two slices of bread, Candice ate three slices and Lola ate one slice. What fraction of the bread have they eaten altogether? How do you know? </a:t>
            </a: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641805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a:solidFill>
                  <a:srgbClr val="E7E6E6">
                    <a:lumMod val="50000"/>
                  </a:srgbClr>
                </a:solidFill>
                <a:latin typeface="Century Gothic" panose="020B0502020202020204" pitchFamily="34" charset="0"/>
              </a:rPr>
              <a:t>Year 3 – Summer Block 1 – Fractions – Add Fractions</a:t>
            </a:r>
            <a:endParaRPr lang="en-GB" sz="1600" b="1">
              <a:solidFill>
                <a:srgbClr val="E7E6E6">
                  <a:lumMod val="25000"/>
                </a:srgbClr>
              </a:solidFill>
              <a:latin typeface="Century Gothic" panose="020B0502020202020204" pitchFamily="34" charset="0"/>
            </a:endParaRPr>
          </a:p>
          <a:p>
            <a:pPr lvl="0" defTabSz="457200">
              <a:defRPr/>
            </a:pPr>
            <a:endParaRPr lang="en-GB" sz="1600" b="1">
              <a:solidFill>
                <a:prstClr val="black"/>
              </a:solidFill>
              <a:latin typeface="Century Gothic" panose="020B0502020202020204" pitchFamily="34" charset="0"/>
            </a:endParaRPr>
          </a:p>
          <a:p>
            <a:pPr lvl="0" defTabSz="457200">
              <a:defRPr/>
            </a:pPr>
            <a:r>
              <a:rPr lang="en-GB" sz="1600" b="1">
                <a:solidFill>
                  <a:prstClr val="black"/>
                </a:solidFill>
                <a:latin typeface="Century Gothic" panose="020B0502020202020204" pitchFamily="34" charset="0"/>
              </a:rPr>
              <a:t>About This Resource:</a:t>
            </a:r>
          </a:p>
          <a:p>
            <a:pPr lvl="0" defTabSz="457200">
              <a:defRPr/>
            </a:pPr>
            <a:endParaRPr lang="en-GB" sz="1200" b="1">
              <a:solidFill>
                <a:prstClr val="black"/>
              </a:solidFill>
              <a:latin typeface="Century Gothic" panose="020B0502020202020204" pitchFamily="34" charset="0"/>
            </a:endParaRPr>
          </a:p>
          <a:p>
            <a:pPr lvl="0" defTabSz="457200">
              <a:defRPr/>
            </a:pPr>
            <a:r>
              <a:rPr lang="en-GB" sz="1200" b="1">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a:solidFill>
                <a:prstClr val="black"/>
              </a:solidFill>
              <a:latin typeface="Century Gothic" panose="020B0502020202020204" pitchFamily="34" charset="0"/>
            </a:endParaRPr>
          </a:p>
          <a:p>
            <a:pPr lvl="0" defTabSz="457200">
              <a:defRPr/>
            </a:pPr>
            <a:endParaRPr lang="en-GB" sz="1200" b="1">
              <a:solidFill>
                <a:prstClr val="black"/>
              </a:solidFill>
              <a:latin typeface="Century Gothic" panose="020B0502020202020204" pitchFamily="34" charset="0"/>
            </a:endParaRPr>
          </a:p>
          <a:p>
            <a:pPr lvl="0" defTabSz="457200">
              <a:defRPr/>
            </a:pPr>
            <a:r>
              <a:rPr lang="en-GB" sz="1600" b="1">
                <a:solidFill>
                  <a:prstClr val="black"/>
                </a:solidFill>
                <a:latin typeface="Century Gothic" panose="020B0502020202020204" pitchFamily="34" charset="0"/>
              </a:rPr>
              <a:t>National Curriculum Objectives:</a:t>
            </a:r>
          </a:p>
          <a:p>
            <a:pPr lvl="0" defTabSz="457200">
              <a:defRPr/>
            </a:pPr>
            <a:endParaRPr lang="en-GB" sz="1200" b="1">
              <a:solidFill>
                <a:srgbClr val="FF0000"/>
              </a:solidFill>
              <a:latin typeface="Century Gothic" panose="020B0502020202020204" pitchFamily="34" charset="0"/>
            </a:endParaRPr>
          </a:p>
          <a:p>
            <a:pPr fontAlgn="base">
              <a:lnSpc>
                <a:spcPct val="100000"/>
              </a:lnSpc>
              <a:spcAft>
                <a:spcPts val="0"/>
              </a:spcAft>
              <a:buClrTx/>
              <a:buSzTx/>
              <a:tabLst/>
              <a:defRPr/>
            </a:pPr>
            <a:r>
              <a:rPr lang="en-US" sz="1200" b="1">
                <a:solidFill>
                  <a:prstClr val="black"/>
                </a:solidFill>
                <a:latin typeface="Century Gothic" panose="020B0502020202020204" pitchFamily="34" charset="0"/>
              </a:rPr>
              <a:t>Mathematics Year 3: (3F4) </a:t>
            </a:r>
            <a:r>
              <a:rPr lang="en-US" sz="1200" b="1">
                <a:solidFill>
                  <a:prstClr val="black"/>
                </a:solidFill>
                <a:latin typeface="Century Gothic" panose="020B0502020202020204" pitchFamily="34" charset="0"/>
                <a:hlinkClick r:id="rId3"/>
              </a:rPr>
              <a:t>Add and subtract fractions with the same denominator within one whole [for example, 5/7 + 1/7 = 6/7 ]</a:t>
            </a:r>
            <a:endParaRPr lang="en-US" sz="1200" b="1">
              <a:solidFill>
                <a:prstClr val="black"/>
              </a:solidFill>
              <a:latin typeface="Century Gothic" panose="020B0502020202020204" pitchFamily="34" charset="0"/>
            </a:endParaRPr>
          </a:p>
          <a:p>
            <a:pPr fontAlgn="base">
              <a:lnSpc>
                <a:spcPct val="100000"/>
              </a:lnSpc>
              <a:spcAft>
                <a:spcPts val="0"/>
              </a:spcAft>
              <a:buClrTx/>
              <a:buSzTx/>
              <a:tabLst/>
              <a:defRPr/>
            </a:pPr>
            <a:r>
              <a:rPr lang="en-US" sz="1200" b="1">
                <a:solidFill>
                  <a:prstClr val="black"/>
                </a:solidFill>
                <a:latin typeface="Century Gothic" panose="020B0502020202020204" pitchFamily="34" charset="0"/>
              </a:rPr>
              <a:t>Mathematics Year 3: (3F10) </a:t>
            </a:r>
            <a:r>
              <a:rPr lang="en-US" sz="1200" b="1">
                <a:solidFill>
                  <a:prstClr val="black"/>
                </a:solidFill>
                <a:latin typeface="Century Gothic" panose="020B0502020202020204" pitchFamily="34" charset="0"/>
                <a:hlinkClick r:id="rId4"/>
              </a:rPr>
              <a:t>Solve problems that involve the above objectives</a:t>
            </a:r>
            <a:endParaRPr lang="en-US" sz="1200" b="1">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a:solidFill>
                <a:prstClr val="black"/>
              </a:solidFill>
              <a:latin typeface="Century Gothic" panose="020B0502020202020204" pitchFamily="34" charset="0"/>
            </a:endParaRPr>
          </a:p>
          <a:p>
            <a:pPr>
              <a:spcAft>
                <a:spcPts val="0"/>
              </a:spcAft>
              <a:defRPr/>
            </a:pPr>
            <a:r>
              <a:rPr lang="en-GB" sz="1600" b="1">
                <a:solidFill>
                  <a:prstClr val="black"/>
                </a:solidFill>
                <a:latin typeface="Century Gothic" panose="020B0502020202020204" pitchFamily="34" charset="0"/>
              </a:rPr>
              <a:t>More </a:t>
            </a:r>
            <a:r>
              <a:rPr lang="en-GB" sz="1600" b="1">
                <a:solidFill>
                  <a:prstClr val="black"/>
                </a:solidFill>
                <a:latin typeface="Century Gothic" panose="020B0502020202020204" pitchFamily="34" charset="0"/>
                <a:hlinkClick r:id="rId5"/>
              </a:rPr>
              <a:t>Year 3 Fractions</a:t>
            </a:r>
            <a:r>
              <a:rPr lang="en-GB" sz="1600" b="1">
                <a:solidFill>
                  <a:prstClr val="black"/>
                </a:solidFill>
                <a:latin typeface="Century Gothic" panose="020B0502020202020204" pitchFamily="34" charset="0"/>
              </a:rPr>
              <a:t> resources.</a:t>
            </a:r>
            <a:endParaRPr lang="en-GB" sz="1200" b="1">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Did you like this resource? Don’t forget to </a:t>
            </a:r>
            <a:r>
              <a:rPr lang="en-GB" sz="1600" b="1">
                <a:solidFill>
                  <a:prstClr val="black"/>
                </a:solidFill>
                <a:latin typeface="Century Gothic" panose="020B0502020202020204" pitchFamily="34" charset="0"/>
                <a:hlinkClick r:id="rId6"/>
              </a:rPr>
              <a:t>review</a:t>
            </a:r>
            <a:r>
              <a:rPr lang="en-GB" sz="1600" b="1">
                <a:solidFill>
                  <a:prstClr val="black"/>
                </a:solidFill>
                <a:latin typeface="Century Gothic" panose="020B0502020202020204" pitchFamily="34" charset="0"/>
              </a:rPr>
              <a:t> it on our website.</a:t>
            </a:r>
          </a:p>
        </p:txBody>
      </p:sp>
      <p:sp>
        <p:nvSpPr>
          <p:cNvPr id="12" name="TextBox 8">
            <a:extLst>
              <a:ext uri="{FF2B5EF4-FFF2-40B4-BE49-F238E27FC236}">
                <a16:creationId xmlns:a16="http://schemas.microsoft.com/office/drawing/2014/main" id="{573CE9CC-D966-4136-8337-36D5A05B86F0}"/>
              </a:ext>
            </a:extLst>
          </p:cNvPr>
          <p:cNvSpPr txBox="1"/>
          <p:nvPr/>
        </p:nvSpPr>
        <p:spPr>
          <a:xfrm>
            <a:off x="43586"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a:latin typeface="Arial" panose="020B0604020202020204" pitchFamily="34" charset="0"/>
                <a:cs typeface="Arial" panose="020B0604020202020204" pitchFamily="34" charset="0"/>
              </a:rPr>
              <a:t>© </a:t>
            </a:r>
            <a:r>
              <a:rPr lang="en-GB" sz="500" b="1">
                <a:latin typeface="Century Gothic" panose="020B0502020202020204" pitchFamily="34" charset="0"/>
                <a:cs typeface="Arial" panose="020B0604020202020204" pitchFamily="34" charset="0"/>
              </a:rPr>
              <a:t>Classroom Secrets Limited 2018</a:t>
            </a:r>
          </a:p>
        </p:txBody>
      </p:sp>
      <p:pic>
        <p:nvPicPr>
          <p:cNvPr id="13" name="Picture 12" descr="A close up of a sign&#10;&#10;Description generated with high confidence">
            <a:extLst>
              <a:ext uri="{FF2B5EF4-FFF2-40B4-BE49-F238E27FC236}">
                <a16:creationId xmlns:a16="http://schemas.microsoft.com/office/drawing/2014/main" id="{C35F03FF-8217-4EC0-AA78-EC5614AA39D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D9BE9981-2C39-4418-BACF-905CB4EAEAAD}"/>
              </a:ext>
            </a:extLst>
          </p:cNvPr>
          <p:cNvSpPr txBox="1"/>
          <p:nvPr/>
        </p:nvSpPr>
        <p:spPr>
          <a:xfrm>
            <a:off x="43586"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a:latin typeface="Arial" panose="020B0604020202020204" pitchFamily="34" charset="0"/>
                <a:cs typeface="Arial" panose="020B0604020202020204" pitchFamily="34" charset="0"/>
              </a:rPr>
              <a:t>© </a:t>
            </a:r>
            <a:r>
              <a:rPr lang="en-GB" sz="500" b="1">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FB6FFCD4-6FE3-4021-B82F-70771AB7E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9" name="Picture 8">
            <a:extLst>
              <a:ext uri="{FF2B5EF4-FFF2-40B4-BE49-F238E27FC236}">
                <a16:creationId xmlns:a16="http://schemas.microsoft.com/office/drawing/2014/main" id="{2BA59314-590B-491B-B696-9C3FF5BCCB46}"/>
              </a:ext>
            </a:extLst>
          </p:cNvPr>
          <p:cNvPicPr>
            <a:picLocks noChangeAspect="1"/>
          </p:cNvPicPr>
          <p:nvPr/>
        </p:nvPicPr>
        <p:blipFill>
          <a:blip r:embed="rId4"/>
          <a:stretch>
            <a:fillRect/>
          </a:stretch>
        </p:blipFill>
        <p:spPr>
          <a:xfrm>
            <a:off x="115438" y="137318"/>
            <a:ext cx="8913124" cy="6322100"/>
          </a:xfrm>
          <a:prstGeom prst="rect">
            <a:avLst/>
          </a:prstGeom>
        </p:spPr>
      </p:pic>
      <p:sp>
        <p:nvSpPr>
          <p:cNvPr id="10" name="Rectangle 9">
            <a:extLst>
              <a:ext uri="{FF2B5EF4-FFF2-40B4-BE49-F238E27FC236}">
                <a16:creationId xmlns:a16="http://schemas.microsoft.com/office/drawing/2014/main" id="{90FB9527-61AF-4EBA-84A6-86268086FC0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Jonas cuts a loaf of bread into 9 pieces and shares it between his friends. He ate two slices of bread, Candice ate three slices and Lola ate one slice. What fraction of the bread have they eaten altogether? How do you know? </a:t>
            </a: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13" name="Table 12">
            <a:extLst>
              <a:ext uri="{FF2B5EF4-FFF2-40B4-BE49-F238E27FC236}">
                <a16:creationId xmlns:a16="http://schemas.microsoft.com/office/drawing/2014/main" id="{6DA643F5-675E-40FA-95B5-280AB7C65C7D}"/>
              </a:ext>
            </a:extLst>
          </p:cNvPr>
          <p:cNvGraphicFramePr>
            <a:graphicFrameLocks noGrp="1"/>
          </p:cNvGraphicFramePr>
          <p:nvPr>
            <p:extLst>
              <p:ext uri="{D42A27DB-BD31-4B8C-83A1-F6EECF244321}">
                <p14:modId xmlns:p14="http://schemas.microsoft.com/office/powerpoint/2010/main" val="2869200576"/>
              </p:ext>
            </p:extLst>
          </p:nvPr>
        </p:nvGraphicFramePr>
        <p:xfrm>
          <a:off x="2052000" y="5006105"/>
          <a:ext cx="5040000" cy="1276278"/>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283386805"/>
                    </a:ext>
                  </a:extLst>
                </a:gridCol>
                <a:gridCol w="720000">
                  <a:extLst>
                    <a:ext uri="{9D8B030D-6E8A-4147-A177-3AD203B41FA5}">
                      <a16:colId xmlns:a16="http://schemas.microsoft.com/office/drawing/2014/main" val="1841213757"/>
                    </a:ext>
                  </a:extLst>
                </a:gridCol>
                <a:gridCol w="720000">
                  <a:extLst>
                    <a:ext uri="{9D8B030D-6E8A-4147-A177-3AD203B41FA5}">
                      <a16:colId xmlns:a16="http://schemas.microsoft.com/office/drawing/2014/main" val="2091868163"/>
                    </a:ext>
                  </a:extLst>
                </a:gridCol>
                <a:gridCol w="720000">
                  <a:extLst>
                    <a:ext uri="{9D8B030D-6E8A-4147-A177-3AD203B41FA5}">
                      <a16:colId xmlns:a16="http://schemas.microsoft.com/office/drawing/2014/main" val="670593914"/>
                    </a:ext>
                  </a:extLst>
                </a:gridCol>
                <a:gridCol w="720000">
                  <a:extLst>
                    <a:ext uri="{9D8B030D-6E8A-4147-A177-3AD203B41FA5}">
                      <a16:colId xmlns:a16="http://schemas.microsoft.com/office/drawing/2014/main" val="3172114711"/>
                    </a:ext>
                  </a:extLst>
                </a:gridCol>
                <a:gridCol w="720000">
                  <a:extLst>
                    <a:ext uri="{9D8B030D-6E8A-4147-A177-3AD203B41FA5}">
                      <a16:colId xmlns:a16="http://schemas.microsoft.com/office/drawing/2014/main" val="2922932454"/>
                    </a:ext>
                  </a:extLst>
                </a:gridCol>
                <a:gridCol w="720000">
                  <a:extLst>
                    <a:ext uri="{9D8B030D-6E8A-4147-A177-3AD203B41FA5}">
                      <a16:colId xmlns:a16="http://schemas.microsoft.com/office/drawing/2014/main" val="192211823"/>
                    </a:ext>
                  </a:extLst>
                </a:gridCol>
              </a:tblGrid>
              <a:tr h="638139">
                <a:tc>
                  <a:txBody>
                    <a:bodyPr/>
                    <a:lstStyle/>
                    <a:p>
                      <a:pPr algn="ctr"/>
                      <a:r>
                        <a:rPr lang="en-GB" sz="2800" b="1">
                          <a:solidFill>
                            <a:srgbClr val="FF0000"/>
                          </a:solidFill>
                          <a:latin typeface="Century Gothic" panose="020B0502020202020204" pitchFamily="34" charset="0"/>
                        </a:rPr>
                        <a:t>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tcPr>
                </a:tc>
                <a:tc rowSpan="2">
                  <a:txBody>
                    <a:bodyPr/>
                    <a:lstStyle/>
                    <a:p>
                      <a:pPr algn="ctr"/>
                      <a:r>
                        <a:rPr lang="en-GB" sz="2800" b="1">
                          <a:solidFill>
                            <a:srgbClr val="FF0000"/>
                          </a:solidFill>
                          <a:latin typeface="Century Gothic" panose="020B0502020202020204" pitchFamily="34" charset="0"/>
                        </a:rPr>
                        <a:t>+</a:t>
                      </a:r>
                    </a:p>
                  </a:txBody>
                  <a:tcPr marL="248226" marR="248226" marT="124113" marB="12411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800" b="1" dirty="0">
                          <a:solidFill>
                            <a:srgbClr val="FF0000"/>
                          </a:solidFill>
                          <a:latin typeface="Century Gothic" panose="020B0502020202020204" pitchFamily="34" charset="0"/>
                        </a:rPr>
                        <a:t>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tcPr>
                </a:tc>
                <a:tc rowSpan="2">
                  <a:txBody>
                    <a:bodyPr/>
                    <a:lstStyle/>
                    <a:p>
                      <a:pPr algn="ctr"/>
                      <a:r>
                        <a:rPr lang="en-GB" sz="2800" b="1">
                          <a:solidFill>
                            <a:srgbClr val="FF0000"/>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800" b="1">
                          <a:solidFill>
                            <a:srgbClr val="FF0000"/>
                          </a:solidFill>
                          <a:latin typeface="Century Gothic" panose="020B0502020202020204" pitchFamily="34" charset="0"/>
                        </a:rPr>
                        <a:t>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tcPr>
                </a:tc>
                <a:tc rowSpan="2">
                  <a:txBody>
                    <a:bodyPr/>
                    <a:lstStyle/>
                    <a:p>
                      <a:pPr algn="ctr"/>
                      <a:r>
                        <a:rPr lang="en-GB" sz="2800" b="1">
                          <a:solidFill>
                            <a:srgbClr val="FF0000"/>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800" b="1">
                          <a:solidFill>
                            <a:srgbClr val="FF0000"/>
                          </a:solidFill>
                          <a:latin typeface="Century Gothic" panose="020B0502020202020204" pitchFamily="34" charset="0"/>
                        </a:rPr>
                        <a:t>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709526358"/>
                  </a:ext>
                </a:extLst>
              </a:tr>
              <a:tr h="638139">
                <a:tc>
                  <a:txBody>
                    <a:bodyPr/>
                    <a:lstStyle/>
                    <a:p>
                      <a:pPr algn="ctr"/>
                      <a:r>
                        <a:rPr lang="en-GB" sz="2800" b="1">
                          <a:solidFill>
                            <a:srgbClr val="FF0000"/>
                          </a:solidFill>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algn="ctr"/>
                      <a:endParaRPr lang="en-GB" sz="1200">
                        <a:latin typeface="SassoonCRInfantMedium" panose="02000603020000020003" pitchFamily="2" charset="0"/>
                      </a:endParaRPr>
                    </a:p>
                  </a:txBody>
                  <a:tcPr anchor="ctr"/>
                </a:tc>
                <a:tc>
                  <a:txBody>
                    <a:bodyPr/>
                    <a:lstStyle/>
                    <a:p>
                      <a:pPr algn="ctr"/>
                      <a:r>
                        <a:rPr lang="en-GB" sz="2800" b="1">
                          <a:solidFill>
                            <a:srgbClr val="FF0000"/>
                          </a:solidFill>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algn="ctr"/>
                      <a:endParaRPr lang="en-GB" sz="1200">
                        <a:solidFill>
                          <a:srgbClr val="FF0000"/>
                        </a:solidFill>
                        <a:latin typeface="SassoonCRInfantMedium" panose="02000603020000020003" pitchFamily="2"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800" b="1">
                          <a:solidFill>
                            <a:srgbClr val="FF0000"/>
                          </a:solidFill>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tcPr>
                </a:tc>
                <a:tc vMerge="1">
                  <a:txBody>
                    <a:bodyPr/>
                    <a:lstStyle/>
                    <a:p>
                      <a:pPr algn="ctr"/>
                      <a:endParaRPr lang="en-GB" sz="3300">
                        <a:solidFill>
                          <a:srgbClr val="FF0000"/>
                        </a:solidFill>
                        <a:latin typeface="SassoonCRInfantMedium" panose="02000603020000020003" pitchFamily="2"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800" b="1" dirty="0">
                          <a:solidFill>
                            <a:srgbClr val="FF0000"/>
                          </a:solidFill>
                          <a:latin typeface="Century Gothic" panose="020B0502020202020204" pitchFamily="34" charset="0"/>
                        </a:rPr>
                        <a:t>9</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28070234"/>
                  </a:ext>
                </a:extLst>
              </a:tr>
            </a:tbl>
          </a:graphicData>
        </a:graphic>
      </p:graphicFrame>
    </p:spTree>
    <p:extLst>
      <p:ext uri="{BB962C8B-B14F-4D97-AF65-F5344CB8AC3E}">
        <p14:creationId xmlns:p14="http://schemas.microsoft.com/office/powerpoint/2010/main" val="333140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3 – Summer Block 1 – Fractions</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6: Add Fractions</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12" name="TextBox 8">
            <a:extLst>
              <a:ext uri="{FF2B5EF4-FFF2-40B4-BE49-F238E27FC236}">
                <a16:creationId xmlns:a16="http://schemas.microsoft.com/office/drawing/2014/main" id="{7942A5F2-D93B-4EC5-A2F3-BE43CB4CCF9A}"/>
              </a:ext>
            </a:extLst>
          </p:cNvPr>
          <p:cNvSpPr txBox="1"/>
          <p:nvPr/>
        </p:nvSpPr>
        <p:spPr>
          <a:xfrm>
            <a:off x="43586"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a:latin typeface="Arial" panose="020B0604020202020204" pitchFamily="34" charset="0"/>
                <a:cs typeface="Arial" panose="020B0604020202020204" pitchFamily="34" charset="0"/>
              </a:rPr>
              <a:t>© </a:t>
            </a:r>
            <a:r>
              <a:rPr lang="en-GB" sz="500" b="1">
                <a:latin typeface="Century Gothic" panose="020B0502020202020204" pitchFamily="34" charset="0"/>
                <a:cs typeface="Arial" panose="020B0604020202020204" pitchFamily="34" charset="0"/>
              </a:rPr>
              <a:t>Classroom Secrets Limited 2018</a:t>
            </a:r>
          </a:p>
        </p:txBody>
      </p:sp>
      <p:pic>
        <p:nvPicPr>
          <p:cNvPr id="13" name="Picture 12" descr="A close up of a sign&#10;&#10;Description generated with high confidence">
            <a:extLst>
              <a:ext uri="{FF2B5EF4-FFF2-40B4-BE49-F238E27FC236}">
                <a16:creationId xmlns:a16="http://schemas.microsoft.com/office/drawing/2014/main" id="{CE811369-7CBC-45E6-8355-15CB92CBBA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7" name="TextBox 8">
            <a:extLst>
              <a:ext uri="{FF2B5EF4-FFF2-40B4-BE49-F238E27FC236}">
                <a16:creationId xmlns:a16="http://schemas.microsoft.com/office/drawing/2014/main" id="{602DA06E-F2A1-43F6-922D-DCE6F7A7790B}"/>
              </a:ext>
            </a:extLst>
          </p:cNvPr>
          <p:cNvSpPr txBox="1"/>
          <p:nvPr/>
        </p:nvSpPr>
        <p:spPr>
          <a:xfrm>
            <a:off x="43586"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a:latin typeface="Arial" panose="020B0604020202020204" pitchFamily="34" charset="0"/>
                <a:cs typeface="Arial" panose="020B0604020202020204" pitchFamily="34" charset="0"/>
              </a:rPr>
              <a:t>© </a:t>
            </a:r>
            <a:r>
              <a:rPr lang="en-GB" sz="500" b="1">
                <a:latin typeface="Century Gothic" panose="020B0502020202020204" pitchFamily="34" charset="0"/>
                <a:cs typeface="Arial" panose="020B0604020202020204" pitchFamily="34" charset="0"/>
              </a:rPr>
              <a:t>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9417F85A-3CE1-454B-A0C9-751AA7A233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22" name="Picture 21">
            <a:extLst>
              <a:ext uri="{FF2B5EF4-FFF2-40B4-BE49-F238E27FC236}">
                <a16:creationId xmlns:a16="http://schemas.microsoft.com/office/drawing/2014/main" id="{11BE80FF-0F8E-4564-AA58-32DE6EBC4EC7}"/>
              </a:ext>
            </a:extLst>
          </p:cNvPr>
          <p:cNvPicPr>
            <a:picLocks noChangeAspect="1"/>
          </p:cNvPicPr>
          <p:nvPr/>
        </p:nvPicPr>
        <p:blipFill>
          <a:blip r:embed="rId4"/>
          <a:stretch>
            <a:fillRect/>
          </a:stretch>
        </p:blipFill>
        <p:spPr>
          <a:xfrm>
            <a:off x="115438" y="134270"/>
            <a:ext cx="8913124" cy="6328196"/>
          </a:xfrm>
          <a:prstGeom prst="rect">
            <a:avLst/>
          </a:prstGeom>
        </p:spPr>
      </p:pic>
      <p:sp>
        <p:nvSpPr>
          <p:cNvPr id="23" name="Rectangle 22">
            <a:extLst>
              <a:ext uri="{FF2B5EF4-FFF2-40B4-BE49-F238E27FC236}">
                <a16:creationId xmlns:a16="http://schemas.microsoft.com/office/drawing/2014/main" id="{34F61A55-818F-4174-87B5-C5FA5659BC15}"/>
              </a:ext>
            </a:extLst>
          </p:cNvPr>
          <p:cNvSpPr/>
          <p:nvPr/>
        </p:nvSpPr>
        <p:spPr>
          <a:xfrm>
            <a:off x="275303" y="257651"/>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Introduction</a:t>
            </a:r>
            <a:endParaRPr lang="en-GB" sz="2000" b="1" u="sng">
              <a:solidFill>
                <a:schemeClr val="bg2">
                  <a:lumMod val="50000"/>
                </a:schemeClr>
              </a:solidFill>
              <a:latin typeface="Century Gothic" panose="020B0502020202020204" pitchFamily="34" charset="0"/>
            </a:endParaRPr>
          </a:p>
          <a:p>
            <a:pPr lvl="0" algn="ctr"/>
            <a:endParaRPr lang="en-GB" sz="2000" b="1">
              <a:solidFill>
                <a:schemeClr val="tx1"/>
              </a:solidFill>
              <a:latin typeface="Century Gothic" panose="020B0502020202020204" pitchFamily="34" charset="0"/>
            </a:endParaRPr>
          </a:p>
          <a:p>
            <a:pPr lvl="0" algn="ctr"/>
            <a:r>
              <a:rPr lang="en-GB" sz="2000" b="1">
                <a:solidFill>
                  <a:schemeClr val="tx1"/>
                </a:solidFill>
                <a:latin typeface="Century Gothic" panose="020B0502020202020204" pitchFamily="34" charset="0"/>
              </a:rPr>
              <a:t>Order these fractions from smallest to largest. </a:t>
            </a:r>
          </a:p>
          <a:p>
            <a:pPr lvl="0" algn="ctr"/>
            <a:endParaRPr lang="en-GB" sz="2000" b="1">
              <a:solidFill>
                <a:schemeClr val="tx1"/>
              </a:solidFill>
              <a:latin typeface="Century Gothic" panose="020B0502020202020204" pitchFamily="34" charset="0"/>
            </a:endParaRPr>
          </a:p>
        </p:txBody>
      </p:sp>
      <p:sp>
        <p:nvSpPr>
          <p:cNvPr id="24" name="TextBox 23">
            <a:extLst>
              <a:ext uri="{FF2B5EF4-FFF2-40B4-BE49-F238E27FC236}">
                <a16:creationId xmlns:a16="http://schemas.microsoft.com/office/drawing/2014/main" id="{1EEF7A2B-FEC2-4C9E-A045-18CEA18FB8A5}"/>
              </a:ext>
            </a:extLst>
          </p:cNvPr>
          <p:cNvSpPr txBox="1"/>
          <p:nvPr/>
        </p:nvSpPr>
        <p:spPr>
          <a:xfrm>
            <a:off x="1252164" y="3661946"/>
            <a:ext cx="2676939" cy="584775"/>
          </a:xfrm>
          <a:prstGeom prst="rect">
            <a:avLst/>
          </a:prstGeom>
          <a:noFill/>
        </p:spPr>
        <p:txBody>
          <a:bodyPr wrap="square" rtlCol="0">
            <a:spAutoFit/>
          </a:bodyPr>
          <a:lstStyle/>
          <a:p>
            <a:r>
              <a:rPr lang="en-GB" sz="3200" b="1">
                <a:latin typeface="Century Gothic" panose="020B0502020202020204" pitchFamily="34" charset="0"/>
              </a:rPr>
              <a:t>six eighths</a:t>
            </a:r>
            <a:endParaRPr lang="en-US" sz="3200" b="1">
              <a:latin typeface="Century Gothic" panose="020B0502020202020204" pitchFamily="34" charset="0"/>
            </a:endParaRPr>
          </a:p>
        </p:txBody>
      </p:sp>
      <p:graphicFrame>
        <p:nvGraphicFramePr>
          <p:cNvPr id="26" name="Table 25">
            <a:extLst>
              <a:ext uri="{FF2B5EF4-FFF2-40B4-BE49-F238E27FC236}">
                <a16:creationId xmlns:a16="http://schemas.microsoft.com/office/drawing/2014/main" id="{8112FEA2-5F41-4E7F-8B69-51E8A6B9BC5E}"/>
              </a:ext>
            </a:extLst>
          </p:cNvPr>
          <p:cNvGraphicFramePr>
            <a:graphicFrameLocks noGrp="1"/>
          </p:cNvGraphicFramePr>
          <p:nvPr>
            <p:extLst>
              <p:ext uri="{D42A27DB-BD31-4B8C-83A1-F6EECF244321}">
                <p14:modId xmlns:p14="http://schemas.microsoft.com/office/powerpoint/2010/main" val="1883816132"/>
              </p:ext>
            </p:extLst>
          </p:nvPr>
        </p:nvGraphicFramePr>
        <p:xfrm>
          <a:off x="7078149" y="2691409"/>
          <a:ext cx="457200" cy="1219200"/>
        </p:xfrm>
        <a:graphic>
          <a:graphicData uri="http://schemas.openxmlformats.org/drawingml/2006/table">
            <a:tbl>
              <a:tblPr firstRow="1" bandRow="1">
                <a:tableStyleId>{5940675A-B579-460E-94D1-54222C63F5DA}</a:tableStyleId>
              </a:tblPr>
              <a:tblGrid>
                <a:gridCol w="457200">
                  <a:extLst>
                    <a:ext uri="{9D8B030D-6E8A-4147-A177-3AD203B41FA5}">
                      <a16:colId xmlns:a16="http://schemas.microsoft.com/office/drawing/2014/main" val="3667950997"/>
                    </a:ext>
                  </a:extLst>
                </a:gridCol>
              </a:tblGrid>
              <a:tr h="370840">
                <a:tc>
                  <a:txBody>
                    <a:bodyPr/>
                    <a:lstStyle/>
                    <a:p>
                      <a:pPr algn="ctr"/>
                      <a:r>
                        <a:rPr lang="en-GB" sz="4000" b="1">
                          <a:latin typeface="Century Gothic" panose="020B0502020202020204" pitchFamily="34" charset="0"/>
                        </a:rPr>
                        <a:t>4</a:t>
                      </a:r>
                      <a:endParaRPr lang="en-US" sz="4000" b="1">
                        <a:latin typeface="Century Gothic" panose="020B0502020202020204" pitchFamily="34" charset="0"/>
                      </a:endParaRPr>
                    </a:p>
                  </a:txBody>
                  <a:tcPr marL="0" marR="0" marT="0" marB="0" anchor="b">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7560387"/>
                  </a:ext>
                </a:extLst>
              </a:tr>
              <a:tr h="370840">
                <a:tc>
                  <a:txBody>
                    <a:bodyPr/>
                    <a:lstStyle/>
                    <a:p>
                      <a:pPr algn="ctr"/>
                      <a:r>
                        <a:rPr lang="en-GB" sz="4000" b="1">
                          <a:latin typeface="Century Gothic" panose="020B0502020202020204" pitchFamily="34" charset="0"/>
                        </a:rPr>
                        <a:t>8</a:t>
                      </a:r>
                      <a:endParaRPr lang="en-US" sz="4000" b="1">
                        <a:latin typeface="Century Gothic" panose="020B0502020202020204" pitchFamily="34" charset="0"/>
                      </a:endParaRPr>
                    </a:p>
                  </a:txBody>
                  <a:tcPr marL="0" marR="0" marT="0" marB="0">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94922656"/>
                  </a:ext>
                </a:extLst>
              </a:tr>
            </a:tbl>
          </a:graphicData>
        </a:graphic>
      </p:graphicFrame>
      <p:graphicFrame>
        <p:nvGraphicFramePr>
          <p:cNvPr id="27" name="Table 26">
            <a:extLst>
              <a:ext uri="{FF2B5EF4-FFF2-40B4-BE49-F238E27FC236}">
                <a16:creationId xmlns:a16="http://schemas.microsoft.com/office/drawing/2014/main" id="{1DAEC372-CD64-461F-B84C-BB1DB98635E2}"/>
              </a:ext>
            </a:extLst>
          </p:cNvPr>
          <p:cNvGraphicFramePr>
            <a:graphicFrameLocks noGrp="1"/>
          </p:cNvGraphicFramePr>
          <p:nvPr>
            <p:extLst>
              <p:ext uri="{D42A27DB-BD31-4B8C-83A1-F6EECF244321}">
                <p14:modId xmlns:p14="http://schemas.microsoft.com/office/powerpoint/2010/main" val="793052494"/>
              </p:ext>
            </p:extLst>
          </p:nvPr>
        </p:nvGraphicFramePr>
        <p:xfrm>
          <a:off x="3466570" y="1561806"/>
          <a:ext cx="457200" cy="1219200"/>
        </p:xfrm>
        <a:graphic>
          <a:graphicData uri="http://schemas.openxmlformats.org/drawingml/2006/table">
            <a:tbl>
              <a:tblPr firstRow="1" bandRow="1">
                <a:tableStyleId>{5940675A-B579-460E-94D1-54222C63F5DA}</a:tableStyleId>
              </a:tblPr>
              <a:tblGrid>
                <a:gridCol w="457200">
                  <a:extLst>
                    <a:ext uri="{9D8B030D-6E8A-4147-A177-3AD203B41FA5}">
                      <a16:colId xmlns:a16="http://schemas.microsoft.com/office/drawing/2014/main" val="3667950997"/>
                    </a:ext>
                  </a:extLst>
                </a:gridCol>
              </a:tblGrid>
              <a:tr h="370840">
                <a:tc>
                  <a:txBody>
                    <a:bodyPr/>
                    <a:lstStyle/>
                    <a:p>
                      <a:pPr algn="ctr"/>
                      <a:r>
                        <a:rPr lang="en-GB" sz="4000" b="1">
                          <a:latin typeface="Century Gothic" panose="020B0502020202020204" pitchFamily="34" charset="0"/>
                        </a:rPr>
                        <a:t>2</a:t>
                      </a:r>
                      <a:endParaRPr lang="en-US" sz="4000" b="1">
                        <a:latin typeface="Century Gothic" panose="020B0502020202020204" pitchFamily="34" charset="0"/>
                      </a:endParaRPr>
                    </a:p>
                  </a:txBody>
                  <a:tcPr marL="0" marR="0" marT="0" marB="0" anchor="b">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7560387"/>
                  </a:ext>
                </a:extLst>
              </a:tr>
              <a:tr h="370840">
                <a:tc>
                  <a:txBody>
                    <a:bodyPr/>
                    <a:lstStyle/>
                    <a:p>
                      <a:pPr algn="ctr"/>
                      <a:r>
                        <a:rPr lang="en-GB" sz="4000" b="1">
                          <a:latin typeface="Century Gothic" panose="020B0502020202020204" pitchFamily="34" charset="0"/>
                        </a:rPr>
                        <a:t>8</a:t>
                      </a:r>
                      <a:endParaRPr lang="en-US" sz="4000" b="1">
                        <a:latin typeface="Century Gothic" panose="020B0502020202020204" pitchFamily="34" charset="0"/>
                      </a:endParaRPr>
                    </a:p>
                  </a:txBody>
                  <a:tcPr marL="0" marR="0" marT="0" marB="0">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94922656"/>
                  </a:ext>
                </a:extLst>
              </a:tr>
            </a:tbl>
          </a:graphicData>
        </a:graphic>
      </p:graphicFrame>
      <p:sp>
        <p:nvSpPr>
          <p:cNvPr id="28" name="TextBox 27">
            <a:extLst>
              <a:ext uri="{FF2B5EF4-FFF2-40B4-BE49-F238E27FC236}">
                <a16:creationId xmlns:a16="http://schemas.microsoft.com/office/drawing/2014/main" id="{A4F1169B-DEE5-4939-86CA-20D0929CC729}"/>
              </a:ext>
            </a:extLst>
          </p:cNvPr>
          <p:cNvSpPr txBox="1"/>
          <p:nvPr/>
        </p:nvSpPr>
        <p:spPr>
          <a:xfrm>
            <a:off x="5264109" y="1699294"/>
            <a:ext cx="2489522" cy="584775"/>
          </a:xfrm>
          <a:prstGeom prst="rect">
            <a:avLst/>
          </a:prstGeom>
          <a:noFill/>
        </p:spPr>
        <p:txBody>
          <a:bodyPr wrap="square" rtlCol="0">
            <a:spAutoFit/>
          </a:bodyPr>
          <a:lstStyle/>
          <a:p>
            <a:r>
              <a:rPr lang="en-GB" sz="3200" b="1">
                <a:latin typeface="Century Gothic" panose="020B0502020202020204" pitchFamily="34" charset="0"/>
              </a:rPr>
              <a:t>one eighth</a:t>
            </a:r>
            <a:endParaRPr lang="en-US" sz="3200" b="1">
              <a:latin typeface="Century Gothic" panose="020B0502020202020204" pitchFamily="34" charset="0"/>
            </a:endParaRPr>
          </a:p>
        </p:txBody>
      </p:sp>
      <p:sp>
        <p:nvSpPr>
          <p:cNvPr id="30" name="TextBox 29">
            <a:extLst>
              <a:ext uri="{FF2B5EF4-FFF2-40B4-BE49-F238E27FC236}">
                <a16:creationId xmlns:a16="http://schemas.microsoft.com/office/drawing/2014/main" id="{106FB326-6C97-4831-9F56-7CF54B488FF8}"/>
              </a:ext>
            </a:extLst>
          </p:cNvPr>
          <p:cNvSpPr txBox="1"/>
          <p:nvPr/>
        </p:nvSpPr>
        <p:spPr>
          <a:xfrm>
            <a:off x="5264109" y="5079066"/>
            <a:ext cx="3148608" cy="584775"/>
          </a:xfrm>
          <a:prstGeom prst="rect">
            <a:avLst/>
          </a:prstGeom>
          <a:noFill/>
        </p:spPr>
        <p:txBody>
          <a:bodyPr wrap="square" rtlCol="0">
            <a:spAutoFit/>
          </a:bodyPr>
          <a:lstStyle/>
          <a:p>
            <a:r>
              <a:rPr lang="en-GB" sz="3200" b="1">
                <a:latin typeface="Century Gothic" panose="020B0502020202020204" pitchFamily="34" charset="0"/>
              </a:rPr>
              <a:t>eight eighths</a:t>
            </a:r>
            <a:endParaRPr lang="en-US" sz="3200" b="1">
              <a:latin typeface="Century Gothic" panose="020B0502020202020204" pitchFamily="34" charset="0"/>
            </a:endParaRPr>
          </a:p>
        </p:txBody>
      </p:sp>
      <p:graphicFrame>
        <p:nvGraphicFramePr>
          <p:cNvPr id="31" name="Table 30">
            <a:extLst>
              <a:ext uri="{FF2B5EF4-FFF2-40B4-BE49-F238E27FC236}">
                <a16:creationId xmlns:a16="http://schemas.microsoft.com/office/drawing/2014/main" id="{771D21BA-CA42-4FC8-B781-FA50816506EC}"/>
              </a:ext>
            </a:extLst>
          </p:cNvPr>
          <p:cNvGraphicFramePr>
            <a:graphicFrameLocks noGrp="1"/>
          </p:cNvGraphicFramePr>
          <p:nvPr>
            <p:extLst>
              <p:ext uri="{D42A27DB-BD31-4B8C-83A1-F6EECF244321}">
                <p14:modId xmlns:p14="http://schemas.microsoft.com/office/powerpoint/2010/main" val="350247731"/>
              </p:ext>
            </p:extLst>
          </p:nvPr>
        </p:nvGraphicFramePr>
        <p:xfrm>
          <a:off x="952500" y="4792698"/>
          <a:ext cx="3148608" cy="1219200"/>
        </p:xfrm>
        <a:graphic>
          <a:graphicData uri="http://schemas.openxmlformats.org/drawingml/2006/table">
            <a:tbl>
              <a:tblPr firstRow="1" bandRow="1">
                <a:tableStyleId>{5940675A-B579-460E-94D1-54222C63F5DA}</a:tableStyleId>
              </a:tblPr>
              <a:tblGrid>
                <a:gridCol w="393576">
                  <a:extLst>
                    <a:ext uri="{9D8B030D-6E8A-4147-A177-3AD203B41FA5}">
                      <a16:colId xmlns:a16="http://schemas.microsoft.com/office/drawing/2014/main" val="3424876465"/>
                    </a:ext>
                  </a:extLst>
                </a:gridCol>
                <a:gridCol w="393576">
                  <a:extLst>
                    <a:ext uri="{9D8B030D-6E8A-4147-A177-3AD203B41FA5}">
                      <a16:colId xmlns:a16="http://schemas.microsoft.com/office/drawing/2014/main" val="1056443727"/>
                    </a:ext>
                  </a:extLst>
                </a:gridCol>
                <a:gridCol w="393576">
                  <a:extLst>
                    <a:ext uri="{9D8B030D-6E8A-4147-A177-3AD203B41FA5}">
                      <a16:colId xmlns:a16="http://schemas.microsoft.com/office/drawing/2014/main" val="3582744458"/>
                    </a:ext>
                  </a:extLst>
                </a:gridCol>
                <a:gridCol w="393576">
                  <a:extLst>
                    <a:ext uri="{9D8B030D-6E8A-4147-A177-3AD203B41FA5}">
                      <a16:colId xmlns:a16="http://schemas.microsoft.com/office/drawing/2014/main" val="1992980324"/>
                    </a:ext>
                  </a:extLst>
                </a:gridCol>
                <a:gridCol w="393576">
                  <a:extLst>
                    <a:ext uri="{9D8B030D-6E8A-4147-A177-3AD203B41FA5}">
                      <a16:colId xmlns:a16="http://schemas.microsoft.com/office/drawing/2014/main" val="1499021679"/>
                    </a:ext>
                  </a:extLst>
                </a:gridCol>
                <a:gridCol w="393576">
                  <a:extLst>
                    <a:ext uri="{9D8B030D-6E8A-4147-A177-3AD203B41FA5}">
                      <a16:colId xmlns:a16="http://schemas.microsoft.com/office/drawing/2014/main" val="1464128123"/>
                    </a:ext>
                  </a:extLst>
                </a:gridCol>
                <a:gridCol w="393576">
                  <a:extLst>
                    <a:ext uri="{9D8B030D-6E8A-4147-A177-3AD203B41FA5}">
                      <a16:colId xmlns:a16="http://schemas.microsoft.com/office/drawing/2014/main" val="45852028"/>
                    </a:ext>
                  </a:extLst>
                </a:gridCol>
                <a:gridCol w="393576">
                  <a:extLst>
                    <a:ext uri="{9D8B030D-6E8A-4147-A177-3AD203B41FA5}">
                      <a16:colId xmlns:a16="http://schemas.microsoft.com/office/drawing/2014/main" val="834550610"/>
                    </a:ext>
                  </a:extLst>
                </a:gridCol>
              </a:tblGrid>
              <a:tr h="1219200">
                <a:tc>
                  <a:txBody>
                    <a:bodyPr/>
                    <a:lstStyle/>
                    <a:p>
                      <a:endParaRPr lang="en-GB"/>
                    </a:p>
                  </a:txBody>
                  <a:tcPr>
                    <a:solidFill>
                      <a:schemeClr val="accent6"/>
                    </a:solidFill>
                  </a:tcPr>
                </a:tc>
                <a:tc>
                  <a:txBody>
                    <a:bodyPr/>
                    <a:lstStyle/>
                    <a:p>
                      <a:endParaRPr lang="en-GB"/>
                    </a:p>
                  </a:txBody>
                  <a:tcPr>
                    <a:solidFill>
                      <a:schemeClr val="accent6"/>
                    </a:solidFill>
                  </a:tcPr>
                </a:tc>
                <a:tc>
                  <a:txBody>
                    <a:bodyPr/>
                    <a:lstStyle/>
                    <a:p>
                      <a:endParaRPr lang="en-GB"/>
                    </a:p>
                  </a:txBody>
                  <a:tcPr>
                    <a:solidFill>
                      <a:schemeClr val="accent6"/>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3669730365"/>
                  </a:ext>
                </a:extLst>
              </a:tr>
            </a:tbl>
          </a:graphicData>
        </a:graphic>
      </p:graphicFrame>
    </p:spTree>
    <p:extLst>
      <p:ext uri="{BB962C8B-B14F-4D97-AF65-F5344CB8AC3E}">
        <p14:creationId xmlns:p14="http://schemas.microsoft.com/office/powerpoint/2010/main" val="2555182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7" name="TextBox 8">
            <a:extLst>
              <a:ext uri="{FF2B5EF4-FFF2-40B4-BE49-F238E27FC236}">
                <a16:creationId xmlns:a16="http://schemas.microsoft.com/office/drawing/2014/main" id="{602DA06E-F2A1-43F6-922D-DCE6F7A7790B}"/>
              </a:ext>
            </a:extLst>
          </p:cNvPr>
          <p:cNvSpPr txBox="1"/>
          <p:nvPr/>
        </p:nvSpPr>
        <p:spPr>
          <a:xfrm>
            <a:off x="43586"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a:latin typeface="Arial" panose="020B0604020202020204" pitchFamily="34" charset="0"/>
                <a:cs typeface="Arial" panose="020B0604020202020204" pitchFamily="34" charset="0"/>
              </a:rPr>
              <a:t>© </a:t>
            </a:r>
            <a:r>
              <a:rPr lang="en-GB" sz="500" b="1">
                <a:latin typeface="Century Gothic" panose="020B0502020202020204" pitchFamily="34" charset="0"/>
                <a:cs typeface="Arial" panose="020B0604020202020204" pitchFamily="34" charset="0"/>
              </a:rPr>
              <a:t>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9417F85A-3CE1-454B-A0C9-751AA7A233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22" name="Picture 21">
            <a:extLst>
              <a:ext uri="{FF2B5EF4-FFF2-40B4-BE49-F238E27FC236}">
                <a16:creationId xmlns:a16="http://schemas.microsoft.com/office/drawing/2014/main" id="{11BE80FF-0F8E-4564-AA58-32DE6EBC4EC7}"/>
              </a:ext>
            </a:extLst>
          </p:cNvPr>
          <p:cNvPicPr>
            <a:picLocks noChangeAspect="1"/>
          </p:cNvPicPr>
          <p:nvPr/>
        </p:nvPicPr>
        <p:blipFill>
          <a:blip r:embed="rId4"/>
          <a:stretch>
            <a:fillRect/>
          </a:stretch>
        </p:blipFill>
        <p:spPr>
          <a:xfrm>
            <a:off x="115438" y="134270"/>
            <a:ext cx="8913124" cy="6328196"/>
          </a:xfrm>
          <a:prstGeom prst="rect">
            <a:avLst/>
          </a:prstGeom>
        </p:spPr>
      </p:pic>
      <p:sp>
        <p:nvSpPr>
          <p:cNvPr id="23" name="Rectangle 22">
            <a:extLst>
              <a:ext uri="{FF2B5EF4-FFF2-40B4-BE49-F238E27FC236}">
                <a16:creationId xmlns:a16="http://schemas.microsoft.com/office/drawing/2014/main" id="{34F61A55-818F-4174-87B5-C5FA5659BC15}"/>
              </a:ext>
            </a:extLst>
          </p:cNvPr>
          <p:cNvSpPr/>
          <p:nvPr/>
        </p:nvSpPr>
        <p:spPr>
          <a:xfrm>
            <a:off x="275303" y="257651"/>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Introduction</a:t>
            </a:r>
            <a:endParaRPr lang="en-GB" sz="2000" b="1" u="sng">
              <a:solidFill>
                <a:schemeClr val="bg2">
                  <a:lumMod val="50000"/>
                </a:schemeClr>
              </a:solidFill>
              <a:latin typeface="Century Gothic" panose="020B0502020202020204" pitchFamily="34" charset="0"/>
            </a:endParaRPr>
          </a:p>
          <a:p>
            <a:pPr lvl="0" algn="ctr"/>
            <a:endParaRPr lang="en-GB" sz="2000" b="1">
              <a:solidFill>
                <a:schemeClr val="tx1"/>
              </a:solidFill>
              <a:latin typeface="Century Gothic" panose="020B0502020202020204" pitchFamily="34" charset="0"/>
            </a:endParaRPr>
          </a:p>
          <a:p>
            <a:pPr lvl="0" algn="ctr"/>
            <a:r>
              <a:rPr lang="en-GB" sz="2000" b="1">
                <a:solidFill>
                  <a:schemeClr val="tx1"/>
                </a:solidFill>
                <a:latin typeface="Century Gothic" panose="020B0502020202020204" pitchFamily="34" charset="0"/>
              </a:rPr>
              <a:t>Order these fractions from smallest to largest. </a:t>
            </a:r>
          </a:p>
          <a:p>
            <a:pPr lvl="0" algn="ctr"/>
            <a:endParaRPr lang="en-GB" sz="2000" b="1">
              <a:solidFill>
                <a:schemeClr val="tx1"/>
              </a:solidFill>
              <a:latin typeface="Century Gothic" panose="020B0502020202020204" pitchFamily="34" charset="0"/>
            </a:endParaRPr>
          </a:p>
        </p:txBody>
      </p:sp>
      <p:sp>
        <p:nvSpPr>
          <p:cNvPr id="24" name="TextBox 23">
            <a:extLst>
              <a:ext uri="{FF2B5EF4-FFF2-40B4-BE49-F238E27FC236}">
                <a16:creationId xmlns:a16="http://schemas.microsoft.com/office/drawing/2014/main" id="{1EEF7A2B-FEC2-4C9E-A045-18CEA18FB8A5}"/>
              </a:ext>
            </a:extLst>
          </p:cNvPr>
          <p:cNvSpPr txBox="1"/>
          <p:nvPr/>
        </p:nvSpPr>
        <p:spPr>
          <a:xfrm>
            <a:off x="1252164" y="3661946"/>
            <a:ext cx="2676939" cy="584775"/>
          </a:xfrm>
          <a:prstGeom prst="rect">
            <a:avLst/>
          </a:prstGeom>
          <a:noFill/>
        </p:spPr>
        <p:txBody>
          <a:bodyPr wrap="square" rtlCol="0">
            <a:spAutoFit/>
          </a:bodyPr>
          <a:lstStyle/>
          <a:p>
            <a:r>
              <a:rPr lang="en-GB" sz="3200" b="1">
                <a:latin typeface="Century Gothic" panose="020B0502020202020204" pitchFamily="34" charset="0"/>
              </a:rPr>
              <a:t>six eighths</a:t>
            </a:r>
            <a:endParaRPr lang="en-US" sz="3200" b="1">
              <a:latin typeface="Century Gothic" panose="020B0502020202020204" pitchFamily="34" charset="0"/>
            </a:endParaRPr>
          </a:p>
        </p:txBody>
      </p:sp>
      <p:graphicFrame>
        <p:nvGraphicFramePr>
          <p:cNvPr id="26" name="Table 25">
            <a:extLst>
              <a:ext uri="{FF2B5EF4-FFF2-40B4-BE49-F238E27FC236}">
                <a16:creationId xmlns:a16="http://schemas.microsoft.com/office/drawing/2014/main" id="{8112FEA2-5F41-4E7F-8B69-51E8A6B9BC5E}"/>
              </a:ext>
            </a:extLst>
          </p:cNvPr>
          <p:cNvGraphicFramePr>
            <a:graphicFrameLocks noGrp="1"/>
          </p:cNvGraphicFramePr>
          <p:nvPr>
            <p:extLst/>
          </p:nvPr>
        </p:nvGraphicFramePr>
        <p:xfrm>
          <a:off x="7078149" y="2691409"/>
          <a:ext cx="457200" cy="1219200"/>
        </p:xfrm>
        <a:graphic>
          <a:graphicData uri="http://schemas.openxmlformats.org/drawingml/2006/table">
            <a:tbl>
              <a:tblPr firstRow="1" bandRow="1">
                <a:tableStyleId>{5940675A-B579-460E-94D1-54222C63F5DA}</a:tableStyleId>
              </a:tblPr>
              <a:tblGrid>
                <a:gridCol w="457200">
                  <a:extLst>
                    <a:ext uri="{9D8B030D-6E8A-4147-A177-3AD203B41FA5}">
                      <a16:colId xmlns:a16="http://schemas.microsoft.com/office/drawing/2014/main" val="3667950997"/>
                    </a:ext>
                  </a:extLst>
                </a:gridCol>
              </a:tblGrid>
              <a:tr h="370840">
                <a:tc>
                  <a:txBody>
                    <a:bodyPr/>
                    <a:lstStyle/>
                    <a:p>
                      <a:pPr algn="ctr"/>
                      <a:r>
                        <a:rPr lang="en-GB" sz="4000" b="1">
                          <a:latin typeface="Century Gothic" panose="020B0502020202020204" pitchFamily="34" charset="0"/>
                        </a:rPr>
                        <a:t>4</a:t>
                      </a:r>
                      <a:endParaRPr lang="en-US" sz="4000" b="1">
                        <a:latin typeface="Century Gothic" panose="020B0502020202020204" pitchFamily="34" charset="0"/>
                      </a:endParaRPr>
                    </a:p>
                  </a:txBody>
                  <a:tcPr marL="0" marR="0" marT="0" marB="0" anchor="b">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7560387"/>
                  </a:ext>
                </a:extLst>
              </a:tr>
              <a:tr h="370840">
                <a:tc>
                  <a:txBody>
                    <a:bodyPr/>
                    <a:lstStyle/>
                    <a:p>
                      <a:pPr algn="ctr"/>
                      <a:r>
                        <a:rPr lang="en-GB" sz="4000" b="1">
                          <a:latin typeface="Century Gothic" panose="020B0502020202020204" pitchFamily="34" charset="0"/>
                        </a:rPr>
                        <a:t>8</a:t>
                      </a:r>
                      <a:endParaRPr lang="en-US" sz="4000" b="1">
                        <a:latin typeface="Century Gothic" panose="020B0502020202020204" pitchFamily="34" charset="0"/>
                      </a:endParaRPr>
                    </a:p>
                  </a:txBody>
                  <a:tcPr marL="0" marR="0" marT="0" marB="0">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94922656"/>
                  </a:ext>
                </a:extLst>
              </a:tr>
            </a:tbl>
          </a:graphicData>
        </a:graphic>
      </p:graphicFrame>
      <p:graphicFrame>
        <p:nvGraphicFramePr>
          <p:cNvPr id="27" name="Table 26">
            <a:extLst>
              <a:ext uri="{FF2B5EF4-FFF2-40B4-BE49-F238E27FC236}">
                <a16:creationId xmlns:a16="http://schemas.microsoft.com/office/drawing/2014/main" id="{1DAEC372-CD64-461F-B84C-BB1DB98635E2}"/>
              </a:ext>
            </a:extLst>
          </p:cNvPr>
          <p:cNvGraphicFramePr>
            <a:graphicFrameLocks noGrp="1"/>
          </p:cNvGraphicFramePr>
          <p:nvPr>
            <p:extLst/>
          </p:nvPr>
        </p:nvGraphicFramePr>
        <p:xfrm>
          <a:off x="3466570" y="1561806"/>
          <a:ext cx="457200" cy="1219200"/>
        </p:xfrm>
        <a:graphic>
          <a:graphicData uri="http://schemas.openxmlformats.org/drawingml/2006/table">
            <a:tbl>
              <a:tblPr firstRow="1" bandRow="1">
                <a:tableStyleId>{5940675A-B579-460E-94D1-54222C63F5DA}</a:tableStyleId>
              </a:tblPr>
              <a:tblGrid>
                <a:gridCol w="457200">
                  <a:extLst>
                    <a:ext uri="{9D8B030D-6E8A-4147-A177-3AD203B41FA5}">
                      <a16:colId xmlns:a16="http://schemas.microsoft.com/office/drawing/2014/main" val="3667950997"/>
                    </a:ext>
                  </a:extLst>
                </a:gridCol>
              </a:tblGrid>
              <a:tr h="370840">
                <a:tc>
                  <a:txBody>
                    <a:bodyPr/>
                    <a:lstStyle/>
                    <a:p>
                      <a:pPr algn="ctr"/>
                      <a:r>
                        <a:rPr lang="en-GB" sz="4000" b="1">
                          <a:latin typeface="Century Gothic" panose="020B0502020202020204" pitchFamily="34" charset="0"/>
                        </a:rPr>
                        <a:t>2</a:t>
                      </a:r>
                      <a:endParaRPr lang="en-US" sz="4000" b="1">
                        <a:latin typeface="Century Gothic" panose="020B0502020202020204" pitchFamily="34" charset="0"/>
                      </a:endParaRPr>
                    </a:p>
                  </a:txBody>
                  <a:tcPr marL="0" marR="0" marT="0" marB="0" anchor="b">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7560387"/>
                  </a:ext>
                </a:extLst>
              </a:tr>
              <a:tr h="370840">
                <a:tc>
                  <a:txBody>
                    <a:bodyPr/>
                    <a:lstStyle/>
                    <a:p>
                      <a:pPr algn="ctr"/>
                      <a:r>
                        <a:rPr lang="en-GB" sz="4000" b="1">
                          <a:latin typeface="Century Gothic" panose="020B0502020202020204" pitchFamily="34" charset="0"/>
                        </a:rPr>
                        <a:t>8</a:t>
                      </a:r>
                      <a:endParaRPr lang="en-US" sz="4000" b="1">
                        <a:latin typeface="Century Gothic" panose="020B0502020202020204" pitchFamily="34" charset="0"/>
                      </a:endParaRPr>
                    </a:p>
                  </a:txBody>
                  <a:tcPr marL="0" marR="0" marT="0" marB="0">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94922656"/>
                  </a:ext>
                </a:extLst>
              </a:tr>
            </a:tbl>
          </a:graphicData>
        </a:graphic>
      </p:graphicFrame>
      <p:sp>
        <p:nvSpPr>
          <p:cNvPr id="28" name="TextBox 27">
            <a:extLst>
              <a:ext uri="{FF2B5EF4-FFF2-40B4-BE49-F238E27FC236}">
                <a16:creationId xmlns:a16="http://schemas.microsoft.com/office/drawing/2014/main" id="{A4F1169B-DEE5-4939-86CA-20D0929CC729}"/>
              </a:ext>
            </a:extLst>
          </p:cNvPr>
          <p:cNvSpPr txBox="1"/>
          <p:nvPr/>
        </p:nvSpPr>
        <p:spPr>
          <a:xfrm>
            <a:off x="5264109" y="1699294"/>
            <a:ext cx="2489522" cy="584775"/>
          </a:xfrm>
          <a:prstGeom prst="rect">
            <a:avLst/>
          </a:prstGeom>
          <a:noFill/>
        </p:spPr>
        <p:txBody>
          <a:bodyPr wrap="square" rtlCol="0">
            <a:spAutoFit/>
          </a:bodyPr>
          <a:lstStyle/>
          <a:p>
            <a:r>
              <a:rPr lang="en-GB" sz="3200" b="1">
                <a:latin typeface="Century Gothic" panose="020B0502020202020204" pitchFamily="34" charset="0"/>
              </a:rPr>
              <a:t>one eighth</a:t>
            </a:r>
            <a:endParaRPr lang="en-US" sz="3200" b="1">
              <a:latin typeface="Century Gothic" panose="020B0502020202020204" pitchFamily="34" charset="0"/>
            </a:endParaRPr>
          </a:p>
        </p:txBody>
      </p:sp>
      <p:sp>
        <p:nvSpPr>
          <p:cNvPr id="30" name="TextBox 29">
            <a:extLst>
              <a:ext uri="{FF2B5EF4-FFF2-40B4-BE49-F238E27FC236}">
                <a16:creationId xmlns:a16="http://schemas.microsoft.com/office/drawing/2014/main" id="{106FB326-6C97-4831-9F56-7CF54B488FF8}"/>
              </a:ext>
            </a:extLst>
          </p:cNvPr>
          <p:cNvSpPr txBox="1"/>
          <p:nvPr/>
        </p:nvSpPr>
        <p:spPr>
          <a:xfrm>
            <a:off x="5264109" y="5079066"/>
            <a:ext cx="3148608" cy="584775"/>
          </a:xfrm>
          <a:prstGeom prst="rect">
            <a:avLst/>
          </a:prstGeom>
          <a:noFill/>
        </p:spPr>
        <p:txBody>
          <a:bodyPr wrap="square" rtlCol="0">
            <a:spAutoFit/>
          </a:bodyPr>
          <a:lstStyle/>
          <a:p>
            <a:r>
              <a:rPr lang="en-GB" sz="3200" b="1">
                <a:latin typeface="Century Gothic" panose="020B0502020202020204" pitchFamily="34" charset="0"/>
              </a:rPr>
              <a:t>eight eighths</a:t>
            </a:r>
            <a:endParaRPr lang="en-US" sz="3200" b="1">
              <a:latin typeface="Century Gothic" panose="020B0502020202020204" pitchFamily="34" charset="0"/>
            </a:endParaRPr>
          </a:p>
        </p:txBody>
      </p:sp>
      <p:graphicFrame>
        <p:nvGraphicFramePr>
          <p:cNvPr id="31" name="Table 30">
            <a:extLst>
              <a:ext uri="{FF2B5EF4-FFF2-40B4-BE49-F238E27FC236}">
                <a16:creationId xmlns:a16="http://schemas.microsoft.com/office/drawing/2014/main" id="{771D21BA-CA42-4FC8-B781-FA50816506EC}"/>
              </a:ext>
            </a:extLst>
          </p:cNvPr>
          <p:cNvGraphicFramePr>
            <a:graphicFrameLocks noGrp="1"/>
          </p:cNvGraphicFramePr>
          <p:nvPr>
            <p:extLst/>
          </p:nvPr>
        </p:nvGraphicFramePr>
        <p:xfrm>
          <a:off x="952500" y="4792698"/>
          <a:ext cx="3148608" cy="1219200"/>
        </p:xfrm>
        <a:graphic>
          <a:graphicData uri="http://schemas.openxmlformats.org/drawingml/2006/table">
            <a:tbl>
              <a:tblPr firstRow="1" bandRow="1">
                <a:tableStyleId>{5940675A-B579-460E-94D1-54222C63F5DA}</a:tableStyleId>
              </a:tblPr>
              <a:tblGrid>
                <a:gridCol w="393576">
                  <a:extLst>
                    <a:ext uri="{9D8B030D-6E8A-4147-A177-3AD203B41FA5}">
                      <a16:colId xmlns:a16="http://schemas.microsoft.com/office/drawing/2014/main" val="3424876465"/>
                    </a:ext>
                  </a:extLst>
                </a:gridCol>
                <a:gridCol w="393576">
                  <a:extLst>
                    <a:ext uri="{9D8B030D-6E8A-4147-A177-3AD203B41FA5}">
                      <a16:colId xmlns:a16="http://schemas.microsoft.com/office/drawing/2014/main" val="1056443727"/>
                    </a:ext>
                  </a:extLst>
                </a:gridCol>
                <a:gridCol w="393576">
                  <a:extLst>
                    <a:ext uri="{9D8B030D-6E8A-4147-A177-3AD203B41FA5}">
                      <a16:colId xmlns:a16="http://schemas.microsoft.com/office/drawing/2014/main" val="3582744458"/>
                    </a:ext>
                  </a:extLst>
                </a:gridCol>
                <a:gridCol w="393576">
                  <a:extLst>
                    <a:ext uri="{9D8B030D-6E8A-4147-A177-3AD203B41FA5}">
                      <a16:colId xmlns:a16="http://schemas.microsoft.com/office/drawing/2014/main" val="1992980324"/>
                    </a:ext>
                  </a:extLst>
                </a:gridCol>
                <a:gridCol w="393576">
                  <a:extLst>
                    <a:ext uri="{9D8B030D-6E8A-4147-A177-3AD203B41FA5}">
                      <a16:colId xmlns:a16="http://schemas.microsoft.com/office/drawing/2014/main" val="1499021679"/>
                    </a:ext>
                  </a:extLst>
                </a:gridCol>
                <a:gridCol w="393576">
                  <a:extLst>
                    <a:ext uri="{9D8B030D-6E8A-4147-A177-3AD203B41FA5}">
                      <a16:colId xmlns:a16="http://schemas.microsoft.com/office/drawing/2014/main" val="1464128123"/>
                    </a:ext>
                  </a:extLst>
                </a:gridCol>
                <a:gridCol w="393576">
                  <a:extLst>
                    <a:ext uri="{9D8B030D-6E8A-4147-A177-3AD203B41FA5}">
                      <a16:colId xmlns:a16="http://schemas.microsoft.com/office/drawing/2014/main" val="45852028"/>
                    </a:ext>
                  </a:extLst>
                </a:gridCol>
                <a:gridCol w="393576">
                  <a:extLst>
                    <a:ext uri="{9D8B030D-6E8A-4147-A177-3AD203B41FA5}">
                      <a16:colId xmlns:a16="http://schemas.microsoft.com/office/drawing/2014/main" val="834550610"/>
                    </a:ext>
                  </a:extLst>
                </a:gridCol>
              </a:tblGrid>
              <a:tr h="1219200">
                <a:tc>
                  <a:txBody>
                    <a:bodyPr/>
                    <a:lstStyle/>
                    <a:p>
                      <a:endParaRPr lang="en-GB"/>
                    </a:p>
                  </a:txBody>
                  <a:tcPr>
                    <a:solidFill>
                      <a:schemeClr val="accent6"/>
                    </a:solidFill>
                  </a:tcPr>
                </a:tc>
                <a:tc>
                  <a:txBody>
                    <a:bodyPr/>
                    <a:lstStyle/>
                    <a:p>
                      <a:endParaRPr lang="en-GB"/>
                    </a:p>
                  </a:txBody>
                  <a:tcPr>
                    <a:solidFill>
                      <a:schemeClr val="accent6"/>
                    </a:solidFill>
                  </a:tcPr>
                </a:tc>
                <a:tc>
                  <a:txBody>
                    <a:bodyPr/>
                    <a:lstStyle/>
                    <a:p>
                      <a:endParaRPr lang="en-GB"/>
                    </a:p>
                  </a:txBody>
                  <a:tcPr>
                    <a:solidFill>
                      <a:schemeClr val="accent6"/>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3669730365"/>
                  </a:ext>
                </a:extLst>
              </a:tr>
            </a:tbl>
          </a:graphicData>
        </a:graphic>
      </p:graphicFrame>
      <p:sp>
        <p:nvSpPr>
          <p:cNvPr id="13" name="Oval 12">
            <a:extLst>
              <a:ext uri="{FF2B5EF4-FFF2-40B4-BE49-F238E27FC236}">
                <a16:creationId xmlns:a16="http://schemas.microsoft.com/office/drawing/2014/main" id="{287DA0A9-E98F-4794-9A8E-4EC66FAEAE3A}"/>
              </a:ext>
            </a:extLst>
          </p:cNvPr>
          <p:cNvSpPr/>
          <p:nvPr/>
        </p:nvSpPr>
        <p:spPr>
          <a:xfrm>
            <a:off x="346849" y="4682355"/>
            <a:ext cx="468000" cy="468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rgbClr val="FF0000"/>
                </a:solidFill>
                <a:latin typeface="Century Gothic" panose="020B0502020202020204" pitchFamily="34" charset="0"/>
              </a:rPr>
              <a:t>3</a:t>
            </a:r>
            <a:endParaRPr lang="en-US" sz="2400" b="1">
              <a:solidFill>
                <a:srgbClr val="FF0000"/>
              </a:solidFill>
              <a:latin typeface="Century Gothic" panose="020B0502020202020204" pitchFamily="34" charset="0"/>
            </a:endParaRPr>
          </a:p>
        </p:txBody>
      </p:sp>
      <p:sp>
        <p:nvSpPr>
          <p:cNvPr id="14" name="Oval 13">
            <a:extLst>
              <a:ext uri="{FF2B5EF4-FFF2-40B4-BE49-F238E27FC236}">
                <a16:creationId xmlns:a16="http://schemas.microsoft.com/office/drawing/2014/main" id="{715E69E9-32D2-4229-8031-6D537E8CF8C3}"/>
              </a:ext>
            </a:extLst>
          </p:cNvPr>
          <p:cNvSpPr/>
          <p:nvPr/>
        </p:nvSpPr>
        <p:spPr>
          <a:xfrm>
            <a:off x="4986232" y="1411032"/>
            <a:ext cx="468000" cy="468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rgbClr val="FF0000"/>
                </a:solidFill>
                <a:latin typeface="Century Gothic" panose="020B0502020202020204" pitchFamily="34" charset="0"/>
              </a:rPr>
              <a:t>1</a:t>
            </a:r>
            <a:endParaRPr lang="en-US" sz="2400" b="1">
              <a:solidFill>
                <a:srgbClr val="FF0000"/>
              </a:solidFill>
              <a:latin typeface="Century Gothic" panose="020B0502020202020204" pitchFamily="34" charset="0"/>
            </a:endParaRPr>
          </a:p>
        </p:txBody>
      </p:sp>
      <p:sp>
        <p:nvSpPr>
          <p:cNvPr id="15" name="Oval 14">
            <a:extLst>
              <a:ext uri="{FF2B5EF4-FFF2-40B4-BE49-F238E27FC236}">
                <a16:creationId xmlns:a16="http://schemas.microsoft.com/office/drawing/2014/main" id="{2AD43C3F-E2A7-4BDA-8ABA-0489646ADA60}"/>
              </a:ext>
            </a:extLst>
          </p:cNvPr>
          <p:cNvSpPr/>
          <p:nvPr/>
        </p:nvSpPr>
        <p:spPr>
          <a:xfrm>
            <a:off x="3071703" y="1325117"/>
            <a:ext cx="468000" cy="468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rgbClr val="FF0000"/>
                </a:solidFill>
                <a:latin typeface="Century Gothic" panose="020B0502020202020204" pitchFamily="34" charset="0"/>
              </a:rPr>
              <a:t>2</a:t>
            </a:r>
            <a:endParaRPr lang="en-US" sz="2400" b="1">
              <a:solidFill>
                <a:srgbClr val="FF0000"/>
              </a:solidFill>
              <a:latin typeface="Century Gothic" panose="020B0502020202020204" pitchFamily="34" charset="0"/>
            </a:endParaRPr>
          </a:p>
        </p:txBody>
      </p:sp>
      <p:sp>
        <p:nvSpPr>
          <p:cNvPr id="16" name="Oval 15">
            <a:extLst>
              <a:ext uri="{FF2B5EF4-FFF2-40B4-BE49-F238E27FC236}">
                <a16:creationId xmlns:a16="http://schemas.microsoft.com/office/drawing/2014/main" id="{C82648E8-F901-4278-A51F-31FEC0213070}"/>
              </a:ext>
            </a:extLst>
          </p:cNvPr>
          <p:cNvSpPr/>
          <p:nvPr/>
        </p:nvSpPr>
        <p:spPr>
          <a:xfrm>
            <a:off x="6603289" y="2596797"/>
            <a:ext cx="468000" cy="468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rgbClr val="FF0000"/>
                </a:solidFill>
                <a:latin typeface="Century Gothic" panose="020B0502020202020204" pitchFamily="34" charset="0"/>
              </a:rPr>
              <a:t>4</a:t>
            </a:r>
            <a:endParaRPr lang="en-US" sz="2400" b="1">
              <a:solidFill>
                <a:srgbClr val="FF0000"/>
              </a:solidFill>
              <a:latin typeface="Century Gothic" panose="020B0502020202020204" pitchFamily="34" charset="0"/>
            </a:endParaRPr>
          </a:p>
        </p:txBody>
      </p:sp>
      <p:sp>
        <p:nvSpPr>
          <p:cNvPr id="19" name="Oval 18">
            <a:extLst>
              <a:ext uri="{FF2B5EF4-FFF2-40B4-BE49-F238E27FC236}">
                <a16:creationId xmlns:a16="http://schemas.microsoft.com/office/drawing/2014/main" id="{A645945D-4BBF-496F-A28D-A543F64F8864}"/>
              </a:ext>
            </a:extLst>
          </p:cNvPr>
          <p:cNvSpPr/>
          <p:nvPr/>
        </p:nvSpPr>
        <p:spPr>
          <a:xfrm>
            <a:off x="4549675" y="2775145"/>
            <a:ext cx="468000" cy="468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rgbClr val="FF0000"/>
                </a:solidFill>
                <a:latin typeface="Century Gothic" panose="020B0502020202020204" pitchFamily="34" charset="0"/>
              </a:rPr>
              <a:t>5</a:t>
            </a:r>
            <a:endParaRPr lang="en-US" sz="2400" b="1">
              <a:solidFill>
                <a:srgbClr val="FF0000"/>
              </a:solidFill>
              <a:latin typeface="Century Gothic" panose="020B0502020202020204" pitchFamily="34" charset="0"/>
            </a:endParaRPr>
          </a:p>
        </p:txBody>
      </p:sp>
      <p:sp>
        <p:nvSpPr>
          <p:cNvPr id="20" name="Oval 19">
            <a:extLst>
              <a:ext uri="{FF2B5EF4-FFF2-40B4-BE49-F238E27FC236}">
                <a16:creationId xmlns:a16="http://schemas.microsoft.com/office/drawing/2014/main" id="{BC122A1E-4C8B-4444-94E7-E8C01A82FC1A}"/>
              </a:ext>
            </a:extLst>
          </p:cNvPr>
          <p:cNvSpPr/>
          <p:nvPr/>
        </p:nvSpPr>
        <p:spPr>
          <a:xfrm>
            <a:off x="792476" y="3671200"/>
            <a:ext cx="468000" cy="468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rgbClr val="FF0000"/>
                </a:solidFill>
                <a:latin typeface="Century Gothic" panose="020B0502020202020204" pitchFamily="34" charset="0"/>
              </a:rPr>
              <a:t>6</a:t>
            </a:r>
            <a:endParaRPr lang="en-US" sz="2400" b="1">
              <a:solidFill>
                <a:srgbClr val="FF0000"/>
              </a:solidFill>
              <a:latin typeface="Century Gothic" panose="020B0502020202020204" pitchFamily="34" charset="0"/>
            </a:endParaRPr>
          </a:p>
        </p:txBody>
      </p:sp>
      <p:sp>
        <p:nvSpPr>
          <p:cNvPr id="21" name="Oval 20">
            <a:extLst>
              <a:ext uri="{FF2B5EF4-FFF2-40B4-BE49-F238E27FC236}">
                <a16:creationId xmlns:a16="http://schemas.microsoft.com/office/drawing/2014/main" id="{C421CF21-E1FB-4E7C-8EF5-C4A5511A12BE}"/>
              </a:ext>
            </a:extLst>
          </p:cNvPr>
          <p:cNvSpPr/>
          <p:nvPr/>
        </p:nvSpPr>
        <p:spPr>
          <a:xfrm>
            <a:off x="555255" y="1318790"/>
            <a:ext cx="468000" cy="468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rgbClr val="FF0000"/>
                </a:solidFill>
                <a:latin typeface="Century Gothic" panose="020B0502020202020204" pitchFamily="34" charset="0"/>
              </a:rPr>
              <a:t>7</a:t>
            </a:r>
            <a:endParaRPr lang="en-US" sz="2400" b="1">
              <a:solidFill>
                <a:srgbClr val="FF0000"/>
              </a:solidFill>
              <a:latin typeface="Century Gothic" panose="020B0502020202020204" pitchFamily="34" charset="0"/>
            </a:endParaRPr>
          </a:p>
        </p:txBody>
      </p:sp>
      <p:sp>
        <p:nvSpPr>
          <p:cNvPr id="25" name="Oval 24">
            <a:extLst>
              <a:ext uri="{FF2B5EF4-FFF2-40B4-BE49-F238E27FC236}">
                <a16:creationId xmlns:a16="http://schemas.microsoft.com/office/drawing/2014/main" id="{098A900A-87F2-45B0-800B-D531D2F9E8B5}"/>
              </a:ext>
            </a:extLst>
          </p:cNvPr>
          <p:cNvSpPr/>
          <p:nvPr/>
        </p:nvSpPr>
        <p:spPr>
          <a:xfrm>
            <a:off x="4803829" y="5023414"/>
            <a:ext cx="468000" cy="468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rgbClr val="FF0000"/>
                </a:solidFill>
                <a:latin typeface="Century Gothic" panose="020B0502020202020204" pitchFamily="34" charset="0"/>
              </a:rPr>
              <a:t>8</a:t>
            </a:r>
            <a:endParaRPr lang="en-US" sz="2400" b="1">
              <a:solidFill>
                <a:srgbClr val="FF0000"/>
              </a:solidFill>
              <a:latin typeface="Century Gothic" panose="020B0502020202020204" pitchFamily="34" charset="0"/>
            </a:endParaRPr>
          </a:p>
        </p:txBody>
      </p:sp>
    </p:spTree>
    <p:extLst>
      <p:ext uri="{BB962C8B-B14F-4D97-AF65-F5344CB8AC3E}">
        <p14:creationId xmlns:p14="http://schemas.microsoft.com/office/powerpoint/2010/main" val="898686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extBox 8">
            <a:extLst>
              <a:ext uri="{FF2B5EF4-FFF2-40B4-BE49-F238E27FC236}">
                <a16:creationId xmlns:a16="http://schemas.microsoft.com/office/drawing/2014/main" id="{C75926E5-55F2-4165-861E-7885B5B55D5D}"/>
              </a:ext>
            </a:extLst>
          </p:cNvPr>
          <p:cNvSpPr txBox="1"/>
          <p:nvPr/>
        </p:nvSpPr>
        <p:spPr>
          <a:xfrm>
            <a:off x="43586"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a:latin typeface="Arial" panose="020B0604020202020204" pitchFamily="34" charset="0"/>
                <a:cs typeface="Arial" panose="020B0604020202020204" pitchFamily="34" charset="0"/>
              </a:rPr>
              <a:t>© </a:t>
            </a:r>
            <a:r>
              <a:rPr lang="en-GB" sz="500" b="1">
                <a:latin typeface="Century Gothic" panose="020B0502020202020204" pitchFamily="34" charset="0"/>
                <a:cs typeface="Arial" panose="020B0604020202020204" pitchFamily="34" charset="0"/>
              </a:rPr>
              <a:t>Classroom Secrets Limited 2018</a:t>
            </a:r>
          </a:p>
        </p:txBody>
      </p:sp>
      <p:pic>
        <p:nvPicPr>
          <p:cNvPr id="17" name="Picture 16" descr="A close up of a sign&#10;&#10;Description generated with high confidence">
            <a:extLst>
              <a:ext uri="{FF2B5EF4-FFF2-40B4-BE49-F238E27FC236}">
                <a16:creationId xmlns:a16="http://schemas.microsoft.com/office/drawing/2014/main" id="{1BFC03DC-B2AD-4C1C-B77A-55B0AD9AAD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27" name="Picture 26">
            <a:extLst>
              <a:ext uri="{FF2B5EF4-FFF2-40B4-BE49-F238E27FC236}">
                <a16:creationId xmlns:a16="http://schemas.microsoft.com/office/drawing/2014/main" id="{F81FA16E-B741-472A-A984-3019C3AC632B}"/>
              </a:ext>
            </a:extLst>
          </p:cNvPr>
          <p:cNvPicPr>
            <a:picLocks noChangeAspect="1"/>
          </p:cNvPicPr>
          <p:nvPr/>
        </p:nvPicPr>
        <p:blipFill>
          <a:blip r:embed="rId4"/>
          <a:stretch>
            <a:fillRect/>
          </a:stretch>
        </p:blipFill>
        <p:spPr>
          <a:xfrm>
            <a:off x="115438" y="137318"/>
            <a:ext cx="8913124" cy="6322100"/>
          </a:xfrm>
          <a:prstGeom prst="rect">
            <a:avLst/>
          </a:prstGeom>
        </p:spPr>
      </p:pic>
      <p:sp>
        <p:nvSpPr>
          <p:cNvPr id="28" name="Rectangle 27">
            <a:extLst>
              <a:ext uri="{FF2B5EF4-FFF2-40B4-BE49-F238E27FC236}">
                <a16:creationId xmlns:a16="http://schemas.microsoft.com/office/drawing/2014/main" id="{5EBF915C-DB23-4672-B3E7-AA135764FA6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Varied Fluency 1</a:t>
            </a:r>
          </a:p>
          <a:p>
            <a:pPr lvl="0" algn="ctr"/>
            <a:endParaRPr lang="en-GB" sz="2000" b="1">
              <a:solidFill>
                <a:schemeClr val="tx1"/>
              </a:solidFill>
              <a:latin typeface="Century Gothic" panose="020B0502020202020204" pitchFamily="34" charset="0"/>
            </a:endParaRPr>
          </a:p>
          <a:p>
            <a:pPr lvl="0" algn="ctr"/>
            <a:r>
              <a:rPr lang="en-GB" sz="2000" b="1">
                <a:solidFill>
                  <a:schemeClr val="tx1"/>
                </a:solidFill>
                <a:latin typeface="Century Gothic" panose="020B0502020202020204" pitchFamily="34" charset="0"/>
              </a:rPr>
              <a:t>Complete these equations.</a:t>
            </a:r>
          </a:p>
          <a:p>
            <a:pPr lvl="0" algn="ctr"/>
            <a:endParaRPr lang="en-GB" sz="2000" b="1">
              <a:solidFill>
                <a:schemeClr val="tx1"/>
              </a:solidFill>
              <a:latin typeface="Century Gothic" panose="020B0502020202020204" pitchFamily="34" charset="0"/>
            </a:endParaRPr>
          </a:p>
        </p:txBody>
      </p:sp>
      <p:graphicFrame>
        <p:nvGraphicFramePr>
          <p:cNvPr id="29" name="Table 28">
            <a:extLst>
              <a:ext uri="{FF2B5EF4-FFF2-40B4-BE49-F238E27FC236}">
                <a16:creationId xmlns:a16="http://schemas.microsoft.com/office/drawing/2014/main" id="{6D30D8DE-E37C-4447-858A-4A4F6F1EC052}"/>
              </a:ext>
            </a:extLst>
          </p:cNvPr>
          <p:cNvGraphicFramePr>
            <a:graphicFrameLocks noGrp="1"/>
          </p:cNvGraphicFramePr>
          <p:nvPr>
            <p:extLst>
              <p:ext uri="{D42A27DB-BD31-4B8C-83A1-F6EECF244321}">
                <p14:modId xmlns:p14="http://schemas.microsoft.com/office/powerpoint/2010/main" val="1447384448"/>
              </p:ext>
            </p:extLst>
          </p:nvPr>
        </p:nvGraphicFramePr>
        <p:xfrm>
          <a:off x="1292309" y="1799983"/>
          <a:ext cx="6559381" cy="1697724"/>
        </p:xfrm>
        <a:graphic>
          <a:graphicData uri="http://schemas.openxmlformats.org/drawingml/2006/table">
            <a:tbl>
              <a:tblPr firstRow="1" bandRow="1">
                <a:tableStyleId>{5940675A-B579-460E-94D1-54222C63F5DA}</a:tableStyleId>
              </a:tblPr>
              <a:tblGrid>
                <a:gridCol w="848861">
                  <a:extLst>
                    <a:ext uri="{9D8B030D-6E8A-4147-A177-3AD203B41FA5}">
                      <a16:colId xmlns:a16="http://schemas.microsoft.com/office/drawing/2014/main" val="428118577"/>
                    </a:ext>
                  </a:extLst>
                </a:gridCol>
                <a:gridCol w="848861">
                  <a:extLst>
                    <a:ext uri="{9D8B030D-6E8A-4147-A177-3AD203B41FA5}">
                      <a16:colId xmlns:a16="http://schemas.microsoft.com/office/drawing/2014/main" val="2156655112"/>
                    </a:ext>
                  </a:extLst>
                </a:gridCol>
                <a:gridCol w="848861">
                  <a:extLst>
                    <a:ext uri="{9D8B030D-6E8A-4147-A177-3AD203B41FA5}">
                      <a16:colId xmlns:a16="http://schemas.microsoft.com/office/drawing/2014/main" val="1199038685"/>
                    </a:ext>
                  </a:extLst>
                </a:gridCol>
                <a:gridCol w="848861">
                  <a:extLst>
                    <a:ext uri="{9D8B030D-6E8A-4147-A177-3AD203B41FA5}">
                      <a16:colId xmlns:a16="http://schemas.microsoft.com/office/drawing/2014/main" val="3113627287"/>
                    </a:ext>
                  </a:extLst>
                </a:gridCol>
                <a:gridCol w="848861">
                  <a:extLst>
                    <a:ext uri="{9D8B030D-6E8A-4147-A177-3AD203B41FA5}">
                      <a16:colId xmlns:a16="http://schemas.microsoft.com/office/drawing/2014/main" val="2330044800"/>
                    </a:ext>
                  </a:extLst>
                </a:gridCol>
                <a:gridCol w="848861">
                  <a:extLst>
                    <a:ext uri="{9D8B030D-6E8A-4147-A177-3AD203B41FA5}">
                      <a16:colId xmlns:a16="http://schemas.microsoft.com/office/drawing/2014/main" val="450618093"/>
                    </a:ext>
                  </a:extLst>
                </a:gridCol>
                <a:gridCol w="848861">
                  <a:extLst>
                    <a:ext uri="{9D8B030D-6E8A-4147-A177-3AD203B41FA5}">
                      <a16:colId xmlns:a16="http://schemas.microsoft.com/office/drawing/2014/main" val="763684681"/>
                    </a:ext>
                  </a:extLst>
                </a:gridCol>
                <a:gridCol w="617354">
                  <a:extLst>
                    <a:ext uri="{9D8B030D-6E8A-4147-A177-3AD203B41FA5}">
                      <a16:colId xmlns:a16="http://schemas.microsoft.com/office/drawing/2014/main" val="745370472"/>
                    </a:ext>
                  </a:extLst>
                </a:gridCol>
              </a:tblGrid>
              <a:tr h="679089">
                <a:tc rowSpan="4">
                  <a:txBody>
                    <a:bodyPr/>
                    <a:lstStyle/>
                    <a:p>
                      <a:pPr algn="ctr"/>
                      <a:r>
                        <a:rPr lang="en-GB" sz="4300" b="1">
                          <a:latin typeface="Century Gothic" panose="020B0502020202020204" pitchFamily="34" charset="0"/>
                        </a:rPr>
                        <a:t>A</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4">
                  <a:txBody>
                    <a:bodyPr/>
                    <a:lstStyle/>
                    <a:p>
                      <a:pPr algn="ctr"/>
                      <a:endParaRPr lang="en-GB" sz="4300" b="1">
                        <a:latin typeface="Century Gothic" panose="020B0502020202020204" pitchFamily="34" charset="0"/>
                      </a:endParaRP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4">
                  <a:txBody>
                    <a:bodyPr/>
                    <a:lstStyle/>
                    <a:p>
                      <a:pPr algn="ctr"/>
                      <a:r>
                        <a:rPr lang="en-GB" sz="4300" b="1">
                          <a:latin typeface="Century Gothic" panose="020B0502020202020204" pitchFamily="34" charset="0"/>
                        </a:rPr>
                        <a:t>+</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4">
                  <a:txBody>
                    <a:bodyPr/>
                    <a:lstStyle/>
                    <a:p>
                      <a:pPr algn="ctr"/>
                      <a:endParaRPr lang="en-GB" sz="4300" b="1">
                        <a:latin typeface="Century Gothic" panose="020B0502020202020204" pitchFamily="34" charset="0"/>
                      </a:endParaRP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4">
                  <a:txBody>
                    <a:bodyPr/>
                    <a:lstStyle/>
                    <a:p>
                      <a:pPr algn="ctr"/>
                      <a:r>
                        <a:rPr lang="en-GB" sz="4300" b="1">
                          <a:latin typeface="Century Gothic" panose="020B0502020202020204" pitchFamily="34" charset="0"/>
                        </a:rPr>
                        <a:t>+</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4">
                  <a:txBody>
                    <a:bodyPr/>
                    <a:lstStyle/>
                    <a:p>
                      <a:pPr algn="ctr"/>
                      <a:endParaRPr lang="en-GB" sz="4300" b="1">
                        <a:latin typeface="Century Gothic" panose="020B0502020202020204" pitchFamily="34" charset="0"/>
                      </a:endParaRP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4">
                  <a:txBody>
                    <a:bodyPr/>
                    <a:lstStyle/>
                    <a:p>
                      <a:pPr algn="ctr"/>
                      <a:r>
                        <a:rPr lang="en-GB" sz="4300" b="1">
                          <a:latin typeface="Century Gothic" panose="020B0502020202020204" pitchFamily="34" charset="0"/>
                        </a:rPr>
                        <a:t>=</a:t>
                      </a:r>
                    </a:p>
                  </a:txBody>
                  <a:tcPr marL="100584" marR="100584" marT="50292" marB="50292"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43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53747073"/>
                  </a:ext>
                </a:extLst>
              </a:tr>
              <a:tr h="169773">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endParaRPr lang="en-GB" sz="100" b="1">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5086976"/>
                  </a:ext>
                </a:extLst>
              </a:tr>
              <a:tr h="169773">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endParaRPr lang="en-GB" sz="100" b="1">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3222822"/>
                  </a:ext>
                </a:extLst>
              </a:tr>
              <a:tr h="679089">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endParaRPr lang="en-GB" sz="43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103675"/>
                  </a:ext>
                </a:extLst>
              </a:tr>
            </a:tbl>
          </a:graphicData>
        </a:graphic>
      </p:graphicFrame>
      <p:graphicFrame>
        <p:nvGraphicFramePr>
          <p:cNvPr id="30" name="Table 29">
            <a:extLst>
              <a:ext uri="{FF2B5EF4-FFF2-40B4-BE49-F238E27FC236}">
                <a16:creationId xmlns:a16="http://schemas.microsoft.com/office/drawing/2014/main" id="{37C2A755-F88F-4886-9CE1-6AFACBC5E8C9}"/>
              </a:ext>
            </a:extLst>
          </p:cNvPr>
          <p:cNvGraphicFramePr>
            <a:graphicFrameLocks noGrp="1"/>
          </p:cNvGraphicFramePr>
          <p:nvPr>
            <p:extLst>
              <p:ext uri="{D42A27DB-BD31-4B8C-83A1-F6EECF244321}">
                <p14:modId xmlns:p14="http://schemas.microsoft.com/office/powerpoint/2010/main" val="987263151"/>
              </p:ext>
            </p:extLst>
          </p:nvPr>
        </p:nvGraphicFramePr>
        <p:xfrm>
          <a:off x="2105025" y="1799983"/>
          <a:ext cx="981075" cy="1697724"/>
        </p:xfrm>
        <a:graphic>
          <a:graphicData uri="http://schemas.openxmlformats.org/drawingml/2006/table">
            <a:tbl>
              <a:tblPr firstRow="1" bandRow="1">
                <a:tableStyleId>{5940675A-B579-460E-94D1-54222C63F5DA}</a:tableStyleId>
              </a:tblPr>
              <a:tblGrid>
                <a:gridCol w="327025">
                  <a:extLst>
                    <a:ext uri="{9D8B030D-6E8A-4147-A177-3AD203B41FA5}">
                      <a16:colId xmlns:a16="http://schemas.microsoft.com/office/drawing/2014/main" val="850849013"/>
                    </a:ext>
                  </a:extLst>
                </a:gridCol>
                <a:gridCol w="327025">
                  <a:extLst>
                    <a:ext uri="{9D8B030D-6E8A-4147-A177-3AD203B41FA5}">
                      <a16:colId xmlns:a16="http://schemas.microsoft.com/office/drawing/2014/main" val="2944161667"/>
                    </a:ext>
                  </a:extLst>
                </a:gridCol>
                <a:gridCol w="327025">
                  <a:extLst>
                    <a:ext uri="{9D8B030D-6E8A-4147-A177-3AD203B41FA5}">
                      <a16:colId xmlns:a16="http://schemas.microsoft.com/office/drawing/2014/main" val="3592794429"/>
                    </a:ext>
                  </a:extLst>
                </a:gridCol>
              </a:tblGrid>
              <a:tr h="565908">
                <a:tc>
                  <a:txBody>
                    <a:bodyPr/>
                    <a:lstStyle/>
                    <a:p>
                      <a:endParaRPr lang="en-GB"/>
                    </a:p>
                  </a:txBody>
                  <a:tcPr>
                    <a:solidFill>
                      <a:schemeClr val="accent6"/>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2702685428"/>
                  </a:ext>
                </a:extLst>
              </a:tr>
              <a:tr h="565908">
                <a:tc>
                  <a:txBody>
                    <a:bodyPr/>
                    <a:lstStyle/>
                    <a:p>
                      <a:endParaRPr lang="en-GB" dirty="0"/>
                    </a:p>
                  </a:txBody>
                  <a:tcPr>
                    <a:solidFill>
                      <a:schemeClr val="bg1"/>
                    </a:solidFill>
                  </a:tcPr>
                </a:tc>
                <a:tc>
                  <a:txBody>
                    <a:bodyPr/>
                    <a:lstStyle/>
                    <a:p>
                      <a:endParaRPr lang="en-GB" dirty="0"/>
                    </a:p>
                  </a:txBody>
                  <a:tcPr>
                    <a:solidFill>
                      <a:schemeClr val="accent6"/>
                    </a:solidFill>
                  </a:tcPr>
                </a:tc>
                <a:tc>
                  <a:txBody>
                    <a:bodyPr/>
                    <a:lstStyle/>
                    <a:p>
                      <a:endParaRPr lang="en-GB" dirty="0"/>
                    </a:p>
                  </a:txBody>
                  <a:tcPr>
                    <a:solidFill>
                      <a:schemeClr val="bg1"/>
                    </a:solidFill>
                  </a:tcPr>
                </a:tc>
                <a:extLst>
                  <a:ext uri="{0D108BD9-81ED-4DB2-BD59-A6C34878D82A}">
                    <a16:rowId xmlns:a16="http://schemas.microsoft.com/office/drawing/2014/main" val="122376326"/>
                  </a:ext>
                </a:extLst>
              </a:tr>
              <a:tr h="565908">
                <a:tc>
                  <a:txBody>
                    <a:bodyPr/>
                    <a:lstStyle/>
                    <a:p>
                      <a:endParaRPr lang="en-GB"/>
                    </a:p>
                  </a:txBody>
                  <a:tcPr>
                    <a:solidFill>
                      <a:schemeClr val="bg1"/>
                    </a:solidFill>
                  </a:tcPr>
                </a:tc>
                <a:tc>
                  <a:txBody>
                    <a:bodyPr/>
                    <a:lstStyle/>
                    <a:p>
                      <a:endParaRPr lang="en-GB"/>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2813364561"/>
                  </a:ext>
                </a:extLst>
              </a:tr>
            </a:tbl>
          </a:graphicData>
        </a:graphic>
      </p:graphicFrame>
      <p:graphicFrame>
        <p:nvGraphicFramePr>
          <p:cNvPr id="31" name="Table 30">
            <a:extLst>
              <a:ext uri="{FF2B5EF4-FFF2-40B4-BE49-F238E27FC236}">
                <a16:creationId xmlns:a16="http://schemas.microsoft.com/office/drawing/2014/main" id="{4E8509CF-AC41-4D03-83C0-5ED3BDF05F35}"/>
              </a:ext>
            </a:extLst>
          </p:cNvPr>
          <p:cNvGraphicFramePr>
            <a:graphicFrameLocks noGrp="1"/>
          </p:cNvGraphicFramePr>
          <p:nvPr>
            <p:extLst>
              <p:ext uri="{D42A27DB-BD31-4B8C-83A1-F6EECF244321}">
                <p14:modId xmlns:p14="http://schemas.microsoft.com/office/powerpoint/2010/main" val="156555753"/>
              </p:ext>
            </p:extLst>
          </p:nvPr>
        </p:nvGraphicFramePr>
        <p:xfrm>
          <a:off x="3800475" y="1799983"/>
          <a:ext cx="981075" cy="1697724"/>
        </p:xfrm>
        <a:graphic>
          <a:graphicData uri="http://schemas.openxmlformats.org/drawingml/2006/table">
            <a:tbl>
              <a:tblPr firstRow="1" bandRow="1">
                <a:tableStyleId>{5940675A-B579-460E-94D1-54222C63F5DA}</a:tableStyleId>
              </a:tblPr>
              <a:tblGrid>
                <a:gridCol w="327025">
                  <a:extLst>
                    <a:ext uri="{9D8B030D-6E8A-4147-A177-3AD203B41FA5}">
                      <a16:colId xmlns:a16="http://schemas.microsoft.com/office/drawing/2014/main" val="850849013"/>
                    </a:ext>
                  </a:extLst>
                </a:gridCol>
                <a:gridCol w="327025">
                  <a:extLst>
                    <a:ext uri="{9D8B030D-6E8A-4147-A177-3AD203B41FA5}">
                      <a16:colId xmlns:a16="http://schemas.microsoft.com/office/drawing/2014/main" val="2944161667"/>
                    </a:ext>
                  </a:extLst>
                </a:gridCol>
                <a:gridCol w="327025">
                  <a:extLst>
                    <a:ext uri="{9D8B030D-6E8A-4147-A177-3AD203B41FA5}">
                      <a16:colId xmlns:a16="http://schemas.microsoft.com/office/drawing/2014/main" val="3592794429"/>
                    </a:ext>
                  </a:extLst>
                </a:gridCol>
              </a:tblGrid>
              <a:tr h="565908">
                <a:tc>
                  <a:txBody>
                    <a:bodyPr/>
                    <a:lstStyle/>
                    <a:p>
                      <a:endParaRPr lang="en-GB"/>
                    </a:p>
                  </a:txBody>
                  <a:tcPr>
                    <a:solidFill>
                      <a:schemeClr val="bg1"/>
                    </a:solidFill>
                  </a:tcPr>
                </a:tc>
                <a:tc>
                  <a:txBody>
                    <a:bodyPr/>
                    <a:lstStyle/>
                    <a:p>
                      <a:endParaRPr lang="en-GB" dirty="0"/>
                    </a:p>
                  </a:txBody>
                  <a:tcPr>
                    <a:solidFill>
                      <a:schemeClr val="bg1"/>
                    </a:solidFill>
                  </a:tcPr>
                </a:tc>
                <a:tc>
                  <a:txBody>
                    <a:bodyPr/>
                    <a:lstStyle/>
                    <a:p>
                      <a:endParaRPr lang="en-GB"/>
                    </a:p>
                  </a:txBody>
                  <a:tcPr>
                    <a:solidFill>
                      <a:schemeClr val="accent6"/>
                    </a:solidFill>
                  </a:tcPr>
                </a:tc>
                <a:extLst>
                  <a:ext uri="{0D108BD9-81ED-4DB2-BD59-A6C34878D82A}">
                    <a16:rowId xmlns:a16="http://schemas.microsoft.com/office/drawing/2014/main" val="2702685428"/>
                  </a:ext>
                </a:extLst>
              </a:tr>
              <a:tr h="565908">
                <a:tc>
                  <a:txBody>
                    <a:bodyPr/>
                    <a:lstStyle/>
                    <a:p>
                      <a:endParaRPr lang="en-GB"/>
                    </a:p>
                  </a:txBody>
                  <a:tcPr>
                    <a:solidFill>
                      <a:schemeClr val="accent6"/>
                    </a:solidFill>
                  </a:tcPr>
                </a:tc>
                <a:tc>
                  <a:txBody>
                    <a:bodyPr/>
                    <a:lstStyle/>
                    <a:p>
                      <a:endParaRPr lang="en-GB" dirty="0"/>
                    </a:p>
                  </a:txBody>
                  <a:tcPr>
                    <a:solidFill>
                      <a:schemeClr val="bg1"/>
                    </a:solidFill>
                  </a:tcPr>
                </a:tc>
                <a:tc>
                  <a:txBody>
                    <a:bodyPr/>
                    <a:lstStyle/>
                    <a:p>
                      <a:endParaRPr lang="en-GB"/>
                    </a:p>
                  </a:txBody>
                  <a:tcPr>
                    <a:solidFill>
                      <a:schemeClr val="accent6"/>
                    </a:solidFill>
                  </a:tcPr>
                </a:tc>
                <a:extLst>
                  <a:ext uri="{0D108BD9-81ED-4DB2-BD59-A6C34878D82A}">
                    <a16:rowId xmlns:a16="http://schemas.microsoft.com/office/drawing/2014/main" val="122376326"/>
                  </a:ext>
                </a:extLst>
              </a:tr>
              <a:tr h="565908">
                <a:tc>
                  <a:txBody>
                    <a:bodyPr/>
                    <a:lstStyle/>
                    <a:p>
                      <a:endParaRPr lang="en-GB" dirty="0"/>
                    </a:p>
                  </a:txBody>
                  <a:tcPr>
                    <a:solidFill>
                      <a:schemeClr val="bg1"/>
                    </a:solidFill>
                  </a:tcPr>
                </a:tc>
                <a:tc>
                  <a:txBody>
                    <a:bodyPr/>
                    <a:lstStyle/>
                    <a:p>
                      <a:endParaRPr lang="en-GB" dirty="0"/>
                    </a:p>
                  </a:txBody>
                  <a:tcPr>
                    <a:solidFill>
                      <a:schemeClr val="accent6"/>
                    </a:solidFill>
                  </a:tcPr>
                </a:tc>
                <a:tc>
                  <a:txBody>
                    <a:bodyPr/>
                    <a:lstStyle/>
                    <a:p>
                      <a:endParaRPr lang="en-GB" dirty="0"/>
                    </a:p>
                  </a:txBody>
                  <a:tcPr>
                    <a:solidFill>
                      <a:schemeClr val="bg1"/>
                    </a:solidFill>
                  </a:tcPr>
                </a:tc>
                <a:extLst>
                  <a:ext uri="{0D108BD9-81ED-4DB2-BD59-A6C34878D82A}">
                    <a16:rowId xmlns:a16="http://schemas.microsoft.com/office/drawing/2014/main" val="2813364561"/>
                  </a:ext>
                </a:extLst>
              </a:tr>
            </a:tbl>
          </a:graphicData>
        </a:graphic>
      </p:graphicFrame>
      <p:graphicFrame>
        <p:nvGraphicFramePr>
          <p:cNvPr id="32" name="Table 31">
            <a:extLst>
              <a:ext uri="{FF2B5EF4-FFF2-40B4-BE49-F238E27FC236}">
                <a16:creationId xmlns:a16="http://schemas.microsoft.com/office/drawing/2014/main" id="{875EF4CD-B474-464D-8EEF-6BFA07FD7573}"/>
              </a:ext>
            </a:extLst>
          </p:cNvPr>
          <p:cNvGraphicFramePr>
            <a:graphicFrameLocks noGrp="1"/>
          </p:cNvGraphicFramePr>
          <p:nvPr>
            <p:extLst>
              <p:ext uri="{D42A27DB-BD31-4B8C-83A1-F6EECF244321}">
                <p14:modId xmlns:p14="http://schemas.microsoft.com/office/powerpoint/2010/main" val="1743309744"/>
              </p:ext>
            </p:extLst>
          </p:nvPr>
        </p:nvGraphicFramePr>
        <p:xfrm>
          <a:off x="5495925" y="1799983"/>
          <a:ext cx="981075" cy="1697724"/>
        </p:xfrm>
        <a:graphic>
          <a:graphicData uri="http://schemas.openxmlformats.org/drawingml/2006/table">
            <a:tbl>
              <a:tblPr firstRow="1" bandRow="1">
                <a:tableStyleId>{5940675A-B579-460E-94D1-54222C63F5DA}</a:tableStyleId>
              </a:tblPr>
              <a:tblGrid>
                <a:gridCol w="327025">
                  <a:extLst>
                    <a:ext uri="{9D8B030D-6E8A-4147-A177-3AD203B41FA5}">
                      <a16:colId xmlns:a16="http://schemas.microsoft.com/office/drawing/2014/main" val="850849013"/>
                    </a:ext>
                  </a:extLst>
                </a:gridCol>
                <a:gridCol w="327025">
                  <a:extLst>
                    <a:ext uri="{9D8B030D-6E8A-4147-A177-3AD203B41FA5}">
                      <a16:colId xmlns:a16="http://schemas.microsoft.com/office/drawing/2014/main" val="2944161667"/>
                    </a:ext>
                  </a:extLst>
                </a:gridCol>
                <a:gridCol w="327025">
                  <a:extLst>
                    <a:ext uri="{9D8B030D-6E8A-4147-A177-3AD203B41FA5}">
                      <a16:colId xmlns:a16="http://schemas.microsoft.com/office/drawing/2014/main" val="3592794429"/>
                    </a:ext>
                  </a:extLst>
                </a:gridCol>
              </a:tblGrid>
              <a:tr h="565908">
                <a:tc>
                  <a:txBody>
                    <a:bodyPr/>
                    <a:lstStyle/>
                    <a:p>
                      <a:endParaRPr lang="en-GB"/>
                    </a:p>
                  </a:txBody>
                  <a:tcPr>
                    <a:solidFill>
                      <a:schemeClr val="bg1"/>
                    </a:solidFill>
                  </a:tcPr>
                </a:tc>
                <a:tc>
                  <a:txBody>
                    <a:bodyPr/>
                    <a:lstStyle/>
                    <a:p>
                      <a:endParaRPr lang="en-GB"/>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2702685428"/>
                  </a:ext>
                </a:extLst>
              </a:tr>
              <a:tr h="565908">
                <a:tc>
                  <a:txBody>
                    <a:bodyPr/>
                    <a:lstStyle/>
                    <a:p>
                      <a:endParaRPr lang="en-GB"/>
                    </a:p>
                  </a:txBody>
                  <a:tcPr>
                    <a:solidFill>
                      <a:schemeClr val="bg1"/>
                    </a:solidFill>
                  </a:tcPr>
                </a:tc>
                <a:tc>
                  <a:txBody>
                    <a:bodyPr/>
                    <a:lstStyle/>
                    <a:p>
                      <a:endParaRPr lang="en-GB"/>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122376326"/>
                  </a:ext>
                </a:extLst>
              </a:tr>
              <a:tr h="565908">
                <a:tc>
                  <a:txBody>
                    <a:bodyPr/>
                    <a:lstStyle/>
                    <a:p>
                      <a:endParaRPr lang="en-GB"/>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accent6"/>
                    </a:solidFill>
                  </a:tcPr>
                </a:tc>
                <a:extLst>
                  <a:ext uri="{0D108BD9-81ED-4DB2-BD59-A6C34878D82A}">
                    <a16:rowId xmlns:a16="http://schemas.microsoft.com/office/drawing/2014/main" val="2813364561"/>
                  </a:ext>
                </a:extLst>
              </a:tr>
            </a:tbl>
          </a:graphicData>
        </a:graphic>
      </p:graphicFrame>
    </p:spTree>
    <p:extLst>
      <p:ext uri="{BB962C8B-B14F-4D97-AF65-F5344CB8AC3E}">
        <p14:creationId xmlns:p14="http://schemas.microsoft.com/office/powerpoint/2010/main" val="3078500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extBox 8">
            <a:extLst>
              <a:ext uri="{FF2B5EF4-FFF2-40B4-BE49-F238E27FC236}">
                <a16:creationId xmlns:a16="http://schemas.microsoft.com/office/drawing/2014/main" id="{C75926E5-55F2-4165-861E-7885B5B55D5D}"/>
              </a:ext>
            </a:extLst>
          </p:cNvPr>
          <p:cNvSpPr txBox="1"/>
          <p:nvPr/>
        </p:nvSpPr>
        <p:spPr>
          <a:xfrm>
            <a:off x="43586"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a:latin typeface="Arial" panose="020B0604020202020204" pitchFamily="34" charset="0"/>
                <a:cs typeface="Arial" panose="020B0604020202020204" pitchFamily="34" charset="0"/>
              </a:rPr>
              <a:t>© </a:t>
            </a:r>
            <a:r>
              <a:rPr lang="en-GB" sz="500" b="1">
                <a:latin typeface="Century Gothic" panose="020B0502020202020204" pitchFamily="34" charset="0"/>
                <a:cs typeface="Arial" panose="020B0604020202020204" pitchFamily="34" charset="0"/>
              </a:rPr>
              <a:t>Classroom Secrets Limited 2018</a:t>
            </a:r>
          </a:p>
        </p:txBody>
      </p:sp>
      <p:pic>
        <p:nvPicPr>
          <p:cNvPr id="17" name="Picture 16" descr="A close up of a sign&#10;&#10;Description generated with high confidence">
            <a:extLst>
              <a:ext uri="{FF2B5EF4-FFF2-40B4-BE49-F238E27FC236}">
                <a16:creationId xmlns:a16="http://schemas.microsoft.com/office/drawing/2014/main" id="{1BFC03DC-B2AD-4C1C-B77A-55B0AD9AAD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27" name="Picture 26">
            <a:extLst>
              <a:ext uri="{FF2B5EF4-FFF2-40B4-BE49-F238E27FC236}">
                <a16:creationId xmlns:a16="http://schemas.microsoft.com/office/drawing/2014/main" id="{F81FA16E-B741-472A-A984-3019C3AC632B}"/>
              </a:ext>
            </a:extLst>
          </p:cNvPr>
          <p:cNvPicPr>
            <a:picLocks noChangeAspect="1"/>
          </p:cNvPicPr>
          <p:nvPr/>
        </p:nvPicPr>
        <p:blipFill>
          <a:blip r:embed="rId4"/>
          <a:stretch>
            <a:fillRect/>
          </a:stretch>
        </p:blipFill>
        <p:spPr>
          <a:xfrm>
            <a:off x="115438" y="137318"/>
            <a:ext cx="8913124" cy="6322100"/>
          </a:xfrm>
          <a:prstGeom prst="rect">
            <a:avLst/>
          </a:prstGeom>
        </p:spPr>
      </p:pic>
      <p:sp>
        <p:nvSpPr>
          <p:cNvPr id="28" name="Rectangle 27">
            <a:extLst>
              <a:ext uri="{FF2B5EF4-FFF2-40B4-BE49-F238E27FC236}">
                <a16:creationId xmlns:a16="http://schemas.microsoft.com/office/drawing/2014/main" id="{5EBF915C-DB23-4672-B3E7-AA135764FA6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Varied Fluency 1</a:t>
            </a:r>
          </a:p>
          <a:p>
            <a:pPr lvl="0" algn="ctr"/>
            <a:endParaRPr lang="en-GB" sz="2000" b="1">
              <a:solidFill>
                <a:schemeClr val="tx1"/>
              </a:solidFill>
              <a:latin typeface="Century Gothic" panose="020B0502020202020204" pitchFamily="34" charset="0"/>
            </a:endParaRPr>
          </a:p>
          <a:p>
            <a:pPr lvl="0" algn="ctr"/>
            <a:r>
              <a:rPr lang="en-GB" sz="2000" b="1">
                <a:solidFill>
                  <a:schemeClr val="tx1"/>
                </a:solidFill>
                <a:latin typeface="Century Gothic" panose="020B0502020202020204" pitchFamily="34" charset="0"/>
              </a:rPr>
              <a:t>Complete these equations.</a:t>
            </a:r>
          </a:p>
          <a:p>
            <a:pPr lvl="0" algn="ctr"/>
            <a:endParaRPr lang="en-GB" sz="2000" b="1">
              <a:solidFill>
                <a:schemeClr val="tx1"/>
              </a:solidFill>
              <a:latin typeface="Century Gothic" panose="020B0502020202020204" pitchFamily="34" charset="0"/>
            </a:endParaRPr>
          </a:p>
        </p:txBody>
      </p:sp>
      <p:graphicFrame>
        <p:nvGraphicFramePr>
          <p:cNvPr id="29" name="Table 28">
            <a:extLst>
              <a:ext uri="{FF2B5EF4-FFF2-40B4-BE49-F238E27FC236}">
                <a16:creationId xmlns:a16="http://schemas.microsoft.com/office/drawing/2014/main" id="{6D30D8DE-E37C-4447-858A-4A4F6F1EC052}"/>
              </a:ext>
            </a:extLst>
          </p:cNvPr>
          <p:cNvGraphicFramePr>
            <a:graphicFrameLocks noGrp="1"/>
          </p:cNvGraphicFramePr>
          <p:nvPr>
            <p:extLst>
              <p:ext uri="{D42A27DB-BD31-4B8C-83A1-F6EECF244321}">
                <p14:modId xmlns:p14="http://schemas.microsoft.com/office/powerpoint/2010/main" val="1402173130"/>
              </p:ext>
            </p:extLst>
          </p:nvPr>
        </p:nvGraphicFramePr>
        <p:xfrm>
          <a:off x="1292309" y="1799983"/>
          <a:ext cx="6559381" cy="1697724"/>
        </p:xfrm>
        <a:graphic>
          <a:graphicData uri="http://schemas.openxmlformats.org/drawingml/2006/table">
            <a:tbl>
              <a:tblPr firstRow="1" bandRow="1">
                <a:tableStyleId>{5940675A-B579-460E-94D1-54222C63F5DA}</a:tableStyleId>
              </a:tblPr>
              <a:tblGrid>
                <a:gridCol w="848861">
                  <a:extLst>
                    <a:ext uri="{9D8B030D-6E8A-4147-A177-3AD203B41FA5}">
                      <a16:colId xmlns:a16="http://schemas.microsoft.com/office/drawing/2014/main" val="428118577"/>
                    </a:ext>
                  </a:extLst>
                </a:gridCol>
                <a:gridCol w="848861">
                  <a:extLst>
                    <a:ext uri="{9D8B030D-6E8A-4147-A177-3AD203B41FA5}">
                      <a16:colId xmlns:a16="http://schemas.microsoft.com/office/drawing/2014/main" val="2156655112"/>
                    </a:ext>
                  </a:extLst>
                </a:gridCol>
                <a:gridCol w="848861">
                  <a:extLst>
                    <a:ext uri="{9D8B030D-6E8A-4147-A177-3AD203B41FA5}">
                      <a16:colId xmlns:a16="http://schemas.microsoft.com/office/drawing/2014/main" val="1199038685"/>
                    </a:ext>
                  </a:extLst>
                </a:gridCol>
                <a:gridCol w="848861">
                  <a:extLst>
                    <a:ext uri="{9D8B030D-6E8A-4147-A177-3AD203B41FA5}">
                      <a16:colId xmlns:a16="http://schemas.microsoft.com/office/drawing/2014/main" val="3113627287"/>
                    </a:ext>
                  </a:extLst>
                </a:gridCol>
                <a:gridCol w="848861">
                  <a:extLst>
                    <a:ext uri="{9D8B030D-6E8A-4147-A177-3AD203B41FA5}">
                      <a16:colId xmlns:a16="http://schemas.microsoft.com/office/drawing/2014/main" val="2330044800"/>
                    </a:ext>
                  </a:extLst>
                </a:gridCol>
                <a:gridCol w="848861">
                  <a:extLst>
                    <a:ext uri="{9D8B030D-6E8A-4147-A177-3AD203B41FA5}">
                      <a16:colId xmlns:a16="http://schemas.microsoft.com/office/drawing/2014/main" val="450618093"/>
                    </a:ext>
                  </a:extLst>
                </a:gridCol>
                <a:gridCol w="848861">
                  <a:extLst>
                    <a:ext uri="{9D8B030D-6E8A-4147-A177-3AD203B41FA5}">
                      <a16:colId xmlns:a16="http://schemas.microsoft.com/office/drawing/2014/main" val="763684681"/>
                    </a:ext>
                  </a:extLst>
                </a:gridCol>
                <a:gridCol w="617354">
                  <a:extLst>
                    <a:ext uri="{9D8B030D-6E8A-4147-A177-3AD203B41FA5}">
                      <a16:colId xmlns:a16="http://schemas.microsoft.com/office/drawing/2014/main" val="745370472"/>
                    </a:ext>
                  </a:extLst>
                </a:gridCol>
              </a:tblGrid>
              <a:tr h="679089">
                <a:tc rowSpan="4">
                  <a:txBody>
                    <a:bodyPr/>
                    <a:lstStyle/>
                    <a:p>
                      <a:pPr algn="ctr"/>
                      <a:r>
                        <a:rPr lang="en-GB" sz="4300" b="1">
                          <a:latin typeface="Century Gothic" panose="020B0502020202020204" pitchFamily="34" charset="0"/>
                        </a:rPr>
                        <a:t>A</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4">
                  <a:txBody>
                    <a:bodyPr/>
                    <a:lstStyle/>
                    <a:p>
                      <a:pPr algn="ctr"/>
                      <a:endParaRPr lang="en-GB" sz="4300" b="1">
                        <a:latin typeface="Century Gothic" panose="020B0502020202020204" pitchFamily="34" charset="0"/>
                      </a:endParaRP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4">
                  <a:txBody>
                    <a:bodyPr/>
                    <a:lstStyle/>
                    <a:p>
                      <a:pPr algn="ctr"/>
                      <a:r>
                        <a:rPr lang="en-GB" sz="4300" b="1">
                          <a:latin typeface="Century Gothic" panose="020B0502020202020204" pitchFamily="34" charset="0"/>
                        </a:rPr>
                        <a:t>+</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4">
                  <a:txBody>
                    <a:bodyPr/>
                    <a:lstStyle/>
                    <a:p>
                      <a:pPr algn="ctr"/>
                      <a:endParaRPr lang="en-GB" sz="4300" b="1">
                        <a:latin typeface="Century Gothic" panose="020B0502020202020204" pitchFamily="34" charset="0"/>
                      </a:endParaRP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4">
                  <a:txBody>
                    <a:bodyPr/>
                    <a:lstStyle/>
                    <a:p>
                      <a:pPr algn="ctr"/>
                      <a:r>
                        <a:rPr lang="en-GB" sz="4300" b="1">
                          <a:latin typeface="Century Gothic" panose="020B0502020202020204" pitchFamily="34" charset="0"/>
                        </a:rPr>
                        <a:t>+</a:t>
                      </a: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4">
                  <a:txBody>
                    <a:bodyPr/>
                    <a:lstStyle/>
                    <a:p>
                      <a:pPr algn="ctr"/>
                      <a:endParaRPr lang="en-GB" sz="4300" b="1">
                        <a:latin typeface="Century Gothic" panose="020B0502020202020204" pitchFamily="34" charset="0"/>
                      </a:endParaRPr>
                    </a:p>
                  </a:txBody>
                  <a:tcPr marL="100584" marR="100584" marT="50292" marB="50292"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4">
                  <a:txBody>
                    <a:bodyPr/>
                    <a:lstStyle/>
                    <a:p>
                      <a:pPr algn="ctr"/>
                      <a:r>
                        <a:rPr lang="en-GB" sz="4300" b="1">
                          <a:latin typeface="Century Gothic" panose="020B0502020202020204" pitchFamily="34" charset="0"/>
                        </a:rPr>
                        <a:t>=</a:t>
                      </a:r>
                    </a:p>
                  </a:txBody>
                  <a:tcPr marL="100584" marR="100584" marT="50292" marB="50292"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4300" b="1" dirty="0">
                          <a:solidFill>
                            <a:srgbClr val="FF0000"/>
                          </a:solidFill>
                          <a:latin typeface="Century Gothic" panose="020B0502020202020204" pitchFamily="34" charset="0"/>
                        </a:rPr>
                        <a:t>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53747073"/>
                  </a:ext>
                </a:extLst>
              </a:tr>
              <a:tr h="169773">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endParaRPr lang="en-GB" sz="100" b="1">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5086976"/>
                  </a:ext>
                </a:extLst>
              </a:tr>
              <a:tr h="169773">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endParaRPr lang="en-GB" sz="100" b="1">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3222822"/>
                  </a:ext>
                </a:extLst>
              </a:tr>
              <a:tr h="679089">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r>
                        <a:rPr lang="en-GB" sz="4300" b="1" dirty="0">
                          <a:solidFill>
                            <a:srgbClr val="FF0000"/>
                          </a:solidFill>
                          <a:latin typeface="Century Gothic" panose="020B0502020202020204" pitchFamily="34" charset="0"/>
                        </a:rPr>
                        <a:t>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7103675"/>
                  </a:ext>
                </a:extLst>
              </a:tr>
            </a:tbl>
          </a:graphicData>
        </a:graphic>
      </p:graphicFrame>
      <p:graphicFrame>
        <p:nvGraphicFramePr>
          <p:cNvPr id="30" name="Table 29">
            <a:extLst>
              <a:ext uri="{FF2B5EF4-FFF2-40B4-BE49-F238E27FC236}">
                <a16:creationId xmlns:a16="http://schemas.microsoft.com/office/drawing/2014/main" id="{37C2A755-F88F-4886-9CE1-6AFACBC5E8C9}"/>
              </a:ext>
            </a:extLst>
          </p:cNvPr>
          <p:cNvGraphicFramePr>
            <a:graphicFrameLocks noGrp="1"/>
          </p:cNvGraphicFramePr>
          <p:nvPr>
            <p:extLst/>
          </p:nvPr>
        </p:nvGraphicFramePr>
        <p:xfrm>
          <a:off x="2105025" y="1799983"/>
          <a:ext cx="981075" cy="1697724"/>
        </p:xfrm>
        <a:graphic>
          <a:graphicData uri="http://schemas.openxmlformats.org/drawingml/2006/table">
            <a:tbl>
              <a:tblPr firstRow="1" bandRow="1">
                <a:tableStyleId>{5940675A-B579-460E-94D1-54222C63F5DA}</a:tableStyleId>
              </a:tblPr>
              <a:tblGrid>
                <a:gridCol w="327025">
                  <a:extLst>
                    <a:ext uri="{9D8B030D-6E8A-4147-A177-3AD203B41FA5}">
                      <a16:colId xmlns:a16="http://schemas.microsoft.com/office/drawing/2014/main" val="850849013"/>
                    </a:ext>
                  </a:extLst>
                </a:gridCol>
                <a:gridCol w="327025">
                  <a:extLst>
                    <a:ext uri="{9D8B030D-6E8A-4147-A177-3AD203B41FA5}">
                      <a16:colId xmlns:a16="http://schemas.microsoft.com/office/drawing/2014/main" val="2944161667"/>
                    </a:ext>
                  </a:extLst>
                </a:gridCol>
                <a:gridCol w="327025">
                  <a:extLst>
                    <a:ext uri="{9D8B030D-6E8A-4147-A177-3AD203B41FA5}">
                      <a16:colId xmlns:a16="http://schemas.microsoft.com/office/drawing/2014/main" val="3592794429"/>
                    </a:ext>
                  </a:extLst>
                </a:gridCol>
              </a:tblGrid>
              <a:tr h="565908">
                <a:tc>
                  <a:txBody>
                    <a:bodyPr/>
                    <a:lstStyle/>
                    <a:p>
                      <a:endParaRPr lang="en-GB"/>
                    </a:p>
                  </a:txBody>
                  <a:tcPr>
                    <a:solidFill>
                      <a:schemeClr val="accent6"/>
                    </a:solidFill>
                  </a:tcPr>
                </a:tc>
                <a:tc>
                  <a:txBody>
                    <a:bodyPr/>
                    <a:lstStyle/>
                    <a:p>
                      <a:endParaRPr lang="en-GB" dirty="0"/>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2702685428"/>
                  </a:ext>
                </a:extLst>
              </a:tr>
              <a:tr h="565908">
                <a:tc>
                  <a:txBody>
                    <a:bodyPr/>
                    <a:lstStyle/>
                    <a:p>
                      <a:endParaRPr lang="en-GB" dirty="0"/>
                    </a:p>
                  </a:txBody>
                  <a:tcPr>
                    <a:solidFill>
                      <a:schemeClr val="bg1"/>
                    </a:solidFill>
                  </a:tcPr>
                </a:tc>
                <a:tc>
                  <a:txBody>
                    <a:bodyPr/>
                    <a:lstStyle/>
                    <a:p>
                      <a:endParaRPr lang="en-GB" dirty="0"/>
                    </a:p>
                  </a:txBody>
                  <a:tcPr>
                    <a:solidFill>
                      <a:schemeClr val="accent6"/>
                    </a:solidFill>
                  </a:tcPr>
                </a:tc>
                <a:tc>
                  <a:txBody>
                    <a:bodyPr/>
                    <a:lstStyle/>
                    <a:p>
                      <a:endParaRPr lang="en-GB" dirty="0"/>
                    </a:p>
                  </a:txBody>
                  <a:tcPr>
                    <a:solidFill>
                      <a:schemeClr val="bg1"/>
                    </a:solidFill>
                  </a:tcPr>
                </a:tc>
                <a:extLst>
                  <a:ext uri="{0D108BD9-81ED-4DB2-BD59-A6C34878D82A}">
                    <a16:rowId xmlns:a16="http://schemas.microsoft.com/office/drawing/2014/main" val="122376326"/>
                  </a:ext>
                </a:extLst>
              </a:tr>
              <a:tr h="565908">
                <a:tc>
                  <a:txBody>
                    <a:bodyPr/>
                    <a:lstStyle/>
                    <a:p>
                      <a:endParaRPr lang="en-GB"/>
                    </a:p>
                  </a:txBody>
                  <a:tcPr>
                    <a:solidFill>
                      <a:schemeClr val="bg1"/>
                    </a:solidFill>
                  </a:tcPr>
                </a:tc>
                <a:tc>
                  <a:txBody>
                    <a:bodyPr/>
                    <a:lstStyle/>
                    <a:p>
                      <a:endParaRPr lang="en-GB"/>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2813364561"/>
                  </a:ext>
                </a:extLst>
              </a:tr>
            </a:tbl>
          </a:graphicData>
        </a:graphic>
      </p:graphicFrame>
      <p:graphicFrame>
        <p:nvGraphicFramePr>
          <p:cNvPr id="31" name="Table 30">
            <a:extLst>
              <a:ext uri="{FF2B5EF4-FFF2-40B4-BE49-F238E27FC236}">
                <a16:creationId xmlns:a16="http://schemas.microsoft.com/office/drawing/2014/main" id="{4E8509CF-AC41-4D03-83C0-5ED3BDF05F35}"/>
              </a:ext>
            </a:extLst>
          </p:cNvPr>
          <p:cNvGraphicFramePr>
            <a:graphicFrameLocks noGrp="1"/>
          </p:cNvGraphicFramePr>
          <p:nvPr>
            <p:extLst/>
          </p:nvPr>
        </p:nvGraphicFramePr>
        <p:xfrm>
          <a:off x="3800475" y="1799983"/>
          <a:ext cx="981075" cy="1697724"/>
        </p:xfrm>
        <a:graphic>
          <a:graphicData uri="http://schemas.openxmlformats.org/drawingml/2006/table">
            <a:tbl>
              <a:tblPr firstRow="1" bandRow="1">
                <a:tableStyleId>{5940675A-B579-460E-94D1-54222C63F5DA}</a:tableStyleId>
              </a:tblPr>
              <a:tblGrid>
                <a:gridCol w="327025">
                  <a:extLst>
                    <a:ext uri="{9D8B030D-6E8A-4147-A177-3AD203B41FA5}">
                      <a16:colId xmlns:a16="http://schemas.microsoft.com/office/drawing/2014/main" val="850849013"/>
                    </a:ext>
                  </a:extLst>
                </a:gridCol>
                <a:gridCol w="327025">
                  <a:extLst>
                    <a:ext uri="{9D8B030D-6E8A-4147-A177-3AD203B41FA5}">
                      <a16:colId xmlns:a16="http://schemas.microsoft.com/office/drawing/2014/main" val="2944161667"/>
                    </a:ext>
                  </a:extLst>
                </a:gridCol>
                <a:gridCol w="327025">
                  <a:extLst>
                    <a:ext uri="{9D8B030D-6E8A-4147-A177-3AD203B41FA5}">
                      <a16:colId xmlns:a16="http://schemas.microsoft.com/office/drawing/2014/main" val="3592794429"/>
                    </a:ext>
                  </a:extLst>
                </a:gridCol>
              </a:tblGrid>
              <a:tr h="565908">
                <a:tc>
                  <a:txBody>
                    <a:bodyPr/>
                    <a:lstStyle/>
                    <a:p>
                      <a:endParaRPr lang="en-GB"/>
                    </a:p>
                  </a:txBody>
                  <a:tcPr>
                    <a:solidFill>
                      <a:schemeClr val="bg1"/>
                    </a:solidFill>
                  </a:tcPr>
                </a:tc>
                <a:tc>
                  <a:txBody>
                    <a:bodyPr/>
                    <a:lstStyle/>
                    <a:p>
                      <a:endParaRPr lang="en-GB" dirty="0"/>
                    </a:p>
                  </a:txBody>
                  <a:tcPr>
                    <a:solidFill>
                      <a:schemeClr val="bg1"/>
                    </a:solidFill>
                  </a:tcPr>
                </a:tc>
                <a:tc>
                  <a:txBody>
                    <a:bodyPr/>
                    <a:lstStyle/>
                    <a:p>
                      <a:endParaRPr lang="en-GB"/>
                    </a:p>
                  </a:txBody>
                  <a:tcPr>
                    <a:solidFill>
                      <a:schemeClr val="accent6"/>
                    </a:solidFill>
                  </a:tcPr>
                </a:tc>
                <a:extLst>
                  <a:ext uri="{0D108BD9-81ED-4DB2-BD59-A6C34878D82A}">
                    <a16:rowId xmlns:a16="http://schemas.microsoft.com/office/drawing/2014/main" val="2702685428"/>
                  </a:ext>
                </a:extLst>
              </a:tr>
              <a:tr h="565908">
                <a:tc>
                  <a:txBody>
                    <a:bodyPr/>
                    <a:lstStyle/>
                    <a:p>
                      <a:endParaRPr lang="en-GB"/>
                    </a:p>
                  </a:txBody>
                  <a:tcPr>
                    <a:solidFill>
                      <a:schemeClr val="accent6"/>
                    </a:solidFill>
                  </a:tcPr>
                </a:tc>
                <a:tc>
                  <a:txBody>
                    <a:bodyPr/>
                    <a:lstStyle/>
                    <a:p>
                      <a:endParaRPr lang="en-GB" dirty="0"/>
                    </a:p>
                  </a:txBody>
                  <a:tcPr>
                    <a:solidFill>
                      <a:schemeClr val="bg1"/>
                    </a:solidFill>
                  </a:tcPr>
                </a:tc>
                <a:tc>
                  <a:txBody>
                    <a:bodyPr/>
                    <a:lstStyle/>
                    <a:p>
                      <a:endParaRPr lang="en-GB"/>
                    </a:p>
                  </a:txBody>
                  <a:tcPr>
                    <a:solidFill>
                      <a:schemeClr val="accent6"/>
                    </a:solidFill>
                  </a:tcPr>
                </a:tc>
                <a:extLst>
                  <a:ext uri="{0D108BD9-81ED-4DB2-BD59-A6C34878D82A}">
                    <a16:rowId xmlns:a16="http://schemas.microsoft.com/office/drawing/2014/main" val="122376326"/>
                  </a:ext>
                </a:extLst>
              </a:tr>
              <a:tr h="565908">
                <a:tc>
                  <a:txBody>
                    <a:bodyPr/>
                    <a:lstStyle/>
                    <a:p>
                      <a:endParaRPr lang="en-GB" dirty="0"/>
                    </a:p>
                  </a:txBody>
                  <a:tcPr>
                    <a:solidFill>
                      <a:schemeClr val="bg1"/>
                    </a:solidFill>
                  </a:tcPr>
                </a:tc>
                <a:tc>
                  <a:txBody>
                    <a:bodyPr/>
                    <a:lstStyle/>
                    <a:p>
                      <a:endParaRPr lang="en-GB" dirty="0"/>
                    </a:p>
                  </a:txBody>
                  <a:tcPr>
                    <a:solidFill>
                      <a:schemeClr val="accent6"/>
                    </a:solidFill>
                  </a:tcPr>
                </a:tc>
                <a:tc>
                  <a:txBody>
                    <a:bodyPr/>
                    <a:lstStyle/>
                    <a:p>
                      <a:endParaRPr lang="en-GB" dirty="0"/>
                    </a:p>
                  </a:txBody>
                  <a:tcPr>
                    <a:solidFill>
                      <a:schemeClr val="bg1"/>
                    </a:solidFill>
                  </a:tcPr>
                </a:tc>
                <a:extLst>
                  <a:ext uri="{0D108BD9-81ED-4DB2-BD59-A6C34878D82A}">
                    <a16:rowId xmlns:a16="http://schemas.microsoft.com/office/drawing/2014/main" val="2813364561"/>
                  </a:ext>
                </a:extLst>
              </a:tr>
            </a:tbl>
          </a:graphicData>
        </a:graphic>
      </p:graphicFrame>
      <p:graphicFrame>
        <p:nvGraphicFramePr>
          <p:cNvPr id="32" name="Table 31">
            <a:extLst>
              <a:ext uri="{FF2B5EF4-FFF2-40B4-BE49-F238E27FC236}">
                <a16:creationId xmlns:a16="http://schemas.microsoft.com/office/drawing/2014/main" id="{875EF4CD-B474-464D-8EEF-6BFA07FD7573}"/>
              </a:ext>
            </a:extLst>
          </p:cNvPr>
          <p:cNvGraphicFramePr>
            <a:graphicFrameLocks noGrp="1"/>
          </p:cNvGraphicFramePr>
          <p:nvPr>
            <p:extLst/>
          </p:nvPr>
        </p:nvGraphicFramePr>
        <p:xfrm>
          <a:off x="5495925" y="1799983"/>
          <a:ext cx="981075" cy="1697724"/>
        </p:xfrm>
        <a:graphic>
          <a:graphicData uri="http://schemas.openxmlformats.org/drawingml/2006/table">
            <a:tbl>
              <a:tblPr firstRow="1" bandRow="1">
                <a:tableStyleId>{5940675A-B579-460E-94D1-54222C63F5DA}</a:tableStyleId>
              </a:tblPr>
              <a:tblGrid>
                <a:gridCol w="327025">
                  <a:extLst>
                    <a:ext uri="{9D8B030D-6E8A-4147-A177-3AD203B41FA5}">
                      <a16:colId xmlns:a16="http://schemas.microsoft.com/office/drawing/2014/main" val="850849013"/>
                    </a:ext>
                  </a:extLst>
                </a:gridCol>
                <a:gridCol w="327025">
                  <a:extLst>
                    <a:ext uri="{9D8B030D-6E8A-4147-A177-3AD203B41FA5}">
                      <a16:colId xmlns:a16="http://schemas.microsoft.com/office/drawing/2014/main" val="2944161667"/>
                    </a:ext>
                  </a:extLst>
                </a:gridCol>
                <a:gridCol w="327025">
                  <a:extLst>
                    <a:ext uri="{9D8B030D-6E8A-4147-A177-3AD203B41FA5}">
                      <a16:colId xmlns:a16="http://schemas.microsoft.com/office/drawing/2014/main" val="3592794429"/>
                    </a:ext>
                  </a:extLst>
                </a:gridCol>
              </a:tblGrid>
              <a:tr h="565908">
                <a:tc>
                  <a:txBody>
                    <a:bodyPr/>
                    <a:lstStyle/>
                    <a:p>
                      <a:endParaRPr lang="en-GB"/>
                    </a:p>
                  </a:txBody>
                  <a:tcPr>
                    <a:solidFill>
                      <a:schemeClr val="bg1"/>
                    </a:solidFill>
                  </a:tcPr>
                </a:tc>
                <a:tc>
                  <a:txBody>
                    <a:bodyPr/>
                    <a:lstStyle/>
                    <a:p>
                      <a:endParaRPr lang="en-GB"/>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2702685428"/>
                  </a:ext>
                </a:extLst>
              </a:tr>
              <a:tr h="565908">
                <a:tc>
                  <a:txBody>
                    <a:bodyPr/>
                    <a:lstStyle/>
                    <a:p>
                      <a:endParaRPr lang="en-GB"/>
                    </a:p>
                  </a:txBody>
                  <a:tcPr>
                    <a:solidFill>
                      <a:schemeClr val="bg1"/>
                    </a:solidFill>
                  </a:tcPr>
                </a:tc>
                <a:tc>
                  <a:txBody>
                    <a:bodyPr/>
                    <a:lstStyle/>
                    <a:p>
                      <a:endParaRPr lang="en-GB"/>
                    </a:p>
                  </a:txBody>
                  <a:tcPr>
                    <a:solidFill>
                      <a:schemeClr val="bg1"/>
                    </a:solidFill>
                  </a:tcPr>
                </a:tc>
                <a:tc>
                  <a:txBody>
                    <a:bodyPr/>
                    <a:lstStyle/>
                    <a:p>
                      <a:endParaRPr lang="en-GB" dirty="0"/>
                    </a:p>
                  </a:txBody>
                  <a:tcPr>
                    <a:solidFill>
                      <a:schemeClr val="bg1"/>
                    </a:solidFill>
                  </a:tcPr>
                </a:tc>
                <a:extLst>
                  <a:ext uri="{0D108BD9-81ED-4DB2-BD59-A6C34878D82A}">
                    <a16:rowId xmlns:a16="http://schemas.microsoft.com/office/drawing/2014/main" val="122376326"/>
                  </a:ext>
                </a:extLst>
              </a:tr>
              <a:tr h="565908">
                <a:tc>
                  <a:txBody>
                    <a:bodyPr/>
                    <a:lstStyle/>
                    <a:p>
                      <a:endParaRPr lang="en-GB"/>
                    </a:p>
                  </a:txBody>
                  <a:tcPr>
                    <a:solidFill>
                      <a:schemeClr val="bg1"/>
                    </a:solidFill>
                  </a:tcPr>
                </a:tc>
                <a:tc>
                  <a:txBody>
                    <a:bodyPr/>
                    <a:lstStyle/>
                    <a:p>
                      <a:endParaRPr lang="en-GB" dirty="0"/>
                    </a:p>
                  </a:txBody>
                  <a:tcPr>
                    <a:solidFill>
                      <a:schemeClr val="bg1"/>
                    </a:solidFill>
                  </a:tcPr>
                </a:tc>
                <a:tc>
                  <a:txBody>
                    <a:bodyPr/>
                    <a:lstStyle/>
                    <a:p>
                      <a:endParaRPr lang="en-GB" dirty="0"/>
                    </a:p>
                  </a:txBody>
                  <a:tcPr>
                    <a:solidFill>
                      <a:schemeClr val="accent6"/>
                    </a:solidFill>
                  </a:tcPr>
                </a:tc>
                <a:extLst>
                  <a:ext uri="{0D108BD9-81ED-4DB2-BD59-A6C34878D82A}">
                    <a16:rowId xmlns:a16="http://schemas.microsoft.com/office/drawing/2014/main" val="2813364561"/>
                  </a:ext>
                </a:extLst>
              </a:tr>
            </a:tbl>
          </a:graphicData>
        </a:graphic>
      </p:graphicFrame>
      <p:sp>
        <p:nvSpPr>
          <p:cNvPr id="2" name="TextBox 1">
            <a:extLst>
              <a:ext uri="{FF2B5EF4-FFF2-40B4-BE49-F238E27FC236}">
                <a16:creationId xmlns:a16="http://schemas.microsoft.com/office/drawing/2014/main" id="{48A1DEC9-130E-490B-AFE8-2146753B7FA2}"/>
              </a:ext>
            </a:extLst>
          </p:cNvPr>
          <p:cNvSpPr txBox="1"/>
          <p:nvPr/>
        </p:nvSpPr>
        <p:spPr>
          <a:xfrm>
            <a:off x="7293429" y="3831770"/>
            <a:ext cx="751114" cy="754053"/>
          </a:xfrm>
          <a:prstGeom prst="rect">
            <a:avLst/>
          </a:prstGeom>
          <a:noFill/>
        </p:spPr>
        <p:txBody>
          <a:bodyPr wrap="square" rtlCol="0">
            <a:spAutoFit/>
          </a:bodyPr>
          <a:lstStyle/>
          <a:p>
            <a:r>
              <a:rPr lang="en-GB" sz="4300" b="1" dirty="0">
                <a:solidFill>
                  <a:srgbClr val="FF0000"/>
                </a:solidFill>
                <a:latin typeface="Century Gothic" panose="020B0502020202020204" pitchFamily="34" charset="0"/>
              </a:rPr>
              <a:t>6</a:t>
            </a:r>
          </a:p>
        </p:txBody>
      </p:sp>
      <p:sp>
        <p:nvSpPr>
          <p:cNvPr id="12" name="TextBox 11">
            <a:extLst>
              <a:ext uri="{FF2B5EF4-FFF2-40B4-BE49-F238E27FC236}">
                <a16:creationId xmlns:a16="http://schemas.microsoft.com/office/drawing/2014/main" id="{924A6084-7476-4175-A537-4D504ACEFDC5}"/>
              </a:ext>
            </a:extLst>
          </p:cNvPr>
          <p:cNvSpPr txBox="1"/>
          <p:nvPr/>
        </p:nvSpPr>
        <p:spPr>
          <a:xfrm>
            <a:off x="7293429" y="4876342"/>
            <a:ext cx="751114" cy="754053"/>
          </a:xfrm>
          <a:prstGeom prst="rect">
            <a:avLst/>
          </a:prstGeom>
          <a:noFill/>
        </p:spPr>
        <p:txBody>
          <a:bodyPr wrap="square" rtlCol="0">
            <a:spAutoFit/>
          </a:bodyPr>
          <a:lstStyle/>
          <a:p>
            <a:r>
              <a:rPr lang="en-GB" sz="4300" b="1" dirty="0">
                <a:solidFill>
                  <a:srgbClr val="FF0000"/>
                </a:solidFill>
                <a:latin typeface="Century Gothic" panose="020B0502020202020204" pitchFamily="34" charset="0"/>
              </a:rPr>
              <a:t>9</a:t>
            </a:r>
          </a:p>
        </p:txBody>
      </p:sp>
    </p:spTree>
    <p:extLst>
      <p:ext uri="{BB962C8B-B14F-4D97-AF65-F5344CB8AC3E}">
        <p14:creationId xmlns:p14="http://schemas.microsoft.com/office/powerpoint/2010/main" val="1911405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Varied Fluency 2</a:t>
            </a:r>
          </a:p>
          <a:p>
            <a:pPr lvl="0" algn="ctr"/>
            <a:endParaRPr lang="en-GB" sz="2000" b="1">
              <a:solidFill>
                <a:schemeClr val="tx1"/>
              </a:solidFill>
              <a:latin typeface="Century Gothic" panose="020B0502020202020204" pitchFamily="34" charset="0"/>
            </a:endParaRPr>
          </a:p>
          <a:p>
            <a:pPr lvl="0" algn="ctr"/>
            <a:r>
              <a:rPr lang="en-GB" sz="2000" b="1">
                <a:solidFill>
                  <a:schemeClr val="tx1"/>
                </a:solidFill>
                <a:latin typeface="Century Gothic" panose="020B0502020202020204" pitchFamily="34" charset="0"/>
              </a:rPr>
              <a:t>Complete this equation.</a:t>
            </a:r>
          </a:p>
          <a:p>
            <a:pPr lvl="0" algn="ctr"/>
            <a:endParaRPr lang="en-GB" sz="2000" b="1">
              <a:solidFill>
                <a:schemeClr val="tx1"/>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B0634B6E-A005-488D-8FDF-E33BAA05FCDA}"/>
              </a:ext>
            </a:extLst>
          </p:cNvPr>
          <p:cNvGraphicFramePr>
            <a:graphicFrameLocks noGrp="1"/>
          </p:cNvGraphicFramePr>
          <p:nvPr>
            <p:extLst>
              <p:ext uri="{D42A27DB-BD31-4B8C-83A1-F6EECF244321}">
                <p14:modId xmlns:p14="http://schemas.microsoft.com/office/powerpoint/2010/main" val="2102404219"/>
              </p:ext>
            </p:extLst>
          </p:nvPr>
        </p:nvGraphicFramePr>
        <p:xfrm>
          <a:off x="1957507" y="2125728"/>
          <a:ext cx="5228986" cy="1867496"/>
        </p:xfrm>
        <a:graphic>
          <a:graphicData uri="http://schemas.openxmlformats.org/drawingml/2006/table">
            <a:tbl>
              <a:tblPr firstRow="1" bandRow="1">
                <a:tableStyleId>{5940675A-B579-460E-94D1-54222C63F5DA}</a:tableStyleId>
              </a:tblPr>
              <a:tblGrid>
                <a:gridCol w="746998">
                  <a:extLst>
                    <a:ext uri="{9D8B030D-6E8A-4147-A177-3AD203B41FA5}">
                      <a16:colId xmlns:a16="http://schemas.microsoft.com/office/drawing/2014/main" val="2077624363"/>
                    </a:ext>
                  </a:extLst>
                </a:gridCol>
                <a:gridCol w="746998">
                  <a:extLst>
                    <a:ext uri="{9D8B030D-6E8A-4147-A177-3AD203B41FA5}">
                      <a16:colId xmlns:a16="http://schemas.microsoft.com/office/drawing/2014/main" val="3413591053"/>
                    </a:ext>
                  </a:extLst>
                </a:gridCol>
                <a:gridCol w="746998">
                  <a:extLst>
                    <a:ext uri="{9D8B030D-6E8A-4147-A177-3AD203B41FA5}">
                      <a16:colId xmlns:a16="http://schemas.microsoft.com/office/drawing/2014/main" val="4061760641"/>
                    </a:ext>
                  </a:extLst>
                </a:gridCol>
                <a:gridCol w="746998">
                  <a:extLst>
                    <a:ext uri="{9D8B030D-6E8A-4147-A177-3AD203B41FA5}">
                      <a16:colId xmlns:a16="http://schemas.microsoft.com/office/drawing/2014/main" val="2936040328"/>
                    </a:ext>
                  </a:extLst>
                </a:gridCol>
                <a:gridCol w="746998">
                  <a:extLst>
                    <a:ext uri="{9D8B030D-6E8A-4147-A177-3AD203B41FA5}">
                      <a16:colId xmlns:a16="http://schemas.microsoft.com/office/drawing/2014/main" val="1215272507"/>
                    </a:ext>
                  </a:extLst>
                </a:gridCol>
                <a:gridCol w="746998">
                  <a:extLst>
                    <a:ext uri="{9D8B030D-6E8A-4147-A177-3AD203B41FA5}">
                      <a16:colId xmlns:a16="http://schemas.microsoft.com/office/drawing/2014/main" val="1316853037"/>
                    </a:ext>
                  </a:extLst>
                </a:gridCol>
                <a:gridCol w="746998">
                  <a:extLst>
                    <a:ext uri="{9D8B030D-6E8A-4147-A177-3AD203B41FA5}">
                      <a16:colId xmlns:a16="http://schemas.microsoft.com/office/drawing/2014/main" val="3294916616"/>
                    </a:ext>
                  </a:extLst>
                </a:gridCol>
              </a:tblGrid>
              <a:tr h="746998">
                <a:tc>
                  <a:txBody>
                    <a:bodyPr/>
                    <a:lstStyle/>
                    <a:p>
                      <a:pPr algn="ctr"/>
                      <a:endParaRPr lang="en-GB" sz="47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r>
                        <a:rPr lang="en-GB" sz="4700" b="1">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4700" b="1">
                          <a:latin typeface="Century Gothic" panose="020B0502020202020204" pitchFamily="34" charset="0"/>
                        </a:rPr>
                        <a:t>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4">
                  <a:txBody>
                    <a:bodyPr/>
                    <a:lstStyle/>
                    <a:p>
                      <a:pPr algn="ctr"/>
                      <a:r>
                        <a:rPr lang="en-GB" sz="4700" b="1">
                          <a:latin typeface="Century Gothic" panose="020B0502020202020204" pitchFamily="34" charset="0"/>
                        </a:rPr>
                        <a:t>+</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4700" b="1">
                          <a:latin typeface="Century Gothic" panose="020B0502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en-GB" sz="4700" b="1">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4700" b="1">
                          <a:latin typeface="Century Gothic" panose="020B0502020202020204" pitchFamily="34" charset="0"/>
                        </a:rPr>
                        <a:t>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7036803"/>
                  </a:ext>
                </a:extLst>
              </a:tr>
              <a:tr h="186750">
                <a:tc>
                  <a:txBody>
                    <a:bodyPr/>
                    <a:lstStyle/>
                    <a:p>
                      <a:pPr algn="ctr"/>
                      <a:endParaRPr lang="en-GB" sz="100" b="1">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00">
                        <a:latin typeface="Century Gothic" panose="020B0502020202020204" pitchFamily="34" charset="0"/>
                      </a:endParaRPr>
                    </a:p>
                  </a:txBody>
                  <a:tcPr marL="0" marR="0" marT="0" marB="0" anchor="ctr"/>
                </a:tc>
                <a:tc>
                  <a:txBody>
                    <a:bodyPr/>
                    <a:lstStyle/>
                    <a:p>
                      <a:pPr algn="ctr"/>
                      <a:endParaRPr lang="en-GB" sz="100" b="1">
                        <a:latin typeface="Century Gothic" panose="020B0502020202020204" pitchFamily="34" charset="0"/>
                      </a:endParaRPr>
                    </a:p>
                  </a:txBody>
                  <a:tcPr marL="0" marR="0" marT="0" marB="0"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00">
                        <a:latin typeface="Century Gothic" panose="020B0502020202020204" pitchFamily="34" charset="0"/>
                      </a:endParaRPr>
                    </a:p>
                  </a:txBody>
                  <a:tcPr marL="0" marR="0" marT="0" marB="0" anchor="ctr"/>
                </a:tc>
                <a:tc>
                  <a:txBody>
                    <a:bodyPr/>
                    <a:lstStyle/>
                    <a:p>
                      <a:pPr algn="ctr"/>
                      <a:endParaRPr lang="en-GB" sz="100" b="1">
                        <a:latin typeface="Century Gothic" panose="020B0502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00">
                        <a:latin typeface="Century Gothic" panose="020B0502020202020204" pitchFamily="34" charset="0"/>
                      </a:endParaRPr>
                    </a:p>
                  </a:txBody>
                  <a:tcPr marL="0" marR="0" marT="0" marB="0" anchor="ctr"/>
                </a:tc>
                <a:tc>
                  <a:txBody>
                    <a:bodyPr/>
                    <a:lstStyle/>
                    <a:p>
                      <a:pPr algn="ctr"/>
                      <a:endParaRPr lang="en-GB" sz="100" b="1">
                        <a:latin typeface="Century Gothic" panose="020B0502020202020204" pitchFamily="34" charset="0"/>
                      </a:endParaRPr>
                    </a:p>
                  </a:txBody>
                  <a:tcPr marL="0" marR="0" marT="0" marB="0"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2209097"/>
                  </a:ext>
                </a:extLst>
              </a:tr>
              <a:tr h="186750">
                <a:tc>
                  <a:txBody>
                    <a:bodyPr/>
                    <a:lstStyle/>
                    <a:p>
                      <a:pPr algn="ctr"/>
                      <a:endParaRPr lang="en-GB" sz="100" b="1">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vMerge="1">
                  <a:txBody>
                    <a:bodyPr/>
                    <a:lstStyle/>
                    <a:p>
                      <a:pPr algn="ctr"/>
                      <a:endParaRPr lang="en-GB" sz="100">
                        <a:latin typeface="Century Gothic" panose="020B0502020202020204" pitchFamily="34" charset="0"/>
                      </a:endParaRPr>
                    </a:p>
                  </a:txBody>
                  <a:tcPr marL="0" marR="0" marT="0" marB="0" anchor="ctr"/>
                </a:tc>
                <a:tc>
                  <a:txBody>
                    <a:bodyPr/>
                    <a:lstStyle/>
                    <a:p>
                      <a:pPr algn="ctr"/>
                      <a:endParaRPr lang="en-GB" sz="100" b="1">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00">
                        <a:latin typeface="Century Gothic" panose="020B0502020202020204" pitchFamily="34" charset="0"/>
                      </a:endParaRPr>
                    </a:p>
                  </a:txBody>
                  <a:tcPr marL="0" marR="0" marT="0" marB="0" anchor="ctr"/>
                </a:tc>
                <a:tc>
                  <a:txBody>
                    <a:bodyPr/>
                    <a:lstStyle/>
                    <a:p>
                      <a:pPr algn="ctr"/>
                      <a:endParaRPr lang="en-GB" sz="100" b="1">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vMerge="1">
                  <a:txBody>
                    <a:bodyPr/>
                    <a:lstStyle/>
                    <a:p>
                      <a:pPr algn="ctr"/>
                      <a:endParaRPr lang="en-GB" sz="100">
                        <a:latin typeface="Century Gothic" panose="020B0502020202020204" pitchFamily="34" charset="0"/>
                      </a:endParaRPr>
                    </a:p>
                  </a:txBody>
                  <a:tcPr marL="0" marR="0" marT="0" marB="0" anchor="ctr"/>
                </a:tc>
                <a:tc>
                  <a:txBody>
                    <a:bodyPr/>
                    <a:lstStyle/>
                    <a:p>
                      <a:pPr algn="ctr"/>
                      <a:endParaRPr lang="en-GB" sz="100" b="1">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6548290"/>
                  </a:ext>
                </a:extLst>
              </a:tr>
              <a:tr h="746998">
                <a:tc>
                  <a:txBody>
                    <a:bodyPr/>
                    <a:lstStyle/>
                    <a:p>
                      <a:pPr algn="ctr"/>
                      <a:r>
                        <a:rPr lang="en-GB" sz="4700" b="1">
                          <a:latin typeface="Century Gothic" panose="020B0502020202020204" pitchFamily="34" charset="0"/>
                        </a:rPr>
                        <a:t>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algn="ctr"/>
                      <a:endParaRPr lang="en-GB">
                        <a:latin typeface="Century Gothic" panose="020B0502020202020204" pitchFamily="34" charset="0"/>
                      </a:endParaRPr>
                    </a:p>
                  </a:txBody>
                  <a:tcPr marL="0" marR="0" marT="0" marB="0" anchor="ctr"/>
                </a:tc>
                <a:tc>
                  <a:txBody>
                    <a:bodyPr/>
                    <a:lstStyle/>
                    <a:p>
                      <a:pPr algn="ctr"/>
                      <a:r>
                        <a:rPr lang="en-GB" sz="4700" b="1">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a:latin typeface="Century Gothic" panose="020B0502020202020204" pitchFamily="34" charset="0"/>
                      </a:endParaRPr>
                    </a:p>
                  </a:txBody>
                  <a:tcPr marL="0" marR="0" marT="0" marB="0" anchor="ctr"/>
                </a:tc>
                <a:tc>
                  <a:txBody>
                    <a:bodyPr/>
                    <a:lstStyle/>
                    <a:p>
                      <a:pPr algn="ctr"/>
                      <a:r>
                        <a:rPr lang="en-GB" sz="4700" b="1">
                          <a:latin typeface="Century Gothic" panose="020B0502020202020204" pitchFamily="34" charset="0"/>
                        </a:rPr>
                        <a:t>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algn="ctr"/>
                      <a:endParaRPr lang="en-GB">
                        <a:latin typeface="Century Gothic" panose="020B0502020202020204" pitchFamily="34" charset="0"/>
                      </a:endParaRPr>
                    </a:p>
                  </a:txBody>
                  <a:tcPr marL="0" marR="0" marT="0" marB="0" anchor="ctr"/>
                </a:tc>
                <a:tc>
                  <a:txBody>
                    <a:bodyPr/>
                    <a:lstStyle/>
                    <a:p>
                      <a:pPr algn="ctr"/>
                      <a:endParaRPr lang="en-GB" sz="47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527125"/>
                  </a:ext>
                </a:extLst>
              </a:tr>
            </a:tbl>
          </a:graphicData>
        </a:graphic>
      </p:graphicFrame>
      <p:sp>
        <p:nvSpPr>
          <p:cNvPr id="11" name="TextBox 8">
            <a:extLst>
              <a:ext uri="{FF2B5EF4-FFF2-40B4-BE49-F238E27FC236}">
                <a16:creationId xmlns:a16="http://schemas.microsoft.com/office/drawing/2014/main" id="{7B165B73-52B1-4B89-B331-1F92DF0503FA}"/>
              </a:ext>
            </a:extLst>
          </p:cNvPr>
          <p:cNvSpPr txBox="1"/>
          <p:nvPr/>
        </p:nvSpPr>
        <p:spPr>
          <a:xfrm>
            <a:off x="43586"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a:latin typeface="Arial" panose="020B0604020202020204" pitchFamily="34" charset="0"/>
                <a:cs typeface="Arial" panose="020B0604020202020204" pitchFamily="34" charset="0"/>
              </a:rPr>
              <a:t>© </a:t>
            </a:r>
            <a:r>
              <a:rPr lang="en-GB" sz="500" b="1">
                <a:latin typeface="Century Gothic" panose="020B0502020202020204" pitchFamily="34" charset="0"/>
                <a:cs typeface="Arial" panose="020B0604020202020204" pitchFamily="34" charset="0"/>
              </a:rPr>
              <a:t>Classroom Secrets Limited 2018</a:t>
            </a:r>
          </a:p>
        </p:txBody>
      </p:sp>
      <p:pic>
        <p:nvPicPr>
          <p:cNvPr id="12" name="Picture 11" descr="A close up of a sign&#10;&#10;Description generated with high confidence">
            <a:extLst>
              <a:ext uri="{FF2B5EF4-FFF2-40B4-BE49-F238E27FC236}">
                <a16:creationId xmlns:a16="http://schemas.microsoft.com/office/drawing/2014/main" id="{826CA6B6-FAEE-43A4-A837-035C876CBB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Tree>
    <p:extLst>
      <p:ext uri="{BB962C8B-B14F-4D97-AF65-F5344CB8AC3E}">
        <p14:creationId xmlns:p14="http://schemas.microsoft.com/office/powerpoint/2010/main" val="633299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Varied Fluency 2</a:t>
            </a:r>
          </a:p>
          <a:p>
            <a:pPr lvl="0" algn="ctr"/>
            <a:endParaRPr lang="en-GB" sz="2000" b="1">
              <a:solidFill>
                <a:schemeClr val="tx1"/>
              </a:solidFill>
              <a:latin typeface="Century Gothic" panose="020B0502020202020204" pitchFamily="34" charset="0"/>
            </a:endParaRPr>
          </a:p>
          <a:p>
            <a:pPr lvl="0" algn="ctr"/>
            <a:r>
              <a:rPr lang="en-GB" sz="2000" b="1">
                <a:solidFill>
                  <a:schemeClr val="tx1"/>
                </a:solidFill>
                <a:latin typeface="Century Gothic" panose="020B0502020202020204" pitchFamily="34" charset="0"/>
              </a:rPr>
              <a:t>Complete this equation.</a:t>
            </a:r>
          </a:p>
          <a:p>
            <a:pPr lvl="0" algn="ctr"/>
            <a:endParaRPr lang="en-GB" sz="2000" b="1">
              <a:solidFill>
                <a:schemeClr val="tx1"/>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B0634B6E-A005-488D-8FDF-E33BAA05FCDA}"/>
              </a:ext>
            </a:extLst>
          </p:cNvPr>
          <p:cNvGraphicFramePr>
            <a:graphicFrameLocks noGrp="1"/>
          </p:cNvGraphicFramePr>
          <p:nvPr>
            <p:extLst>
              <p:ext uri="{D42A27DB-BD31-4B8C-83A1-F6EECF244321}">
                <p14:modId xmlns:p14="http://schemas.microsoft.com/office/powerpoint/2010/main" val="3384601411"/>
              </p:ext>
            </p:extLst>
          </p:nvPr>
        </p:nvGraphicFramePr>
        <p:xfrm>
          <a:off x="1957507" y="2125728"/>
          <a:ext cx="5228986" cy="1867496"/>
        </p:xfrm>
        <a:graphic>
          <a:graphicData uri="http://schemas.openxmlformats.org/drawingml/2006/table">
            <a:tbl>
              <a:tblPr firstRow="1" bandRow="1">
                <a:tableStyleId>{5940675A-B579-460E-94D1-54222C63F5DA}</a:tableStyleId>
              </a:tblPr>
              <a:tblGrid>
                <a:gridCol w="746998">
                  <a:extLst>
                    <a:ext uri="{9D8B030D-6E8A-4147-A177-3AD203B41FA5}">
                      <a16:colId xmlns:a16="http://schemas.microsoft.com/office/drawing/2014/main" val="2077624363"/>
                    </a:ext>
                  </a:extLst>
                </a:gridCol>
                <a:gridCol w="746998">
                  <a:extLst>
                    <a:ext uri="{9D8B030D-6E8A-4147-A177-3AD203B41FA5}">
                      <a16:colId xmlns:a16="http://schemas.microsoft.com/office/drawing/2014/main" val="3413591053"/>
                    </a:ext>
                  </a:extLst>
                </a:gridCol>
                <a:gridCol w="746998">
                  <a:extLst>
                    <a:ext uri="{9D8B030D-6E8A-4147-A177-3AD203B41FA5}">
                      <a16:colId xmlns:a16="http://schemas.microsoft.com/office/drawing/2014/main" val="4061760641"/>
                    </a:ext>
                  </a:extLst>
                </a:gridCol>
                <a:gridCol w="746998">
                  <a:extLst>
                    <a:ext uri="{9D8B030D-6E8A-4147-A177-3AD203B41FA5}">
                      <a16:colId xmlns:a16="http://schemas.microsoft.com/office/drawing/2014/main" val="2936040328"/>
                    </a:ext>
                  </a:extLst>
                </a:gridCol>
                <a:gridCol w="746998">
                  <a:extLst>
                    <a:ext uri="{9D8B030D-6E8A-4147-A177-3AD203B41FA5}">
                      <a16:colId xmlns:a16="http://schemas.microsoft.com/office/drawing/2014/main" val="1215272507"/>
                    </a:ext>
                  </a:extLst>
                </a:gridCol>
                <a:gridCol w="746998">
                  <a:extLst>
                    <a:ext uri="{9D8B030D-6E8A-4147-A177-3AD203B41FA5}">
                      <a16:colId xmlns:a16="http://schemas.microsoft.com/office/drawing/2014/main" val="1316853037"/>
                    </a:ext>
                  </a:extLst>
                </a:gridCol>
                <a:gridCol w="746998">
                  <a:extLst>
                    <a:ext uri="{9D8B030D-6E8A-4147-A177-3AD203B41FA5}">
                      <a16:colId xmlns:a16="http://schemas.microsoft.com/office/drawing/2014/main" val="3294916616"/>
                    </a:ext>
                  </a:extLst>
                </a:gridCol>
              </a:tblGrid>
              <a:tr h="746998">
                <a:tc>
                  <a:txBody>
                    <a:bodyPr/>
                    <a:lstStyle/>
                    <a:p>
                      <a:pPr algn="ctr"/>
                      <a:r>
                        <a:rPr lang="en-GB" sz="4700" b="1" dirty="0">
                          <a:solidFill>
                            <a:srgbClr val="FF0000"/>
                          </a:solidFill>
                          <a:latin typeface="Century Gothic" panose="020B0502020202020204" pitchFamily="34" charset="0"/>
                        </a:rPr>
                        <a:t>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r>
                        <a:rPr lang="en-GB" sz="4700" b="1">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4700" b="1">
                          <a:latin typeface="Century Gothic" panose="020B0502020202020204" pitchFamily="34" charset="0"/>
                        </a:rPr>
                        <a:t>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4">
                  <a:txBody>
                    <a:bodyPr/>
                    <a:lstStyle/>
                    <a:p>
                      <a:pPr algn="ctr"/>
                      <a:r>
                        <a:rPr lang="en-GB" sz="4700" b="1">
                          <a:latin typeface="Century Gothic" panose="020B0502020202020204" pitchFamily="34" charset="0"/>
                        </a:rPr>
                        <a:t>+</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GB" sz="4700" b="1">
                          <a:latin typeface="Century Gothic" panose="020B0502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4">
                  <a:txBody>
                    <a:bodyPr/>
                    <a:lstStyle/>
                    <a:p>
                      <a:pPr algn="ctr"/>
                      <a:r>
                        <a:rPr lang="en-GB" sz="4700" b="1">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4700" b="1">
                          <a:latin typeface="Century Gothic" panose="020B0502020202020204" pitchFamily="34" charset="0"/>
                        </a:rPr>
                        <a:t>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7036803"/>
                  </a:ext>
                </a:extLst>
              </a:tr>
              <a:tr h="186750">
                <a:tc>
                  <a:txBody>
                    <a:bodyPr/>
                    <a:lstStyle/>
                    <a:p>
                      <a:pPr algn="ctr"/>
                      <a:endParaRPr lang="en-GB" sz="100" b="1">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00">
                        <a:latin typeface="Century Gothic" panose="020B0502020202020204" pitchFamily="34" charset="0"/>
                      </a:endParaRPr>
                    </a:p>
                  </a:txBody>
                  <a:tcPr marL="0" marR="0" marT="0" marB="0" anchor="ctr"/>
                </a:tc>
                <a:tc>
                  <a:txBody>
                    <a:bodyPr/>
                    <a:lstStyle/>
                    <a:p>
                      <a:pPr algn="ctr"/>
                      <a:endParaRPr lang="en-GB" sz="100" b="1">
                        <a:latin typeface="Century Gothic" panose="020B0502020202020204" pitchFamily="34" charset="0"/>
                      </a:endParaRPr>
                    </a:p>
                  </a:txBody>
                  <a:tcPr marL="0" marR="0" marT="0" marB="0"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00">
                        <a:latin typeface="Century Gothic" panose="020B0502020202020204" pitchFamily="34" charset="0"/>
                      </a:endParaRPr>
                    </a:p>
                  </a:txBody>
                  <a:tcPr marL="0" marR="0" marT="0" marB="0" anchor="ctr"/>
                </a:tc>
                <a:tc>
                  <a:txBody>
                    <a:bodyPr/>
                    <a:lstStyle/>
                    <a:p>
                      <a:pPr algn="ctr"/>
                      <a:endParaRPr lang="en-GB" sz="100" b="1">
                        <a:latin typeface="Century Gothic" panose="020B0502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00">
                        <a:latin typeface="Century Gothic" panose="020B0502020202020204" pitchFamily="34" charset="0"/>
                      </a:endParaRPr>
                    </a:p>
                  </a:txBody>
                  <a:tcPr marL="0" marR="0" marT="0" marB="0" anchor="ctr"/>
                </a:tc>
                <a:tc>
                  <a:txBody>
                    <a:bodyPr/>
                    <a:lstStyle/>
                    <a:p>
                      <a:pPr algn="ctr"/>
                      <a:endParaRPr lang="en-GB" sz="100" b="1">
                        <a:latin typeface="Century Gothic" panose="020B0502020202020204" pitchFamily="34" charset="0"/>
                      </a:endParaRPr>
                    </a:p>
                  </a:txBody>
                  <a:tcPr marL="0" marR="0" marT="0" marB="0"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2209097"/>
                  </a:ext>
                </a:extLst>
              </a:tr>
              <a:tr h="186750">
                <a:tc>
                  <a:txBody>
                    <a:bodyPr/>
                    <a:lstStyle/>
                    <a:p>
                      <a:pPr algn="ctr"/>
                      <a:endParaRPr lang="en-GB" sz="100" b="1">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vMerge="1">
                  <a:txBody>
                    <a:bodyPr/>
                    <a:lstStyle/>
                    <a:p>
                      <a:pPr algn="ctr"/>
                      <a:endParaRPr lang="en-GB" sz="100">
                        <a:latin typeface="Century Gothic" panose="020B0502020202020204" pitchFamily="34" charset="0"/>
                      </a:endParaRPr>
                    </a:p>
                  </a:txBody>
                  <a:tcPr marL="0" marR="0" marT="0" marB="0" anchor="ctr"/>
                </a:tc>
                <a:tc>
                  <a:txBody>
                    <a:bodyPr/>
                    <a:lstStyle/>
                    <a:p>
                      <a:pPr algn="ctr"/>
                      <a:endParaRPr lang="en-GB" sz="100" b="1">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sz="100">
                        <a:latin typeface="Century Gothic" panose="020B0502020202020204" pitchFamily="34" charset="0"/>
                      </a:endParaRPr>
                    </a:p>
                  </a:txBody>
                  <a:tcPr marL="0" marR="0" marT="0" marB="0" anchor="ctr"/>
                </a:tc>
                <a:tc>
                  <a:txBody>
                    <a:bodyPr/>
                    <a:lstStyle/>
                    <a:p>
                      <a:pPr algn="ctr"/>
                      <a:endParaRPr lang="en-GB" sz="100" b="1">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vMerge="1">
                  <a:txBody>
                    <a:bodyPr/>
                    <a:lstStyle/>
                    <a:p>
                      <a:pPr algn="ctr"/>
                      <a:endParaRPr lang="en-GB" sz="100">
                        <a:latin typeface="Century Gothic" panose="020B0502020202020204" pitchFamily="34" charset="0"/>
                      </a:endParaRPr>
                    </a:p>
                  </a:txBody>
                  <a:tcPr marL="0" marR="0" marT="0" marB="0" anchor="ctr"/>
                </a:tc>
                <a:tc>
                  <a:txBody>
                    <a:bodyPr/>
                    <a:lstStyle/>
                    <a:p>
                      <a:pPr algn="ctr"/>
                      <a:endParaRPr lang="en-GB" sz="100" b="1">
                        <a:latin typeface="Century Gothic" panose="020B0502020202020204" pitchFamily="34" charset="0"/>
                      </a:endParaRPr>
                    </a:p>
                  </a:txBody>
                  <a:tcPr marL="0" marR="0" marT="0" marB="0" anchor="ct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6548290"/>
                  </a:ext>
                </a:extLst>
              </a:tr>
              <a:tr h="746998">
                <a:tc>
                  <a:txBody>
                    <a:bodyPr/>
                    <a:lstStyle/>
                    <a:p>
                      <a:pPr algn="ctr"/>
                      <a:r>
                        <a:rPr lang="en-GB" sz="4700" b="1">
                          <a:latin typeface="Century Gothic" panose="020B0502020202020204" pitchFamily="34" charset="0"/>
                        </a:rPr>
                        <a:t>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algn="ctr"/>
                      <a:endParaRPr lang="en-GB">
                        <a:latin typeface="Century Gothic" panose="020B0502020202020204" pitchFamily="34" charset="0"/>
                      </a:endParaRPr>
                    </a:p>
                  </a:txBody>
                  <a:tcPr marL="0" marR="0" marT="0" marB="0" anchor="ctr"/>
                </a:tc>
                <a:tc>
                  <a:txBody>
                    <a:bodyPr/>
                    <a:lstStyle/>
                    <a:p>
                      <a:pPr algn="ctr"/>
                      <a:r>
                        <a:rPr lang="en-GB" sz="4700" b="1">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en-GB">
                        <a:latin typeface="Century Gothic" panose="020B0502020202020204" pitchFamily="34" charset="0"/>
                      </a:endParaRPr>
                    </a:p>
                  </a:txBody>
                  <a:tcPr marL="0" marR="0" marT="0" marB="0" anchor="ctr"/>
                </a:tc>
                <a:tc>
                  <a:txBody>
                    <a:bodyPr/>
                    <a:lstStyle/>
                    <a:p>
                      <a:pPr algn="ctr"/>
                      <a:r>
                        <a:rPr lang="en-GB" sz="4700" b="1">
                          <a:latin typeface="Century Gothic" panose="020B0502020202020204" pitchFamily="34" charset="0"/>
                        </a:rPr>
                        <a:t>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pPr algn="ctr"/>
                      <a:endParaRPr lang="en-GB">
                        <a:latin typeface="Century Gothic" panose="020B0502020202020204" pitchFamily="34" charset="0"/>
                      </a:endParaRPr>
                    </a:p>
                  </a:txBody>
                  <a:tcPr marL="0" marR="0" marT="0" marB="0" anchor="ctr"/>
                </a:tc>
                <a:tc>
                  <a:txBody>
                    <a:bodyPr/>
                    <a:lstStyle/>
                    <a:p>
                      <a:pPr algn="ctr"/>
                      <a:r>
                        <a:rPr lang="en-GB" sz="4700" b="1" dirty="0">
                          <a:solidFill>
                            <a:srgbClr val="FF0000"/>
                          </a:solidFill>
                          <a:latin typeface="Century Gothic" panose="020B0502020202020204" pitchFamily="34" charset="0"/>
                        </a:rPr>
                        <a:t>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527125"/>
                  </a:ext>
                </a:extLst>
              </a:tr>
            </a:tbl>
          </a:graphicData>
        </a:graphic>
      </p:graphicFrame>
      <p:sp>
        <p:nvSpPr>
          <p:cNvPr id="11" name="TextBox 8">
            <a:extLst>
              <a:ext uri="{FF2B5EF4-FFF2-40B4-BE49-F238E27FC236}">
                <a16:creationId xmlns:a16="http://schemas.microsoft.com/office/drawing/2014/main" id="{725B4105-65A2-41D3-841D-7813C7E79A07}"/>
              </a:ext>
            </a:extLst>
          </p:cNvPr>
          <p:cNvSpPr txBox="1"/>
          <p:nvPr/>
        </p:nvSpPr>
        <p:spPr>
          <a:xfrm>
            <a:off x="43586"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a:latin typeface="Arial" panose="020B0604020202020204" pitchFamily="34" charset="0"/>
                <a:cs typeface="Arial" panose="020B0604020202020204" pitchFamily="34" charset="0"/>
              </a:rPr>
              <a:t>© </a:t>
            </a:r>
            <a:r>
              <a:rPr lang="en-GB" sz="500" b="1">
                <a:latin typeface="Century Gothic" panose="020B0502020202020204" pitchFamily="34" charset="0"/>
                <a:cs typeface="Arial" panose="020B0604020202020204" pitchFamily="34" charset="0"/>
              </a:rPr>
              <a:t>Classroom Secrets Limited 2018</a:t>
            </a:r>
          </a:p>
        </p:txBody>
      </p:sp>
      <p:pic>
        <p:nvPicPr>
          <p:cNvPr id="12" name="Picture 11" descr="A close up of a sign&#10;&#10;Description generated with high confidence">
            <a:extLst>
              <a:ext uri="{FF2B5EF4-FFF2-40B4-BE49-F238E27FC236}">
                <a16:creationId xmlns:a16="http://schemas.microsoft.com/office/drawing/2014/main" id="{9A9D031A-A124-4217-91E7-79D4F7DD2D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Tree>
    <p:extLst>
      <p:ext uri="{BB962C8B-B14F-4D97-AF65-F5344CB8AC3E}">
        <p14:creationId xmlns:p14="http://schemas.microsoft.com/office/powerpoint/2010/main" val="3635342921"/>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6768ad0e7065588ff79bad5efd391656">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023737c47b7c15f707c24ad90848c5a9"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0EF8F11D-A449-4684-B8E0-461263A2E192}">
  <ds:schemaRefs>
    <ds:schemaRef ds:uri="http://schemas.microsoft.com/office/2006/metadata/properties"/>
    <ds:schemaRef ds:uri="http://purl.org/dc/elements/1.1/"/>
    <ds:schemaRef ds:uri="http://schemas.openxmlformats.org/package/2006/metadata/core-properties"/>
    <ds:schemaRef ds:uri="http://www.w3.org/XML/1998/namespace"/>
    <ds:schemaRef ds:uri="http://purl.org/dc/terms/"/>
    <ds:schemaRef ds:uri="86144f90-c7b6-48d0-aae5-f5e9e48cc3df"/>
    <ds:schemaRef ds:uri="http://schemas.microsoft.com/office/infopath/2007/PartnerControls"/>
    <ds:schemaRef ds:uri="http://schemas.microsoft.com/office/2006/documentManagement/types"/>
    <ds:schemaRef ds:uri="0f0ae0ff-29c4-4766-b250-c1a9bee8d430"/>
    <ds:schemaRef ds:uri="http://schemas.microsoft.com/sharepoint/v3"/>
    <ds:schemaRef ds:uri="http://purl.org/dc/dcmitype/"/>
  </ds:schemaRefs>
</ds:datastoreItem>
</file>

<file path=customXml/itemProps3.xml><?xml version="1.0" encoding="utf-8"?>
<ds:datastoreItem xmlns:ds="http://schemas.openxmlformats.org/officeDocument/2006/customXml" ds:itemID="{9EE41406-50B2-470A-B113-D35C234BA9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14</TotalTime>
  <Words>734</Words>
  <Application>Microsoft Office PowerPoint</Application>
  <PresentationFormat>On-screen Show (4:3)</PresentationFormat>
  <Paragraphs>354</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Jan Fitzpatrick</cp:lastModifiedBy>
  <cp:revision>3</cp:revision>
  <dcterms:created xsi:type="dcterms:W3CDTF">2018-03-17T10:08:43Z</dcterms:created>
  <dcterms:modified xsi:type="dcterms:W3CDTF">2019-05-08T11:32:01Z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