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0" r:id="rId8"/>
    <p:sldId id="388" r:id="rId9"/>
    <p:sldId id="390" r:id="rId10"/>
    <p:sldId id="389" r:id="rId11"/>
    <p:sldId id="364" r:id="rId12"/>
    <p:sldId id="391" r:id="rId13"/>
    <p:sldId id="393" r:id="rId14"/>
    <p:sldId id="392" r:id="rId15"/>
    <p:sldId id="368" r:id="rId16"/>
    <p:sldId id="394" r:id="rId17"/>
    <p:sldId id="370" r:id="rId18"/>
    <p:sldId id="395" r:id="rId19"/>
    <p:sldId id="314" r:id="rId20"/>
    <p:sldId id="396" r:id="rId21"/>
    <p:sldId id="397" r:id="rId22"/>
    <p:sldId id="412" r:id="rId23"/>
    <p:sldId id="413" r:id="rId24"/>
    <p:sldId id="355" r:id="rId25"/>
    <p:sldId id="40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DFF"/>
    <a:srgbClr val="CC99FF"/>
    <a:srgbClr val="B3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B3D14-A0F6-4D1E-A7C6-D702CC52F191}" v="4" dt="2019-03-28T16:40:10.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DA9B3D14-A0F6-4D1E-A7C6-D702CC52F191}"/>
    <pc:docChg chg="addSld modSld">
      <pc:chgData name="Davina Szilvasy" userId="59fb472d-eed4-4f11-9686-c2c8db02a2cd" providerId="ADAL" clId="{DA9B3D14-A0F6-4D1E-A7C6-D702CC52F191}" dt="2019-03-28T16:41:01.179" v="55" actId="20577"/>
      <pc:docMkLst>
        <pc:docMk/>
      </pc:docMkLst>
      <pc:sldChg chg="modSp">
        <pc:chgData name="Davina Szilvasy" userId="59fb472d-eed4-4f11-9686-c2c8db02a2cd" providerId="ADAL" clId="{DA9B3D14-A0F6-4D1E-A7C6-D702CC52F191}" dt="2019-03-28T16:04:31.395" v="4" actId="20577"/>
        <pc:sldMkLst>
          <pc:docMk/>
          <pc:sldMk cId="36917022" sldId="360"/>
        </pc:sldMkLst>
        <pc:spChg chg="mod">
          <ac:chgData name="Davina Szilvasy" userId="59fb472d-eed4-4f11-9686-c2c8db02a2cd" providerId="ADAL" clId="{DA9B3D14-A0F6-4D1E-A7C6-D702CC52F191}" dt="2019-03-28T16:04:31.395" v="4" actId="20577"/>
          <ac:spMkLst>
            <pc:docMk/>
            <pc:sldMk cId="36917022" sldId="360"/>
            <ac:spMk id="12" creationId="{5B7B9D3E-568F-49CB-911E-398E5C3AD50E}"/>
          </ac:spMkLst>
        </pc:spChg>
      </pc:sldChg>
      <pc:sldChg chg="modSp">
        <pc:chgData name="Davina Szilvasy" userId="59fb472d-eed4-4f11-9686-c2c8db02a2cd" providerId="ADAL" clId="{DA9B3D14-A0F6-4D1E-A7C6-D702CC52F191}" dt="2019-03-28T16:01:34.226" v="1" actId="207"/>
        <pc:sldMkLst>
          <pc:docMk/>
          <pc:sldMk cId="1985456510" sldId="388"/>
        </pc:sldMkLst>
        <pc:spChg chg="mod">
          <ac:chgData name="Davina Szilvasy" userId="59fb472d-eed4-4f11-9686-c2c8db02a2cd" providerId="ADAL" clId="{DA9B3D14-A0F6-4D1E-A7C6-D702CC52F191}" dt="2019-03-28T16:01:34.226" v="1" actId="207"/>
          <ac:spMkLst>
            <pc:docMk/>
            <pc:sldMk cId="1985456510" sldId="388"/>
            <ac:spMk id="12" creationId="{5B7B9D3E-568F-49CB-911E-398E5C3AD50E}"/>
          </ac:spMkLst>
        </pc:spChg>
      </pc:sldChg>
      <pc:sldChg chg="modSp">
        <pc:chgData name="Davina Szilvasy" userId="59fb472d-eed4-4f11-9686-c2c8db02a2cd" providerId="ADAL" clId="{DA9B3D14-A0F6-4D1E-A7C6-D702CC52F191}" dt="2019-03-28T16:41:01.179" v="55" actId="20577"/>
        <pc:sldMkLst>
          <pc:docMk/>
          <pc:sldMk cId="2565592475" sldId="389"/>
        </pc:sldMkLst>
        <pc:spChg chg="mod">
          <ac:chgData name="Davina Szilvasy" userId="59fb472d-eed4-4f11-9686-c2c8db02a2cd" providerId="ADAL" clId="{DA9B3D14-A0F6-4D1E-A7C6-D702CC52F191}" dt="2019-03-28T16:41:01.179" v="55" actId="20577"/>
          <ac:spMkLst>
            <pc:docMk/>
            <pc:sldMk cId="2565592475" sldId="389"/>
            <ac:spMk id="19" creationId="{5252A847-DE45-4FA3-A1F8-EEBEB845FF8E}"/>
          </ac:spMkLst>
        </pc:spChg>
      </pc:sldChg>
      <pc:sldChg chg="modSp">
        <pc:chgData name="Davina Szilvasy" userId="59fb472d-eed4-4f11-9686-c2c8db02a2cd" providerId="ADAL" clId="{DA9B3D14-A0F6-4D1E-A7C6-D702CC52F191}" dt="2019-03-28T16:40:47.749" v="30" actId="20577"/>
        <pc:sldMkLst>
          <pc:docMk/>
          <pc:sldMk cId="3321615715" sldId="390"/>
        </pc:sldMkLst>
        <pc:spChg chg="mod">
          <ac:chgData name="Davina Szilvasy" userId="59fb472d-eed4-4f11-9686-c2c8db02a2cd" providerId="ADAL" clId="{DA9B3D14-A0F6-4D1E-A7C6-D702CC52F191}" dt="2019-03-28T16:40:47.749" v="30" actId="20577"/>
          <ac:spMkLst>
            <pc:docMk/>
            <pc:sldMk cId="3321615715" sldId="390"/>
            <ac:spMk id="19" creationId="{5252A847-DE45-4FA3-A1F8-EEBEB845FF8E}"/>
          </ac:spMkLst>
        </pc:spChg>
      </pc:sldChg>
      <pc:sldChg chg="add">
        <pc:chgData name="Davina Szilvasy" userId="59fb472d-eed4-4f11-9686-c2c8db02a2cd" providerId="ADAL" clId="{DA9B3D14-A0F6-4D1E-A7C6-D702CC52F191}" dt="2019-03-28T16:40:10.057" v="5"/>
        <pc:sldMkLst>
          <pc:docMk/>
          <pc:sldMk cId="3844832371"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818E-47D7-95AD-7219CBF36D64}"/>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818E-47D7-95AD-7219CBF36D64}"/>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4-509F-4903-A782-AF89F28FB496}"/>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3-509F-4903-A782-AF89F28FB496}"/>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2-509F-4903-A782-AF89F28FB496}"/>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1-509F-4903-A782-AF89F28FB496}"/>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509F-4903-A782-AF89F28FB4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45C0-4742-B035-00C37D7CA777}"/>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45C0-4742-B035-00C37D7CA777}"/>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45C0-4742-B035-00C37D7CA777}"/>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45C0-4742-B035-00C37D7CA777}"/>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45C0-4742-B035-00C37D7CA777}"/>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45C0-4742-B035-00C37D7CA777}"/>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45C0-4742-B035-00C37D7CA7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18B6-4AA0-A996-FEFFD04D5FED}"/>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18B6-4AA0-A996-FEFFD04D5FED}"/>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18B6-4AA0-A996-FEFFD04D5FED}"/>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18B6-4AA0-A996-FEFFD04D5FED}"/>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18B6-4AA0-A996-FEFFD04D5FED}"/>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18B6-4AA0-A996-FEFFD04D5FED}"/>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8B6-4AA0-A996-FEFFD04D5F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383E-4EB0-9F9C-E78E4BFDAA83}"/>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383E-4EB0-9F9C-E78E4BFDAA83}"/>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4-509F-4903-A782-AF89F28FB496}"/>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3-509F-4903-A782-AF89F28FB496}"/>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2-509F-4903-A782-AF89F28FB496}"/>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1-509F-4903-A782-AF89F28FB496}"/>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509F-4903-A782-AF89F28FB4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45C0-4742-B035-00C37D7CA777}"/>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45C0-4742-B035-00C37D7CA777}"/>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45C0-4742-B035-00C37D7CA777}"/>
              </c:ext>
            </c:extLst>
          </c:dPt>
          <c:dPt>
            <c:idx val="3"/>
            <c:bubble3D val="0"/>
            <c:spPr>
              <a:solidFill>
                <a:schemeClr val="bg1"/>
              </a:solidFill>
              <a:ln w="19050">
                <a:solidFill>
                  <a:schemeClr val="tx1"/>
                </a:solidFill>
              </a:ln>
              <a:effectLst/>
            </c:spPr>
            <c:extLst>
              <c:ext xmlns:c16="http://schemas.microsoft.com/office/drawing/2014/chart" uri="{C3380CC4-5D6E-409C-BE32-E72D297353CC}">
                <c16:uniqueId val="{00000007-45C0-4742-B035-00C37D7CA777}"/>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45C0-4742-B035-00C37D7CA777}"/>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45C0-4742-B035-00C37D7CA777}"/>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45C0-4742-B035-00C37D7CA7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18B6-4AA0-A996-FEFFD04D5FED}"/>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18B6-4AA0-A996-FEFFD04D5FED}"/>
              </c:ext>
            </c:extLst>
          </c:dPt>
          <c:dPt>
            <c:idx val="2"/>
            <c:bubble3D val="0"/>
            <c:spPr>
              <a:solidFill>
                <a:schemeClr val="bg1"/>
              </a:solidFill>
              <a:ln w="19050">
                <a:solidFill>
                  <a:schemeClr val="tx1"/>
                </a:solidFill>
              </a:ln>
              <a:effectLst/>
            </c:spPr>
            <c:extLst>
              <c:ext xmlns:c16="http://schemas.microsoft.com/office/drawing/2014/chart" uri="{C3380CC4-5D6E-409C-BE32-E72D297353CC}">
                <c16:uniqueId val="{00000005-18B6-4AA0-A996-FEFFD04D5FED}"/>
              </c:ext>
            </c:extLst>
          </c:dPt>
          <c:dPt>
            <c:idx val="3"/>
            <c:bubble3D val="0"/>
            <c:spPr>
              <a:solidFill>
                <a:srgbClr val="FF0000"/>
              </a:solidFill>
              <a:ln w="19050">
                <a:solidFill>
                  <a:schemeClr val="tx1"/>
                </a:solidFill>
              </a:ln>
              <a:effectLst/>
            </c:spPr>
            <c:extLst>
              <c:ext xmlns:c16="http://schemas.microsoft.com/office/drawing/2014/chart" uri="{C3380CC4-5D6E-409C-BE32-E72D297353CC}">
                <c16:uniqueId val="{00000007-18B6-4AA0-A996-FEFFD04D5FED}"/>
              </c:ext>
            </c:extLst>
          </c:dPt>
          <c:dPt>
            <c:idx val="4"/>
            <c:bubble3D val="0"/>
            <c:spPr>
              <a:solidFill>
                <a:srgbClr val="FF0000"/>
              </a:solidFill>
              <a:ln w="19050">
                <a:solidFill>
                  <a:schemeClr val="tx1"/>
                </a:solidFill>
              </a:ln>
              <a:effectLst/>
            </c:spPr>
            <c:extLst>
              <c:ext xmlns:c16="http://schemas.microsoft.com/office/drawing/2014/chart" uri="{C3380CC4-5D6E-409C-BE32-E72D297353CC}">
                <c16:uniqueId val="{00000009-18B6-4AA0-A996-FEFFD04D5FED}"/>
              </c:ext>
            </c:extLst>
          </c:dPt>
          <c:dPt>
            <c:idx val="5"/>
            <c:bubble3D val="0"/>
            <c:spPr>
              <a:solidFill>
                <a:srgbClr val="FF0000"/>
              </a:solidFill>
              <a:ln w="19050">
                <a:solidFill>
                  <a:schemeClr val="tx1"/>
                </a:solidFill>
              </a:ln>
              <a:effectLst/>
            </c:spPr>
            <c:extLst>
              <c:ext xmlns:c16="http://schemas.microsoft.com/office/drawing/2014/chart" uri="{C3380CC4-5D6E-409C-BE32-E72D297353CC}">
                <c16:uniqueId val="{0000000B-18B6-4AA0-A996-FEFFD04D5FED}"/>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8B6-4AA0-A996-FEFFD04D5F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C000"/>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7909-483E-86F2-79D432E94680}"/>
              </c:ext>
            </c:extLst>
          </c:dPt>
          <c:dPt>
            <c:idx val="1"/>
            <c:bubble3D val="0"/>
            <c:spPr>
              <a:solidFill>
                <a:srgbClr val="FFC000"/>
              </a:solidFill>
              <a:ln w="19050">
                <a:solidFill>
                  <a:schemeClr val="tx1"/>
                </a:solidFill>
              </a:ln>
              <a:effectLst/>
            </c:spPr>
            <c:extLst>
              <c:ext xmlns:c16="http://schemas.microsoft.com/office/drawing/2014/chart" uri="{C3380CC4-5D6E-409C-BE32-E72D297353CC}">
                <c16:uniqueId val="{00000003-7909-483E-86F2-79D432E94680}"/>
              </c:ext>
            </c:extLst>
          </c:dPt>
          <c:dPt>
            <c:idx val="2"/>
            <c:bubble3D val="0"/>
            <c:spPr>
              <a:solidFill>
                <a:srgbClr val="FFC000"/>
              </a:solidFill>
              <a:ln w="19050">
                <a:solidFill>
                  <a:schemeClr val="tx1"/>
                </a:solidFill>
              </a:ln>
              <a:effectLst/>
            </c:spPr>
            <c:extLst>
              <c:ext xmlns:c16="http://schemas.microsoft.com/office/drawing/2014/chart" uri="{C3380CC4-5D6E-409C-BE32-E72D297353CC}">
                <c16:uniqueId val="{00000005-7909-483E-86F2-79D432E94680}"/>
              </c:ext>
            </c:extLst>
          </c:dPt>
          <c:dPt>
            <c:idx val="3"/>
            <c:bubble3D val="0"/>
            <c:spPr>
              <a:solidFill>
                <a:srgbClr val="FFC000"/>
              </a:solidFill>
              <a:ln w="19050">
                <a:solidFill>
                  <a:schemeClr val="tx1"/>
                </a:solidFill>
              </a:ln>
              <a:effectLst/>
            </c:spPr>
            <c:extLst>
              <c:ext xmlns:c16="http://schemas.microsoft.com/office/drawing/2014/chart" uri="{C3380CC4-5D6E-409C-BE32-E72D297353CC}">
                <c16:uniqueId val="{00000007-7909-483E-86F2-79D432E94680}"/>
              </c:ext>
            </c:extLst>
          </c:dPt>
          <c:dPt>
            <c:idx val="4"/>
            <c:bubble3D val="0"/>
            <c:spPr>
              <a:pattFill prst="openDmnd">
                <a:fgClr>
                  <a:srgbClr val="FF0000"/>
                </a:fgClr>
                <a:bgClr>
                  <a:srgbClr val="FFC000"/>
                </a:bgClr>
              </a:pattFill>
              <a:ln w="19050">
                <a:solidFill>
                  <a:schemeClr val="tx1"/>
                </a:solidFill>
              </a:ln>
              <a:effectLst/>
            </c:spPr>
            <c:extLst>
              <c:ext xmlns:c16="http://schemas.microsoft.com/office/drawing/2014/chart" uri="{C3380CC4-5D6E-409C-BE32-E72D297353CC}">
                <c16:uniqueId val="{00000009-7909-483E-86F2-79D432E94680}"/>
              </c:ext>
            </c:extLst>
          </c:dPt>
          <c:dPt>
            <c:idx val="5"/>
            <c:bubble3D val="0"/>
            <c:spPr>
              <a:pattFill prst="openDmnd">
                <a:fgClr>
                  <a:srgbClr val="FF0000"/>
                </a:fgClr>
                <a:bgClr>
                  <a:srgbClr val="FFC000"/>
                </a:bgClr>
              </a:pattFill>
              <a:ln w="19050">
                <a:solidFill>
                  <a:schemeClr val="tx1"/>
                </a:solidFill>
              </a:ln>
              <a:effectLst/>
            </c:spPr>
            <c:extLst>
              <c:ext xmlns:c16="http://schemas.microsoft.com/office/drawing/2014/chart" uri="{C3380CC4-5D6E-409C-BE32-E72D297353CC}">
                <c16:uniqueId val="{0000000B-7909-483E-86F2-79D432E94680}"/>
              </c:ext>
            </c:extLst>
          </c:dPt>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7909-483E-86F2-79D432E946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28/03/2019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lassroomsecrets.co.uk/subtract-fractions-year-3-fractions-resource-pack"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category/maths/year-3/summer-block-1-fractions/" TargetMode="External"/><Relationship Id="rId5" Type="http://schemas.openxmlformats.org/officeDocument/2006/relationships/hyperlink" Target="https://classroomsecrets.co.uk/content-domain-filter/?fwp_contentdomain=3f10" TargetMode="External"/><Relationship Id="rId4" Type="http://schemas.openxmlformats.org/officeDocument/2006/relationships/hyperlink" Target="https://classroomsecrets.co.uk/content-domain-filter/?fwp_contentdomain=3f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Write a statement to match the images.</a:t>
            </a:r>
          </a:p>
        </p:txBody>
      </p:sp>
      <p:grpSp>
        <p:nvGrpSpPr>
          <p:cNvPr id="5" name="Group 4">
            <a:extLst>
              <a:ext uri="{FF2B5EF4-FFF2-40B4-BE49-F238E27FC236}">
                <a16:creationId xmlns:a16="http://schemas.microsoft.com/office/drawing/2014/main" id="{DFBCA3A1-B019-466A-A3EA-1B44708F2BD3}"/>
              </a:ext>
            </a:extLst>
          </p:cNvPr>
          <p:cNvGrpSpPr/>
          <p:nvPr/>
        </p:nvGrpSpPr>
        <p:grpSpPr>
          <a:xfrm>
            <a:off x="162554" y="1897079"/>
            <a:ext cx="8818892" cy="1897904"/>
            <a:chOff x="-1487296" y="2279216"/>
            <a:chExt cx="12118593" cy="1897904"/>
          </a:xfrm>
        </p:grpSpPr>
        <p:graphicFrame>
          <p:nvGraphicFramePr>
            <p:cNvPr id="4" name="Chart 3">
              <a:extLst>
                <a:ext uri="{FF2B5EF4-FFF2-40B4-BE49-F238E27FC236}">
                  <a16:creationId xmlns:a16="http://schemas.microsoft.com/office/drawing/2014/main" id="{599746E6-C5EA-4E4E-810C-F8BF73F75931}"/>
                </a:ext>
              </a:extLst>
            </p:cNvPr>
            <p:cNvGraphicFramePr/>
            <p:nvPr/>
          </p:nvGraphicFramePr>
          <p:xfrm>
            <a:off x="-1487296" y="2279216"/>
            <a:ext cx="6095999" cy="1895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911A404-01E3-4458-B9BF-393B1D8D58DA}"/>
                </a:ext>
              </a:extLst>
            </p:cNvPr>
            <p:cNvGraphicFramePr/>
            <p:nvPr/>
          </p:nvGraphicFramePr>
          <p:xfrm>
            <a:off x="4535297" y="2281234"/>
            <a:ext cx="6096000" cy="1895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8726FE8-B6BE-4254-B5F5-D132E2548ABC}"/>
                </a:ext>
              </a:extLst>
            </p:cNvPr>
            <p:cNvGraphicFramePr/>
            <p:nvPr/>
          </p:nvGraphicFramePr>
          <p:xfrm>
            <a:off x="1524000" y="2279216"/>
            <a:ext cx="6096000" cy="1895886"/>
          </p:xfrm>
          <a:graphic>
            <a:graphicData uri="http://schemas.openxmlformats.org/drawingml/2006/chart">
              <c:chart xmlns:c="http://schemas.openxmlformats.org/drawingml/2006/chart" xmlns:r="http://schemas.openxmlformats.org/officeDocument/2006/relationships" r:id="rId6"/>
            </a:graphicData>
          </a:graphic>
        </p:graphicFrame>
      </p:grpSp>
      <p:sp>
        <p:nvSpPr>
          <p:cNvPr id="7" name="Rectangle 6">
            <a:extLst>
              <a:ext uri="{FF2B5EF4-FFF2-40B4-BE49-F238E27FC236}">
                <a16:creationId xmlns:a16="http://schemas.microsoft.com/office/drawing/2014/main" id="{CFFA9F39-F297-4A71-804E-1089D947E203}"/>
              </a:ext>
            </a:extLst>
          </p:cNvPr>
          <p:cNvSpPr/>
          <p:nvPr/>
        </p:nvSpPr>
        <p:spPr>
          <a:xfrm>
            <a:off x="3264748" y="2491079"/>
            <a:ext cx="441147" cy="707886"/>
          </a:xfrm>
          <a:prstGeom prst="rect">
            <a:avLst/>
          </a:prstGeom>
        </p:spPr>
        <p:txBody>
          <a:bodyPr wrap="none">
            <a:spAutoFit/>
          </a:bodyPr>
          <a:lstStyle/>
          <a:p>
            <a:pPr algn="ctr"/>
            <a:r>
              <a:rPr lang="en-GB" sz="4000" b="1" dirty="0">
                <a:latin typeface="Century Gothic" panose="020B0502020202020204" pitchFamily="34" charset="0"/>
              </a:rPr>
              <a:t>–</a:t>
            </a:r>
          </a:p>
        </p:txBody>
      </p:sp>
      <p:sp>
        <p:nvSpPr>
          <p:cNvPr id="20" name="Rectangle 19">
            <a:extLst>
              <a:ext uri="{FF2B5EF4-FFF2-40B4-BE49-F238E27FC236}">
                <a16:creationId xmlns:a16="http://schemas.microsoft.com/office/drawing/2014/main" id="{91A8E2E6-BF3D-4CA5-BCC4-5906D51C1C48}"/>
              </a:ext>
            </a:extLst>
          </p:cNvPr>
          <p:cNvSpPr/>
          <p:nvPr/>
        </p:nvSpPr>
        <p:spPr>
          <a:xfrm>
            <a:off x="5418300" y="2491079"/>
            <a:ext cx="492444" cy="707886"/>
          </a:xfrm>
          <a:prstGeom prst="rect">
            <a:avLst/>
          </a:prstGeom>
        </p:spPr>
        <p:txBody>
          <a:bodyPr wrap="square">
            <a:spAutoFit/>
          </a:bodyPr>
          <a:lstStyle/>
          <a:p>
            <a:pPr algn="ctr"/>
            <a:r>
              <a:rPr lang="en-GB" sz="4000" b="1" dirty="0">
                <a:latin typeface="Century Gothic" panose="020B0502020202020204" pitchFamily="34" charset="0"/>
              </a:rPr>
              <a:t>=</a:t>
            </a:r>
          </a:p>
        </p:txBody>
      </p:sp>
    </p:spTree>
    <p:extLst>
      <p:ext uri="{BB962C8B-B14F-4D97-AF65-F5344CB8AC3E}">
        <p14:creationId xmlns:p14="http://schemas.microsoft.com/office/powerpoint/2010/main" val="392053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Write a statement to match the images.</a:t>
            </a:r>
          </a:p>
        </p:txBody>
      </p:sp>
      <p:grpSp>
        <p:nvGrpSpPr>
          <p:cNvPr id="5" name="Group 4">
            <a:extLst>
              <a:ext uri="{FF2B5EF4-FFF2-40B4-BE49-F238E27FC236}">
                <a16:creationId xmlns:a16="http://schemas.microsoft.com/office/drawing/2014/main" id="{DFBCA3A1-B019-466A-A3EA-1B44708F2BD3}"/>
              </a:ext>
            </a:extLst>
          </p:cNvPr>
          <p:cNvGrpSpPr/>
          <p:nvPr/>
        </p:nvGrpSpPr>
        <p:grpSpPr>
          <a:xfrm>
            <a:off x="162554" y="1897079"/>
            <a:ext cx="8818892" cy="1897904"/>
            <a:chOff x="-1487296" y="2279216"/>
            <a:chExt cx="12118593" cy="1897904"/>
          </a:xfrm>
        </p:grpSpPr>
        <p:graphicFrame>
          <p:nvGraphicFramePr>
            <p:cNvPr id="4" name="Chart 3">
              <a:extLst>
                <a:ext uri="{FF2B5EF4-FFF2-40B4-BE49-F238E27FC236}">
                  <a16:creationId xmlns:a16="http://schemas.microsoft.com/office/drawing/2014/main" id="{599746E6-C5EA-4E4E-810C-F8BF73F75931}"/>
                </a:ext>
              </a:extLst>
            </p:cNvPr>
            <p:cNvGraphicFramePr/>
            <p:nvPr>
              <p:extLst>
                <p:ext uri="{D42A27DB-BD31-4B8C-83A1-F6EECF244321}">
                  <p14:modId xmlns:p14="http://schemas.microsoft.com/office/powerpoint/2010/main" val="1720449264"/>
                </p:ext>
              </p:extLst>
            </p:nvPr>
          </p:nvGraphicFramePr>
          <p:xfrm>
            <a:off x="-1487296" y="2279216"/>
            <a:ext cx="6095999" cy="1895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8911A404-01E3-4458-B9BF-393B1D8D58DA}"/>
                </a:ext>
              </a:extLst>
            </p:cNvPr>
            <p:cNvGraphicFramePr/>
            <p:nvPr>
              <p:extLst>
                <p:ext uri="{D42A27DB-BD31-4B8C-83A1-F6EECF244321}">
                  <p14:modId xmlns:p14="http://schemas.microsoft.com/office/powerpoint/2010/main" val="3613404825"/>
                </p:ext>
              </p:extLst>
            </p:nvPr>
          </p:nvGraphicFramePr>
          <p:xfrm>
            <a:off x="4535297" y="2281234"/>
            <a:ext cx="6096000" cy="1895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B8726FE8-B6BE-4254-B5F5-D132E2548ABC}"/>
                </a:ext>
              </a:extLst>
            </p:cNvPr>
            <p:cNvGraphicFramePr/>
            <p:nvPr>
              <p:extLst>
                <p:ext uri="{D42A27DB-BD31-4B8C-83A1-F6EECF244321}">
                  <p14:modId xmlns:p14="http://schemas.microsoft.com/office/powerpoint/2010/main" val="4249715465"/>
                </p:ext>
              </p:extLst>
            </p:nvPr>
          </p:nvGraphicFramePr>
          <p:xfrm>
            <a:off x="1524000" y="2279216"/>
            <a:ext cx="6096000" cy="1895886"/>
          </p:xfrm>
          <a:graphic>
            <a:graphicData uri="http://schemas.openxmlformats.org/drawingml/2006/chart">
              <c:chart xmlns:c="http://schemas.openxmlformats.org/drawingml/2006/chart" xmlns:r="http://schemas.openxmlformats.org/officeDocument/2006/relationships" r:id="rId6"/>
            </a:graphicData>
          </a:graphic>
        </p:graphicFrame>
      </p:grpSp>
      <p:sp>
        <p:nvSpPr>
          <p:cNvPr id="7" name="Rectangle 6">
            <a:extLst>
              <a:ext uri="{FF2B5EF4-FFF2-40B4-BE49-F238E27FC236}">
                <a16:creationId xmlns:a16="http://schemas.microsoft.com/office/drawing/2014/main" id="{CFFA9F39-F297-4A71-804E-1089D947E203}"/>
              </a:ext>
            </a:extLst>
          </p:cNvPr>
          <p:cNvSpPr/>
          <p:nvPr/>
        </p:nvSpPr>
        <p:spPr>
          <a:xfrm>
            <a:off x="3264748" y="2491079"/>
            <a:ext cx="441147" cy="707886"/>
          </a:xfrm>
          <a:prstGeom prst="rect">
            <a:avLst/>
          </a:prstGeom>
        </p:spPr>
        <p:txBody>
          <a:bodyPr wrap="none">
            <a:spAutoFit/>
          </a:bodyPr>
          <a:lstStyle/>
          <a:p>
            <a:pPr algn="ctr"/>
            <a:r>
              <a:rPr lang="en-GB" sz="4000" b="1" dirty="0">
                <a:latin typeface="Century Gothic" panose="020B0502020202020204" pitchFamily="34" charset="0"/>
              </a:rPr>
              <a:t>–</a:t>
            </a:r>
          </a:p>
        </p:txBody>
      </p:sp>
      <p:sp>
        <p:nvSpPr>
          <p:cNvPr id="20" name="Rectangle 19">
            <a:extLst>
              <a:ext uri="{FF2B5EF4-FFF2-40B4-BE49-F238E27FC236}">
                <a16:creationId xmlns:a16="http://schemas.microsoft.com/office/drawing/2014/main" id="{91A8E2E6-BF3D-4CA5-BCC4-5906D51C1C48}"/>
              </a:ext>
            </a:extLst>
          </p:cNvPr>
          <p:cNvSpPr/>
          <p:nvPr/>
        </p:nvSpPr>
        <p:spPr>
          <a:xfrm>
            <a:off x="5418300" y="2491079"/>
            <a:ext cx="492444" cy="707886"/>
          </a:xfrm>
          <a:prstGeom prst="rect">
            <a:avLst/>
          </a:prstGeom>
        </p:spPr>
        <p:txBody>
          <a:bodyPr wrap="square">
            <a:spAutoFit/>
          </a:bodyPr>
          <a:lstStyle/>
          <a:p>
            <a:pPr algn="ctr"/>
            <a:r>
              <a:rPr lang="en-GB" sz="4000" b="1" dirty="0">
                <a:latin typeface="Century Gothic" panose="020B0502020202020204" pitchFamily="34" charset="0"/>
              </a:rPr>
              <a:t>=</a:t>
            </a:r>
          </a:p>
        </p:txBody>
      </p:sp>
      <p:graphicFrame>
        <p:nvGraphicFramePr>
          <p:cNvPr id="21" name="Table 20">
            <a:extLst>
              <a:ext uri="{FF2B5EF4-FFF2-40B4-BE49-F238E27FC236}">
                <a16:creationId xmlns:a16="http://schemas.microsoft.com/office/drawing/2014/main" id="{5F981320-923B-4A15-9A98-E062F76786C4}"/>
              </a:ext>
            </a:extLst>
          </p:cNvPr>
          <p:cNvGraphicFramePr>
            <a:graphicFrameLocks noGrp="1"/>
          </p:cNvGraphicFramePr>
          <p:nvPr>
            <p:extLst>
              <p:ext uri="{D42A27DB-BD31-4B8C-83A1-F6EECF244321}">
                <p14:modId xmlns:p14="http://schemas.microsoft.com/office/powerpoint/2010/main" val="836271561"/>
              </p:ext>
            </p:extLst>
          </p:nvPr>
        </p:nvGraphicFramePr>
        <p:xfrm>
          <a:off x="2517756" y="3990472"/>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rgbClr val="FF0000"/>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rgbClr val="FF0000"/>
                          </a:solidFill>
                          <a:latin typeface="Century Gothic" panose="020B0502020202020204" pitchFamily="34" charset="0"/>
                        </a:rPr>
                        <a:t>–</a:t>
                      </a:r>
                      <a:endParaRPr lang="en-GB" sz="37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37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rgbClr val="FF0000"/>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72000">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26380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an image to match the statement.</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8354EE7A-3A23-44EB-9467-4F9B5B108DFE}"/>
              </a:ext>
            </a:extLst>
          </p:cNvPr>
          <p:cNvGraphicFramePr>
            <a:graphicFrameLocks noGrp="1"/>
          </p:cNvGraphicFramePr>
          <p:nvPr>
            <p:extLst>
              <p:ext uri="{D42A27DB-BD31-4B8C-83A1-F6EECF244321}">
                <p14:modId xmlns:p14="http://schemas.microsoft.com/office/powerpoint/2010/main" val="2050014908"/>
              </p:ext>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348372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an image to match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                                            e.g.</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8354EE7A-3A23-44EB-9467-4F9B5B108DFE}"/>
              </a:ext>
            </a:extLst>
          </p:cNvPr>
          <p:cNvGraphicFramePr>
            <a:graphicFrameLocks noGrp="1"/>
          </p:cNvGraphicFramePr>
          <p:nvPr>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11" name="Chart 10">
            <a:extLst>
              <a:ext uri="{FF2B5EF4-FFF2-40B4-BE49-F238E27FC236}">
                <a16:creationId xmlns:a16="http://schemas.microsoft.com/office/drawing/2014/main" id="{082DDE47-2D69-42FC-97BA-1351B35A51A4}"/>
              </a:ext>
            </a:extLst>
          </p:cNvPr>
          <p:cNvGraphicFramePr/>
          <p:nvPr>
            <p:extLst>
              <p:ext uri="{D42A27DB-BD31-4B8C-83A1-F6EECF244321}">
                <p14:modId xmlns:p14="http://schemas.microsoft.com/office/powerpoint/2010/main" val="797195791"/>
              </p:ext>
            </p:extLst>
          </p:nvPr>
        </p:nvGraphicFramePr>
        <p:xfrm>
          <a:off x="2353922" y="4060706"/>
          <a:ext cx="4436156" cy="1895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657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Ten-twelfths subtract seven-twelfths equals three-twelfth.</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8123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5</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Ten-twelfths subtract seven-twelfths equals three-twelfth.</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True</a:t>
            </a:r>
          </a:p>
          <a:p>
            <a:pPr algn="ctr"/>
            <a:endParaRPr lang="en-GB" sz="28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C8ED0AC-C3C8-4844-9A25-1DACACC691F5}"/>
              </a:ext>
            </a:extLst>
          </p:cNvPr>
          <p:cNvGraphicFramePr>
            <a:graphicFrameLocks noGrp="1"/>
          </p:cNvGraphicFramePr>
          <p:nvPr>
            <p:extLst>
              <p:ext uri="{D42A27DB-BD31-4B8C-83A1-F6EECF244321}">
                <p14:modId xmlns:p14="http://schemas.microsoft.com/office/powerpoint/2010/main" val="3760446336"/>
              </p:ext>
            </p:extLst>
          </p:nvPr>
        </p:nvGraphicFramePr>
        <p:xfrm>
          <a:off x="3396924" y="3442252"/>
          <a:ext cx="2350152"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gridCol w="527076">
                  <a:extLst>
                    <a:ext uri="{9D8B030D-6E8A-4147-A177-3AD203B41FA5}">
                      <a16:colId xmlns:a16="http://schemas.microsoft.com/office/drawing/2014/main" val="4252946818"/>
                    </a:ext>
                  </a:extLst>
                </a:gridCol>
                <a:gridCol w="432000">
                  <a:extLst>
                    <a:ext uri="{9D8B030D-6E8A-4147-A177-3AD203B41FA5}">
                      <a16:colId xmlns:a16="http://schemas.microsoft.com/office/drawing/2014/main" val="1372450904"/>
                    </a:ext>
                  </a:extLst>
                </a:gridCol>
                <a:gridCol w="527076">
                  <a:extLst>
                    <a:ext uri="{9D8B030D-6E8A-4147-A177-3AD203B41FA5}">
                      <a16:colId xmlns:a16="http://schemas.microsoft.com/office/drawing/2014/main" val="1949898036"/>
                    </a:ext>
                  </a:extLst>
                </a:gridCol>
                <a:gridCol w="432000">
                  <a:extLst>
                    <a:ext uri="{9D8B030D-6E8A-4147-A177-3AD203B41FA5}">
                      <a16:colId xmlns:a16="http://schemas.microsoft.com/office/drawing/2014/main" val="2090690181"/>
                    </a:ext>
                  </a:extLst>
                </a:gridCol>
              </a:tblGrid>
              <a:tr h="421661">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2000" b="1" dirty="0">
                          <a:solidFill>
                            <a:srgbClr val="FF0000"/>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0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rgbClr val="FF0000"/>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381676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Lisa has         of a chocolate cake.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gives Talia six-elevenths of the cake.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elevenths does she have left?</a:t>
            </a:r>
          </a:p>
          <a:p>
            <a:pPr algn="ctr"/>
            <a:endParaRPr lang="en-GB" sz="2000" b="1" u="sng" dirty="0">
              <a:solidFill>
                <a:schemeClr val="bg2">
                  <a:lumMod val="50000"/>
                </a:scheme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94AE4A4D-BDCF-460C-9298-58386B1D93A2}"/>
              </a:ext>
            </a:extLst>
          </p:cNvPr>
          <p:cNvGraphicFramePr>
            <a:graphicFrameLocks noGrp="1"/>
          </p:cNvGraphicFramePr>
          <p:nvPr>
            <p:extLst>
              <p:ext uri="{D42A27DB-BD31-4B8C-83A1-F6EECF244321}">
                <p14:modId xmlns:p14="http://schemas.microsoft.com/office/powerpoint/2010/main" val="684299679"/>
              </p:ext>
            </p:extLst>
          </p:nvPr>
        </p:nvGraphicFramePr>
        <p:xfrm>
          <a:off x="3538525" y="554872"/>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Lisa has         of a chocolate cake.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She gives Talia six-elevenths of the cake.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elevenths does she have left?</a:t>
            </a:r>
          </a:p>
          <a:p>
            <a:pPr algn="ctr"/>
            <a:endParaRPr lang="en-GB" sz="2000" b="1" u="sng" dirty="0">
              <a:solidFill>
                <a:schemeClr val="bg2">
                  <a:lumMod val="50000"/>
                </a:schemeClr>
              </a:solidFill>
              <a:latin typeface="Century Gothic" panose="020B0502020202020204" pitchFamily="34" charset="0"/>
            </a:endParaRPr>
          </a:p>
          <a:p>
            <a:pPr lvl="0"/>
            <a:endParaRPr lang="en-GB" sz="2800" b="1" dirty="0">
              <a:solidFill>
                <a:srgbClr val="E7E6E6">
                  <a:lumMod val="25000"/>
                </a:srgb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524FDFB6-627A-49A6-9708-543BB8311530}"/>
              </a:ext>
            </a:extLst>
          </p:cNvPr>
          <p:cNvGraphicFramePr>
            <a:graphicFrameLocks noGrp="1"/>
          </p:cNvGraphicFramePr>
          <p:nvPr>
            <p:extLst>
              <p:ext uri="{D42A27DB-BD31-4B8C-83A1-F6EECF244321}">
                <p14:modId xmlns:p14="http://schemas.microsoft.com/office/powerpoint/2010/main" val="1221927702"/>
              </p:ext>
            </p:extLst>
          </p:nvPr>
        </p:nvGraphicFramePr>
        <p:xfrm>
          <a:off x="3396924" y="3442252"/>
          <a:ext cx="2350152"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gridCol w="527076">
                  <a:extLst>
                    <a:ext uri="{9D8B030D-6E8A-4147-A177-3AD203B41FA5}">
                      <a16:colId xmlns:a16="http://schemas.microsoft.com/office/drawing/2014/main" val="4252946818"/>
                    </a:ext>
                  </a:extLst>
                </a:gridCol>
                <a:gridCol w="432000">
                  <a:extLst>
                    <a:ext uri="{9D8B030D-6E8A-4147-A177-3AD203B41FA5}">
                      <a16:colId xmlns:a16="http://schemas.microsoft.com/office/drawing/2014/main" val="1372450904"/>
                    </a:ext>
                  </a:extLst>
                </a:gridCol>
                <a:gridCol w="527076">
                  <a:extLst>
                    <a:ext uri="{9D8B030D-6E8A-4147-A177-3AD203B41FA5}">
                      <a16:colId xmlns:a16="http://schemas.microsoft.com/office/drawing/2014/main" val="1949898036"/>
                    </a:ext>
                  </a:extLst>
                </a:gridCol>
                <a:gridCol w="432000">
                  <a:extLst>
                    <a:ext uri="{9D8B030D-6E8A-4147-A177-3AD203B41FA5}">
                      <a16:colId xmlns:a16="http://schemas.microsoft.com/office/drawing/2014/main" val="2090690181"/>
                    </a:ext>
                  </a:extLst>
                </a:gridCol>
              </a:tblGrid>
              <a:tr h="421661">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2000" b="1" dirty="0">
                          <a:solidFill>
                            <a:srgbClr val="FF0000"/>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000" b="1" dirty="0">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rgbClr val="FF0000"/>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11" name="Table 10">
            <a:extLst>
              <a:ext uri="{FF2B5EF4-FFF2-40B4-BE49-F238E27FC236}">
                <a16:creationId xmlns:a16="http://schemas.microsoft.com/office/drawing/2014/main" id="{73908199-EDE5-41AF-B890-05A3776A6DA0}"/>
              </a:ext>
            </a:extLst>
          </p:cNvPr>
          <p:cNvGraphicFramePr>
            <a:graphicFrameLocks noGrp="1"/>
          </p:cNvGraphicFramePr>
          <p:nvPr>
            <p:extLst>
              <p:ext uri="{D42A27DB-BD31-4B8C-83A1-F6EECF244321}">
                <p14:modId xmlns:p14="http://schemas.microsoft.com/office/powerpoint/2010/main" val="4133279854"/>
              </p:ext>
            </p:extLst>
          </p:nvPr>
        </p:nvGraphicFramePr>
        <p:xfrm>
          <a:off x="3538525" y="554872"/>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141665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7893006-F897-4C6C-9222-1B4E4C494B3D}"/>
              </a:ext>
            </a:extLst>
          </p:cNvPr>
          <p:cNvPicPr>
            <a:picLocks noChangeAspect="1"/>
          </p:cNvPicPr>
          <p:nvPr/>
        </p:nvPicPr>
        <p:blipFill>
          <a:blip r:embed="rId4"/>
          <a:stretch>
            <a:fillRect/>
          </a:stretch>
        </p:blipFill>
        <p:spPr>
          <a:xfrm>
            <a:off x="115438" y="141340"/>
            <a:ext cx="8913124" cy="6322100"/>
          </a:xfrm>
          <a:prstGeom prst="rect">
            <a:avLst/>
          </a:prstGeom>
        </p:spPr>
      </p:pic>
      <p:sp>
        <p:nvSpPr>
          <p:cNvPr id="20" name="Speech Bubble: Rectangle with Corners Rounded 19">
            <a:extLst>
              <a:ext uri="{FF2B5EF4-FFF2-40B4-BE49-F238E27FC236}">
                <a16:creationId xmlns:a16="http://schemas.microsoft.com/office/drawing/2014/main" id="{EB901A6D-7054-45F7-A0A9-BB128C50DC01}"/>
              </a:ext>
            </a:extLst>
          </p:cNvPr>
          <p:cNvSpPr/>
          <p:nvPr/>
        </p:nvSpPr>
        <p:spPr>
          <a:xfrm>
            <a:off x="3411645" y="1690863"/>
            <a:ext cx="4036077" cy="2129135"/>
          </a:xfrm>
          <a:prstGeom prst="wedgeRoundRectCallout">
            <a:avLst>
              <a:gd name="adj1" fmla="val -58041"/>
              <a:gd name="adj2" fmla="val -1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subtract         from         .     </a:t>
            </a:r>
          </a:p>
          <a:p>
            <a:pPr>
              <a:lnSpc>
                <a:spcPct val="150000"/>
              </a:lnSpc>
            </a:pPr>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Jack has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 have more than Jack</a:t>
            </a:r>
            <a:r>
              <a:rPr lang="en-GB" sz="1200" b="1" dirty="0">
                <a:solidFill>
                  <a:schemeClr val="tx1"/>
                </a:solidFill>
                <a:latin typeface="Century Gothic" panose="020B0502020202020204" pitchFamily="34" charset="0"/>
              </a:rPr>
              <a:t>.</a:t>
            </a:r>
          </a:p>
        </p:txBody>
      </p:sp>
      <p:graphicFrame>
        <p:nvGraphicFramePr>
          <p:cNvPr id="21" name="Table 20">
            <a:extLst>
              <a:ext uri="{FF2B5EF4-FFF2-40B4-BE49-F238E27FC236}">
                <a16:creationId xmlns:a16="http://schemas.microsoft.com/office/drawing/2014/main" id="{0531614D-1304-436C-B77F-2F249C1D763A}"/>
              </a:ext>
            </a:extLst>
          </p:cNvPr>
          <p:cNvGraphicFramePr>
            <a:graphicFrameLocks noGrp="1"/>
          </p:cNvGraphicFramePr>
          <p:nvPr>
            <p:extLst/>
          </p:nvPr>
        </p:nvGraphicFramePr>
        <p:xfrm>
          <a:off x="4841658" y="1611351"/>
          <a:ext cx="428035" cy="965242"/>
        </p:xfrm>
        <a:graphic>
          <a:graphicData uri="http://schemas.openxmlformats.org/drawingml/2006/table">
            <a:tbl>
              <a:tblPr firstRow="1" bandRow="1">
                <a:tableStyleId>{5C22544A-7EE6-4342-B048-85BDC9FD1C3A}</a:tableStyleId>
              </a:tblPr>
              <a:tblGrid>
                <a:gridCol w="428035">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2" name="Table 21">
            <a:extLst>
              <a:ext uri="{FF2B5EF4-FFF2-40B4-BE49-F238E27FC236}">
                <a16:creationId xmlns:a16="http://schemas.microsoft.com/office/drawing/2014/main" id="{1591C718-A943-4571-9024-10AB13A24CCA}"/>
              </a:ext>
            </a:extLst>
          </p:cNvPr>
          <p:cNvGraphicFramePr>
            <a:graphicFrameLocks noGrp="1"/>
          </p:cNvGraphicFramePr>
          <p:nvPr>
            <p:extLst/>
          </p:nvPr>
        </p:nvGraphicFramePr>
        <p:xfrm>
          <a:off x="6025744" y="1611351"/>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3" name="Table 22">
            <a:extLst>
              <a:ext uri="{FF2B5EF4-FFF2-40B4-BE49-F238E27FC236}">
                <a16:creationId xmlns:a16="http://schemas.microsoft.com/office/drawing/2014/main" id="{317A1064-F519-4B13-BCE6-423238990FB4}"/>
              </a:ext>
            </a:extLst>
          </p:cNvPr>
          <p:cNvGraphicFramePr>
            <a:graphicFrameLocks noGrp="1"/>
          </p:cNvGraphicFramePr>
          <p:nvPr>
            <p:extLst/>
          </p:nvPr>
        </p:nvGraphicFramePr>
        <p:xfrm>
          <a:off x="4807681" y="2406952"/>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
        <p:nvSpPr>
          <p:cNvPr id="24" name="TextBox 23">
            <a:extLst>
              <a:ext uri="{FF2B5EF4-FFF2-40B4-BE49-F238E27FC236}">
                <a16:creationId xmlns:a16="http://schemas.microsoft.com/office/drawing/2014/main" id="{523830CF-7BC0-4BFE-A12F-2AEF0F60F7CF}"/>
              </a:ext>
            </a:extLst>
          </p:cNvPr>
          <p:cNvSpPr txBox="1"/>
          <p:nvPr/>
        </p:nvSpPr>
        <p:spPr>
          <a:xfrm>
            <a:off x="1515528" y="4224130"/>
            <a:ext cx="1464818" cy="369332"/>
          </a:xfrm>
          <a:prstGeom prst="rect">
            <a:avLst/>
          </a:prstGeom>
          <a:noFill/>
        </p:spPr>
        <p:txBody>
          <a:bodyPr wrap="square" rtlCol="0" anchor="ctr">
            <a:spAutoFit/>
          </a:bodyPr>
          <a:lstStyle/>
          <a:p>
            <a:pPr algn="ctr"/>
            <a:r>
              <a:rPr lang="en-GB" b="1" dirty="0">
                <a:latin typeface="Century Gothic" panose="020B0502020202020204" pitchFamily="34" charset="0"/>
              </a:rPr>
              <a:t>Seren</a:t>
            </a:r>
          </a:p>
        </p:txBody>
      </p:sp>
      <p:sp>
        <p:nvSpPr>
          <p:cNvPr id="25" name="Rectangle 24">
            <a:extLst>
              <a:ext uri="{FF2B5EF4-FFF2-40B4-BE49-F238E27FC236}">
                <a16:creationId xmlns:a16="http://schemas.microsoft.com/office/drawing/2014/main" id="{7C8FBD88-B18D-4E6F-8C7E-441F5D4EAB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Seren correct?</a:t>
            </a: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a:p>
            <a:pPr lvl="0"/>
            <a:endParaRPr lang="en-GB" sz="28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364168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7893006-F897-4C6C-9222-1B4E4C494B3D}"/>
              </a:ext>
            </a:extLst>
          </p:cNvPr>
          <p:cNvPicPr>
            <a:picLocks noChangeAspect="1"/>
          </p:cNvPicPr>
          <p:nvPr/>
        </p:nvPicPr>
        <p:blipFill>
          <a:blip r:embed="rId4"/>
          <a:stretch>
            <a:fillRect/>
          </a:stretch>
        </p:blipFill>
        <p:spPr>
          <a:xfrm>
            <a:off x="115438" y="141340"/>
            <a:ext cx="8913124" cy="6322100"/>
          </a:xfrm>
          <a:prstGeom prst="rect">
            <a:avLst/>
          </a:prstGeom>
        </p:spPr>
      </p:pic>
      <p:sp>
        <p:nvSpPr>
          <p:cNvPr id="20" name="Speech Bubble: Rectangle with Corners Rounded 19">
            <a:extLst>
              <a:ext uri="{FF2B5EF4-FFF2-40B4-BE49-F238E27FC236}">
                <a16:creationId xmlns:a16="http://schemas.microsoft.com/office/drawing/2014/main" id="{EB901A6D-7054-45F7-A0A9-BB128C50DC01}"/>
              </a:ext>
            </a:extLst>
          </p:cNvPr>
          <p:cNvSpPr/>
          <p:nvPr/>
        </p:nvSpPr>
        <p:spPr>
          <a:xfrm>
            <a:off x="3411645" y="1690863"/>
            <a:ext cx="4036077" cy="2129135"/>
          </a:xfrm>
          <a:prstGeom prst="wedgeRoundRectCallout">
            <a:avLst>
              <a:gd name="adj1" fmla="val -58041"/>
              <a:gd name="adj2" fmla="val -1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subtract         from         .     </a:t>
            </a:r>
          </a:p>
          <a:p>
            <a:pPr>
              <a:lnSpc>
                <a:spcPct val="150000"/>
              </a:lnSpc>
            </a:pPr>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Jack has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 have more than Jack</a:t>
            </a:r>
            <a:r>
              <a:rPr lang="en-GB" sz="1200" b="1" dirty="0">
                <a:solidFill>
                  <a:schemeClr val="tx1"/>
                </a:solidFill>
                <a:latin typeface="Century Gothic" panose="020B0502020202020204" pitchFamily="34" charset="0"/>
              </a:rPr>
              <a:t>.</a:t>
            </a:r>
          </a:p>
        </p:txBody>
      </p:sp>
      <p:graphicFrame>
        <p:nvGraphicFramePr>
          <p:cNvPr id="21" name="Table 20">
            <a:extLst>
              <a:ext uri="{FF2B5EF4-FFF2-40B4-BE49-F238E27FC236}">
                <a16:creationId xmlns:a16="http://schemas.microsoft.com/office/drawing/2014/main" id="{0531614D-1304-436C-B77F-2F249C1D763A}"/>
              </a:ext>
            </a:extLst>
          </p:cNvPr>
          <p:cNvGraphicFramePr>
            <a:graphicFrameLocks noGrp="1"/>
          </p:cNvGraphicFramePr>
          <p:nvPr>
            <p:extLst/>
          </p:nvPr>
        </p:nvGraphicFramePr>
        <p:xfrm>
          <a:off x="4841658" y="1611351"/>
          <a:ext cx="428035" cy="965242"/>
        </p:xfrm>
        <a:graphic>
          <a:graphicData uri="http://schemas.openxmlformats.org/drawingml/2006/table">
            <a:tbl>
              <a:tblPr firstRow="1" bandRow="1">
                <a:tableStyleId>{5C22544A-7EE6-4342-B048-85BDC9FD1C3A}</a:tableStyleId>
              </a:tblPr>
              <a:tblGrid>
                <a:gridCol w="428035">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2" name="Table 21">
            <a:extLst>
              <a:ext uri="{FF2B5EF4-FFF2-40B4-BE49-F238E27FC236}">
                <a16:creationId xmlns:a16="http://schemas.microsoft.com/office/drawing/2014/main" id="{1591C718-A943-4571-9024-10AB13A24CCA}"/>
              </a:ext>
            </a:extLst>
          </p:cNvPr>
          <p:cNvGraphicFramePr>
            <a:graphicFrameLocks noGrp="1"/>
          </p:cNvGraphicFramePr>
          <p:nvPr>
            <p:extLst/>
          </p:nvPr>
        </p:nvGraphicFramePr>
        <p:xfrm>
          <a:off x="6025744" y="1611351"/>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3" name="Table 22">
            <a:extLst>
              <a:ext uri="{FF2B5EF4-FFF2-40B4-BE49-F238E27FC236}">
                <a16:creationId xmlns:a16="http://schemas.microsoft.com/office/drawing/2014/main" id="{317A1064-F519-4B13-BCE6-423238990FB4}"/>
              </a:ext>
            </a:extLst>
          </p:cNvPr>
          <p:cNvGraphicFramePr>
            <a:graphicFrameLocks noGrp="1"/>
          </p:cNvGraphicFramePr>
          <p:nvPr>
            <p:extLst/>
          </p:nvPr>
        </p:nvGraphicFramePr>
        <p:xfrm>
          <a:off x="4807681" y="2406952"/>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
        <p:nvSpPr>
          <p:cNvPr id="24" name="TextBox 23">
            <a:extLst>
              <a:ext uri="{FF2B5EF4-FFF2-40B4-BE49-F238E27FC236}">
                <a16:creationId xmlns:a16="http://schemas.microsoft.com/office/drawing/2014/main" id="{523830CF-7BC0-4BFE-A12F-2AEF0F60F7CF}"/>
              </a:ext>
            </a:extLst>
          </p:cNvPr>
          <p:cNvSpPr txBox="1"/>
          <p:nvPr/>
        </p:nvSpPr>
        <p:spPr>
          <a:xfrm>
            <a:off x="1515528" y="4224130"/>
            <a:ext cx="1464818" cy="369332"/>
          </a:xfrm>
          <a:prstGeom prst="rect">
            <a:avLst/>
          </a:prstGeom>
          <a:noFill/>
        </p:spPr>
        <p:txBody>
          <a:bodyPr wrap="square" rtlCol="0" anchor="ctr">
            <a:spAutoFit/>
          </a:bodyPr>
          <a:lstStyle/>
          <a:p>
            <a:pPr algn="ctr"/>
            <a:r>
              <a:rPr lang="en-GB" b="1" dirty="0">
                <a:latin typeface="Century Gothic" panose="020B0502020202020204" pitchFamily="34" charset="0"/>
              </a:rPr>
              <a:t>Seren</a:t>
            </a:r>
          </a:p>
        </p:txBody>
      </p:sp>
      <p:sp>
        <p:nvSpPr>
          <p:cNvPr id="25" name="Rectangle 24">
            <a:extLst>
              <a:ext uri="{FF2B5EF4-FFF2-40B4-BE49-F238E27FC236}">
                <a16:creationId xmlns:a16="http://schemas.microsoft.com/office/drawing/2014/main" id="{7C8FBD88-B18D-4E6F-8C7E-441F5D4EAB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Seren correct?</a:t>
            </a: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r>
              <a:rPr lang="en-GB" sz="2000" b="1" dirty="0" err="1">
                <a:solidFill>
                  <a:schemeClr val="tx1"/>
                </a:solidFill>
                <a:latin typeface="Century Gothic" panose="020B0502020202020204" pitchFamily="34" charset="0"/>
              </a:rPr>
              <a:t>Seren</a:t>
            </a:r>
            <a:r>
              <a:rPr lang="en-GB" sz="2000" b="1" dirty="0">
                <a:solidFill>
                  <a:schemeClr val="tx1"/>
                </a:solidFill>
                <a:latin typeface="Century Gothic" panose="020B0502020202020204" pitchFamily="34" charset="0"/>
              </a:rPr>
              <a:t> is wrong because...</a:t>
            </a:r>
          </a:p>
          <a:p>
            <a:pPr lvl="0"/>
            <a:endParaRPr lang="en-GB" sz="28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13360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 – Subtract Fractions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(3F4) </a:t>
            </a:r>
            <a:r>
              <a:rPr lang="en-GB" sz="1200" b="1" u="sng" dirty="0">
                <a:latin typeface="Century Gothic" panose="020B0502020202020204" pitchFamily="34" charset="0"/>
                <a:hlinkClick r:id="rId4"/>
              </a:rPr>
              <a:t>Add and subtract fractions with the same denominator within one whole [for example, 5/7 + 1/7 = 6/7 ]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(3F10) </a:t>
            </a:r>
            <a:r>
              <a:rPr lang="en-GB" sz="1200" b="1" dirty="0">
                <a:solidFill>
                  <a:schemeClr val="tx1"/>
                </a:solidFill>
                <a:latin typeface="Century Gothic" panose="020B0502020202020204" pitchFamily="34" charset="0"/>
                <a:hlinkClick r:id="rId5"/>
              </a:rPr>
              <a:t>Solve problems that involve the above objectives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3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7893006-F897-4C6C-9222-1B4E4C494B3D}"/>
              </a:ext>
            </a:extLst>
          </p:cNvPr>
          <p:cNvPicPr>
            <a:picLocks noChangeAspect="1"/>
          </p:cNvPicPr>
          <p:nvPr/>
        </p:nvPicPr>
        <p:blipFill>
          <a:blip r:embed="rId4"/>
          <a:stretch>
            <a:fillRect/>
          </a:stretch>
        </p:blipFill>
        <p:spPr>
          <a:xfrm>
            <a:off x="115438" y="141340"/>
            <a:ext cx="8913124" cy="6322100"/>
          </a:xfrm>
          <a:prstGeom prst="rect">
            <a:avLst/>
          </a:prstGeom>
        </p:spPr>
      </p:pic>
      <p:sp>
        <p:nvSpPr>
          <p:cNvPr id="20" name="Speech Bubble: Rectangle with Corners Rounded 19">
            <a:extLst>
              <a:ext uri="{FF2B5EF4-FFF2-40B4-BE49-F238E27FC236}">
                <a16:creationId xmlns:a16="http://schemas.microsoft.com/office/drawing/2014/main" id="{EB901A6D-7054-45F7-A0A9-BB128C50DC01}"/>
              </a:ext>
            </a:extLst>
          </p:cNvPr>
          <p:cNvSpPr/>
          <p:nvPr/>
        </p:nvSpPr>
        <p:spPr>
          <a:xfrm>
            <a:off x="3411645" y="1690863"/>
            <a:ext cx="4036077" cy="2129135"/>
          </a:xfrm>
          <a:prstGeom prst="wedgeRoundRectCallout">
            <a:avLst>
              <a:gd name="adj1" fmla="val -58041"/>
              <a:gd name="adj2" fmla="val -136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entury Gothic" panose="020B0502020202020204" pitchFamily="34" charset="0"/>
              </a:rPr>
              <a:t>I subtract         from         .     </a:t>
            </a:r>
          </a:p>
          <a:p>
            <a:pPr>
              <a:lnSpc>
                <a:spcPct val="150000"/>
              </a:lnSpc>
            </a:pPr>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Jack has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 have more than Jack</a:t>
            </a:r>
            <a:r>
              <a:rPr lang="en-GB" sz="1200" b="1" dirty="0">
                <a:solidFill>
                  <a:schemeClr val="tx1"/>
                </a:solidFill>
                <a:latin typeface="Century Gothic" panose="020B0502020202020204" pitchFamily="34" charset="0"/>
              </a:rPr>
              <a:t>.</a:t>
            </a:r>
          </a:p>
        </p:txBody>
      </p:sp>
      <p:graphicFrame>
        <p:nvGraphicFramePr>
          <p:cNvPr id="21" name="Table 20">
            <a:extLst>
              <a:ext uri="{FF2B5EF4-FFF2-40B4-BE49-F238E27FC236}">
                <a16:creationId xmlns:a16="http://schemas.microsoft.com/office/drawing/2014/main" id="{0531614D-1304-436C-B77F-2F249C1D763A}"/>
              </a:ext>
            </a:extLst>
          </p:cNvPr>
          <p:cNvGraphicFramePr>
            <a:graphicFrameLocks noGrp="1"/>
          </p:cNvGraphicFramePr>
          <p:nvPr>
            <p:extLst/>
          </p:nvPr>
        </p:nvGraphicFramePr>
        <p:xfrm>
          <a:off x="4841658" y="1611351"/>
          <a:ext cx="428035" cy="965242"/>
        </p:xfrm>
        <a:graphic>
          <a:graphicData uri="http://schemas.openxmlformats.org/drawingml/2006/table">
            <a:tbl>
              <a:tblPr firstRow="1" bandRow="1">
                <a:tableStyleId>{5C22544A-7EE6-4342-B048-85BDC9FD1C3A}</a:tableStyleId>
              </a:tblPr>
              <a:tblGrid>
                <a:gridCol w="428035">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2" name="Table 21">
            <a:extLst>
              <a:ext uri="{FF2B5EF4-FFF2-40B4-BE49-F238E27FC236}">
                <a16:creationId xmlns:a16="http://schemas.microsoft.com/office/drawing/2014/main" id="{1591C718-A943-4571-9024-10AB13A24CCA}"/>
              </a:ext>
            </a:extLst>
          </p:cNvPr>
          <p:cNvGraphicFramePr>
            <a:graphicFrameLocks noGrp="1"/>
          </p:cNvGraphicFramePr>
          <p:nvPr>
            <p:extLst/>
          </p:nvPr>
        </p:nvGraphicFramePr>
        <p:xfrm>
          <a:off x="6025744" y="1611351"/>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11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3" name="Table 22">
            <a:extLst>
              <a:ext uri="{FF2B5EF4-FFF2-40B4-BE49-F238E27FC236}">
                <a16:creationId xmlns:a16="http://schemas.microsoft.com/office/drawing/2014/main" id="{317A1064-F519-4B13-BCE6-423238990FB4}"/>
              </a:ext>
            </a:extLst>
          </p:cNvPr>
          <p:cNvGraphicFramePr>
            <a:graphicFrameLocks noGrp="1"/>
          </p:cNvGraphicFramePr>
          <p:nvPr>
            <p:extLst/>
          </p:nvPr>
        </p:nvGraphicFramePr>
        <p:xfrm>
          <a:off x="4807681" y="2406952"/>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
        <p:nvSpPr>
          <p:cNvPr id="24" name="TextBox 23">
            <a:extLst>
              <a:ext uri="{FF2B5EF4-FFF2-40B4-BE49-F238E27FC236}">
                <a16:creationId xmlns:a16="http://schemas.microsoft.com/office/drawing/2014/main" id="{523830CF-7BC0-4BFE-A12F-2AEF0F60F7CF}"/>
              </a:ext>
            </a:extLst>
          </p:cNvPr>
          <p:cNvSpPr txBox="1"/>
          <p:nvPr/>
        </p:nvSpPr>
        <p:spPr>
          <a:xfrm>
            <a:off x="1515528" y="4224130"/>
            <a:ext cx="1464818" cy="369332"/>
          </a:xfrm>
          <a:prstGeom prst="rect">
            <a:avLst/>
          </a:prstGeom>
          <a:noFill/>
        </p:spPr>
        <p:txBody>
          <a:bodyPr wrap="square" rtlCol="0" anchor="ctr">
            <a:spAutoFit/>
          </a:bodyPr>
          <a:lstStyle/>
          <a:p>
            <a:pPr algn="ctr"/>
            <a:r>
              <a:rPr lang="en-GB" b="1" dirty="0">
                <a:latin typeface="Century Gothic" panose="020B0502020202020204" pitchFamily="34" charset="0"/>
              </a:rPr>
              <a:t>Seren</a:t>
            </a:r>
          </a:p>
        </p:txBody>
      </p:sp>
      <p:sp>
        <p:nvSpPr>
          <p:cNvPr id="25" name="Rectangle 24">
            <a:extLst>
              <a:ext uri="{FF2B5EF4-FFF2-40B4-BE49-F238E27FC236}">
                <a16:creationId xmlns:a16="http://schemas.microsoft.com/office/drawing/2014/main" id="{7C8FBD88-B18D-4E6F-8C7E-441F5D4EAB3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Seren correct?</a:t>
            </a: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r>
              <a:rPr lang="en-GB" sz="2000" b="1" dirty="0" err="1">
                <a:solidFill>
                  <a:srgbClr val="FF0000"/>
                </a:solidFill>
                <a:latin typeface="Century Gothic" panose="020B0502020202020204" pitchFamily="34" charset="0"/>
              </a:rPr>
              <a:t>Seren</a:t>
            </a:r>
            <a:r>
              <a:rPr lang="en-GB" sz="2000" b="1" dirty="0">
                <a:solidFill>
                  <a:srgbClr val="FF0000"/>
                </a:solidFill>
                <a:latin typeface="Century Gothic" panose="020B0502020202020204" pitchFamily="34" charset="0"/>
              </a:rPr>
              <a:t> is wrong because they both have         .</a:t>
            </a:r>
          </a:p>
          <a:p>
            <a:pPr lvl="0"/>
            <a:endParaRPr lang="en-GB" sz="2800" b="1" dirty="0">
              <a:solidFill>
                <a:srgbClr val="E7E6E6">
                  <a:lumMod val="25000"/>
                </a:srgbClr>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56BA03AC-AFE8-4A68-8407-B614D6BF2664}"/>
              </a:ext>
            </a:extLst>
          </p:cNvPr>
          <p:cNvGraphicFramePr>
            <a:graphicFrameLocks noGrp="1"/>
          </p:cNvGraphicFramePr>
          <p:nvPr>
            <p:extLst>
              <p:ext uri="{D42A27DB-BD31-4B8C-83A1-F6EECF244321}">
                <p14:modId xmlns:p14="http://schemas.microsoft.com/office/powerpoint/2010/main" val="441177178"/>
              </p:ext>
            </p:extLst>
          </p:nvPr>
        </p:nvGraphicFramePr>
        <p:xfrm>
          <a:off x="6775628" y="5145953"/>
          <a:ext cx="432000" cy="965242"/>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1710579044"/>
                    </a:ext>
                  </a:extLst>
                </a:gridCol>
              </a:tblGrid>
              <a:tr h="421661">
                <a:tc>
                  <a:txBody>
                    <a:bodyPr/>
                    <a:lstStyle/>
                    <a:p>
                      <a:pPr algn="ctr"/>
                      <a:r>
                        <a:rPr lang="en-GB" sz="2000" b="1" dirty="0">
                          <a:solidFill>
                            <a:srgbClr val="FF0000"/>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rgbClr val="FF0000"/>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4843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fractions to make the part whole model correct.</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rgbClr val="FF000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CD79CDD8-ED01-4FF9-A375-31D672BC8EA7}"/>
              </a:ext>
            </a:extLst>
          </p:cNvPr>
          <p:cNvSpPr/>
          <p:nvPr/>
        </p:nvSpPr>
        <p:spPr>
          <a:xfrm>
            <a:off x="3423638"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1FD6622-E071-4B71-8D8A-7325DC289458}"/>
              </a:ext>
            </a:extLst>
          </p:cNvPr>
          <p:cNvSpPr/>
          <p:nvPr/>
        </p:nvSpPr>
        <p:spPr>
          <a:xfrm>
            <a:off x="4821194"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033AF3F-3CA2-44BE-AE29-F4E2B2CCF50B}"/>
              </a:ext>
            </a:extLst>
          </p:cNvPr>
          <p:cNvSpPr/>
          <p:nvPr/>
        </p:nvSpPr>
        <p:spPr>
          <a:xfrm>
            <a:off x="6218749"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B06D9718-31AB-41BB-A1DF-2F2FBFFA5DCF}"/>
              </a:ext>
            </a:extLst>
          </p:cNvPr>
          <p:cNvGrpSpPr/>
          <p:nvPr/>
        </p:nvGrpSpPr>
        <p:grpSpPr>
          <a:xfrm>
            <a:off x="3040501" y="3375394"/>
            <a:ext cx="3062998" cy="2752238"/>
            <a:chOff x="3040501" y="3375394"/>
            <a:chExt cx="3062998" cy="2752238"/>
          </a:xfrm>
        </p:grpSpPr>
        <p:sp>
          <p:nvSpPr>
            <p:cNvPr id="14" name="Oval 13">
              <a:extLst>
                <a:ext uri="{FF2B5EF4-FFF2-40B4-BE49-F238E27FC236}">
                  <a16:creationId xmlns:a16="http://schemas.microsoft.com/office/drawing/2014/main" id="{A128A73D-0CB3-4FDF-BB95-31EBA6E468BE}"/>
                </a:ext>
              </a:extLst>
            </p:cNvPr>
            <p:cNvSpPr/>
            <p:nvPr/>
          </p:nvSpPr>
          <p:spPr>
            <a:xfrm>
              <a:off x="3040501" y="4132804"/>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F1226D6-CAB8-4D01-B35F-804649D3B9A0}"/>
                </a:ext>
              </a:extLst>
            </p:cNvPr>
            <p:cNvSpPr/>
            <p:nvPr/>
          </p:nvSpPr>
          <p:spPr>
            <a:xfrm>
              <a:off x="4954403" y="4905430"/>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E9590CC6-C832-4EEC-9D5C-AF67935FBF7B}"/>
                </a:ext>
              </a:extLst>
            </p:cNvPr>
            <p:cNvSpPr/>
            <p:nvPr/>
          </p:nvSpPr>
          <p:spPr>
            <a:xfrm>
              <a:off x="4954403" y="3375394"/>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B0393933-5345-4FD8-9375-AD4FF4A60665}"/>
                </a:ext>
              </a:extLst>
            </p:cNvPr>
            <p:cNvCxnSpPr>
              <a:stCxn id="14" idx="5"/>
              <a:endCxn id="15" idx="2"/>
            </p:cNvCxnSpPr>
            <p:nvPr/>
          </p:nvCxnSpPr>
          <p:spPr>
            <a:xfrm>
              <a:off x="4021316" y="5176019"/>
              <a:ext cx="933087" cy="340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FE33B6-52A4-459A-A6ED-88492539FCAC}"/>
                </a:ext>
              </a:extLst>
            </p:cNvPr>
            <p:cNvCxnSpPr>
              <a:stCxn id="14" idx="7"/>
              <a:endCxn id="20" idx="2"/>
            </p:cNvCxnSpPr>
            <p:nvPr/>
          </p:nvCxnSpPr>
          <p:spPr>
            <a:xfrm flipV="1">
              <a:off x="4021316" y="3986496"/>
              <a:ext cx="933088" cy="325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Rounded Corners 23">
            <a:extLst>
              <a:ext uri="{FF2B5EF4-FFF2-40B4-BE49-F238E27FC236}">
                <a16:creationId xmlns:a16="http://schemas.microsoft.com/office/drawing/2014/main" id="{CA03F6BF-2B8D-464E-8B7D-4EE6F2F0CFED}"/>
              </a:ext>
            </a:extLst>
          </p:cNvPr>
          <p:cNvSpPr/>
          <p:nvPr/>
        </p:nvSpPr>
        <p:spPr>
          <a:xfrm>
            <a:off x="2026082"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Table 24">
            <a:extLst>
              <a:ext uri="{FF2B5EF4-FFF2-40B4-BE49-F238E27FC236}">
                <a16:creationId xmlns:a16="http://schemas.microsoft.com/office/drawing/2014/main" id="{85BB7CC5-2129-43E4-8FB8-F7EA60582C2A}"/>
              </a:ext>
            </a:extLst>
          </p:cNvPr>
          <p:cNvGraphicFramePr>
            <a:graphicFrameLocks noGrp="1"/>
          </p:cNvGraphicFramePr>
          <p:nvPr>
            <p:extLst>
              <p:ext uri="{D42A27DB-BD31-4B8C-83A1-F6EECF244321}">
                <p14:modId xmlns:p14="http://schemas.microsoft.com/office/powerpoint/2010/main" val="4264998112"/>
              </p:ext>
            </p:extLst>
          </p:nvPr>
        </p:nvGraphicFramePr>
        <p:xfrm>
          <a:off x="2222809"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30" name="Table 29">
            <a:extLst>
              <a:ext uri="{FF2B5EF4-FFF2-40B4-BE49-F238E27FC236}">
                <a16:creationId xmlns:a16="http://schemas.microsoft.com/office/drawing/2014/main" id="{8D4AACBF-7C2C-45C2-AD8A-BDD26C8FF9F1}"/>
              </a:ext>
            </a:extLst>
          </p:cNvPr>
          <p:cNvGraphicFramePr>
            <a:graphicFrameLocks noGrp="1"/>
          </p:cNvGraphicFramePr>
          <p:nvPr>
            <p:extLst>
              <p:ext uri="{D42A27DB-BD31-4B8C-83A1-F6EECF244321}">
                <p14:modId xmlns:p14="http://schemas.microsoft.com/office/powerpoint/2010/main" val="2426490926"/>
              </p:ext>
            </p:extLst>
          </p:nvPr>
        </p:nvGraphicFramePr>
        <p:xfrm>
          <a:off x="3619785"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31" name="Table 30">
            <a:extLst>
              <a:ext uri="{FF2B5EF4-FFF2-40B4-BE49-F238E27FC236}">
                <a16:creationId xmlns:a16="http://schemas.microsoft.com/office/drawing/2014/main" id="{1C4A2CBB-6DA9-435E-AE4C-AE951D0677FF}"/>
              </a:ext>
            </a:extLst>
          </p:cNvPr>
          <p:cNvGraphicFramePr>
            <a:graphicFrameLocks noGrp="1"/>
          </p:cNvGraphicFramePr>
          <p:nvPr>
            <p:extLst>
              <p:ext uri="{D42A27DB-BD31-4B8C-83A1-F6EECF244321}">
                <p14:modId xmlns:p14="http://schemas.microsoft.com/office/powerpoint/2010/main" val="2343434480"/>
              </p:ext>
            </p:extLst>
          </p:nvPr>
        </p:nvGraphicFramePr>
        <p:xfrm>
          <a:off x="5017921"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32" name="Table 31">
            <a:extLst>
              <a:ext uri="{FF2B5EF4-FFF2-40B4-BE49-F238E27FC236}">
                <a16:creationId xmlns:a16="http://schemas.microsoft.com/office/drawing/2014/main" id="{871A93F3-4B2D-4A0F-9663-28A347CB0565}"/>
              </a:ext>
            </a:extLst>
          </p:cNvPr>
          <p:cNvGraphicFramePr>
            <a:graphicFrameLocks noGrp="1"/>
          </p:cNvGraphicFramePr>
          <p:nvPr>
            <p:extLst>
              <p:ext uri="{D42A27DB-BD31-4B8C-83A1-F6EECF244321}">
                <p14:modId xmlns:p14="http://schemas.microsoft.com/office/powerpoint/2010/main" val="2040046123"/>
              </p:ext>
            </p:extLst>
          </p:nvPr>
        </p:nvGraphicFramePr>
        <p:xfrm>
          <a:off x="6415476"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34" name="Table 33">
            <a:extLst>
              <a:ext uri="{FF2B5EF4-FFF2-40B4-BE49-F238E27FC236}">
                <a16:creationId xmlns:a16="http://schemas.microsoft.com/office/drawing/2014/main" id="{9147F4B1-DDDD-4812-A543-E6AA24632184}"/>
              </a:ext>
            </a:extLst>
          </p:cNvPr>
          <p:cNvGraphicFramePr>
            <a:graphicFrameLocks noGrp="1"/>
          </p:cNvGraphicFramePr>
          <p:nvPr>
            <p:extLst>
              <p:ext uri="{D42A27DB-BD31-4B8C-83A1-F6EECF244321}">
                <p14:modId xmlns:p14="http://schemas.microsoft.com/office/powerpoint/2010/main" val="2429359119"/>
              </p:ext>
            </p:extLst>
          </p:nvPr>
        </p:nvGraphicFramePr>
        <p:xfrm>
          <a:off x="5354689" y="5040166"/>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Choose fractions to make the part whole model correct.</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rgbClr val="FF0000"/>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CD79CDD8-ED01-4FF9-A375-31D672BC8EA7}"/>
              </a:ext>
            </a:extLst>
          </p:cNvPr>
          <p:cNvSpPr/>
          <p:nvPr/>
        </p:nvSpPr>
        <p:spPr>
          <a:xfrm>
            <a:off x="3423638"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1FD6622-E071-4B71-8D8A-7325DC289458}"/>
              </a:ext>
            </a:extLst>
          </p:cNvPr>
          <p:cNvSpPr/>
          <p:nvPr/>
        </p:nvSpPr>
        <p:spPr>
          <a:xfrm>
            <a:off x="4821194"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033AF3F-3CA2-44BE-AE29-F4E2B2CCF50B}"/>
              </a:ext>
            </a:extLst>
          </p:cNvPr>
          <p:cNvSpPr/>
          <p:nvPr/>
        </p:nvSpPr>
        <p:spPr>
          <a:xfrm>
            <a:off x="6218749"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B06D9718-31AB-41BB-A1DF-2F2FBFFA5DCF}"/>
              </a:ext>
            </a:extLst>
          </p:cNvPr>
          <p:cNvGrpSpPr/>
          <p:nvPr/>
        </p:nvGrpSpPr>
        <p:grpSpPr>
          <a:xfrm>
            <a:off x="3040501" y="3375394"/>
            <a:ext cx="3062998" cy="2752238"/>
            <a:chOff x="3040501" y="3375394"/>
            <a:chExt cx="3062998" cy="2752238"/>
          </a:xfrm>
        </p:grpSpPr>
        <p:sp>
          <p:nvSpPr>
            <p:cNvPr id="14" name="Oval 13">
              <a:extLst>
                <a:ext uri="{FF2B5EF4-FFF2-40B4-BE49-F238E27FC236}">
                  <a16:creationId xmlns:a16="http://schemas.microsoft.com/office/drawing/2014/main" id="{A128A73D-0CB3-4FDF-BB95-31EBA6E468BE}"/>
                </a:ext>
              </a:extLst>
            </p:cNvPr>
            <p:cNvSpPr/>
            <p:nvPr/>
          </p:nvSpPr>
          <p:spPr>
            <a:xfrm>
              <a:off x="3040501" y="4132804"/>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F1226D6-CAB8-4D01-B35F-804649D3B9A0}"/>
                </a:ext>
              </a:extLst>
            </p:cNvPr>
            <p:cNvSpPr/>
            <p:nvPr/>
          </p:nvSpPr>
          <p:spPr>
            <a:xfrm>
              <a:off x="4954403" y="4905430"/>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E9590CC6-C832-4EEC-9D5C-AF67935FBF7B}"/>
                </a:ext>
              </a:extLst>
            </p:cNvPr>
            <p:cNvSpPr/>
            <p:nvPr/>
          </p:nvSpPr>
          <p:spPr>
            <a:xfrm>
              <a:off x="4954403" y="3375394"/>
              <a:ext cx="1149096" cy="122220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B0393933-5345-4FD8-9375-AD4FF4A60665}"/>
                </a:ext>
              </a:extLst>
            </p:cNvPr>
            <p:cNvCxnSpPr>
              <a:stCxn id="14" idx="5"/>
              <a:endCxn id="15" idx="2"/>
            </p:cNvCxnSpPr>
            <p:nvPr/>
          </p:nvCxnSpPr>
          <p:spPr>
            <a:xfrm>
              <a:off x="4021316" y="5176019"/>
              <a:ext cx="933087" cy="340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FE33B6-52A4-459A-A6ED-88492539FCAC}"/>
                </a:ext>
              </a:extLst>
            </p:cNvPr>
            <p:cNvCxnSpPr>
              <a:stCxn id="14" idx="7"/>
              <a:endCxn id="20" idx="2"/>
            </p:cNvCxnSpPr>
            <p:nvPr/>
          </p:nvCxnSpPr>
          <p:spPr>
            <a:xfrm flipV="1">
              <a:off x="4021316" y="3986496"/>
              <a:ext cx="933088" cy="3252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Rounded Corners 23">
            <a:extLst>
              <a:ext uri="{FF2B5EF4-FFF2-40B4-BE49-F238E27FC236}">
                <a16:creationId xmlns:a16="http://schemas.microsoft.com/office/drawing/2014/main" id="{CA03F6BF-2B8D-464E-8B7D-4EE6F2F0CFED}"/>
              </a:ext>
            </a:extLst>
          </p:cNvPr>
          <p:cNvSpPr/>
          <p:nvPr/>
        </p:nvSpPr>
        <p:spPr>
          <a:xfrm>
            <a:off x="2026082" y="1910494"/>
            <a:ext cx="768483" cy="1234368"/>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Table 32">
            <a:extLst>
              <a:ext uri="{FF2B5EF4-FFF2-40B4-BE49-F238E27FC236}">
                <a16:creationId xmlns:a16="http://schemas.microsoft.com/office/drawing/2014/main" id="{80BAEAAE-671B-4F48-B3B9-8B6C65C8281D}"/>
              </a:ext>
            </a:extLst>
          </p:cNvPr>
          <p:cNvGraphicFramePr>
            <a:graphicFrameLocks noGrp="1"/>
          </p:cNvGraphicFramePr>
          <p:nvPr>
            <p:extLst>
              <p:ext uri="{D42A27DB-BD31-4B8C-83A1-F6EECF244321}">
                <p14:modId xmlns:p14="http://schemas.microsoft.com/office/powerpoint/2010/main" val="936191426"/>
              </p:ext>
            </p:extLst>
          </p:nvPr>
        </p:nvGraphicFramePr>
        <p:xfrm>
          <a:off x="5354689" y="5040166"/>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3" name="Table 22">
            <a:extLst>
              <a:ext uri="{FF2B5EF4-FFF2-40B4-BE49-F238E27FC236}">
                <a16:creationId xmlns:a16="http://schemas.microsoft.com/office/drawing/2014/main" id="{D21ADEE3-1BBF-4960-8BEB-F1445C726385}"/>
              </a:ext>
            </a:extLst>
          </p:cNvPr>
          <p:cNvGraphicFramePr>
            <a:graphicFrameLocks noGrp="1"/>
          </p:cNvGraphicFramePr>
          <p:nvPr>
            <p:extLst>
              <p:ext uri="{D42A27DB-BD31-4B8C-83A1-F6EECF244321}">
                <p14:modId xmlns:p14="http://schemas.microsoft.com/office/powerpoint/2010/main" val="3794811604"/>
              </p:ext>
            </p:extLst>
          </p:nvPr>
        </p:nvGraphicFramePr>
        <p:xfrm>
          <a:off x="3440787" y="4261284"/>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rgbClr val="FF0000"/>
                          </a:solidFill>
                          <a:latin typeface="Century Gothic" panose="020B0502020202020204" pitchFamily="34" charset="0"/>
                        </a:rPr>
                        <a:t>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6" name="Table 25">
            <a:extLst>
              <a:ext uri="{FF2B5EF4-FFF2-40B4-BE49-F238E27FC236}">
                <a16:creationId xmlns:a16="http://schemas.microsoft.com/office/drawing/2014/main" id="{8D5C9DEF-5C69-4540-A17F-8C99624EE0B1}"/>
              </a:ext>
            </a:extLst>
          </p:cNvPr>
          <p:cNvGraphicFramePr>
            <a:graphicFrameLocks noGrp="1"/>
          </p:cNvGraphicFramePr>
          <p:nvPr>
            <p:extLst>
              <p:ext uri="{D42A27DB-BD31-4B8C-83A1-F6EECF244321}">
                <p14:modId xmlns:p14="http://schemas.microsoft.com/office/powerpoint/2010/main" val="1018384498"/>
              </p:ext>
            </p:extLst>
          </p:nvPr>
        </p:nvGraphicFramePr>
        <p:xfrm>
          <a:off x="5354689" y="3503874"/>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7" name="Table 26">
            <a:extLst>
              <a:ext uri="{FF2B5EF4-FFF2-40B4-BE49-F238E27FC236}">
                <a16:creationId xmlns:a16="http://schemas.microsoft.com/office/drawing/2014/main" id="{88D8CD55-76B4-4EBA-9CD6-52EE5E45495D}"/>
              </a:ext>
            </a:extLst>
          </p:cNvPr>
          <p:cNvGraphicFramePr>
            <a:graphicFrameLocks noGrp="1"/>
          </p:cNvGraphicFramePr>
          <p:nvPr>
            <p:extLst>
              <p:ext uri="{D42A27DB-BD31-4B8C-83A1-F6EECF244321}">
                <p14:modId xmlns:p14="http://schemas.microsoft.com/office/powerpoint/2010/main" val="4244619177"/>
              </p:ext>
            </p:extLst>
          </p:nvPr>
        </p:nvGraphicFramePr>
        <p:xfrm>
          <a:off x="2222809"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8" name="Table 27">
            <a:extLst>
              <a:ext uri="{FF2B5EF4-FFF2-40B4-BE49-F238E27FC236}">
                <a16:creationId xmlns:a16="http://schemas.microsoft.com/office/drawing/2014/main" id="{CCAE1F9E-377B-45D2-8828-D0966275A7B1}"/>
              </a:ext>
            </a:extLst>
          </p:cNvPr>
          <p:cNvGraphicFramePr>
            <a:graphicFrameLocks noGrp="1"/>
          </p:cNvGraphicFramePr>
          <p:nvPr>
            <p:extLst>
              <p:ext uri="{D42A27DB-BD31-4B8C-83A1-F6EECF244321}">
                <p14:modId xmlns:p14="http://schemas.microsoft.com/office/powerpoint/2010/main" val="4244832109"/>
              </p:ext>
            </p:extLst>
          </p:nvPr>
        </p:nvGraphicFramePr>
        <p:xfrm>
          <a:off x="3619785"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29" name="Table 28">
            <a:extLst>
              <a:ext uri="{FF2B5EF4-FFF2-40B4-BE49-F238E27FC236}">
                <a16:creationId xmlns:a16="http://schemas.microsoft.com/office/drawing/2014/main" id="{E0B5735E-EC05-432A-96F1-EF222A057940}"/>
              </a:ext>
            </a:extLst>
          </p:cNvPr>
          <p:cNvGraphicFramePr>
            <a:graphicFrameLocks noGrp="1"/>
          </p:cNvGraphicFramePr>
          <p:nvPr>
            <p:extLst>
              <p:ext uri="{D42A27DB-BD31-4B8C-83A1-F6EECF244321}">
                <p14:modId xmlns:p14="http://schemas.microsoft.com/office/powerpoint/2010/main" val="2056460180"/>
              </p:ext>
            </p:extLst>
          </p:nvPr>
        </p:nvGraphicFramePr>
        <p:xfrm>
          <a:off x="5017921"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graphicFrame>
        <p:nvGraphicFramePr>
          <p:cNvPr id="34" name="Table 33">
            <a:extLst>
              <a:ext uri="{FF2B5EF4-FFF2-40B4-BE49-F238E27FC236}">
                <a16:creationId xmlns:a16="http://schemas.microsoft.com/office/drawing/2014/main" id="{910988DE-BEDD-4209-AF94-8005323AAD54}"/>
              </a:ext>
            </a:extLst>
          </p:cNvPr>
          <p:cNvGraphicFramePr>
            <a:graphicFrameLocks noGrp="1"/>
          </p:cNvGraphicFramePr>
          <p:nvPr>
            <p:extLst>
              <p:ext uri="{D42A27DB-BD31-4B8C-83A1-F6EECF244321}">
                <p14:modId xmlns:p14="http://schemas.microsoft.com/office/powerpoint/2010/main" val="2758756996"/>
              </p:ext>
            </p:extLst>
          </p:nvPr>
        </p:nvGraphicFramePr>
        <p:xfrm>
          <a:off x="6415476" y="2040695"/>
          <a:ext cx="360000" cy="9652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1710579044"/>
                    </a:ext>
                  </a:extLst>
                </a:gridCol>
              </a:tblGrid>
              <a:tr h="421661">
                <a:tc>
                  <a:txBody>
                    <a:bodyPr/>
                    <a:lstStyle/>
                    <a:p>
                      <a:pPr algn="ctr"/>
                      <a:r>
                        <a:rPr lang="en-GB" sz="20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55418">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421661">
                <a:tc>
                  <a:txBody>
                    <a:bodyPr/>
                    <a:lstStyle/>
                    <a:p>
                      <a:pPr algn="ctr"/>
                      <a:r>
                        <a:rPr lang="en-GB" sz="2000" b="1" dirty="0">
                          <a:solidFill>
                            <a:schemeClr val="tx1"/>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55255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7: Subtract Fractions</a:t>
            </a:r>
            <a:endParaRPr lang="en-GB" sz="48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2" name="Rectangle 11">
            <a:extLst>
              <a:ext uri="{FF2B5EF4-FFF2-40B4-BE49-F238E27FC236}">
                <a16:creationId xmlns:a16="http://schemas.microsoft.com/office/drawing/2014/main" id="{5B7B9D3E-568F-49CB-911E-398E5C3AD50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up the fraction cards that give the </a:t>
            </a:r>
            <a:r>
              <a:rPr lang="en-GB" sz="2000" b="1">
                <a:solidFill>
                  <a:schemeClr val="tx1"/>
                </a:solidFill>
                <a:latin typeface="Century Gothic" panose="020B0502020202020204" pitchFamily="34" charset="0"/>
              </a:rPr>
              <a:t>same total.</a:t>
            </a:r>
            <a:endParaRPr lang="en-GB" sz="2000" b="1" dirty="0">
              <a:solidFill>
                <a:schemeClr val="tx1"/>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590D615A-7F26-40E3-B248-1DBA440D25D9}"/>
              </a:ext>
            </a:extLst>
          </p:cNvPr>
          <p:cNvSpPr/>
          <p:nvPr/>
        </p:nvSpPr>
        <p:spPr>
          <a:xfrm>
            <a:off x="1078981"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E048654-4D5D-4C34-9FEE-36D7D6E34979}"/>
              </a:ext>
            </a:extLst>
          </p:cNvPr>
          <p:cNvSpPr/>
          <p:nvPr/>
        </p:nvSpPr>
        <p:spPr>
          <a:xfrm>
            <a:off x="3034130"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5B86C19-705F-4BDF-BE8D-32DB5C0110B8}"/>
              </a:ext>
            </a:extLst>
          </p:cNvPr>
          <p:cNvSpPr/>
          <p:nvPr/>
        </p:nvSpPr>
        <p:spPr>
          <a:xfrm>
            <a:off x="4999203"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7FD2E61-6CDD-4FE1-86BB-C449D8824C21}"/>
              </a:ext>
            </a:extLst>
          </p:cNvPr>
          <p:cNvSpPr/>
          <p:nvPr/>
        </p:nvSpPr>
        <p:spPr>
          <a:xfrm>
            <a:off x="6982708"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71BA34DA-222A-42F2-83A4-5768FC02AAFB}"/>
              </a:ext>
            </a:extLst>
          </p:cNvPr>
          <p:cNvGraphicFramePr>
            <a:graphicFrameLocks noGrp="1"/>
          </p:cNvGraphicFramePr>
          <p:nvPr>
            <p:extLst>
              <p:ext uri="{D42A27DB-BD31-4B8C-83A1-F6EECF244321}">
                <p14:modId xmlns:p14="http://schemas.microsoft.com/office/powerpoint/2010/main" val="3423266857"/>
              </p:ext>
            </p:extLst>
          </p:nvPr>
        </p:nvGraphicFramePr>
        <p:xfrm>
          <a:off x="1110042" y="1942374"/>
          <a:ext cx="6962016" cy="74168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275562687"/>
                    </a:ext>
                  </a:extLst>
                </a:gridCol>
                <a:gridCol w="506064">
                  <a:extLst>
                    <a:ext uri="{9D8B030D-6E8A-4147-A177-3AD203B41FA5}">
                      <a16:colId xmlns:a16="http://schemas.microsoft.com/office/drawing/2014/main" val="82524727"/>
                    </a:ext>
                  </a:extLst>
                </a:gridCol>
                <a:gridCol w="274320">
                  <a:extLst>
                    <a:ext uri="{9D8B030D-6E8A-4147-A177-3AD203B41FA5}">
                      <a16:colId xmlns:a16="http://schemas.microsoft.com/office/drawing/2014/main" val="1080740988"/>
                    </a:ext>
                  </a:extLst>
                </a:gridCol>
                <a:gridCol w="914400">
                  <a:extLst>
                    <a:ext uri="{9D8B030D-6E8A-4147-A177-3AD203B41FA5}">
                      <a16:colId xmlns:a16="http://schemas.microsoft.com/office/drawing/2014/main" val="2161304792"/>
                    </a:ext>
                  </a:extLst>
                </a:gridCol>
                <a:gridCol w="274320">
                  <a:extLst>
                    <a:ext uri="{9D8B030D-6E8A-4147-A177-3AD203B41FA5}">
                      <a16:colId xmlns:a16="http://schemas.microsoft.com/office/drawing/2014/main" val="1935525484"/>
                    </a:ext>
                  </a:extLst>
                </a:gridCol>
                <a:gridCol w="506064">
                  <a:extLst>
                    <a:ext uri="{9D8B030D-6E8A-4147-A177-3AD203B41FA5}">
                      <a16:colId xmlns:a16="http://schemas.microsoft.com/office/drawing/2014/main" val="1889190382"/>
                    </a:ext>
                  </a:extLst>
                </a:gridCol>
                <a:gridCol w="274320">
                  <a:extLst>
                    <a:ext uri="{9D8B030D-6E8A-4147-A177-3AD203B41FA5}">
                      <a16:colId xmlns:a16="http://schemas.microsoft.com/office/drawing/2014/main" val="2387835360"/>
                    </a:ext>
                  </a:extLst>
                </a:gridCol>
                <a:gridCol w="914400">
                  <a:extLst>
                    <a:ext uri="{9D8B030D-6E8A-4147-A177-3AD203B41FA5}">
                      <a16:colId xmlns:a16="http://schemas.microsoft.com/office/drawing/2014/main" val="1929713554"/>
                    </a:ext>
                  </a:extLst>
                </a:gridCol>
                <a:gridCol w="274320">
                  <a:extLst>
                    <a:ext uri="{9D8B030D-6E8A-4147-A177-3AD203B41FA5}">
                      <a16:colId xmlns:a16="http://schemas.microsoft.com/office/drawing/2014/main" val="918323052"/>
                    </a:ext>
                  </a:extLst>
                </a:gridCol>
                <a:gridCol w="506064">
                  <a:extLst>
                    <a:ext uri="{9D8B030D-6E8A-4147-A177-3AD203B41FA5}">
                      <a16:colId xmlns:a16="http://schemas.microsoft.com/office/drawing/2014/main" val="148008802"/>
                    </a:ext>
                  </a:extLst>
                </a:gridCol>
                <a:gridCol w="274320">
                  <a:extLst>
                    <a:ext uri="{9D8B030D-6E8A-4147-A177-3AD203B41FA5}">
                      <a16:colId xmlns:a16="http://schemas.microsoft.com/office/drawing/2014/main" val="2798153731"/>
                    </a:ext>
                  </a:extLst>
                </a:gridCol>
                <a:gridCol w="914400">
                  <a:extLst>
                    <a:ext uri="{9D8B030D-6E8A-4147-A177-3AD203B41FA5}">
                      <a16:colId xmlns:a16="http://schemas.microsoft.com/office/drawing/2014/main" val="3536631048"/>
                    </a:ext>
                  </a:extLst>
                </a:gridCol>
                <a:gridCol w="274320">
                  <a:extLst>
                    <a:ext uri="{9D8B030D-6E8A-4147-A177-3AD203B41FA5}">
                      <a16:colId xmlns:a16="http://schemas.microsoft.com/office/drawing/2014/main" val="2842354070"/>
                    </a:ext>
                  </a:extLst>
                </a:gridCol>
                <a:gridCol w="506064">
                  <a:extLst>
                    <a:ext uri="{9D8B030D-6E8A-4147-A177-3AD203B41FA5}">
                      <a16:colId xmlns:a16="http://schemas.microsoft.com/office/drawing/2014/main" val="3202873379"/>
                    </a:ext>
                  </a:extLst>
                </a:gridCol>
                <a:gridCol w="274320">
                  <a:extLst>
                    <a:ext uri="{9D8B030D-6E8A-4147-A177-3AD203B41FA5}">
                      <a16:colId xmlns:a16="http://schemas.microsoft.com/office/drawing/2014/main" val="3756380498"/>
                    </a:ext>
                  </a:extLst>
                </a:gridCol>
              </a:tblGrid>
              <a:tr h="370840">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3</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5</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4</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3</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596426"/>
                  </a:ext>
                </a:extLst>
              </a:tr>
              <a:tr h="370840">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2407497"/>
                  </a:ext>
                </a:extLst>
              </a:tr>
            </a:tbl>
          </a:graphicData>
        </a:graphic>
      </p:graphicFrame>
      <p:sp>
        <p:nvSpPr>
          <p:cNvPr id="22" name="Rectangle: Rounded Corners 21">
            <a:extLst>
              <a:ext uri="{FF2B5EF4-FFF2-40B4-BE49-F238E27FC236}">
                <a16:creationId xmlns:a16="http://schemas.microsoft.com/office/drawing/2014/main" id="{D36990EE-3C09-4CF1-AE5E-C72A26D012F1}"/>
              </a:ext>
            </a:extLst>
          </p:cNvPr>
          <p:cNvSpPr/>
          <p:nvPr/>
        </p:nvSpPr>
        <p:spPr>
          <a:xfrm>
            <a:off x="6969455"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521F379-14CF-42B8-BA3E-EF5E3B08D0EE}"/>
              </a:ext>
            </a:extLst>
          </p:cNvPr>
          <p:cNvSpPr/>
          <p:nvPr/>
        </p:nvSpPr>
        <p:spPr>
          <a:xfrm>
            <a:off x="5012454" y="3956454"/>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AF60CA8-6259-4058-A635-97D569AF726A}"/>
              </a:ext>
            </a:extLst>
          </p:cNvPr>
          <p:cNvSpPr/>
          <p:nvPr/>
        </p:nvSpPr>
        <p:spPr>
          <a:xfrm>
            <a:off x="1065728"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00406BB-E685-44E8-A17F-D17325ADD158}"/>
              </a:ext>
            </a:extLst>
          </p:cNvPr>
          <p:cNvSpPr/>
          <p:nvPr/>
        </p:nvSpPr>
        <p:spPr>
          <a:xfrm>
            <a:off x="3028331"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EAD7D30-0B15-48DC-BD6D-9BA8B480132F}"/>
              </a:ext>
            </a:extLst>
          </p:cNvPr>
          <p:cNvGraphicFramePr>
            <a:graphicFrameLocks noGrp="1"/>
          </p:cNvGraphicFramePr>
          <p:nvPr>
            <p:extLst>
              <p:ext uri="{D42A27DB-BD31-4B8C-83A1-F6EECF244321}">
                <p14:modId xmlns:p14="http://schemas.microsoft.com/office/powerpoint/2010/main" val="3041389500"/>
              </p:ext>
            </p:extLst>
          </p:nvPr>
        </p:nvGraphicFramePr>
        <p:xfrm>
          <a:off x="1096790" y="3954287"/>
          <a:ext cx="6962016" cy="74168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275562687"/>
                    </a:ext>
                  </a:extLst>
                </a:gridCol>
                <a:gridCol w="506064">
                  <a:extLst>
                    <a:ext uri="{9D8B030D-6E8A-4147-A177-3AD203B41FA5}">
                      <a16:colId xmlns:a16="http://schemas.microsoft.com/office/drawing/2014/main" val="82524727"/>
                    </a:ext>
                  </a:extLst>
                </a:gridCol>
                <a:gridCol w="274320">
                  <a:extLst>
                    <a:ext uri="{9D8B030D-6E8A-4147-A177-3AD203B41FA5}">
                      <a16:colId xmlns:a16="http://schemas.microsoft.com/office/drawing/2014/main" val="1080740988"/>
                    </a:ext>
                  </a:extLst>
                </a:gridCol>
                <a:gridCol w="914400">
                  <a:extLst>
                    <a:ext uri="{9D8B030D-6E8A-4147-A177-3AD203B41FA5}">
                      <a16:colId xmlns:a16="http://schemas.microsoft.com/office/drawing/2014/main" val="2161304792"/>
                    </a:ext>
                  </a:extLst>
                </a:gridCol>
                <a:gridCol w="274320">
                  <a:extLst>
                    <a:ext uri="{9D8B030D-6E8A-4147-A177-3AD203B41FA5}">
                      <a16:colId xmlns:a16="http://schemas.microsoft.com/office/drawing/2014/main" val="1935525484"/>
                    </a:ext>
                  </a:extLst>
                </a:gridCol>
                <a:gridCol w="506064">
                  <a:extLst>
                    <a:ext uri="{9D8B030D-6E8A-4147-A177-3AD203B41FA5}">
                      <a16:colId xmlns:a16="http://schemas.microsoft.com/office/drawing/2014/main" val="1889190382"/>
                    </a:ext>
                  </a:extLst>
                </a:gridCol>
                <a:gridCol w="274320">
                  <a:extLst>
                    <a:ext uri="{9D8B030D-6E8A-4147-A177-3AD203B41FA5}">
                      <a16:colId xmlns:a16="http://schemas.microsoft.com/office/drawing/2014/main" val="2387835360"/>
                    </a:ext>
                  </a:extLst>
                </a:gridCol>
                <a:gridCol w="914400">
                  <a:extLst>
                    <a:ext uri="{9D8B030D-6E8A-4147-A177-3AD203B41FA5}">
                      <a16:colId xmlns:a16="http://schemas.microsoft.com/office/drawing/2014/main" val="1929713554"/>
                    </a:ext>
                  </a:extLst>
                </a:gridCol>
                <a:gridCol w="274320">
                  <a:extLst>
                    <a:ext uri="{9D8B030D-6E8A-4147-A177-3AD203B41FA5}">
                      <a16:colId xmlns:a16="http://schemas.microsoft.com/office/drawing/2014/main" val="918323052"/>
                    </a:ext>
                  </a:extLst>
                </a:gridCol>
                <a:gridCol w="506064">
                  <a:extLst>
                    <a:ext uri="{9D8B030D-6E8A-4147-A177-3AD203B41FA5}">
                      <a16:colId xmlns:a16="http://schemas.microsoft.com/office/drawing/2014/main" val="148008802"/>
                    </a:ext>
                  </a:extLst>
                </a:gridCol>
                <a:gridCol w="274320">
                  <a:extLst>
                    <a:ext uri="{9D8B030D-6E8A-4147-A177-3AD203B41FA5}">
                      <a16:colId xmlns:a16="http://schemas.microsoft.com/office/drawing/2014/main" val="2798153731"/>
                    </a:ext>
                  </a:extLst>
                </a:gridCol>
                <a:gridCol w="914400">
                  <a:extLst>
                    <a:ext uri="{9D8B030D-6E8A-4147-A177-3AD203B41FA5}">
                      <a16:colId xmlns:a16="http://schemas.microsoft.com/office/drawing/2014/main" val="3536631048"/>
                    </a:ext>
                  </a:extLst>
                </a:gridCol>
                <a:gridCol w="274320">
                  <a:extLst>
                    <a:ext uri="{9D8B030D-6E8A-4147-A177-3AD203B41FA5}">
                      <a16:colId xmlns:a16="http://schemas.microsoft.com/office/drawing/2014/main" val="2842354070"/>
                    </a:ext>
                  </a:extLst>
                </a:gridCol>
                <a:gridCol w="506064">
                  <a:extLst>
                    <a:ext uri="{9D8B030D-6E8A-4147-A177-3AD203B41FA5}">
                      <a16:colId xmlns:a16="http://schemas.microsoft.com/office/drawing/2014/main" val="3202873379"/>
                    </a:ext>
                  </a:extLst>
                </a:gridCol>
                <a:gridCol w="274320">
                  <a:extLst>
                    <a:ext uri="{9D8B030D-6E8A-4147-A177-3AD203B41FA5}">
                      <a16:colId xmlns:a16="http://schemas.microsoft.com/office/drawing/2014/main" val="3756380498"/>
                    </a:ext>
                  </a:extLst>
                </a:gridCol>
              </a:tblGrid>
              <a:tr h="370840">
                <a:tc>
                  <a:txBody>
                    <a:bodyPr/>
                    <a:lstStyle/>
                    <a:p>
                      <a:pPr algn="ctr"/>
                      <a:r>
                        <a:rPr lang="en-GB" sz="2200" b="1" dirty="0">
                          <a:latin typeface="Century Gothic" panose="020B0502020202020204" pitchFamily="34" charset="0"/>
                        </a:rPr>
                        <a:t>6</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4</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5</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596426"/>
                  </a:ext>
                </a:extLst>
              </a:tr>
              <a:tr h="370840">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240749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2" name="Rectangle 11">
            <a:extLst>
              <a:ext uri="{FF2B5EF4-FFF2-40B4-BE49-F238E27FC236}">
                <a16:creationId xmlns:a16="http://schemas.microsoft.com/office/drawing/2014/main" id="{5B7B9D3E-568F-49CB-911E-398E5C3AD50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up the fraction cards that give the same total.</a:t>
            </a: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590D615A-7F26-40E3-B248-1DBA440D25D9}"/>
              </a:ext>
            </a:extLst>
          </p:cNvPr>
          <p:cNvSpPr/>
          <p:nvPr/>
        </p:nvSpPr>
        <p:spPr>
          <a:xfrm>
            <a:off x="1078981"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E048654-4D5D-4C34-9FEE-36D7D6E34979}"/>
              </a:ext>
            </a:extLst>
          </p:cNvPr>
          <p:cNvSpPr/>
          <p:nvPr/>
        </p:nvSpPr>
        <p:spPr>
          <a:xfrm>
            <a:off x="3034130"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5B86C19-705F-4BDF-BE8D-32DB5C0110B8}"/>
              </a:ext>
            </a:extLst>
          </p:cNvPr>
          <p:cNvSpPr/>
          <p:nvPr/>
        </p:nvSpPr>
        <p:spPr>
          <a:xfrm>
            <a:off x="4999203"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7FD2E61-6CDD-4FE1-86BB-C449D8824C21}"/>
              </a:ext>
            </a:extLst>
          </p:cNvPr>
          <p:cNvSpPr/>
          <p:nvPr/>
        </p:nvSpPr>
        <p:spPr>
          <a:xfrm>
            <a:off x="6982708" y="1928879"/>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71BA34DA-222A-42F2-83A4-5768FC02AAFB}"/>
              </a:ext>
            </a:extLst>
          </p:cNvPr>
          <p:cNvGraphicFramePr>
            <a:graphicFrameLocks noGrp="1"/>
          </p:cNvGraphicFramePr>
          <p:nvPr/>
        </p:nvGraphicFramePr>
        <p:xfrm>
          <a:off x="1110042" y="1942374"/>
          <a:ext cx="6962016" cy="74168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275562687"/>
                    </a:ext>
                  </a:extLst>
                </a:gridCol>
                <a:gridCol w="506064">
                  <a:extLst>
                    <a:ext uri="{9D8B030D-6E8A-4147-A177-3AD203B41FA5}">
                      <a16:colId xmlns:a16="http://schemas.microsoft.com/office/drawing/2014/main" val="82524727"/>
                    </a:ext>
                  </a:extLst>
                </a:gridCol>
                <a:gridCol w="274320">
                  <a:extLst>
                    <a:ext uri="{9D8B030D-6E8A-4147-A177-3AD203B41FA5}">
                      <a16:colId xmlns:a16="http://schemas.microsoft.com/office/drawing/2014/main" val="1080740988"/>
                    </a:ext>
                  </a:extLst>
                </a:gridCol>
                <a:gridCol w="914400">
                  <a:extLst>
                    <a:ext uri="{9D8B030D-6E8A-4147-A177-3AD203B41FA5}">
                      <a16:colId xmlns:a16="http://schemas.microsoft.com/office/drawing/2014/main" val="2161304792"/>
                    </a:ext>
                  </a:extLst>
                </a:gridCol>
                <a:gridCol w="274320">
                  <a:extLst>
                    <a:ext uri="{9D8B030D-6E8A-4147-A177-3AD203B41FA5}">
                      <a16:colId xmlns:a16="http://schemas.microsoft.com/office/drawing/2014/main" val="1935525484"/>
                    </a:ext>
                  </a:extLst>
                </a:gridCol>
                <a:gridCol w="506064">
                  <a:extLst>
                    <a:ext uri="{9D8B030D-6E8A-4147-A177-3AD203B41FA5}">
                      <a16:colId xmlns:a16="http://schemas.microsoft.com/office/drawing/2014/main" val="1889190382"/>
                    </a:ext>
                  </a:extLst>
                </a:gridCol>
                <a:gridCol w="274320">
                  <a:extLst>
                    <a:ext uri="{9D8B030D-6E8A-4147-A177-3AD203B41FA5}">
                      <a16:colId xmlns:a16="http://schemas.microsoft.com/office/drawing/2014/main" val="2387835360"/>
                    </a:ext>
                  </a:extLst>
                </a:gridCol>
                <a:gridCol w="914400">
                  <a:extLst>
                    <a:ext uri="{9D8B030D-6E8A-4147-A177-3AD203B41FA5}">
                      <a16:colId xmlns:a16="http://schemas.microsoft.com/office/drawing/2014/main" val="1929713554"/>
                    </a:ext>
                  </a:extLst>
                </a:gridCol>
                <a:gridCol w="274320">
                  <a:extLst>
                    <a:ext uri="{9D8B030D-6E8A-4147-A177-3AD203B41FA5}">
                      <a16:colId xmlns:a16="http://schemas.microsoft.com/office/drawing/2014/main" val="918323052"/>
                    </a:ext>
                  </a:extLst>
                </a:gridCol>
                <a:gridCol w="506064">
                  <a:extLst>
                    <a:ext uri="{9D8B030D-6E8A-4147-A177-3AD203B41FA5}">
                      <a16:colId xmlns:a16="http://schemas.microsoft.com/office/drawing/2014/main" val="148008802"/>
                    </a:ext>
                  </a:extLst>
                </a:gridCol>
                <a:gridCol w="274320">
                  <a:extLst>
                    <a:ext uri="{9D8B030D-6E8A-4147-A177-3AD203B41FA5}">
                      <a16:colId xmlns:a16="http://schemas.microsoft.com/office/drawing/2014/main" val="2798153731"/>
                    </a:ext>
                  </a:extLst>
                </a:gridCol>
                <a:gridCol w="914400">
                  <a:extLst>
                    <a:ext uri="{9D8B030D-6E8A-4147-A177-3AD203B41FA5}">
                      <a16:colId xmlns:a16="http://schemas.microsoft.com/office/drawing/2014/main" val="3536631048"/>
                    </a:ext>
                  </a:extLst>
                </a:gridCol>
                <a:gridCol w="274320">
                  <a:extLst>
                    <a:ext uri="{9D8B030D-6E8A-4147-A177-3AD203B41FA5}">
                      <a16:colId xmlns:a16="http://schemas.microsoft.com/office/drawing/2014/main" val="2842354070"/>
                    </a:ext>
                  </a:extLst>
                </a:gridCol>
                <a:gridCol w="506064">
                  <a:extLst>
                    <a:ext uri="{9D8B030D-6E8A-4147-A177-3AD203B41FA5}">
                      <a16:colId xmlns:a16="http://schemas.microsoft.com/office/drawing/2014/main" val="3202873379"/>
                    </a:ext>
                  </a:extLst>
                </a:gridCol>
                <a:gridCol w="274320">
                  <a:extLst>
                    <a:ext uri="{9D8B030D-6E8A-4147-A177-3AD203B41FA5}">
                      <a16:colId xmlns:a16="http://schemas.microsoft.com/office/drawing/2014/main" val="3756380498"/>
                    </a:ext>
                  </a:extLst>
                </a:gridCol>
              </a:tblGrid>
              <a:tr h="370840">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3</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5</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4</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marT="41564" marB="41564"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marT="41564" marB="41564"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3</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596426"/>
                  </a:ext>
                </a:extLst>
              </a:tr>
              <a:tr h="370840">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2407497"/>
                  </a:ext>
                </a:extLst>
              </a:tr>
            </a:tbl>
          </a:graphicData>
        </a:graphic>
      </p:graphicFrame>
      <p:sp>
        <p:nvSpPr>
          <p:cNvPr id="22" name="Rectangle: Rounded Corners 21">
            <a:extLst>
              <a:ext uri="{FF2B5EF4-FFF2-40B4-BE49-F238E27FC236}">
                <a16:creationId xmlns:a16="http://schemas.microsoft.com/office/drawing/2014/main" id="{D36990EE-3C09-4CF1-AE5E-C72A26D012F1}"/>
              </a:ext>
            </a:extLst>
          </p:cNvPr>
          <p:cNvSpPr/>
          <p:nvPr/>
        </p:nvSpPr>
        <p:spPr>
          <a:xfrm>
            <a:off x="6969455"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521F379-14CF-42B8-BA3E-EF5E3B08D0EE}"/>
              </a:ext>
            </a:extLst>
          </p:cNvPr>
          <p:cNvSpPr/>
          <p:nvPr/>
        </p:nvSpPr>
        <p:spPr>
          <a:xfrm>
            <a:off x="5012454" y="3956454"/>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AF60CA8-6259-4058-A635-97D569AF726A}"/>
              </a:ext>
            </a:extLst>
          </p:cNvPr>
          <p:cNvSpPr/>
          <p:nvPr/>
        </p:nvSpPr>
        <p:spPr>
          <a:xfrm>
            <a:off x="1065728"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E00406BB-E685-44E8-A17F-D17325ADD158}"/>
              </a:ext>
            </a:extLst>
          </p:cNvPr>
          <p:cNvSpPr/>
          <p:nvPr/>
        </p:nvSpPr>
        <p:spPr>
          <a:xfrm>
            <a:off x="3028331" y="3951766"/>
            <a:ext cx="1120411" cy="741680"/>
          </a:xfrm>
          <a:prstGeom prst="roundRect">
            <a:avLst/>
          </a:prstGeom>
          <a:solidFill>
            <a:srgbClr val="DEBD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EAD7D30-0B15-48DC-BD6D-9BA8B480132F}"/>
              </a:ext>
            </a:extLst>
          </p:cNvPr>
          <p:cNvGraphicFramePr>
            <a:graphicFrameLocks noGrp="1"/>
          </p:cNvGraphicFramePr>
          <p:nvPr/>
        </p:nvGraphicFramePr>
        <p:xfrm>
          <a:off x="1096790" y="3954287"/>
          <a:ext cx="6962016" cy="741680"/>
        </p:xfrm>
        <a:graphic>
          <a:graphicData uri="http://schemas.openxmlformats.org/drawingml/2006/table">
            <a:tbl>
              <a:tblPr firstRow="1" bandRow="1">
                <a:tableStyleId>{5940675A-B579-460E-94D1-54222C63F5DA}</a:tableStyleId>
              </a:tblPr>
              <a:tblGrid>
                <a:gridCol w="274320">
                  <a:extLst>
                    <a:ext uri="{9D8B030D-6E8A-4147-A177-3AD203B41FA5}">
                      <a16:colId xmlns:a16="http://schemas.microsoft.com/office/drawing/2014/main" val="2275562687"/>
                    </a:ext>
                  </a:extLst>
                </a:gridCol>
                <a:gridCol w="506064">
                  <a:extLst>
                    <a:ext uri="{9D8B030D-6E8A-4147-A177-3AD203B41FA5}">
                      <a16:colId xmlns:a16="http://schemas.microsoft.com/office/drawing/2014/main" val="82524727"/>
                    </a:ext>
                  </a:extLst>
                </a:gridCol>
                <a:gridCol w="274320">
                  <a:extLst>
                    <a:ext uri="{9D8B030D-6E8A-4147-A177-3AD203B41FA5}">
                      <a16:colId xmlns:a16="http://schemas.microsoft.com/office/drawing/2014/main" val="1080740988"/>
                    </a:ext>
                  </a:extLst>
                </a:gridCol>
                <a:gridCol w="914400">
                  <a:extLst>
                    <a:ext uri="{9D8B030D-6E8A-4147-A177-3AD203B41FA5}">
                      <a16:colId xmlns:a16="http://schemas.microsoft.com/office/drawing/2014/main" val="2161304792"/>
                    </a:ext>
                  </a:extLst>
                </a:gridCol>
                <a:gridCol w="274320">
                  <a:extLst>
                    <a:ext uri="{9D8B030D-6E8A-4147-A177-3AD203B41FA5}">
                      <a16:colId xmlns:a16="http://schemas.microsoft.com/office/drawing/2014/main" val="1935525484"/>
                    </a:ext>
                  </a:extLst>
                </a:gridCol>
                <a:gridCol w="506064">
                  <a:extLst>
                    <a:ext uri="{9D8B030D-6E8A-4147-A177-3AD203B41FA5}">
                      <a16:colId xmlns:a16="http://schemas.microsoft.com/office/drawing/2014/main" val="1889190382"/>
                    </a:ext>
                  </a:extLst>
                </a:gridCol>
                <a:gridCol w="274320">
                  <a:extLst>
                    <a:ext uri="{9D8B030D-6E8A-4147-A177-3AD203B41FA5}">
                      <a16:colId xmlns:a16="http://schemas.microsoft.com/office/drawing/2014/main" val="2387835360"/>
                    </a:ext>
                  </a:extLst>
                </a:gridCol>
                <a:gridCol w="914400">
                  <a:extLst>
                    <a:ext uri="{9D8B030D-6E8A-4147-A177-3AD203B41FA5}">
                      <a16:colId xmlns:a16="http://schemas.microsoft.com/office/drawing/2014/main" val="1929713554"/>
                    </a:ext>
                  </a:extLst>
                </a:gridCol>
                <a:gridCol w="274320">
                  <a:extLst>
                    <a:ext uri="{9D8B030D-6E8A-4147-A177-3AD203B41FA5}">
                      <a16:colId xmlns:a16="http://schemas.microsoft.com/office/drawing/2014/main" val="918323052"/>
                    </a:ext>
                  </a:extLst>
                </a:gridCol>
                <a:gridCol w="506064">
                  <a:extLst>
                    <a:ext uri="{9D8B030D-6E8A-4147-A177-3AD203B41FA5}">
                      <a16:colId xmlns:a16="http://schemas.microsoft.com/office/drawing/2014/main" val="148008802"/>
                    </a:ext>
                  </a:extLst>
                </a:gridCol>
                <a:gridCol w="274320">
                  <a:extLst>
                    <a:ext uri="{9D8B030D-6E8A-4147-A177-3AD203B41FA5}">
                      <a16:colId xmlns:a16="http://schemas.microsoft.com/office/drawing/2014/main" val="2798153731"/>
                    </a:ext>
                  </a:extLst>
                </a:gridCol>
                <a:gridCol w="914400">
                  <a:extLst>
                    <a:ext uri="{9D8B030D-6E8A-4147-A177-3AD203B41FA5}">
                      <a16:colId xmlns:a16="http://schemas.microsoft.com/office/drawing/2014/main" val="3536631048"/>
                    </a:ext>
                  </a:extLst>
                </a:gridCol>
                <a:gridCol w="274320">
                  <a:extLst>
                    <a:ext uri="{9D8B030D-6E8A-4147-A177-3AD203B41FA5}">
                      <a16:colId xmlns:a16="http://schemas.microsoft.com/office/drawing/2014/main" val="2842354070"/>
                    </a:ext>
                  </a:extLst>
                </a:gridCol>
                <a:gridCol w="506064">
                  <a:extLst>
                    <a:ext uri="{9D8B030D-6E8A-4147-A177-3AD203B41FA5}">
                      <a16:colId xmlns:a16="http://schemas.microsoft.com/office/drawing/2014/main" val="3202873379"/>
                    </a:ext>
                  </a:extLst>
                </a:gridCol>
                <a:gridCol w="274320">
                  <a:extLst>
                    <a:ext uri="{9D8B030D-6E8A-4147-A177-3AD203B41FA5}">
                      <a16:colId xmlns:a16="http://schemas.microsoft.com/office/drawing/2014/main" val="3756380498"/>
                    </a:ext>
                  </a:extLst>
                </a:gridCol>
              </a:tblGrid>
              <a:tr h="370840">
                <a:tc>
                  <a:txBody>
                    <a:bodyPr/>
                    <a:lstStyle/>
                    <a:p>
                      <a:pPr algn="ctr"/>
                      <a:r>
                        <a:rPr lang="en-GB" sz="2200" b="1" dirty="0">
                          <a:latin typeface="Century Gothic" panose="020B0502020202020204" pitchFamily="34" charset="0"/>
                        </a:rPr>
                        <a:t>6</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2</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4</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US" sz="2200" b="1" dirty="0">
                        <a:latin typeface="Century Gothic" panose="020B0502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5</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GB" sz="2200" b="1" dirty="0">
                          <a:latin typeface="Century Gothic" panose="020B0502020202020204" pitchFamily="34" charset="0"/>
                        </a:rPr>
                        <a:t>+</a:t>
                      </a:r>
                      <a:endParaRPr lang="en-US" sz="2200" b="1"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latin typeface="Century Gothic" panose="020B0502020202020204" pitchFamily="34" charset="0"/>
                        </a:rPr>
                        <a:t>1</a:t>
                      </a:r>
                      <a:endParaRPr lang="en-US" sz="22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8596426"/>
                  </a:ext>
                </a:extLst>
              </a:tr>
              <a:tr h="370840">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400" dirty="0">
                        <a:latin typeface="SassoonCRInfantMedium" panose="02000603020000020003" pitchFamily="2" charset="0"/>
                      </a:endParaRPr>
                    </a:p>
                  </a:txBody>
                  <a:tcPr/>
                </a:tc>
                <a:tc>
                  <a:txBody>
                    <a:bodyPr/>
                    <a:lstStyle/>
                    <a:p>
                      <a:pPr algn="ctr"/>
                      <a:r>
                        <a:rPr lang="en-GB" sz="2200" b="1" dirty="0">
                          <a:latin typeface="Century Gothic" panose="020B0502020202020204" pitchFamily="34" charset="0"/>
                        </a:rPr>
                        <a:t>8</a:t>
                      </a:r>
                      <a:endParaRPr lang="en-US" sz="2200" b="1" dirty="0">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22407497"/>
                  </a:ext>
                </a:extLst>
              </a:tr>
            </a:tbl>
          </a:graphicData>
        </a:graphic>
      </p:graphicFrame>
      <p:cxnSp>
        <p:nvCxnSpPr>
          <p:cNvPr id="19" name="Straight Connector 18">
            <a:extLst>
              <a:ext uri="{FF2B5EF4-FFF2-40B4-BE49-F238E27FC236}">
                <a16:creationId xmlns:a16="http://schemas.microsoft.com/office/drawing/2014/main" id="{C9CE8308-C1E1-4542-A18C-356ED1EF6875}"/>
              </a:ext>
            </a:extLst>
          </p:cNvPr>
          <p:cNvCxnSpPr/>
          <p:nvPr/>
        </p:nvCxnSpPr>
        <p:spPr>
          <a:xfrm>
            <a:off x="1630017" y="2684054"/>
            <a:ext cx="3922644" cy="12677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1138C9F-48F0-4560-B290-843B96B51E94}"/>
              </a:ext>
            </a:extLst>
          </p:cNvPr>
          <p:cNvCxnSpPr>
            <a:cxnSpLocks/>
          </p:cNvCxnSpPr>
          <p:nvPr/>
        </p:nvCxnSpPr>
        <p:spPr>
          <a:xfrm flipH="1">
            <a:off x="3591339" y="2684054"/>
            <a:ext cx="3962400" cy="12677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710DEA32-5D43-4612-A9A2-1C0ADDAD387B}"/>
              </a:ext>
            </a:extLst>
          </p:cNvPr>
          <p:cNvCxnSpPr/>
          <p:nvPr/>
        </p:nvCxnSpPr>
        <p:spPr>
          <a:xfrm flipH="1">
            <a:off x="1630017" y="2684054"/>
            <a:ext cx="1961322" cy="12677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20FC9DB0-AA7A-4F56-8949-B1A3D6F8A5C2}"/>
              </a:ext>
            </a:extLst>
          </p:cNvPr>
          <p:cNvCxnSpPr/>
          <p:nvPr/>
        </p:nvCxnSpPr>
        <p:spPr>
          <a:xfrm>
            <a:off x="5552661" y="2684054"/>
            <a:ext cx="2001078" cy="12677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545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a:t>
            </a:r>
          </a:p>
        </p:txBody>
      </p:sp>
      <p:graphicFrame>
        <p:nvGraphicFramePr>
          <p:cNvPr id="12" name="Table 11">
            <a:extLst>
              <a:ext uri="{FF2B5EF4-FFF2-40B4-BE49-F238E27FC236}">
                <a16:creationId xmlns:a16="http://schemas.microsoft.com/office/drawing/2014/main" id="{43F8EBBD-B7D2-4872-814F-60E0C914EDBE}"/>
              </a:ext>
            </a:extLst>
          </p:cNvPr>
          <p:cNvGraphicFramePr>
            <a:graphicFrameLocks noGrp="1"/>
          </p:cNvGraphicFramePr>
          <p:nvPr>
            <p:extLst>
              <p:ext uri="{D42A27DB-BD31-4B8C-83A1-F6EECF244321}">
                <p14:modId xmlns:p14="http://schemas.microsoft.com/office/powerpoint/2010/main" val="3714450345"/>
              </p:ext>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7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7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332161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a:t>
            </a:r>
          </a:p>
        </p:txBody>
      </p:sp>
      <p:graphicFrame>
        <p:nvGraphicFramePr>
          <p:cNvPr id="12" name="Table 11">
            <a:extLst>
              <a:ext uri="{FF2B5EF4-FFF2-40B4-BE49-F238E27FC236}">
                <a16:creationId xmlns:a16="http://schemas.microsoft.com/office/drawing/2014/main" id="{43F8EBBD-B7D2-4872-814F-60E0C914EDBE}"/>
              </a:ext>
            </a:extLst>
          </p:cNvPr>
          <p:cNvGraphicFramePr>
            <a:graphicFrameLocks noGrp="1"/>
          </p:cNvGraphicFramePr>
          <p:nvPr>
            <p:extLst>
              <p:ext uri="{D42A27DB-BD31-4B8C-83A1-F6EECF244321}">
                <p14:modId xmlns:p14="http://schemas.microsoft.com/office/powerpoint/2010/main" val="799715211"/>
              </p:ext>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rgbClr val="FF0000"/>
                          </a:solidFill>
                          <a:latin typeface="Century Gothic" panose="020B0502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256559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numerator.</a:t>
            </a:r>
          </a:p>
        </p:txBody>
      </p:sp>
      <p:graphicFrame>
        <p:nvGraphicFramePr>
          <p:cNvPr id="12" name="Table 11">
            <a:extLst>
              <a:ext uri="{FF2B5EF4-FFF2-40B4-BE49-F238E27FC236}">
                <a16:creationId xmlns:a16="http://schemas.microsoft.com/office/drawing/2014/main" id="{816C6239-89EB-43EB-A69B-5CE5DC5AA5E8}"/>
              </a:ext>
            </a:extLst>
          </p:cNvPr>
          <p:cNvGraphicFramePr>
            <a:graphicFrameLocks noGrp="1"/>
          </p:cNvGraphicFramePr>
          <p:nvPr>
            <p:extLst>
              <p:ext uri="{D42A27DB-BD31-4B8C-83A1-F6EECF244321}">
                <p14:modId xmlns:p14="http://schemas.microsoft.com/office/powerpoint/2010/main" val="1957144941"/>
              </p:ext>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700" b="1" dirty="0">
                        <a:solidFill>
                          <a:schemeClr val="tx1"/>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201006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missing numerator.</a:t>
            </a:r>
          </a:p>
        </p:txBody>
      </p:sp>
      <p:graphicFrame>
        <p:nvGraphicFramePr>
          <p:cNvPr id="12" name="Table 11">
            <a:extLst>
              <a:ext uri="{FF2B5EF4-FFF2-40B4-BE49-F238E27FC236}">
                <a16:creationId xmlns:a16="http://schemas.microsoft.com/office/drawing/2014/main" id="{816C6239-89EB-43EB-A69B-5CE5DC5AA5E8}"/>
              </a:ext>
            </a:extLst>
          </p:cNvPr>
          <p:cNvGraphicFramePr>
            <a:graphicFrameLocks noGrp="1"/>
          </p:cNvGraphicFramePr>
          <p:nvPr>
            <p:extLst>
              <p:ext uri="{D42A27DB-BD31-4B8C-83A1-F6EECF244321}">
                <p14:modId xmlns:p14="http://schemas.microsoft.com/office/powerpoint/2010/main" val="1437256060"/>
              </p:ext>
            </p:extLst>
          </p:nvPr>
        </p:nvGraphicFramePr>
        <p:xfrm>
          <a:off x="2517756" y="2068904"/>
          <a:ext cx="4108488" cy="1637996"/>
        </p:xfrm>
        <a:graphic>
          <a:graphicData uri="http://schemas.openxmlformats.org/drawingml/2006/table">
            <a:tbl>
              <a:tblPr firstRow="1" bandRow="1">
                <a:tableStyleId>{5C22544A-7EE6-4342-B048-85BDC9FD1C3A}</a:tableStyleId>
              </a:tblPr>
              <a:tblGrid>
                <a:gridCol w="746998">
                  <a:extLst>
                    <a:ext uri="{9D8B030D-6E8A-4147-A177-3AD203B41FA5}">
                      <a16:colId xmlns:a16="http://schemas.microsoft.com/office/drawing/2014/main" val="1710579044"/>
                    </a:ext>
                  </a:extLst>
                </a:gridCol>
                <a:gridCol w="933747">
                  <a:extLst>
                    <a:ext uri="{9D8B030D-6E8A-4147-A177-3AD203B41FA5}">
                      <a16:colId xmlns:a16="http://schemas.microsoft.com/office/drawing/2014/main" val="4252946818"/>
                    </a:ext>
                  </a:extLst>
                </a:gridCol>
                <a:gridCol w="746998">
                  <a:extLst>
                    <a:ext uri="{9D8B030D-6E8A-4147-A177-3AD203B41FA5}">
                      <a16:colId xmlns:a16="http://schemas.microsoft.com/office/drawing/2014/main" val="1372450904"/>
                    </a:ext>
                  </a:extLst>
                </a:gridCol>
                <a:gridCol w="933747">
                  <a:extLst>
                    <a:ext uri="{9D8B030D-6E8A-4147-A177-3AD203B41FA5}">
                      <a16:colId xmlns:a16="http://schemas.microsoft.com/office/drawing/2014/main" val="1949898036"/>
                    </a:ext>
                  </a:extLst>
                </a:gridCol>
                <a:gridCol w="746998">
                  <a:extLst>
                    <a:ext uri="{9D8B030D-6E8A-4147-A177-3AD203B41FA5}">
                      <a16:colId xmlns:a16="http://schemas.microsoft.com/office/drawing/2014/main" val="2090690181"/>
                    </a:ext>
                  </a:extLst>
                </a:gridCol>
              </a:tblGrid>
              <a:tr h="746998">
                <a:tc>
                  <a:txBody>
                    <a:bodyPr/>
                    <a:lstStyle/>
                    <a:p>
                      <a:pPr algn="ctr"/>
                      <a:r>
                        <a:rPr lang="en-GB" sz="37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altLang="en-US" sz="3700" b="1" dirty="0">
                          <a:solidFill>
                            <a:schemeClr val="tx1"/>
                          </a:solidFill>
                          <a:latin typeface="Century Gothic" panose="020B0502020202020204" pitchFamily="34" charset="0"/>
                        </a:rPr>
                        <a:t>–</a:t>
                      </a:r>
                      <a:endParaRPr lang="en-GB" sz="3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37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700" b="1" dirty="0">
                          <a:solidFill>
                            <a:schemeClr val="tx1"/>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09415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7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5032929"/>
                  </a:ext>
                </a:extLst>
              </a:tr>
              <a:tr h="72000">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188148"/>
                  </a:ext>
                </a:extLst>
              </a:tr>
              <a:tr h="746998">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0" b="1" dirty="0">
                        <a:solidFill>
                          <a:schemeClr val="tx1"/>
                        </a:solidFill>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7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5791725"/>
                  </a:ext>
                </a:extLst>
              </a:tr>
            </a:tbl>
          </a:graphicData>
        </a:graphic>
      </p:graphicFrame>
    </p:spTree>
    <p:extLst>
      <p:ext uri="{BB962C8B-B14F-4D97-AF65-F5344CB8AC3E}">
        <p14:creationId xmlns:p14="http://schemas.microsoft.com/office/powerpoint/2010/main" val="819524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E75180C6-4854-4ECD-A2FC-7D52F1A3D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f0ae0ff-29c4-4766-b250-c1a9bee8d430"/>
    <ds:schemaRef ds:uri="86144f90-c7b6-48d0-aae5-f5e9e48cc3df"/>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1558</TotalTime>
  <Words>787</Words>
  <Application>Microsoft Office PowerPoint</Application>
  <PresentationFormat>On-screen Show (4:3)</PresentationFormat>
  <Paragraphs>422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95</cp:revision>
  <dcterms:created xsi:type="dcterms:W3CDTF">2018-03-17T10:08:43Z</dcterms:created>
  <dcterms:modified xsi:type="dcterms:W3CDTF">2019-03-28T17:15:17Z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