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01" r:id="rId6"/>
    <p:sldId id="302" r:id="rId7"/>
    <p:sldId id="353" r:id="rId8"/>
    <p:sldId id="308" r:id="rId9"/>
    <p:sldId id="342" r:id="rId10"/>
    <p:sldId id="343" r:id="rId11"/>
    <p:sldId id="344" r:id="rId12"/>
    <p:sldId id="341" r:id="rId13"/>
    <p:sldId id="345" r:id="rId14"/>
    <p:sldId id="325" r:id="rId15"/>
    <p:sldId id="346" r:id="rId16"/>
    <p:sldId id="347" r:id="rId17"/>
    <p:sldId id="348" r:id="rId18"/>
    <p:sldId id="314" r:id="rId19"/>
    <p:sldId id="349" r:id="rId20"/>
    <p:sldId id="330" r:id="rId21"/>
    <p:sldId id="351" r:id="rId22"/>
    <p:sldId id="352" r:id="rId23"/>
    <p:sldId id="329" r:id="rId24"/>
    <p:sldId id="350"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56E722-FFEB-4DB7-BEE5-6BEC0C7CBAC2}" v="2" dt="2019-03-12T09:08:59.4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14" autoAdjust="0"/>
    <p:restoredTop sz="94660"/>
  </p:normalViewPr>
  <p:slideViewPr>
    <p:cSldViewPr snapToGrid="0">
      <p:cViewPr varScale="1">
        <p:scale>
          <a:sx n="114" d="100"/>
          <a:sy n="114" d="100"/>
        </p:scale>
        <p:origin x="147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leigh Sobol" userId="8430f2a2-602f-4dde-a79b-412efd9dd8bf" providerId="ADAL" clId="{D0C31D8B-EF65-4530-848F-0EB6241E193A}"/>
  </pc:docChgLst>
  <pc:docChgLst>
    <pc:chgData name="Grace Lowther" userId="a8fe573b-0694-470f-9a15-3d4093241c1c" providerId="ADAL" clId="{2F56E722-FFEB-4DB7-BEE5-6BEC0C7CBAC2}"/>
    <pc:docChg chg="undo redo modSld sldOrd">
      <pc:chgData name="Grace Lowther" userId="a8fe573b-0694-470f-9a15-3d4093241c1c" providerId="ADAL" clId="{2F56E722-FFEB-4DB7-BEE5-6BEC0C7CBAC2}" dt="2019-03-12T09:10:43.570" v="283" actId="404"/>
      <pc:docMkLst>
        <pc:docMk/>
      </pc:docMkLst>
      <pc:sldChg chg="modSp">
        <pc:chgData name="Grace Lowther" userId="a8fe573b-0694-470f-9a15-3d4093241c1c" providerId="ADAL" clId="{2F56E722-FFEB-4DB7-BEE5-6BEC0C7CBAC2}" dt="2019-03-12T09:10:43.570" v="283" actId="404"/>
        <pc:sldMkLst>
          <pc:docMk/>
          <pc:sldMk cId="2637481266" sldId="256"/>
        </pc:sldMkLst>
        <pc:spChg chg="mod">
          <ac:chgData name="Grace Lowther" userId="a8fe573b-0694-470f-9a15-3d4093241c1c" providerId="ADAL" clId="{2F56E722-FFEB-4DB7-BEE5-6BEC0C7CBAC2}" dt="2019-03-12T09:10:43.570" v="283" actId="404"/>
          <ac:spMkLst>
            <pc:docMk/>
            <pc:sldMk cId="2637481266" sldId="256"/>
            <ac:spMk id="19" creationId="{5252A847-DE45-4FA3-A1F8-EEBEB845FF8E}"/>
          </ac:spMkLst>
        </pc:spChg>
      </pc:sldChg>
      <pc:sldChg chg="modSp">
        <pc:chgData name="Grace Lowther" userId="a8fe573b-0694-470f-9a15-3d4093241c1c" providerId="ADAL" clId="{2F56E722-FFEB-4DB7-BEE5-6BEC0C7CBAC2}" dt="2019-03-12T08:41:21.376" v="23" actId="113"/>
        <pc:sldMkLst>
          <pc:docMk/>
          <pc:sldMk cId="3855900595" sldId="301"/>
        </pc:sldMkLst>
        <pc:spChg chg="mod">
          <ac:chgData name="Grace Lowther" userId="a8fe573b-0694-470f-9a15-3d4093241c1c" providerId="ADAL" clId="{2F56E722-FFEB-4DB7-BEE5-6BEC0C7CBAC2}" dt="2019-03-12T08:41:21.376" v="23" actId="113"/>
          <ac:spMkLst>
            <pc:docMk/>
            <pc:sldMk cId="3855900595" sldId="301"/>
            <ac:spMk id="19" creationId="{5252A847-DE45-4FA3-A1F8-EEBEB845FF8E}"/>
          </ac:spMkLst>
        </pc:spChg>
      </pc:sldChg>
      <pc:sldChg chg="modSp">
        <pc:chgData name="Grace Lowther" userId="a8fe573b-0694-470f-9a15-3d4093241c1c" providerId="ADAL" clId="{2F56E722-FFEB-4DB7-BEE5-6BEC0C7CBAC2}" dt="2019-03-12T08:41:46.757" v="29" actId="404"/>
        <pc:sldMkLst>
          <pc:docMk/>
          <pc:sldMk cId="1049388994" sldId="302"/>
        </pc:sldMkLst>
        <pc:spChg chg="mod">
          <ac:chgData name="Grace Lowther" userId="a8fe573b-0694-470f-9a15-3d4093241c1c" providerId="ADAL" clId="{2F56E722-FFEB-4DB7-BEE5-6BEC0C7CBAC2}" dt="2019-03-12T08:41:46.757" v="29" actId="404"/>
          <ac:spMkLst>
            <pc:docMk/>
            <pc:sldMk cId="1049388994" sldId="302"/>
            <ac:spMk id="19" creationId="{5252A847-DE45-4FA3-A1F8-EEBEB845FF8E}"/>
          </ac:spMkLst>
        </pc:spChg>
      </pc:sldChg>
      <pc:sldChg chg="modSp">
        <pc:chgData name="Grace Lowther" userId="a8fe573b-0694-470f-9a15-3d4093241c1c" providerId="ADAL" clId="{2F56E722-FFEB-4DB7-BEE5-6BEC0C7CBAC2}" dt="2019-03-12T08:43:04.109" v="52" actId="404"/>
        <pc:sldMkLst>
          <pc:docMk/>
          <pc:sldMk cId="273723392" sldId="308"/>
        </pc:sldMkLst>
        <pc:spChg chg="mod">
          <ac:chgData name="Grace Lowther" userId="a8fe573b-0694-470f-9a15-3d4093241c1c" providerId="ADAL" clId="{2F56E722-FFEB-4DB7-BEE5-6BEC0C7CBAC2}" dt="2019-03-12T08:43:04.109" v="52" actId="404"/>
          <ac:spMkLst>
            <pc:docMk/>
            <pc:sldMk cId="273723392" sldId="308"/>
            <ac:spMk id="19" creationId="{5252A847-DE45-4FA3-A1F8-EEBEB845FF8E}"/>
          </ac:spMkLst>
        </pc:spChg>
      </pc:sldChg>
      <pc:sldChg chg="modSp ord">
        <pc:chgData name="Grace Lowther" userId="a8fe573b-0694-470f-9a15-3d4093241c1c" providerId="ADAL" clId="{2F56E722-FFEB-4DB7-BEE5-6BEC0C7CBAC2}" dt="2019-03-12T09:08:59.479" v="272"/>
        <pc:sldMkLst>
          <pc:docMk/>
          <pc:sldMk cId="636014570" sldId="314"/>
        </pc:sldMkLst>
        <pc:spChg chg="mod">
          <ac:chgData name="Grace Lowther" userId="a8fe573b-0694-470f-9a15-3d4093241c1c" providerId="ADAL" clId="{2F56E722-FFEB-4DB7-BEE5-6BEC0C7CBAC2}" dt="2019-03-12T09:00:00.146" v="174" actId="113"/>
          <ac:spMkLst>
            <pc:docMk/>
            <pc:sldMk cId="636014570" sldId="314"/>
            <ac:spMk id="19" creationId="{5252A847-DE45-4FA3-A1F8-EEBEB845FF8E}"/>
          </ac:spMkLst>
        </pc:spChg>
      </pc:sldChg>
      <pc:sldChg chg="modSp">
        <pc:chgData name="Grace Lowther" userId="a8fe573b-0694-470f-9a15-3d4093241c1c" providerId="ADAL" clId="{2F56E722-FFEB-4DB7-BEE5-6BEC0C7CBAC2}" dt="2019-03-12T08:54:36.870" v="130" actId="113"/>
        <pc:sldMkLst>
          <pc:docMk/>
          <pc:sldMk cId="2064161308" sldId="325"/>
        </pc:sldMkLst>
        <pc:spChg chg="mod">
          <ac:chgData name="Grace Lowther" userId="a8fe573b-0694-470f-9a15-3d4093241c1c" providerId="ADAL" clId="{2F56E722-FFEB-4DB7-BEE5-6BEC0C7CBAC2}" dt="2019-03-12T08:54:36.870" v="130" actId="113"/>
          <ac:spMkLst>
            <pc:docMk/>
            <pc:sldMk cId="2064161308" sldId="325"/>
            <ac:spMk id="12" creationId="{9C319850-51C1-43FC-824D-F1D10947C3C9}"/>
          </ac:spMkLst>
        </pc:spChg>
        <pc:spChg chg="mod">
          <ac:chgData name="Grace Lowther" userId="a8fe573b-0694-470f-9a15-3d4093241c1c" providerId="ADAL" clId="{2F56E722-FFEB-4DB7-BEE5-6BEC0C7CBAC2}" dt="2019-03-12T08:54:36.870" v="130" actId="113"/>
          <ac:spMkLst>
            <pc:docMk/>
            <pc:sldMk cId="2064161308" sldId="325"/>
            <ac:spMk id="13" creationId="{F18E5064-525D-47E1-8130-5371EBD200A2}"/>
          </ac:spMkLst>
        </pc:spChg>
        <pc:spChg chg="mod">
          <ac:chgData name="Grace Lowther" userId="a8fe573b-0694-470f-9a15-3d4093241c1c" providerId="ADAL" clId="{2F56E722-FFEB-4DB7-BEE5-6BEC0C7CBAC2}" dt="2019-03-12T08:54:36.870" v="130" actId="113"/>
          <ac:spMkLst>
            <pc:docMk/>
            <pc:sldMk cId="2064161308" sldId="325"/>
            <ac:spMk id="14" creationId="{1B4411AC-88DF-4732-B9E1-5E5CCB800969}"/>
          </ac:spMkLst>
        </pc:spChg>
        <pc:spChg chg="mod">
          <ac:chgData name="Grace Lowther" userId="a8fe573b-0694-470f-9a15-3d4093241c1c" providerId="ADAL" clId="{2F56E722-FFEB-4DB7-BEE5-6BEC0C7CBAC2}" dt="2019-03-12T08:54:27.772" v="127" actId="113"/>
          <ac:spMkLst>
            <pc:docMk/>
            <pc:sldMk cId="2064161308" sldId="325"/>
            <ac:spMk id="19" creationId="{5252A847-DE45-4FA3-A1F8-EEBEB845FF8E}"/>
          </ac:spMkLst>
        </pc:spChg>
      </pc:sldChg>
      <pc:sldChg chg="modSp">
        <pc:chgData name="Grace Lowther" userId="a8fe573b-0694-470f-9a15-3d4093241c1c" providerId="ADAL" clId="{2F56E722-FFEB-4DB7-BEE5-6BEC0C7CBAC2}" dt="2019-03-12T09:06:04.968" v="249" actId="113"/>
        <pc:sldMkLst>
          <pc:docMk/>
          <pc:sldMk cId="1136104164" sldId="329"/>
        </pc:sldMkLst>
        <pc:spChg chg="mod">
          <ac:chgData name="Grace Lowther" userId="a8fe573b-0694-470f-9a15-3d4093241c1c" providerId="ADAL" clId="{2F56E722-FFEB-4DB7-BEE5-6BEC0C7CBAC2}" dt="2019-03-12T09:03:31.276" v="240" actId="113"/>
          <ac:spMkLst>
            <pc:docMk/>
            <pc:sldMk cId="1136104164" sldId="329"/>
            <ac:spMk id="10" creationId="{3BD19A01-9713-4213-AFDE-58DE0644A866}"/>
          </ac:spMkLst>
        </pc:spChg>
        <pc:spChg chg="mod">
          <ac:chgData name="Grace Lowther" userId="a8fe573b-0694-470f-9a15-3d4093241c1c" providerId="ADAL" clId="{2F56E722-FFEB-4DB7-BEE5-6BEC0C7CBAC2}" dt="2019-03-12T09:03:31.276" v="240" actId="113"/>
          <ac:spMkLst>
            <pc:docMk/>
            <pc:sldMk cId="1136104164" sldId="329"/>
            <ac:spMk id="11" creationId="{4DCE56C9-18F7-43B5-9BE5-A697B38F11BD}"/>
          </ac:spMkLst>
        </pc:spChg>
        <pc:spChg chg="mod">
          <ac:chgData name="Grace Lowther" userId="a8fe573b-0694-470f-9a15-3d4093241c1c" providerId="ADAL" clId="{2F56E722-FFEB-4DB7-BEE5-6BEC0C7CBAC2}" dt="2019-03-12T09:03:15.531" v="237" actId="113"/>
          <ac:spMkLst>
            <pc:docMk/>
            <pc:sldMk cId="1136104164" sldId="329"/>
            <ac:spMk id="19" creationId="{5252A847-DE45-4FA3-A1F8-EEBEB845FF8E}"/>
          </ac:spMkLst>
        </pc:spChg>
        <pc:graphicFrameChg chg="modGraphic">
          <ac:chgData name="Grace Lowther" userId="a8fe573b-0694-470f-9a15-3d4093241c1c" providerId="ADAL" clId="{2F56E722-FFEB-4DB7-BEE5-6BEC0C7CBAC2}" dt="2019-03-12T09:06:04.968" v="249" actId="113"/>
          <ac:graphicFrameMkLst>
            <pc:docMk/>
            <pc:sldMk cId="1136104164" sldId="329"/>
            <ac:graphicFrameMk id="9" creationId="{EC492C9F-AA40-42F2-80D8-8FDC337CD113}"/>
          </ac:graphicFrameMkLst>
        </pc:graphicFrameChg>
      </pc:sldChg>
      <pc:sldChg chg="modSp">
        <pc:chgData name="Grace Lowther" userId="a8fe573b-0694-470f-9a15-3d4093241c1c" providerId="ADAL" clId="{2F56E722-FFEB-4DB7-BEE5-6BEC0C7CBAC2}" dt="2019-03-12T09:01:32.937" v="204" actId="113"/>
        <pc:sldMkLst>
          <pc:docMk/>
          <pc:sldMk cId="2487119420" sldId="330"/>
        </pc:sldMkLst>
        <pc:spChg chg="mod">
          <ac:chgData name="Grace Lowther" userId="a8fe573b-0694-470f-9a15-3d4093241c1c" providerId="ADAL" clId="{2F56E722-FFEB-4DB7-BEE5-6BEC0C7CBAC2}" dt="2019-03-12T09:01:17.735" v="201" actId="113"/>
          <ac:spMkLst>
            <pc:docMk/>
            <pc:sldMk cId="2487119420" sldId="330"/>
            <ac:spMk id="11" creationId="{2548318C-36DC-4915-AA36-C003B662DB31}"/>
          </ac:spMkLst>
        </pc:spChg>
        <pc:spChg chg="mod">
          <ac:chgData name="Grace Lowther" userId="a8fe573b-0694-470f-9a15-3d4093241c1c" providerId="ADAL" clId="{2F56E722-FFEB-4DB7-BEE5-6BEC0C7CBAC2}" dt="2019-03-12T09:01:17.735" v="201" actId="113"/>
          <ac:spMkLst>
            <pc:docMk/>
            <pc:sldMk cId="2487119420" sldId="330"/>
            <ac:spMk id="12" creationId="{E47D6C6C-64FF-40C7-8848-C74BAD83603C}"/>
          </ac:spMkLst>
        </pc:spChg>
        <pc:spChg chg="mod">
          <ac:chgData name="Grace Lowther" userId="a8fe573b-0694-470f-9a15-3d4093241c1c" providerId="ADAL" clId="{2F56E722-FFEB-4DB7-BEE5-6BEC0C7CBAC2}" dt="2019-03-12T09:01:17.735" v="201" actId="113"/>
          <ac:spMkLst>
            <pc:docMk/>
            <pc:sldMk cId="2487119420" sldId="330"/>
            <ac:spMk id="13" creationId="{D6833A29-06D8-438C-AAD2-995D1779D4A2}"/>
          </ac:spMkLst>
        </pc:spChg>
        <pc:spChg chg="mod">
          <ac:chgData name="Grace Lowther" userId="a8fe573b-0694-470f-9a15-3d4093241c1c" providerId="ADAL" clId="{2F56E722-FFEB-4DB7-BEE5-6BEC0C7CBAC2}" dt="2019-03-12T09:01:32.937" v="204" actId="113"/>
          <ac:spMkLst>
            <pc:docMk/>
            <pc:sldMk cId="2487119420" sldId="330"/>
            <ac:spMk id="19" creationId="{5252A847-DE45-4FA3-A1F8-EEBEB845FF8E}"/>
          </ac:spMkLst>
        </pc:spChg>
        <pc:spChg chg="mod">
          <ac:chgData name="Grace Lowther" userId="a8fe573b-0694-470f-9a15-3d4093241c1c" providerId="ADAL" clId="{2F56E722-FFEB-4DB7-BEE5-6BEC0C7CBAC2}" dt="2019-03-12T09:01:17.735" v="201" actId="113"/>
          <ac:spMkLst>
            <pc:docMk/>
            <pc:sldMk cId="2487119420" sldId="330"/>
            <ac:spMk id="21" creationId="{209337A3-2529-4AD5-8854-A059027B1B50}"/>
          </ac:spMkLst>
        </pc:spChg>
        <pc:spChg chg="mod">
          <ac:chgData name="Grace Lowther" userId="a8fe573b-0694-470f-9a15-3d4093241c1c" providerId="ADAL" clId="{2F56E722-FFEB-4DB7-BEE5-6BEC0C7CBAC2}" dt="2019-03-12T09:01:17.735" v="201" actId="113"/>
          <ac:spMkLst>
            <pc:docMk/>
            <pc:sldMk cId="2487119420" sldId="330"/>
            <ac:spMk id="22" creationId="{377C2CBB-1746-4B99-937B-D1B0CAA0EC75}"/>
          </ac:spMkLst>
        </pc:spChg>
        <pc:spChg chg="mod">
          <ac:chgData name="Grace Lowther" userId="a8fe573b-0694-470f-9a15-3d4093241c1c" providerId="ADAL" clId="{2F56E722-FFEB-4DB7-BEE5-6BEC0C7CBAC2}" dt="2019-03-12T09:01:17.735" v="201" actId="113"/>
          <ac:spMkLst>
            <pc:docMk/>
            <pc:sldMk cId="2487119420" sldId="330"/>
            <ac:spMk id="23" creationId="{EE8F175F-23F1-4611-A1A9-95B8833637CA}"/>
          </ac:spMkLst>
        </pc:spChg>
        <pc:spChg chg="mod">
          <ac:chgData name="Grace Lowther" userId="a8fe573b-0694-470f-9a15-3d4093241c1c" providerId="ADAL" clId="{2F56E722-FFEB-4DB7-BEE5-6BEC0C7CBAC2}" dt="2019-03-12T09:01:17.735" v="201" actId="113"/>
          <ac:spMkLst>
            <pc:docMk/>
            <pc:sldMk cId="2487119420" sldId="330"/>
            <ac:spMk id="26" creationId="{93CFD46F-8CF0-4EBC-A5EE-85A57FAC52D0}"/>
          </ac:spMkLst>
        </pc:spChg>
        <pc:spChg chg="mod">
          <ac:chgData name="Grace Lowther" userId="a8fe573b-0694-470f-9a15-3d4093241c1c" providerId="ADAL" clId="{2F56E722-FFEB-4DB7-BEE5-6BEC0C7CBAC2}" dt="2019-03-12T09:01:17.735" v="201" actId="113"/>
          <ac:spMkLst>
            <pc:docMk/>
            <pc:sldMk cId="2487119420" sldId="330"/>
            <ac:spMk id="27" creationId="{C5F72993-9C91-4B61-8BA3-1F79829ADDD8}"/>
          </ac:spMkLst>
        </pc:spChg>
      </pc:sldChg>
      <pc:sldChg chg="modSp">
        <pc:chgData name="Grace Lowther" userId="a8fe573b-0694-470f-9a15-3d4093241c1c" providerId="ADAL" clId="{2F56E722-FFEB-4DB7-BEE5-6BEC0C7CBAC2}" dt="2019-03-12T08:49:07.261" v="109" actId="113"/>
        <pc:sldMkLst>
          <pc:docMk/>
          <pc:sldMk cId="3107114610" sldId="341"/>
        </pc:sldMkLst>
        <pc:spChg chg="mod">
          <ac:chgData name="Grace Lowther" userId="a8fe573b-0694-470f-9a15-3d4093241c1c" providerId="ADAL" clId="{2F56E722-FFEB-4DB7-BEE5-6BEC0C7CBAC2}" dt="2019-03-12T08:49:07.261" v="109" actId="113"/>
          <ac:spMkLst>
            <pc:docMk/>
            <pc:sldMk cId="3107114610" sldId="341"/>
            <ac:spMk id="10" creationId="{5E7FAAA4-4DFB-4567-92E1-855331D085D9}"/>
          </ac:spMkLst>
        </pc:spChg>
        <pc:spChg chg="mod">
          <ac:chgData name="Grace Lowther" userId="a8fe573b-0694-470f-9a15-3d4093241c1c" providerId="ADAL" clId="{2F56E722-FFEB-4DB7-BEE5-6BEC0C7CBAC2}" dt="2019-03-12T08:48:55.297" v="106" actId="113"/>
          <ac:spMkLst>
            <pc:docMk/>
            <pc:sldMk cId="3107114610" sldId="341"/>
            <ac:spMk id="19" creationId="{5252A847-DE45-4FA3-A1F8-EEBEB845FF8E}"/>
          </ac:spMkLst>
        </pc:spChg>
      </pc:sldChg>
      <pc:sldChg chg="modSp">
        <pc:chgData name="Grace Lowther" userId="a8fe573b-0694-470f-9a15-3d4093241c1c" providerId="ADAL" clId="{2F56E722-FFEB-4DB7-BEE5-6BEC0C7CBAC2}" dt="2019-03-12T08:45:54.447" v="70" actId="114"/>
        <pc:sldMkLst>
          <pc:docMk/>
          <pc:sldMk cId="4217350852" sldId="342"/>
        </pc:sldMkLst>
        <pc:spChg chg="mod">
          <ac:chgData name="Grace Lowther" userId="a8fe573b-0694-470f-9a15-3d4093241c1c" providerId="ADAL" clId="{2F56E722-FFEB-4DB7-BEE5-6BEC0C7CBAC2}" dt="2019-03-12T08:45:54.447" v="70" actId="114"/>
          <ac:spMkLst>
            <pc:docMk/>
            <pc:sldMk cId="4217350852" sldId="342"/>
            <ac:spMk id="19" creationId="{5252A847-DE45-4FA3-A1F8-EEBEB845FF8E}"/>
          </ac:spMkLst>
        </pc:spChg>
      </pc:sldChg>
      <pc:sldChg chg="modSp">
        <pc:chgData name="Grace Lowther" userId="a8fe573b-0694-470f-9a15-3d4093241c1c" providerId="ADAL" clId="{2F56E722-FFEB-4DB7-BEE5-6BEC0C7CBAC2}" dt="2019-03-12T08:46:40.078" v="79" actId="113"/>
        <pc:sldMkLst>
          <pc:docMk/>
          <pc:sldMk cId="2250707755" sldId="343"/>
        </pc:sldMkLst>
        <pc:spChg chg="mod">
          <ac:chgData name="Grace Lowther" userId="a8fe573b-0694-470f-9a15-3d4093241c1c" providerId="ADAL" clId="{2F56E722-FFEB-4DB7-BEE5-6BEC0C7CBAC2}" dt="2019-03-12T08:46:40.078" v="79" actId="113"/>
          <ac:spMkLst>
            <pc:docMk/>
            <pc:sldMk cId="2250707755" sldId="343"/>
            <ac:spMk id="19" creationId="{5252A847-DE45-4FA3-A1F8-EEBEB845FF8E}"/>
          </ac:spMkLst>
        </pc:spChg>
      </pc:sldChg>
      <pc:sldChg chg="modSp">
        <pc:chgData name="Grace Lowther" userId="a8fe573b-0694-470f-9a15-3d4093241c1c" providerId="ADAL" clId="{2F56E722-FFEB-4DB7-BEE5-6BEC0C7CBAC2}" dt="2019-03-12T08:48:38.315" v="100" actId="113"/>
        <pc:sldMkLst>
          <pc:docMk/>
          <pc:sldMk cId="49079673" sldId="344"/>
        </pc:sldMkLst>
        <pc:spChg chg="mod">
          <ac:chgData name="Grace Lowther" userId="a8fe573b-0694-470f-9a15-3d4093241c1c" providerId="ADAL" clId="{2F56E722-FFEB-4DB7-BEE5-6BEC0C7CBAC2}" dt="2019-03-12T08:48:38.315" v="100" actId="113"/>
          <ac:spMkLst>
            <pc:docMk/>
            <pc:sldMk cId="49079673" sldId="344"/>
            <ac:spMk id="2" creationId="{2AFA260E-0764-4022-B86E-91A9D8AF90C5}"/>
          </ac:spMkLst>
        </pc:spChg>
        <pc:spChg chg="mod">
          <ac:chgData name="Grace Lowther" userId="a8fe573b-0694-470f-9a15-3d4093241c1c" providerId="ADAL" clId="{2F56E722-FFEB-4DB7-BEE5-6BEC0C7CBAC2}" dt="2019-03-12T08:48:38.315" v="100" actId="113"/>
          <ac:spMkLst>
            <pc:docMk/>
            <pc:sldMk cId="49079673" sldId="344"/>
            <ac:spMk id="9" creationId="{2C01153A-E69C-47A2-A0CE-A4ECADF703E1}"/>
          </ac:spMkLst>
        </pc:spChg>
        <pc:spChg chg="mod">
          <ac:chgData name="Grace Lowther" userId="a8fe573b-0694-470f-9a15-3d4093241c1c" providerId="ADAL" clId="{2F56E722-FFEB-4DB7-BEE5-6BEC0C7CBAC2}" dt="2019-03-12T08:48:38.315" v="100" actId="113"/>
          <ac:spMkLst>
            <pc:docMk/>
            <pc:sldMk cId="49079673" sldId="344"/>
            <ac:spMk id="10" creationId="{9E2F9684-1DDB-4DDE-BE0C-5A7A6A633A69}"/>
          </ac:spMkLst>
        </pc:spChg>
        <pc:spChg chg="mod">
          <ac:chgData name="Grace Lowther" userId="a8fe573b-0694-470f-9a15-3d4093241c1c" providerId="ADAL" clId="{2F56E722-FFEB-4DB7-BEE5-6BEC0C7CBAC2}" dt="2019-03-12T08:47:27.044" v="93" actId="2711"/>
          <ac:spMkLst>
            <pc:docMk/>
            <pc:sldMk cId="49079673" sldId="344"/>
            <ac:spMk id="19" creationId="{5252A847-DE45-4FA3-A1F8-EEBEB845FF8E}"/>
          </ac:spMkLst>
        </pc:spChg>
      </pc:sldChg>
      <pc:sldChg chg="modSp">
        <pc:chgData name="Grace Lowther" userId="a8fe573b-0694-470f-9a15-3d4093241c1c" providerId="ADAL" clId="{2F56E722-FFEB-4DB7-BEE5-6BEC0C7CBAC2}" dt="2019-03-12T08:54:01.156" v="121" actId="20577"/>
        <pc:sldMkLst>
          <pc:docMk/>
          <pc:sldMk cId="3146467911" sldId="345"/>
        </pc:sldMkLst>
        <pc:spChg chg="mod">
          <ac:chgData name="Grace Lowther" userId="a8fe573b-0694-470f-9a15-3d4093241c1c" providerId="ADAL" clId="{2F56E722-FFEB-4DB7-BEE5-6BEC0C7CBAC2}" dt="2019-03-12T08:53:57.047" v="120" actId="113"/>
          <ac:spMkLst>
            <pc:docMk/>
            <pc:sldMk cId="3146467911" sldId="345"/>
            <ac:spMk id="10" creationId="{5E7FAAA4-4DFB-4567-92E1-855331D085D9}"/>
          </ac:spMkLst>
        </pc:spChg>
        <pc:spChg chg="mod">
          <ac:chgData name="Grace Lowther" userId="a8fe573b-0694-470f-9a15-3d4093241c1c" providerId="ADAL" clId="{2F56E722-FFEB-4DB7-BEE5-6BEC0C7CBAC2}" dt="2019-03-12T08:54:01.156" v="121" actId="20577"/>
          <ac:spMkLst>
            <pc:docMk/>
            <pc:sldMk cId="3146467911" sldId="345"/>
            <ac:spMk id="19" creationId="{5252A847-DE45-4FA3-A1F8-EEBEB845FF8E}"/>
          </ac:spMkLst>
        </pc:spChg>
      </pc:sldChg>
      <pc:sldChg chg="modSp">
        <pc:chgData name="Grace Lowther" userId="a8fe573b-0694-470f-9a15-3d4093241c1c" providerId="ADAL" clId="{2F56E722-FFEB-4DB7-BEE5-6BEC0C7CBAC2}" dt="2019-03-12T08:57:55.347" v="139" actId="113"/>
        <pc:sldMkLst>
          <pc:docMk/>
          <pc:sldMk cId="3237179153" sldId="346"/>
        </pc:sldMkLst>
        <pc:spChg chg="mod">
          <ac:chgData name="Grace Lowther" userId="a8fe573b-0694-470f-9a15-3d4093241c1c" providerId="ADAL" clId="{2F56E722-FFEB-4DB7-BEE5-6BEC0C7CBAC2}" dt="2019-03-12T08:57:55.347" v="139" actId="113"/>
          <ac:spMkLst>
            <pc:docMk/>
            <pc:sldMk cId="3237179153" sldId="346"/>
            <ac:spMk id="12" creationId="{9C319850-51C1-43FC-824D-F1D10947C3C9}"/>
          </ac:spMkLst>
        </pc:spChg>
        <pc:spChg chg="mod">
          <ac:chgData name="Grace Lowther" userId="a8fe573b-0694-470f-9a15-3d4093241c1c" providerId="ADAL" clId="{2F56E722-FFEB-4DB7-BEE5-6BEC0C7CBAC2}" dt="2019-03-12T08:57:55.347" v="139" actId="113"/>
          <ac:spMkLst>
            <pc:docMk/>
            <pc:sldMk cId="3237179153" sldId="346"/>
            <ac:spMk id="13" creationId="{F18E5064-525D-47E1-8130-5371EBD200A2}"/>
          </ac:spMkLst>
        </pc:spChg>
        <pc:spChg chg="mod">
          <ac:chgData name="Grace Lowther" userId="a8fe573b-0694-470f-9a15-3d4093241c1c" providerId="ADAL" clId="{2F56E722-FFEB-4DB7-BEE5-6BEC0C7CBAC2}" dt="2019-03-12T08:57:55.347" v="139" actId="113"/>
          <ac:spMkLst>
            <pc:docMk/>
            <pc:sldMk cId="3237179153" sldId="346"/>
            <ac:spMk id="14" creationId="{1B4411AC-88DF-4732-B9E1-5E5CCB800969}"/>
          </ac:spMkLst>
        </pc:spChg>
        <pc:spChg chg="mod">
          <ac:chgData name="Grace Lowther" userId="a8fe573b-0694-470f-9a15-3d4093241c1c" providerId="ADAL" clId="{2F56E722-FFEB-4DB7-BEE5-6BEC0C7CBAC2}" dt="2019-03-12T08:57:48.837" v="136" actId="113"/>
          <ac:spMkLst>
            <pc:docMk/>
            <pc:sldMk cId="3237179153" sldId="346"/>
            <ac:spMk id="19" creationId="{5252A847-DE45-4FA3-A1F8-EEBEB845FF8E}"/>
          </ac:spMkLst>
        </pc:spChg>
      </pc:sldChg>
      <pc:sldChg chg="modSp">
        <pc:chgData name="Grace Lowther" userId="a8fe573b-0694-470f-9a15-3d4093241c1c" providerId="ADAL" clId="{2F56E722-FFEB-4DB7-BEE5-6BEC0C7CBAC2}" dt="2019-03-12T08:58:33.556" v="148" actId="113"/>
        <pc:sldMkLst>
          <pc:docMk/>
          <pc:sldMk cId="3180826211" sldId="347"/>
        </pc:sldMkLst>
        <pc:spChg chg="mod">
          <ac:chgData name="Grace Lowther" userId="a8fe573b-0694-470f-9a15-3d4093241c1c" providerId="ADAL" clId="{2F56E722-FFEB-4DB7-BEE5-6BEC0C7CBAC2}" dt="2019-03-12T08:58:33.556" v="148" actId="113"/>
          <ac:spMkLst>
            <pc:docMk/>
            <pc:sldMk cId="3180826211" sldId="347"/>
            <ac:spMk id="10" creationId="{CC63C4F1-5E74-40BE-A441-BCD6607B8921}"/>
          </ac:spMkLst>
        </pc:spChg>
        <pc:spChg chg="mod">
          <ac:chgData name="Grace Lowther" userId="a8fe573b-0694-470f-9a15-3d4093241c1c" providerId="ADAL" clId="{2F56E722-FFEB-4DB7-BEE5-6BEC0C7CBAC2}" dt="2019-03-12T08:58:33.556" v="148" actId="113"/>
          <ac:spMkLst>
            <pc:docMk/>
            <pc:sldMk cId="3180826211" sldId="347"/>
            <ac:spMk id="11" creationId="{AA52A378-F414-4951-8879-679633E32CA7}"/>
          </ac:spMkLst>
        </pc:spChg>
        <pc:spChg chg="mod">
          <ac:chgData name="Grace Lowther" userId="a8fe573b-0694-470f-9a15-3d4093241c1c" providerId="ADAL" clId="{2F56E722-FFEB-4DB7-BEE5-6BEC0C7CBAC2}" dt="2019-03-12T08:58:33.556" v="148" actId="113"/>
          <ac:spMkLst>
            <pc:docMk/>
            <pc:sldMk cId="3180826211" sldId="347"/>
            <ac:spMk id="12" creationId="{22742B5F-6456-46DC-84AC-B9799CA4D68E}"/>
          </ac:spMkLst>
        </pc:spChg>
        <pc:spChg chg="mod">
          <ac:chgData name="Grace Lowther" userId="a8fe573b-0694-470f-9a15-3d4093241c1c" providerId="ADAL" clId="{2F56E722-FFEB-4DB7-BEE5-6BEC0C7CBAC2}" dt="2019-03-12T08:58:33.556" v="148" actId="113"/>
          <ac:spMkLst>
            <pc:docMk/>
            <pc:sldMk cId="3180826211" sldId="347"/>
            <ac:spMk id="13" creationId="{EC6588DE-0ABB-4776-84A3-79FBAEB08578}"/>
          </ac:spMkLst>
        </pc:spChg>
        <pc:spChg chg="mod">
          <ac:chgData name="Grace Lowther" userId="a8fe573b-0694-470f-9a15-3d4093241c1c" providerId="ADAL" clId="{2F56E722-FFEB-4DB7-BEE5-6BEC0C7CBAC2}" dt="2019-03-12T08:58:22.150" v="145" actId="113"/>
          <ac:spMkLst>
            <pc:docMk/>
            <pc:sldMk cId="3180826211" sldId="347"/>
            <ac:spMk id="19" creationId="{5252A847-DE45-4FA3-A1F8-EEBEB845FF8E}"/>
          </ac:spMkLst>
        </pc:spChg>
      </pc:sldChg>
      <pc:sldChg chg="modSp">
        <pc:chgData name="Grace Lowther" userId="a8fe573b-0694-470f-9a15-3d4093241c1c" providerId="ADAL" clId="{2F56E722-FFEB-4DB7-BEE5-6BEC0C7CBAC2}" dt="2019-03-12T08:59:16.975" v="162" actId="404"/>
        <pc:sldMkLst>
          <pc:docMk/>
          <pc:sldMk cId="2428044827" sldId="348"/>
        </pc:sldMkLst>
        <pc:spChg chg="mod">
          <ac:chgData name="Grace Lowther" userId="a8fe573b-0694-470f-9a15-3d4093241c1c" providerId="ADAL" clId="{2F56E722-FFEB-4DB7-BEE5-6BEC0C7CBAC2}" dt="2019-03-12T08:59:05.130" v="159" actId="113"/>
          <ac:spMkLst>
            <pc:docMk/>
            <pc:sldMk cId="2428044827" sldId="348"/>
            <ac:spMk id="10" creationId="{CC63C4F1-5E74-40BE-A441-BCD6607B8921}"/>
          </ac:spMkLst>
        </pc:spChg>
        <pc:spChg chg="mod">
          <ac:chgData name="Grace Lowther" userId="a8fe573b-0694-470f-9a15-3d4093241c1c" providerId="ADAL" clId="{2F56E722-FFEB-4DB7-BEE5-6BEC0C7CBAC2}" dt="2019-03-12T08:59:05.130" v="159" actId="113"/>
          <ac:spMkLst>
            <pc:docMk/>
            <pc:sldMk cId="2428044827" sldId="348"/>
            <ac:spMk id="11" creationId="{AA52A378-F414-4951-8879-679633E32CA7}"/>
          </ac:spMkLst>
        </pc:spChg>
        <pc:spChg chg="mod">
          <ac:chgData name="Grace Lowther" userId="a8fe573b-0694-470f-9a15-3d4093241c1c" providerId="ADAL" clId="{2F56E722-FFEB-4DB7-BEE5-6BEC0C7CBAC2}" dt="2019-03-12T08:59:05.130" v="159" actId="113"/>
          <ac:spMkLst>
            <pc:docMk/>
            <pc:sldMk cId="2428044827" sldId="348"/>
            <ac:spMk id="12" creationId="{22742B5F-6456-46DC-84AC-B9799CA4D68E}"/>
          </ac:spMkLst>
        </pc:spChg>
        <pc:spChg chg="mod">
          <ac:chgData name="Grace Lowther" userId="a8fe573b-0694-470f-9a15-3d4093241c1c" providerId="ADAL" clId="{2F56E722-FFEB-4DB7-BEE5-6BEC0C7CBAC2}" dt="2019-03-12T08:59:05.130" v="159" actId="113"/>
          <ac:spMkLst>
            <pc:docMk/>
            <pc:sldMk cId="2428044827" sldId="348"/>
            <ac:spMk id="13" creationId="{EC6588DE-0ABB-4776-84A3-79FBAEB08578}"/>
          </ac:spMkLst>
        </pc:spChg>
        <pc:spChg chg="mod">
          <ac:chgData name="Grace Lowther" userId="a8fe573b-0694-470f-9a15-3d4093241c1c" providerId="ADAL" clId="{2F56E722-FFEB-4DB7-BEE5-6BEC0C7CBAC2}" dt="2019-03-12T08:59:16.975" v="162" actId="404"/>
          <ac:spMkLst>
            <pc:docMk/>
            <pc:sldMk cId="2428044827" sldId="348"/>
            <ac:spMk id="14" creationId="{6FDB5A50-591C-4E9F-A41A-8A09AB9F4D7F}"/>
          </ac:spMkLst>
        </pc:spChg>
        <pc:spChg chg="mod">
          <ac:chgData name="Grace Lowther" userId="a8fe573b-0694-470f-9a15-3d4093241c1c" providerId="ADAL" clId="{2F56E722-FFEB-4DB7-BEE5-6BEC0C7CBAC2}" dt="2019-03-12T08:59:16.975" v="162" actId="404"/>
          <ac:spMkLst>
            <pc:docMk/>
            <pc:sldMk cId="2428044827" sldId="348"/>
            <ac:spMk id="15" creationId="{988346AD-4093-4E61-A1CA-277750F10A50}"/>
          </ac:spMkLst>
        </pc:spChg>
        <pc:spChg chg="mod">
          <ac:chgData name="Grace Lowther" userId="a8fe573b-0694-470f-9a15-3d4093241c1c" providerId="ADAL" clId="{2F56E722-FFEB-4DB7-BEE5-6BEC0C7CBAC2}" dt="2019-03-12T08:58:55.105" v="154" actId="113"/>
          <ac:spMkLst>
            <pc:docMk/>
            <pc:sldMk cId="2428044827" sldId="348"/>
            <ac:spMk id="19" creationId="{5252A847-DE45-4FA3-A1F8-EEBEB845FF8E}"/>
          </ac:spMkLst>
        </pc:spChg>
        <pc:spChg chg="mod">
          <ac:chgData name="Grace Lowther" userId="a8fe573b-0694-470f-9a15-3d4093241c1c" providerId="ADAL" clId="{2F56E722-FFEB-4DB7-BEE5-6BEC0C7CBAC2}" dt="2019-03-12T08:59:16.975" v="162" actId="404"/>
          <ac:spMkLst>
            <pc:docMk/>
            <pc:sldMk cId="2428044827" sldId="348"/>
            <ac:spMk id="20" creationId="{967AA157-B526-4147-82B5-B0DC523D3B6D}"/>
          </ac:spMkLst>
        </pc:spChg>
        <pc:spChg chg="mod">
          <ac:chgData name="Grace Lowther" userId="a8fe573b-0694-470f-9a15-3d4093241c1c" providerId="ADAL" clId="{2F56E722-FFEB-4DB7-BEE5-6BEC0C7CBAC2}" dt="2019-03-12T08:59:16.975" v="162" actId="404"/>
          <ac:spMkLst>
            <pc:docMk/>
            <pc:sldMk cId="2428044827" sldId="348"/>
            <ac:spMk id="21" creationId="{2FE61BF4-78C1-4493-9D87-CDBF1E40F3F8}"/>
          </ac:spMkLst>
        </pc:spChg>
        <pc:spChg chg="mod">
          <ac:chgData name="Grace Lowther" userId="a8fe573b-0694-470f-9a15-3d4093241c1c" providerId="ADAL" clId="{2F56E722-FFEB-4DB7-BEE5-6BEC0C7CBAC2}" dt="2019-03-12T08:59:16.975" v="162" actId="404"/>
          <ac:spMkLst>
            <pc:docMk/>
            <pc:sldMk cId="2428044827" sldId="348"/>
            <ac:spMk id="22" creationId="{8E9285CB-57D6-4141-8415-2B62FAF8A0CE}"/>
          </ac:spMkLst>
        </pc:spChg>
        <pc:spChg chg="mod">
          <ac:chgData name="Grace Lowther" userId="a8fe573b-0694-470f-9a15-3d4093241c1c" providerId="ADAL" clId="{2F56E722-FFEB-4DB7-BEE5-6BEC0C7CBAC2}" dt="2019-03-12T08:59:16.975" v="162" actId="404"/>
          <ac:spMkLst>
            <pc:docMk/>
            <pc:sldMk cId="2428044827" sldId="348"/>
            <ac:spMk id="23" creationId="{B36B33E9-3639-46BD-AABA-1F1380C5A269}"/>
          </ac:spMkLst>
        </pc:spChg>
        <pc:spChg chg="mod">
          <ac:chgData name="Grace Lowther" userId="a8fe573b-0694-470f-9a15-3d4093241c1c" providerId="ADAL" clId="{2F56E722-FFEB-4DB7-BEE5-6BEC0C7CBAC2}" dt="2019-03-12T08:59:16.975" v="162" actId="404"/>
          <ac:spMkLst>
            <pc:docMk/>
            <pc:sldMk cId="2428044827" sldId="348"/>
            <ac:spMk id="24" creationId="{B789CC69-5A73-4CA9-9F95-B298B177007C}"/>
          </ac:spMkLst>
        </pc:spChg>
        <pc:spChg chg="mod">
          <ac:chgData name="Grace Lowther" userId="a8fe573b-0694-470f-9a15-3d4093241c1c" providerId="ADAL" clId="{2F56E722-FFEB-4DB7-BEE5-6BEC0C7CBAC2}" dt="2019-03-12T08:59:16.975" v="162" actId="404"/>
          <ac:spMkLst>
            <pc:docMk/>
            <pc:sldMk cId="2428044827" sldId="348"/>
            <ac:spMk id="25" creationId="{B0129750-B686-4E90-AD95-92795BF20197}"/>
          </ac:spMkLst>
        </pc:spChg>
      </pc:sldChg>
      <pc:sldChg chg="modSp">
        <pc:chgData name="Grace Lowther" userId="a8fe573b-0694-470f-9a15-3d4093241c1c" providerId="ADAL" clId="{2F56E722-FFEB-4DB7-BEE5-6BEC0C7CBAC2}" dt="2019-03-12T09:00:42.544" v="188" actId="113"/>
        <pc:sldMkLst>
          <pc:docMk/>
          <pc:sldMk cId="3893260576" sldId="349"/>
        </pc:sldMkLst>
        <pc:spChg chg="mod">
          <ac:chgData name="Grace Lowther" userId="a8fe573b-0694-470f-9a15-3d4093241c1c" providerId="ADAL" clId="{2F56E722-FFEB-4DB7-BEE5-6BEC0C7CBAC2}" dt="2019-03-12T09:00:42.544" v="188" actId="113"/>
          <ac:spMkLst>
            <pc:docMk/>
            <pc:sldMk cId="3893260576" sldId="349"/>
            <ac:spMk id="19" creationId="{5252A847-DE45-4FA3-A1F8-EEBEB845FF8E}"/>
          </ac:spMkLst>
        </pc:spChg>
      </pc:sldChg>
      <pc:sldChg chg="modSp">
        <pc:chgData name="Grace Lowther" userId="a8fe573b-0694-470f-9a15-3d4093241c1c" providerId="ADAL" clId="{2F56E722-FFEB-4DB7-BEE5-6BEC0C7CBAC2}" dt="2019-03-12T09:07:24.012" v="270" actId="113"/>
        <pc:sldMkLst>
          <pc:docMk/>
          <pc:sldMk cId="551816329" sldId="350"/>
        </pc:sldMkLst>
        <pc:spChg chg="mod">
          <ac:chgData name="Grace Lowther" userId="a8fe573b-0694-470f-9a15-3d4093241c1c" providerId="ADAL" clId="{2F56E722-FFEB-4DB7-BEE5-6BEC0C7CBAC2}" dt="2019-03-12T09:06:32.857" v="258" actId="113"/>
          <ac:spMkLst>
            <pc:docMk/>
            <pc:sldMk cId="551816329" sldId="350"/>
            <ac:spMk id="19" creationId="{5252A847-DE45-4FA3-A1F8-EEBEB845FF8E}"/>
          </ac:spMkLst>
        </pc:spChg>
        <pc:spChg chg="mod">
          <ac:chgData name="Grace Lowther" userId="a8fe573b-0694-470f-9a15-3d4093241c1c" providerId="ADAL" clId="{2F56E722-FFEB-4DB7-BEE5-6BEC0C7CBAC2}" dt="2019-03-12T09:07:00.194" v="261" actId="113"/>
          <ac:spMkLst>
            <pc:docMk/>
            <pc:sldMk cId="551816329" sldId="350"/>
            <ac:spMk id="33" creationId="{77019C55-9893-42C9-A4E4-EBBB682907FD}"/>
          </ac:spMkLst>
        </pc:spChg>
        <pc:spChg chg="mod">
          <ac:chgData name="Grace Lowther" userId="a8fe573b-0694-470f-9a15-3d4093241c1c" providerId="ADAL" clId="{2F56E722-FFEB-4DB7-BEE5-6BEC0C7CBAC2}" dt="2019-03-12T09:07:00.194" v="261" actId="113"/>
          <ac:spMkLst>
            <pc:docMk/>
            <pc:sldMk cId="551816329" sldId="350"/>
            <ac:spMk id="34" creationId="{02EAE2B3-9D13-4F8A-90D9-40BFAA68A874}"/>
          </ac:spMkLst>
        </pc:spChg>
        <pc:graphicFrameChg chg="modGraphic">
          <ac:chgData name="Grace Lowther" userId="a8fe573b-0694-470f-9a15-3d4093241c1c" providerId="ADAL" clId="{2F56E722-FFEB-4DB7-BEE5-6BEC0C7CBAC2}" dt="2019-03-12T09:07:16.849" v="267" actId="113"/>
          <ac:graphicFrameMkLst>
            <pc:docMk/>
            <pc:sldMk cId="551816329" sldId="350"/>
            <ac:graphicFrameMk id="9" creationId="{EC492C9F-AA40-42F2-80D8-8FDC337CD113}"/>
          </ac:graphicFrameMkLst>
        </pc:graphicFrameChg>
        <pc:graphicFrameChg chg="modGraphic">
          <ac:chgData name="Grace Lowther" userId="a8fe573b-0694-470f-9a15-3d4093241c1c" providerId="ADAL" clId="{2F56E722-FFEB-4DB7-BEE5-6BEC0C7CBAC2}" dt="2019-03-12T09:07:24.012" v="270" actId="113"/>
          <ac:graphicFrameMkLst>
            <pc:docMk/>
            <pc:sldMk cId="551816329" sldId="350"/>
            <ac:graphicFrameMk id="23" creationId="{4757F4F7-8C98-4E3C-9BF9-8D28A5DA3C5E}"/>
          </ac:graphicFrameMkLst>
        </pc:graphicFrameChg>
      </pc:sldChg>
      <pc:sldChg chg="modSp">
        <pc:chgData name="Grace Lowther" userId="a8fe573b-0694-470f-9a15-3d4093241c1c" providerId="ADAL" clId="{2F56E722-FFEB-4DB7-BEE5-6BEC0C7CBAC2}" dt="2019-03-12T09:02:07.508" v="216" actId="113"/>
        <pc:sldMkLst>
          <pc:docMk/>
          <pc:sldMk cId="1354172800" sldId="351"/>
        </pc:sldMkLst>
        <pc:spChg chg="mod">
          <ac:chgData name="Grace Lowther" userId="a8fe573b-0694-470f-9a15-3d4093241c1c" providerId="ADAL" clId="{2F56E722-FFEB-4DB7-BEE5-6BEC0C7CBAC2}" dt="2019-03-12T09:01:59.493" v="213" actId="113"/>
          <ac:spMkLst>
            <pc:docMk/>
            <pc:sldMk cId="1354172800" sldId="351"/>
            <ac:spMk id="11" creationId="{2548318C-36DC-4915-AA36-C003B662DB31}"/>
          </ac:spMkLst>
        </pc:spChg>
        <pc:spChg chg="mod">
          <ac:chgData name="Grace Lowther" userId="a8fe573b-0694-470f-9a15-3d4093241c1c" providerId="ADAL" clId="{2F56E722-FFEB-4DB7-BEE5-6BEC0C7CBAC2}" dt="2019-03-12T09:01:59.493" v="213" actId="113"/>
          <ac:spMkLst>
            <pc:docMk/>
            <pc:sldMk cId="1354172800" sldId="351"/>
            <ac:spMk id="12" creationId="{E47D6C6C-64FF-40C7-8848-C74BAD83603C}"/>
          </ac:spMkLst>
        </pc:spChg>
        <pc:spChg chg="mod">
          <ac:chgData name="Grace Lowther" userId="a8fe573b-0694-470f-9a15-3d4093241c1c" providerId="ADAL" clId="{2F56E722-FFEB-4DB7-BEE5-6BEC0C7CBAC2}" dt="2019-03-12T09:01:59.493" v="213" actId="113"/>
          <ac:spMkLst>
            <pc:docMk/>
            <pc:sldMk cId="1354172800" sldId="351"/>
            <ac:spMk id="13" creationId="{D6833A29-06D8-438C-AAD2-995D1779D4A2}"/>
          </ac:spMkLst>
        </pc:spChg>
        <pc:spChg chg="mod">
          <ac:chgData name="Grace Lowther" userId="a8fe573b-0694-470f-9a15-3d4093241c1c" providerId="ADAL" clId="{2F56E722-FFEB-4DB7-BEE5-6BEC0C7CBAC2}" dt="2019-03-12T09:02:07.508" v="216" actId="113"/>
          <ac:spMkLst>
            <pc:docMk/>
            <pc:sldMk cId="1354172800" sldId="351"/>
            <ac:spMk id="19" creationId="{5252A847-DE45-4FA3-A1F8-EEBEB845FF8E}"/>
          </ac:spMkLst>
        </pc:spChg>
        <pc:spChg chg="mod">
          <ac:chgData name="Grace Lowther" userId="a8fe573b-0694-470f-9a15-3d4093241c1c" providerId="ADAL" clId="{2F56E722-FFEB-4DB7-BEE5-6BEC0C7CBAC2}" dt="2019-03-12T09:01:59.493" v="213" actId="113"/>
          <ac:spMkLst>
            <pc:docMk/>
            <pc:sldMk cId="1354172800" sldId="351"/>
            <ac:spMk id="21" creationId="{209337A3-2529-4AD5-8854-A059027B1B50}"/>
          </ac:spMkLst>
        </pc:spChg>
        <pc:spChg chg="mod">
          <ac:chgData name="Grace Lowther" userId="a8fe573b-0694-470f-9a15-3d4093241c1c" providerId="ADAL" clId="{2F56E722-FFEB-4DB7-BEE5-6BEC0C7CBAC2}" dt="2019-03-12T09:01:59.493" v="213" actId="113"/>
          <ac:spMkLst>
            <pc:docMk/>
            <pc:sldMk cId="1354172800" sldId="351"/>
            <ac:spMk id="22" creationId="{377C2CBB-1746-4B99-937B-D1B0CAA0EC75}"/>
          </ac:spMkLst>
        </pc:spChg>
        <pc:spChg chg="mod">
          <ac:chgData name="Grace Lowther" userId="a8fe573b-0694-470f-9a15-3d4093241c1c" providerId="ADAL" clId="{2F56E722-FFEB-4DB7-BEE5-6BEC0C7CBAC2}" dt="2019-03-12T09:01:59.493" v="213" actId="113"/>
          <ac:spMkLst>
            <pc:docMk/>
            <pc:sldMk cId="1354172800" sldId="351"/>
            <ac:spMk id="23" creationId="{EE8F175F-23F1-4611-A1A9-95B8833637CA}"/>
          </ac:spMkLst>
        </pc:spChg>
        <pc:spChg chg="mod">
          <ac:chgData name="Grace Lowther" userId="a8fe573b-0694-470f-9a15-3d4093241c1c" providerId="ADAL" clId="{2F56E722-FFEB-4DB7-BEE5-6BEC0C7CBAC2}" dt="2019-03-12T09:01:59.493" v="213" actId="113"/>
          <ac:spMkLst>
            <pc:docMk/>
            <pc:sldMk cId="1354172800" sldId="351"/>
            <ac:spMk id="26" creationId="{93CFD46F-8CF0-4EBC-A5EE-85A57FAC52D0}"/>
          </ac:spMkLst>
        </pc:spChg>
        <pc:spChg chg="mod">
          <ac:chgData name="Grace Lowther" userId="a8fe573b-0694-470f-9a15-3d4093241c1c" providerId="ADAL" clId="{2F56E722-FFEB-4DB7-BEE5-6BEC0C7CBAC2}" dt="2019-03-12T09:01:59.493" v="213" actId="113"/>
          <ac:spMkLst>
            <pc:docMk/>
            <pc:sldMk cId="1354172800" sldId="351"/>
            <ac:spMk id="27" creationId="{C5F72993-9C91-4B61-8BA3-1F79829ADDD8}"/>
          </ac:spMkLst>
        </pc:spChg>
      </pc:sldChg>
      <pc:sldChg chg="modSp">
        <pc:chgData name="Grace Lowther" userId="a8fe573b-0694-470f-9a15-3d4093241c1c" providerId="ADAL" clId="{2F56E722-FFEB-4DB7-BEE5-6BEC0C7CBAC2}" dt="2019-03-12T09:02:48.964" v="228" actId="113"/>
        <pc:sldMkLst>
          <pc:docMk/>
          <pc:sldMk cId="1782881703" sldId="352"/>
        </pc:sldMkLst>
        <pc:spChg chg="mod">
          <ac:chgData name="Grace Lowther" userId="a8fe573b-0694-470f-9a15-3d4093241c1c" providerId="ADAL" clId="{2F56E722-FFEB-4DB7-BEE5-6BEC0C7CBAC2}" dt="2019-03-12T09:02:48.964" v="228" actId="113"/>
          <ac:spMkLst>
            <pc:docMk/>
            <pc:sldMk cId="1782881703" sldId="352"/>
            <ac:spMk id="11" creationId="{2548318C-36DC-4915-AA36-C003B662DB31}"/>
          </ac:spMkLst>
        </pc:spChg>
        <pc:spChg chg="mod">
          <ac:chgData name="Grace Lowther" userId="a8fe573b-0694-470f-9a15-3d4093241c1c" providerId="ADAL" clId="{2F56E722-FFEB-4DB7-BEE5-6BEC0C7CBAC2}" dt="2019-03-12T09:02:48.964" v="228" actId="113"/>
          <ac:spMkLst>
            <pc:docMk/>
            <pc:sldMk cId="1782881703" sldId="352"/>
            <ac:spMk id="12" creationId="{E47D6C6C-64FF-40C7-8848-C74BAD83603C}"/>
          </ac:spMkLst>
        </pc:spChg>
        <pc:spChg chg="mod">
          <ac:chgData name="Grace Lowther" userId="a8fe573b-0694-470f-9a15-3d4093241c1c" providerId="ADAL" clId="{2F56E722-FFEB-4DB7-BEE5-6BEC0C7CBAC2}" dt="2019-03-12T09:02:48.964" v="228" actId="113"/>
          <ac:spMkLst>
            <pc:docMk/>
            <pc:sldMk cId="1782881703" sldId="352"/>
            <ac:spMk id="13" creationId="{D6833A29-06D8-438C-AAD2-995D1779D4A2}"/>
          </ac:spMkLst>
        </pc:spChg>
        <pc:spChg chg="mod">
          <ac:chgData name="Grace Lowther" userId="a8fe573b-0694-470f-9a15-3d4093241c1c" providerId="ADAL" clId="{2F56E722-FFEB-4DB7-BEE5-6BEC0C7CBAC2}" dt="2019-03-12T09:02:42.340" v="225" actId="113"/>
          <ac:spMkLst>
            <pc:docMk/>
            <pc:sldMk cId="1782881703" sldId="352"/>
            <ac:spMk id="19" creationId="{5252A847-DE45-4FA3-A1F8-EEBEB845FF8E}"/>
          </ac:spMkLst>
        </pc:spChg>
        <pc:spChg chg="mod">
          <ac:chgData name="Grace Lowther" userId="a8fe573b-0694-470f-9a15-3d4093241c1c" providerId="ADAL" clId="{2F56E722-FFEB-4DB7-BEE5-6BEC0C7CBAC2}" dt="2019-03-12T09:02:48.964" v="228" actId="113"/>
          <ac:spMkLst>
            <pc:docMk/>
            <pc:sldMk cId="1782881703" sldId="352"/>
            <ac:spMk id="21" creationId="{209337A3-2529-4AD5-8854-A059027B1B50}"/>
          </ac:spMkLst>
        </pc:spChg>
        <pc:spChg chg="mod">
          <ac:chgData name="Grace Lowther" userId="a8fe573b-0694-470f-9a15-3d4093241c1c" providerId="ADAL" clId="{2F56E722-FFEB-4DB7-BEE5-6BEC0C7CBAC2}" dt="2019-03-12T09:02:48.964" v="228" actId="113"/>
          <ac:spMkLst>
            <pc:docMk/>
            <pc:sldMk cId="1782881703" sldId="352"/>
            <ac:spMk id="22" creationId="{377C2CBB-1746-4B99-937B-D1B0CAA0EC75}"/>
          </ac:spMkLst>
        </pc:spChg>
        <pc:spChg chg="mod">
          <ac:chgData name="Grace Lowther" userId="a8fe573b-0694-470f-9a15-3d4093241c1c" providerId="ADAL" clId="{2F56E722-FFEB-4DB7-BEE5-6BEC0C7CBAC2}" dt="2019-03-12T09:02:48.964" v="228" actId="113"/>
          <ac:spMkLst>
            <pc:docMk/>
            <pc:sldMk cId="1782881703" sldId="352"/>
            <ac:spMk id="23" creationId="{EE8F175F-23F1-4611-A1A9-95B8833637CA}"/>
          </ac:spMkLst>
        </pc:spChg>
        <pc:spChg chg="mod">
          <ac:chgData name="Grace Lowther" userId="a8fe573b-0694-470f-9a15-3d4093241c1c" providerId="ADAL" clId="{2F56E722-FFEB-4DB7-BEE5-6BEC0C7CBAC2}" dt="2019-03-12T09:02:48.964" v="228" actId="113"/>
          <ac:spMkLst>
            <pc:docMk/>
            <pc:sldMk cId="1782881703" sldId="352"/>
            <ac:spMk id="26" creationId="{93CFD46F-8CF0-4EBC-A5EE-85A57FAC52D0}"/>
          </ac:spMkLst>
        </pc:spChg>
        <pc:spChg chg="mod">
          <ac:chgData name="Grace Lowther" userId="a8fe573b-0694-470f-9a15-3d4093241c1c" providerId="ADAL" clId="{2F56E722-FFEB-4DB7-BEE5-6BEC0C7CBAC2}" dt="2019-03-12T09:02:48.964" v="228" actId="113"/>
          <ac:spMkLst>
            <pc:docMk/>
            <pc:sldMk cId="1782881703" sldId="352"/>
            <ac:spMk id="27" creationId="{C5F72993-9C91-4B61-8BA3-1F79829ADDD8}"/>
          </ac:spMkLst>
        </pc:spChg>
      </pc:sldChg>
      <pc:sldChg chg="modSp">
        <pc:chgData name="Grace Lowther" userId="a8fe573b-0694-470f-9a15-3d4093241c1c" providerId="ADAL" clId="{2F56E722-FFEB-4DB7-BEE5-6BEC0C7CBAC2}" dt="2019-03-12T08:42:27.636" v="38" actId="404"/>
        <pc:sldMkLst>
          <pc:docMk/>
          <pc:sldMk cId="3806491219" sldId="353"/>
        </pc:sldMkLst>
        <pc:spChg chg="mod">
          <ac:chgData name="Grace Lowther" userId="a8fe573b-0694-470f-9a15-3d4093241c1c" providerId="ADAL" clId="{2F56E722-FFEB-4DB7-BEE5-6BEC0C7CBAC2}" dt="2019-03-12T08:42:27.636" v="38" actId="404"/>
          <ac:spMkLst>
            <pc:docMk/>
            <pc:sldMk cId="3806491219" sldId="353"/>
            <ac:spMk id="3" creationId="{77E61B1A-3C60-40FD-84E6-7B553DD78FEA}"/>
          </ac:spMkLst>
        </pc:spChg>
        <pc:spChg chg="mod">
          <ac:chgData name="Grace Lowther" userId="a8fe573b-0694-470f-9a15-3d4093241c1c" providerId="ADAL" clId="{2F56E722-FFEB-4DB7-BEE5-6BEC0C7CBAC2}" dt="2019-03-12T08:42:14.546" v="35" actId="113"/>
          <ac:spMkLst>
            <pc:docMk/>
            <pc:sldMk cId="3806491219" sldId="353"/>
            <ac:spMk id="19" creationId="{5252A847-DE45-4FA3-A1F8-EEBEB845FF8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12/03/2019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12/03/2019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12/03/2019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12/03/2019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12/03/2019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12/03/2019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12/03/2019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12/03/2019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12/03/2019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12/03/2019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12/03/2019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12/03/2019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classroomsecrets.co.uk/write-decimals-year-4-resource-pack"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category/maths/year-4/summer-block-1-decimals/" TargetMode="External"/><Relationship Id="rId5" Type="http://schemas.openxmlformats.org/officeDocument/2006/relationships/hyperlink" Target="https://classroomsecrets.co.uk/content-domain-filter/?fwp_contentdomain=4f10b" TargetMode="External"/><Relationship Id="rId4" Type="http://schemas.openxmlformats.org/officeDocument/2006/relationships/hyperlink" Target="https://classroomsecrets.co.uk/content-domain-filter/?fwp_contentdomain=4f6b"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Summer Block 1 – Decimals – Write Decimals</a:t>
            </a:r>
          </a:p>
          <a:p>
            <a:pPr lvl="0" algn="ctr"/>
            <a:endParaRPr lang="en-GB" sz="14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4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1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fontAlgn="base">
              <a:lnSpc>
                <a:spcPct val="100000"/>
              </a:lnSpc>
              <a:spcAft>
                <a:spcPts val="0"/>
              </a:spcAft>
              <a:buClrTx/>
              <a:buSzTx/>
              <a:tabLst/>
              <a:defRPr/>
            </a:pPr>
            <a:r>
              <a:rPr lang="en-GB" sz="1200" b="1" dirty="0">
                <a:solidFill>
                  <a:prstClr val="black"/>
                </a:solidFill>
                <a:latin typeface="Century Gothic" panose="020B0502020202020204" pitchFamily="34" charset="0"/>
              </a:rPr>
              <a:t>Mathematics Year 4: (4F6b) </a:t>
            </a:r>
            <a:r>
              <a:rPr lang="en-GB" sz="1200" b="1" u="sng" dirty="0">
                <a:latin typeface="Century Gothic" panose="020B0502020202020204" pitchFamily="34" charset="0"/>
                <a:hlinkClick r:id="rId4"/>
              </a:rPr>
              <a:t>Recognise and write decimal equivalents of any number of tenths or hundredths</a:t>
            </a:r>
            <a:endParaRPr lang="en-GB" sz="1200" b="1" dirty="0">
              <a:latin typeface="Century Gothic" panose="020B0502020202020204" pitchFamily="34" charset="0"/>
            </a:endParaRPr>
          </a:p>
          <a:p>
            <a:pPr fontAlgn="base">
              <a:lnSpc>
                <a:spcPct val="100000"/>
              </a:lnSpc>
              <a:spcAft>
                <a:spcPts val="0"/>
              </a:spcAft>
              <a:buClrTx/>
              <a:buSzTx/>
              <a:tabLst/>
              <a:defRPr/>
            </a:pPr>
            <a:r>
              <a:rPr lang="en-GB" sz="1200" b="1" dirty="0">
                <a:solidFill>
                  <a:schemeClr val="tx1"/>
                </a:solidFill>
                <a:latin typeface="Century Gothic" panose="020B0502020202020204" pitchFamily="34" charset="0"/>
              </a:rPr>
              <a:t>Mathematics Year 4: (4F10b) </a:t>
            </a:r>
            <a:r>
              <a:rPr lang="en-GB" sz="1200" b="1" u="sng" dirty="0">
                <a:latin typeface="Century Gothic" panose="020B0502020202020204" pitchFamily="34" charset="0"/>
                <a:hlinkClick r:id="rId5"/>
              </a:rPr>
              <a:t>Solve simple measure and money problems involving fractions and decimals to two decimal places</a:t>
            </a:r>
            <a:br>
              <a:rPr lang="en-GB" sz="1400" b="1" u="sng" dirty="0">
                <a:solidFill>
                  <a:prstClr val="black"/>
                </a:solidFill>
                <a:latin typeface="Century Gothic" panose="020B0502020202020204" pitchFamily="34" charset="0"/>
              </a:rPr>
            </a:br>
            <a:endParaRPr lang="en-GB" sz="14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6"/>
              </a:rPr>
              <a:t>Year 4 Decimals</a:t>
            </a:r>
            <a:r>
              <a:rPr lang="en-GB" sz="1600" b="1" dirty="0">
                <a:solidFill>
                  <a:prstClr val="black"/>
                </a:solidFill>
                <a:latin typeface="Century Gothic" panose="020B0502020202020204" pitchFamily="34" charset="0"/>
              </a:rPr>
              <a:t> resources.</a:t>
            </a: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7"/>
              </a:rPr>
              <a:t>review</a:t>
            </a:r>
            <a:r>
              <a:rPr lang="en-GB" sz="1600" b="1" dirty="0">
                <a:solidFill>
                  <a:prstClr val="black"/>
                </a:solidFill>
                <a:latin typeface="Century Gothic" panose="020B0502020202020204" pitchFamily="34" charset="0"/>
              </a:rPr>
              <a:t> it on our website.</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u="sng" dirty="0">
                <a:solidFill>
                  <a:schemeClr val="bg2">
                    <a:lumMod val="50000"/>
                  </a:schemeClr>
                </a:solidFill>
                <a:latin typeface="Century Gothic" panose="020B0502020202020204" pitchFamily="34" charset="0"/>
              </a:rPr>
              <a:t>Varied Fluency 3</a:t>
            </a:r>
          </a:p>
          <a:p>
            <a:pPr algn="ctr"/>
            <a:endParaRPr lang="en-GB" sz="2000" u="sng" dirty="0">
              <a:solidFill>
                <a:schemeClr val="bg2">
                  <a:lumMod val="50000"/>
                </a:schemeClr>
              </a:solidFill>
              <a:latin typeface="SassoonCRInfantMedium" panose="02000603020000020003" pitchFamily="2" charset="0"/>
            </a:endParaRPr>
          </a:p>
          <a:p>
            <a:pPr marL="88900" algn="ctr"/>
            <a:r>
              <a:rPr lang="en-GB" sz="2400" b="1" dirty="0">
                <a:solidFill>
                  <a:schemeClr val="bg2">
                    <a:lumMod val="25000"/>
                  </a:schemeClr>
                </a:solidFill>
                <a:latin typeface="Century Gothic" panose="020B0502020202020204" pitchFamily="34" charset="0"/>
              </a:rPr>
              <a:t>Write this decimal in words.</a:t>
            </a:r>
            <a:br>
              <a:rPr lang="en-GB" sz="2400" b="1" dirty="0">
                <a:solidFill>
                  <a:schemeClr val="bg2">
                    <a:lumMod val="25000"/>
                  </a:schemeClr>
                </a:solidFill>
                <a:latin typeface="Century Gothic" panose="020B0502020202020204" pitchFamily="34" charset="0"/>
              </a:rPr>
            </a:br>
            <a:br>
              <a:rPr lang="en-GB" sz="2400" b="1" dirty="0">
                <a:solidFill>
                  <a:schemeClr val="bg2">
                    <a:lumMod val="25000"/>
                  </a:schemeClr>
                </a:solidFill>
                <a:latin typeface="Century Gothic" panose="020B0502020202020204" pitchFamily="34" charset="0"/>
              </a:rPr>
            </a:br>
            <a:br>
              <a:rPr lang="en-GB" sz="2400" b="1" dirty="0">
                <a:solidFill>
                  <a:schemeClr val="bg2">
                    <a:lumMod val="25000"/>
                  </a:schemeClr>
                </a:solidFill>
                <a:latin typeface="Century Gothic" panose="020B0502020202020204" pitchFamily="34" charset="0"/>
              </a:rPr>
            </a:br>
            <a:br>
              <a:rPr lang="en-GB" sz="2400" b="1" dirty="0">
                <a:solidFill>
                  <a:schemeClr val="bg2">
                    <a:lumMod val="25000"/>
                  </a:schemeClr>
                </a:solidFill>
                <a:latin typeface="Century Gothic" panose="020B0502020202020204" pitchFamily="34" charset="0"/>
              </a:rPr>
            </a:br>
            <a:br>
              <a:rPr lang="en-GB" sz="2400" b="1" dirty="0">
                <a:solidFill>
                  <a:schemeClr val="bg2">
                    <a:lumMod val="25000"/>
                  </a:schemeClr>
                </a:solidFill>
                <a:latin typeface="Century Gothic" panose="020B0502020202020204" pitchFamily="34" charset="0"/>
              </a:rPr>
            </a:br>
            <a:endParaRPr lang="en-GB" sz="2400" b="1" dirty="0">
              <a:solidFill>
                <a:schemeClr val="bg2">
                  <a:lumMod val="25000"/>
                </a:schemeClr>
              </a:solidFill>
              <a:latin typeface="Century Gothic" panose="020B0502020202020204" pitchFamily="34" charset="0"/>
            </a:endParaRPr>
          </a:p>
          <a:p>
            <a:pPr marL="88900" algn="ctr"/>
            <a:br>
              <a:rPr lang="en-GB" sz="2400" b="1" dirty="0">
                <a:solidFill>
                  <a:schemeClr val="bg2">
                    <a:lumMod val="25000"/>
                  </a:schemeClr>
                </a:solidFill>
                <a:latin typeface="Century Gothic" panose="020B0502020202020204" pitchFamily="34" charset="0"/>
              </a:rPr>
            </a:br>
            <a:br>
              <a:rPr lang="en-GB" sz="2400" b="1" dirty="0">
                <a:solidFill>
                  <a:srgbClr val="FF0000"/>
                </a:solidFill>
                <a:latin typeface="Century Gothic" panose="020B0502020202020204" pitchFamily="34" charset="0"/>
              </a:rPr>
            </a:br>
            <a:r>
              <a:rPr lang="en-GB" sz="2400" b="1" dirty="0">
                <a:solidFill>
                  <a:srgbClr val="FF0000"/>
                </a:solidFill>
                <a:latin typeface="Century Gothic" panose="020B0502020202020204" pitchFamily="34" charset="0"/>
              </a:rPr>
              <a:t>Two ones, five tenths and four hundredths.</a:t>
            </a:r>
          </a:p>
          <a:p>
            <a:pPr marL="88900" algn="ctr"/>
            <a:endParaRPr lang="en-GB" sz="2800" dirty="0">
              <a:solidFill>
                <a:srgbClr val="FF0000"/>
              </a:solidFill>
              <a:latin typeface="SassoonCRInfantMedium" panose="02000603020000020003" pitchFamily="2" charset="0"/>
            </a:endParaRPr>
          </a:p>
          <a:p>
            <a:pPr marL="88900" algn="ctr"/>
            <a:endParaRPr lang="en-GB" sz="2800" dirty="0">
              <a:solidFill>
                <a:schemeClr val="bg2">
                  <a:lumMod val="25000"/>
                </a:schemeClr>
              </a:solidFill>
              <a:latin typeface="SassoonCRInfantMedium" panose="02000603020000020003" pitchFamily="2" charset="0"/>
            </a:endParaRPr>
          </a:p>
        </p:txBody>
      </p:sp>
      <p:sp>
        <p:nvSpPr>
          <p:cNvPr id="10" name="Rectangle: Rounded Corners 9">
            <a:extLst>
              <a:ext uri="{FF2B5EF4-FFF2-40B4-BE49-F238E27FC236}">
                <a16:creationId xmlns:a16="http://schemas.microsoft.com/office/drawing/2014/main" id="{5E7FAAA4-4DFB-4567-92E1-855331D085D9}"/>
              </a:ext>
            </a:extLst>
          </p:cNvPr>
          <p:cNvSpPr/>
          <p:nvPr/>
        </p:nvSpPr>
        <p:spPr>
          <a:xfrm>
            <a:off x="3553290" y="1916757"/>
            <a:ext cx="2037420" cy="1270943"/>
          </a:xfrm>
          <a:prstGeom prst="roundRect">
            <a:avLst/>
          </a:prstGeom>
          <a:solidFill>
            <a:schemeClr val="accent5">
              <a:lumMod val="20000"/>
              <a:lumOff val="8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a:solidFill>
                  <a:schemeClr val="tx1"/>
                </a:solidFill>
                <a:latin typeface="Century Gothic" panose="020B0502020202020204" pitchFamily="34" charset="0"/>
              </a:rPr>
              <a:t>2.54</a:t>
            </a:r>
            <a:endParaRPr lang="en-GB" sz="48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3146467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u="sng" dirty="0">
                <a:solidFill>
                  <a:schemeClr val="bg2">
                    <a:lumMod val="50000"/>
                  </a:schemeClr>
                </a:solidFill>
                <a:latin typeface="Century Gothic" panose="020B0502020202020204" pitchFamily="34" charset="0"/>
              </a:rPr>
              <a:t>Varied Fluency 4</a:t>
            </a:r>
          </a:p>
          <a:p>
            <a:pPr algn="ctr"/>
            <a:endParaRPr lang="en-GB" sz="2000" u="sng" dirty="0">
              <a:solidFill>
                <a:schemeClr val="bg2">
                  <a:lumMod val="50000"/>
                </a:schemeClr>
              </a:solidFill>
              <a:latin typeface="SassoonCRInfantMedium" panose="02000603020000020003" pitchFamily="2" charset="0"/>
            </a:endParaRPr>
          </a:p>
          <a:p>
            <a:pPr marL="88900" algn="ctr"/>
            <a:r>
              <a:rPr lang="en-GB" sz="2400" b="1" dirty="0">
                <a:solidFill>
                  <a:schemeClr val="bg2">
                    <a:lumMod val="25000"/>
                  </a:schemeClr>
                </a:solidFill>
                <a:latin typeface="Century Gothic" panose="020B0502020202020204" pitchFamily="34" charset="0"/>
              </a:rPr>
              <a:t>Complete the part whole model.</a:t>
            </a:r>
            <a:endParaRPr lang="en-GB" sz="4800" b="1" dirty="0">
              <a:solidFill>
                <a:schemeClr val="bg2">
                  <a:lumMod val="25000"/>
                </a:schemeClr>
              </a:solidFill>
              <a:latin typeface="Century Gothic" panose="020B0502020202020204" pitchFamily="34" charset="0"/>
            </a:endParaRPr>
          </a:p>
        </p:txBody>
      </p:sp>
      <p:grpSp>
        <p:nvGrpSpPr>
          <p:cNvPr id="9" name="Group 8">
            <a:extLst>
              <a:ext uri="{FF2B5EF4-FFF2-40B4-BE49-F238E27FC236}">
                <a16:creationId xmlns:a16="http://schemas.microsoft.com/office/drawing/2014/main" id="{64B6497D-64E1-4082-B00B-ED70E52AEE0F}"/>
              </a:ext>
            </a:extLst>
          </p:cNvPr>
          <p:cNvGrpSpPr/>
          <p:nvPr/>
        </p:nvGrpSpPr>
        <p:grpSpPr>
          <a:xfrm>
            <a:off x="2841440" y="1749040"/>
            <a:ext cx="3461120" cy="3512319"/>
            <a:chOff x="1077377" y="7128821"/>
            <a:chExt cx="1003999" cy="1138659"/>
          </a:xfrm>
          <a:solidFill>
            <a:schemeClr val="bg1"/>
          </a:solidFill>
        </p:grpSpPr>
        <p:sp>
          <p:nvSpPr>
            <p:cNvPr id="12" name="Oval 11">
              <a:extLst>
                <a:ext uri="{FF2B5EF4-FFF2-40B4-BE49-F238E27FC236}">
                  <a16:creationId xmlns:a16="http://schemas.microsoft.com/office/drawing/2014/main" id="{9C319850-51C1-43FC-824D-F1D10947C3C9}"/>
                </a:ext>
              </a:extLst>
            </p:cNvPr>
            <p:cNvSpPr/>
            <p:nvPr/>
          </p:nvSpPr>
          <p:spPr>
            <a:xfrm>
              <a:off x="1364802" y="7128821"/>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b="1" dirty="0">
                <a:solidFill>
                  <a:schemeClr val="tx1"/>
                </a:solidFill>
                <a:latin typeface="Century Gothic" panose="020B0502020202020204" pitchFamily="34" charset="0"/>
              </a:endParaRPr>
            </a:p>
          </p:txBody>
        </p:sp>
        <p:sp>
          <p:nvSpPr>
            <p:cNvPr id="13" name="Oval 12">
              <a:extLst>
                <a:ext uri="{FF2B5EF4-FFF2-40B4-BE49-F238E27FC236}">
                  <a16:creationId xmlns:a16="http://schemas.microsoft.com/office/drawing/2014/main" id="{F18E5064-525D-47E1-8130-5371EBD200A2}"/>
                </a:ext>
              </a:extLst>
            </p:cNvPr>
            <p:cNvSpPr/>
            <p:nvPr/>
          </p:nvSpPr>
          <p:spPr>
            <a:xfrm>
              <a:off x="1077377" y="7838081"/>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0.30</a:t>
              </a:r>
            </a:p>
          </p:txBody>
        </p:sp>
        <p:sp>
          <p:nvSpPr>
            <p:cNvPr id="14" name="Oval 13">
              <a:extLst>
                <a:ext uri="{FF2B5EF4-FFF2-40B4-BE49-F238E27FC236}">
                  <a16:creationId xmlns:a16="http://schemas.microsoft.com/office/drawing/2014/main" id="{1B4411AC-88DF-4732-B9E1-5E5CCB800969}"/>
                </a:ext>
              </a:extLst>
            </p:cNvPr>
            <p:cNvSpPr/>
            <p:nvPr/>
          </p:nvSpPr>
          <p:spPr>
            <a:xfrm>
              <a:off x="1654801" y="7840905"/>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0.02</a:t>
              </a:r>
            </a:p>
          </p:txBody>
        </p:sp>
        <p:cxnSp>
          <p:nvCxnSpPr>
            <p:cNvPr id="15" name="Straight Connector 14">
              <a:extLst>
                <a:ext uri="{FF2B5EF4-FFF2-40B4-BE49-F238E27FC236}">
                  <a16:creationId xmlns:a16="http://schemas.microsoft.com/office/drawing/2014/main" id="{B5713DAE-6AFC-4F6E-ADAF-6B64DCEF7366}"/>
                </a:ext>
              </a:extLst>
            </p:cNvPr>
            <p:cNvCxnSpPr>
              <a:cxnSpLocks/>
              <a:stCxn id="12" idx="3"/>
              <a:endCxn id="13" idx="0"/>
            </p:cNvCxnSpPr>
            <p:nvPr/>
          </p:nvCxnSpPr>
          <p:spPr>
            <a:xfrm flipH="1">
              <a:off x="1290665" y="7492926"/>
              <a:ext cx="136607" cy="34515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D852FFC8-27A0-4680-9711-5797B3D82857}"/>
                </a:ext>
              </a:extLst>
            </p:cNvPr>
            <p:cNvCxnSpPr>
              <a:cxnSpLocks/>
              <a:stCxn id="12" idx="5"/>
              <a:endCxn id="14" idx="0"/>
            </p:cNvCxnSpPr>
            <p:nvPr/>
          </p:nvCxnSpPr>
          <p:spPr>
            <a:xfrm>
              <a:off x="1728907" y="7492926"/>
              <a:ext cx="139182" cy="347979"/>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64161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u="sng" dirty="0">
                <a:solidFill>
                  <a:schemeClr val="bg2">
                    <a:lumMod val="50000"/>
                  </a:schemeClr>
                </a:solidFill>
                <a:latin typeface="Century Gothic" panose="020B0502020202020204" pitchFamily="34" charset="0"/>
              </a:rPr>
              <a:t>Varied Fluency 4</a:t>
            </a:r>
          </a:p>
          <a:p>
            <a:pPr algn="ctr"/>
            <a:endParaRPr lang="en-GB" sz="2000" u="sng" dirty="0">
              <a:solidFill>
                <a:schemeClr val="bg2">
                  <a:lumMod val="50000"/>
                </a:schemeClr>
              </a:solidFill>
              <a:latin typeface="SassoonCRInfantMedium" panose="02000603020000020003" pitchFamily="2" charset="0"/>
            </a:endParaRPr>
          </a:p>
          <a:p>
            <a:pPr marL="88900" algn="ctr"/>
            <a:r>
              <a:rPr lang="en-GB" sz="2400" b="1" dirty="0">
                <a:solidFill>
                  <a:schemeClr val="bg2">
                    <a:lumMod val="25000"/>
                  </a:schemeClr>
                </a:solidFill>
                <a:latin typeface="Century Gothic" panose="020B0502020202020204" pitchFamily="34" charset="0"/>
              </a:rPr>
              <a:t>Complete the part whole model.</a:t>
            </a:r>
            <a:endParaRPr lang="en-GB" sz="4800" b="1" dirty="0">
              <a:solidFill>
                <a:schemeClr val="bg2">
                  <a:lumMod val="25000"/>
                </a:schemeClr>
              </a:solidFill>
              <a:latin typeface="Century Gothic" panose="020B0502020202020204" pitchFamily="34" charset="0"/>
            </a:endParaRPr>
          </a:p>
        </p:txBody>
      </p:sp>
      <p:grpSp>
        <p:nvGrpSpPr>
          <p:cNvPr id="9" name="Group 8">
            <a:extLst>
              <a:ext uri="{FF2B5EF4-FFF2-40B4-BE49-F238E27FC236}">
                <a16:creationId xmlns:a16="http://schemas.microsoft.com/office/drawing/2014/main" id="{64B6497D-64E1-4082-B00B-ED70E52AEE0F}"/>
              </a:ext>
            </a:extLst>
          </p:cNvPr>
          <p:cNvGrpSpPr/>
          <p:nvPr/>
        </p:nvGrpSpPr>
        <p:grpSpPr>
          <a:xfrm>
            <a:off x="2841440" y="1749040"/>
            <a:ext cx="3461120" cy="3512319"/>
            <a:chOff x="1077377" y="7128821"/>
            <a:chExt cx="1003999" cy="1138659"/>
          </a:xfrm>
          <a:solidFill>
            <a:schemeClr val="bg1"/>
          </a:solidFill>
        </p:grpSpPr>
        <p:sp>
          <p:nvSpPr>
            <p:cNvPr id="12" name="Oval 11">
              <a:extLst>
                <a:ext uri="{FF2B5EF4-FFF2-40B4-BE49-F238E27FC236}">
                  <a16:creationId xmlns:a16="http://schemas.microsoft.com/office/drawing/2014/main" id="{9C319850-51C1-43FC-824D-F1D10947C3C9}"/>
                </a:ext>
              </a:extLst>
            </p:cNvPr>
            <p:cNvSpPr/>
            <p:nvPr/>
          </p:nvSpPr>
          <p:spPr>
            <a:xfrm>
              <a:off x="1364802" y="7128821"/>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FF0000"/>
                  </a:solidFill>
                  <a:latin typeface="Century Gothic" panose="020B0502020202020204" pitchFamily="34" charset="0"/>
                </a:rPr>
                <a:t>0.32</a:t>
              </a:r>
            </a:p>
          </p:txBody>
        </p:sp>
        <p:sp>
          <p:nvSpPr>
            <p:cNvPr id="13" name="Oval 12">
              <a:extLst>
                <a:ext uri="{FF2B5EF4-FFF2-40B4-BE49-F238E27FC236}">
                  <a16:creationId xmlns:a16="http://schemas.microsoft.com/office/drawing/2014/main" id="{F18E5064-525D-47E1-8130-5371EBD200A2}"/>
                </a:ext>
              </a:extLst>
            </p:cNvPr>
            <p:cNvSpPr/>
            <p:nvPr/>
          </p:nvSpPr>
          <p:spPr>
            <a:xfrm>
              <a:off x="1077377" y="7838081"/>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0.30</a:t>
              </a:r>
            </a:p>
          </p:txBody>
        </p:sp>
        <p:sp>
          <p:nvSpPr>
            <p:cNvPr id="14" name="Oval 13">
              <a:extLst>
                <a:ext uri="{FF2B5EF4-FFF2-40B4-BE49-F238E27FC236}">
                  <a16:creationId xmlns:a16="http://schemas.microsoft.com/office/drawing/2014/main" id="{1B4411AC-88DF-4732-B9E1-5E5CCB800969}"/>
                </a:ext>
              </a:extLst>
            </p:cNvPr>
            <p:cNvSpPr/>
            <p:nvPr/>
          </p:nvSpPr>
          <p:spPr>
            <a:xfrm>
              <a:off x="1654801" y="7840905"/>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0.02</a:t>
              </a:r>
            </a:p>
          </p:txBody>
        </p:sp>
        <p:cxnSp>
          <p:nvCxnSpPr>
            <p:cNvPr id="15" name="Straight Connector 14">
              <a:extLst>
                <a:ext uri="{FF2B5EF4-FFF2-40B4-BE49-F238E27FC236}">
                  <a16:creationId xmlns:a16="http://schemas.microsoft.com/office/drawing/2014/main" id="{B5713DAE-6AFC-4F6E-ADAF-6B64DCEF7366}"/>
                </a:ext>
              </a:extLst>
            </p:cNvPr>
            <p:cNvCxnSpPr>
              <a:cxnSpLocks/>
              <a:stCxn id="12" idx="3"/>
              <a:endCxn id="13" idx="0"/>
            </p:cNvCxnSpPr>
            <p:nvPr/>
          </p:nvCxnSpPr>
          <p:spPr>
            <a:xfrm flipH="1">
              <a:off x="1290665" y="7492926"/>
              <a:ext cx="136607" cy="34515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D852FFC8-27A0-4680-9711-5797B3D82857}"/>
                </a:ext>
              </a:extLst>
            </p:cNvPr>
            <p:cNvCxnSpPr>
              <a:cxnSpLocks/>
              <a:stCxn id="12" idx="5"/>
              <a:endCxn id="14" idx="0"/>
            </p:cNvCxnSpPr>
            <p:nvPr/>
          </p:nvCxnSpPr>
          <p:spPr>
            <a:xfrm>
              <a:off x="1728907" y="7492926"/>
              <a:ext cx="139182" cy="347979"/>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371791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u="sng" dirty="0">
                <a:solidFill>
                  <a:schemeClr val="bg2">
                    <a:lumMod val="50000"/>
                  </a:schemeClr>
                </a:solidFill>
                <a:latin typeface="Century Gothic" panose="020B0502020202020204" pitchFamily="34" charset="0"/>
              </a:rPr>
              <a:t>Varied Fluency 5</a:t>
            </a:r>
          </a:p>
          <a:p>
            <a:pPr algn="ctr"/>
            <a:endParaRPr lang="en-GB" sz="2000" u="sng" dirty="0">
              <a:solidFill>
                <a:schemeClr val="bg2">
                  <a:lumMod val="50000"/>
                </a:schemeClr>
              </a:solidFill>
              <a:latin typeface="SassoonCRInfantMedium" panose="02000603020000020003" pitchFamily="2" charset="0"/>
            </a:endParaRPr>
          </a:p>
          <a:p>
            <a:pPr algn="ctr"/>
            <a:r>
              <a:rPr lang="en-GB" sz="2400" b="1" dirty="0">
                <a:solidFill>
                  <a:schemeClr val="bg2">
                    <a:lumMod val="25000"/>
                  </a:schemeClr>
                </a:solidFill>
                <a:latin typeface="Century Gothic" panose="020B0502020202020204" pitchFamily="34" charset="0"/>
              </a:rPr>
              <a:t>Arrange the digit cards to make a number with two decimal places that has four hundredths.</a:t>
            </a:r>
          </a:p>
          <a:p>
            <a:pPr algn="ctr"/>
            <a:endParaRPr lang="en-GB" sz="2800" dirty="0">
              <a:solidFill>
                <a:schemeClr val="bg2">
                  <a:lumMod val="25000"/>
                </a:schemeClr>
              </a:solidFill>
              <a:latin typeface="SassoonCRInfantMedium" panose="02000603020000020003" pitchFamily="2" charset="0"/>
            </a:endParaRPr>
          </a:p>
          <a:p>
            <a:pPr lvl="0"/>
            <a:endParaRPr lang="en-GB" sz="2800" dirty="0">
              <a:solidFill>
                <a:srgbClr val="E7E6E6">
                  <a:lumMod val="25000"/>
                </a:srgbClr>
              </a:solidFill>
              <a:latin typeface="SassoonCRInfantMedium" panose="02000603020000020003" pitchFamily="2" charset="0"/>
            </a:endParaRPr>
          </a:p>
        </p:txBody>
      </p:sp>
      <p:sp>
        <p:nvSpPr>
          <p:cNvPr id="10" name="Rectangle: Rounded Corners 9">
            <a:extLst>
              <a:ext uri="{FF2B5EF4-FFF2-40B4-BE49-F238E27FC236}">
                <a16:creationId xmlns:a16="http://schemas.microsoft.com/office/drawing/2014/main" id="{CC63C4F1-5E74-40BE-A441-BCD6607B8921}"/>
              </a:ext>
            </a:extLst>
          </p:cNvPr>
          <p:cNvSpPr/>
          <p:nvPr/>
        </p:nvSpPr>
        <p:spPr>
          <a:xfrm>
            <a:off x="2087955" y="2165145"/>
            <a:ext cx="893248" cy="1129776"/>
          </a:xfrm>
          <a:prstGeom prst="roundRect">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chemeClr val="tx1"/>
                </a:solidFill>
                <a:latin typeface="Century Gothic" panose="020B0502020202020204" pitchFamily="34" charset="0"/>
              </a:rPr>
              <a:t>.</a:t>
            </a:r>
          </a:p>
        </p:txBody>
      </p:sp>
      <p:sp>
        <p:nvSpPr>
          <p:cNvPr id="11" name="Rectangle: Rounded Corners 10">
            <a:extLst>
              <a:ext uri="{FF2B5EF4-FFF2-40B4-BE49-F238E27FC236}">
                <a16:creationId xmlns:a16="http://schemas.microsoft.com/office/drawing/2014/main" id="{AA52A378-F414-4951-8879-679633E32CA7}"/>
              </a:ext>
            </a:extLst>
          </p:cNvPr>
          <p:cNvSpPr/>
          <p:nvPr/>
        </p:nvSpPr>
        <p:spPr>
          <a:xfrm>
            <a:off x="3447156" y="2165145"/>
            <a:ext cx="893248" cy="1129776"/>
          </a:xfrm>
          <a:prstGeom prst="roundRect">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chemeClr val="tx1"/>
                </a:solidFill>
                <a:latin typeface="Century Gothic" panose="020B0502020202020204" pitchFamily="34" charset="0"/>
              </a:rPr>
              <a:t>4</a:t>
            </a:r>
          </a:p>
        </p:txBody>
      </p:sp>
      <p:sp>
        <p:nvSpPr>
          <p:cNvPr id="12" name="Rectangle: Rounded Corners 11">
            <a:extLst>
              <a:ext uri="{FF2B5EF4-FFF2-40B4-BE49-F238E27FC236}">
                <a16:creationId xmlns:a16="http://schemas.microsoft.com/office/drawing/2014/main" id="{22742B5F-6456-46DC-84AC-B9799CA4D68E}"/>
              </a:ext>
            </a:extLst>
          </p:cNvPr>
          <p:cNvSpPr/>
          <p:nvPr/>
        </p:nvSpPr>
        <p:spPr>
          <a:xfrm>
            <a:off x="4806357" y="2165145"/>
            <a:ext cx="893248" cy="1129776"/>
          </a:xfrm>
          <a:prstGeom prst="roundRect">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chemeClr val="tx1"/>
                </a:solidFill>
                <a:latin typeface="Century Gothic" panose="020B0502020202020204" pitchFamily="34" charset="0"/>
              </a:rPr>
              <a:t>7</a:t>
            </a:r>
          </a:p>
        </p:txBody>
      </p:sp>
      <p:sp>
        <p:nvSpPr>
          <p:cNvPr id="13" name="Rectangle: Rounded Corners 12">
            <a:extLst>
              <a:ext uri="{FF2B5EF4-FFF2-40B4-BE49-F238E27FC236}">
                <a16:creationId xmlns:a16="http://schemas.microsoft.com/office/drawing/2014/main" id="{EC6588DE-0ABB-4776-84A3-79FBAEB08578}"/>
              </a:ext>
            </a:extLst>
          </p:cNvPr>
          <p:cNvSpPr/>
          <p:nvPr/>
        </p:nvSpPr>
        <p:spPr>
          <a:xfrm>
            <a:off x="6165558" y="2165145"/>
            <a:ext cx="893248" cy="1129776"/>
          </a:xfrm>
          <a:prstGeom prst="roundRect">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chemeClr val="tx1"/>
                </a:solidFill>
                <a:latin typeface="Century Gothic" panose="020B0502020202020204" pitchFamily="34" charset="0"/>
              </a:rPr>
              <a:t>8</a:t>
            </a:r>
          </a:p>
        </p:txBody>
      </p:sp>
    </p:spTree>
    <p:extLst>
      <p:ext uri="{BB962C8B-B14F-4D97-AF65-F5344CB8AC3E}">
        <p14:creationId xmlns:p14="http://schemas.microsoft.com/office/powerpoint/2010/main" val="3180826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u="sng" dirty="0">
                <a:solidFill>
                  <a:schemeClr val="bg2">
                    <a:lumMod val="50000"/>
                  </a:schemeClr>
                </a:solidFill>
                <a:latin typeface="Century Gothic" panose="020B0502020202020204" pitchFamily="34" charset="0"/>
              </a:rPr>
              <a:t>Varied Fluency 5</a:t>
            </a:r>
          </a:p>
          <a:p>
            <a:pPr algn="ctr"/>
            <a:endParaRPr lang="en-GB" sz="2000" u="sng" dirty="0">
              <a:solidFill>
                <a:schemeClr val="bg2">
                  <a:lumMod val="50000"/>
                </a:schemeClr>
              </a:solidFill>
              <a:latin typeface="SassoonCRInfantMedium" panose="02000603020000020003" pitchFamily="2" charset="0"/>
            </a:endParaRPr>
          </a:p>
          <a:p>
            <a:pPr algn="ctr"/>
            <a:r>
              <a:rPr lang="en-GB" sz="2400" b="1" dirty="0">
                <a:solidFill>
                  <a:schemeClr val="bg2">
                    <a:lumMod val="25000"/>
                  </a:schemeClr>
                </a:solidFill>
                <a:latin typeface="Century Gothic" panose="020B0502020202020204" pitchFamily="34" charset="0"/>
              </a:rPr>
              <a:t>Arrange the digit cards to make a number with two decimal places that has four hundredths.</a:t>
            </a:r>
          </a:p>
          <a:p>
            <a:pPr algn="ctr"/>
            <a:endParaRPr lang="en-GB" sz="2800" dirty="0">
              <a:solidFill>
                <a:schemeClr val="bg2">
                  <a:lumMod val="25000"/>
                </a:schemeClr>
              </a:solidFill>
              <a:latin typeface="SassoonCRInfantMedium" panose="02000603020000020003" pitchFamily="2" charset="0"/>
            </a:endParaRPr>
          </a:p>
          <a:p>
            <a:pPr lvl="0"/>
            <a:endParaRPr lang="en-GB" sz="2800" dirty="0">
              <a:solidFill>
                <a:srgbClr val="E7E6E6">
                  <a:lumMod val="25000"/>
                </a:srgbClr>
              </a:solidFill>
              <a:latin typeface="SassoonCRInfantMedium" panose="02000603020000020003" pitchFamily="2" charset="0"/>
            </a:endParaRPr>
          </a:p>
        </p:txBody>
      </p:sp>
      <p:sp>
        <p:nvSpPr>
          <p:cNvPr id="10" name="Rectangle: Rounded Corners 9">
            <a:extLst>
              <a:ext uri="{FF2B5EF4-FFF2-40B4-BE49-F238E27FC236}">
                <a16:creationId xmlns:a16="http://schemas.microsoft.com/office/drawing/2014/main" id="{CC63C4F1-5E74-40BE-A441-BCD6607B8921}"/>
              </a:ext>
            </a:extLst>
          </p:cNvPr>
          <p:cNvSpPr/>
          <p:nvPr/>
        </p:nvSpPr>
        <p:spPr>
          <a:xfrm>
            <a:off x="2087955" y="2165145"/>
            <a:ext cx="893248" cy="1129776"/>
          </a:xfrm>
          <a:prstGeom prst="roundRect">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chemeClr val="tx1"/>
                </a:solidFill>
                <a:latin typeface="Century Gothic" panose="020B0502020202020204" pitchFamily="34" charset="0"/>
              </a:rPr>
              <a:t>.</a:t>
            </a:r>
          </a:p>
        </p:txBody>
      </p:sp>
      <p:sp>
        <p:nvSpPr>
          <p:cNvPr id="11" name="Rectangle: Rounded Corners 10">
            <a:extLst>
              <a:ext uri="{FF2B5EF4-FFF2-40B4-BE49-F238E27FC236}">
                <a16:creationId xmlns:a16="http://schemas.microsoft.com/office/drawing/2014/main" id="{AA52A378-F414-4951-8879-679633E32CA7}"/>
              </a:ext>
            </a:extLst>
          </p:cNvPr>
          <p:cNvSpPr/>
          <p:nvPr/>
        </p:nvSpPr>
        <p:spPr>
          <a:xfrm>
            <a:off x="3447156" y="2165145"/>
            <a:ext cx="893248" cy="1129776"/>
          </a:xfrm>
          <a:prstGeom prst="roundRect">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chemeClr val="tx1"/>
                </a:solidFill>
                <a:latin typeface="Century Gothic" panose="020B0502020202020204" pitchFamily="34" charset="0"/>
              </a:rPr>
              <a:t>4</a:t>
            </a:r>
          </a:p>
        </p:txBody>
      </p:sp>
      <p:sp>
        <p:nvSpPr>
          <p:cNvPr id="12" name="Rectangle: Rounded Corners 11">
            <a:extLst>
              <a:ext uri="{FF2B5EF4-FFF2-40B4-BE49-F238E27FC236}">
                <a16:creationId xmlns:a16="http://schemas.microsoft.com/office/drawing/2014/main" id="{22742B5F-6456-46DC-84AC-B9799CA4D68E}"/>
              </a:ext>
            </a:extLst>
          </p:cNvPr>
          <p:cNvSpPr/>
          <p:nvPr/>
        </p:nvSpPr>
        <p:spPr>
          <a:xfrm>
            <a:off x="4806357" y="2165145"/>
            <a:ext cx="893248" cy="1129776"/>
          </a:xfrm>
          <a:prstGeom prst="roundRect">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chemeClr val="tx1"/>
                </a:solidFill>
                <a:latin typeface="Century Gothic" panose="020B0502020202020204" pitchFamily="34" charset="0"/>
              </a:rPr>
              <a:t>7</a:t>
            </a:r>
          </a:p>
        </p:txBody>
      </p:sp>
      <p:sp>
        <p:nvSpPr>
          <p:cNvPr id="13" name="Rectangle: Rounded Corners 12">
            <a:extLst>
              <a:ext uri="{FF2B5EF4-FFF2-40B4-BE49-F238E27FC236}">
                <a16:creationId xmlns:a16="http://schemas.microsoft.com/office/drawing/2014/main" id="{EC6588DE-0ABB-4776-84A3-79FBAEB08578}"/>
              </a:ext>
            </a:extLst>
          </p:cNvPr>
          <p:cNvSpPr/>
          <p:nvPr/>
        </p:nvSpPr>
        <p:spPr>
          <a:xfrm>
            <a:off x="6165558" y="2165145"/>
            <a:ext cx="893248" cy="1129776"/>
          </a:xfrm>
          <a:prstGeom prst="roundRect">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chemeClr val="tx1"/>
                </a:solidFill>
                <a:latin typeface="Century Gothic" panose="020B0502020202020204" pitchFamily="34" charset="0"/>
              </a:rPr>
              <a:t>8</a:t>
            </a:r>
          </a:p>
        </p:txBody>
      </p:sp>
      <p:sp>
        <p:nvSpPr>
          <p:cNvPr id="14" name="Rectangle: Rounded Corners 13">
            <a:extLst>
              <a:ext uri="{FF2B5EF4-FFF2-40B4-BE49-F238E27FC236}">
                <a16:creationId xmlns:a16="http://schemas.microsoft.com/office/drawing/2014/main" id="{6FDB5A50-591C-4E9F-A41A-8A09AB9F4D7F}"/>
              </a:ext>
            </a:extLst>
          </p:cNvPr>
          <p:cNvSpPr/>
          <p:nvPr/>
        </p:nvSpPr>
        <p:spPr>
          <a:xfrm>
            <a:off x="1607185" y="4782125"/>
            <a:ext cx="671111" cy="848817"/>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rgbClr val="FF0000"/>
                </a:solidFill>
                <a:latin typeface="Century Gothic" panose="020B0502020202020204" pitchFamily="34" charset="0"/>
              </a:rPr>
              <a:t>.</a:t>
            </a:r>
          </a:p>
        </p:txBody>
      </p:sp>
      <p:sp>
        <p:nvSpPr>
          <p:cNvPr id="15" name="Rectangle: Rounded Corners 14">
            <a:extLst>
              <a:ext uri="{FF2B5EF4-FFF2-40B4-BE49-F238E27FC236}">
                <a16:creationId xmlns:a16="http://schemas.microsoft.com/office/drawing/2014/main" id="{988346AD-4093-4E61-A1CA-277750F10A50}"/>
              </a:ext>
            </a:extLst>
          </p:cNvPr>
          <p:cNvSpPr/>
          <p:nvPr/>
        </p:nvSpPr>
        <p:spPr>
          <a:xfrm>
            <a:off x="815025" y="4782125"/>
            <a:ext cx="671111" cy="848817"/>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rgbClr val="FF0000"/>
                </a:solidFill>
                <a:latin typeface="Century Gothic" panose="020B0502020202020204" pitchFamily="34" charset="0"/>
              </a:rPr>
              <a:t>7</a:t>
            </a:r>
          </a:p>
        </p:txBody>
      </p:sp>
      <p:sp>
        <p:nvSpPr>
          <p:cNvPr id="20" name="Rectangle: Rounded Corners 19">
            <a:extLst>
              <a:ext uri="{FF2B5EF4-FFF2-40B4-BE49-F238E27FC236}">
                <a16:creationId xmlns:a16="http://schemas.microsoft.com/office/drawing/2014/main" id="{967AA157-B526-4147-82B5-B0DC523D3B6D}"/>
              </a:ext>
            </a:extLst>
          </p:cNvPr>
          <p:cNvSpPr/>
          <p:nvPr/>
        </p:nvSpPr>
        <p:spPr>
          <a:xfrm>
            <a:off x="3191505" y="4782125"/>
            <a:ext cx="671111" cy="848817"/>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rgbClr val="FF0000"/>
                </a:solidFill>
                <a:latin typeface="Century Gothic" panose="020B0502020202020204" pitchFamily="34" charset="0"/>
              </a:rPr>
              <a:t>4</a:t>
            </a:r>
          </a:p>
        </p:txBody>
      </p:sp>
      <p:sp>
        <p:nvSpPr>
          <p:cNvPr id="21" name="Rectangle: Rounded Corners 20">
            <a:extLst>
              <a:ext uri="{FF2B5EF4-FFF2-40B4-BE49-F238E27FC236}">
                <a16:creationId xmlns:a16="http://schemas.microsoft.com/office/drawing/2014/main" id="{2FE61BF4-78C1-4493-9D87-CDBF1E40F3F8}"/>
              </a:ext>
            </a:extLst>
          </p:cNvPr>
          <p:cNvSpPr/>
          <p:nvPr/>
        </p:nvSpPr>
        <p:spPr>
          <a:xfrm>
            <a:off x="2399345" y="4782125"/>
            <a:ext cx="671111" cy="848817"/>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rgbClr val="FF0000"/>
                </a:solidFill>
                <a:latin typeface="Century Gothic" panose="020B0502020202020204" pitchFamily="34" charset="0"/>
              </a:rPr>
              <a:t>8</a:t>
            </a:r>
          </a:p>
        </p:txBody>
      </p:sp>
      <p:sp>
        <p:nvSpPr>
          <p:cNvPr id="22" name="Rectangle: Rounded Corners 21">
            <a:extLst>
              <a:ext uri="{FF2B5EF4-FFF2-40B4-BE49-F238E27FC236}">
                <a16:creationId xmlns:a16="http://schemas.microsoft.com/office/drawing/2014/main" id="{8E9285CB-57D6-4141-8415-2B62FAF8A0CE}"/>
              </a:ext>
            </a:extLst>
          </p:cNvPr>
          <p:cNvSpPr/>
          <p:nvPr/>
        </p:nvSpPr>
        <p:spPr>
          <a:xfrm>
            <a:off x="6090285" y="4794825"/>
            <a:ext cx="671111" cy="848817"/>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rgbClr val="FF0000"/>
                </a:solidFill>
                <a:latin typeface="Century Gothic" panose="020B0502020202020204" pitchFamily="34" charset="0"/>
              </a:rPr>
              <a:t>.</a:t>
            </a:r>
          </a:p>
        </p:txBody>
      </p:sp>
      <p:sp>
        <p:nvSpPr>
          <p:cNvPr id="23" name="Rectangle: Rounded Corners 22">
            <a:extLst>
              <a:ext uri="{FF2B5EF4-FFF2-40B4-BE49-F238E27FC236}">
                <a16:creationId xmlns:a16="http://schemas.microsoft.com/office/drawing/2014/main" id="{B36B33E9-3639-46BD-AABA-1F1380C5A269}"/>
              </a:ext>
            </a:extLst>
          </p:cNvPr>
          <p:cNvSpPr/>
          <p:nvPr/>
        </p:nvSpPr>
        <p:spPr>
          <a:xfrm>
            <a:off x="5298125" y="4794825"/>
            <a:ext cx="671111" cy="848817"/>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rgbClr val="FF0000"/>
                </a:solidFill>
                <a:latin typeface="Century Gothic" panose="020B0502020202020204" pitchFamily="34" charset="0"/>
              </a:rPr>
              <a:t>8</a:t>
            </a:r>
          </a:p>
        </p:txBody>
      </p:sp>
      <p:sp>
        <p:nvSpPr>
          <p:cNvPr id="24" name="Rectangle: Rounded Corners 23">
            <a:extLst>
              <a:ext uri="{FF2B5EF4-FFF2-40B4-BE49-F238E27FC236}">
                <a16:creationId xmlns:a16="http://schemas.microsoft.com/office/drawing/2014/main" id="{B789CC69-5A73-4CA9-9F95-B298B177007C}"/>
              </a:ext>
            </a:extLst>
          </p:cNvPr>
          <p:cNvSpPr/>
          <p:nvPr/>
        </p:nvSpPr>
        <p:spPr>
          <a:xfrm>
            <a:off x="7674605" y="4794825"/>
            <a:ext cx="671111" cy="848817"/>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rgbClr val="FF0000"/>
                </a:solidFill>
                <a:latin typeface="Century Gothic" panose="020B0502020202020204" pitchFamily="34" charset="0"/>
              </a:rPr>
              <a:t>4</a:t>
            </a:r>
          </a:p>
        </p:txBody>
      </p:sp>
      <p:sp>
        <p:nvSpPr>
          <p:cNvPr id="25" name="Rectangle: Rounded Corners 24">
            <a:extLst>
              <a:ext uri="{FF2B5EF4-FFF2-40B4-BE49-F238E27FC236}">
                <a16:creationId xmlns:a16="http://schemas.microsoft.com/office/drawing/2014/main" id="{B0129750-B686-4E90-AD95-92795BF20197}"/>
              </a:ext>
            </a:extLst>
          </p:cNvPr>
          <p:cNvSpPr/>
          <p:nvPr/>
        </p:nvSpPr>
        <p:spPr>
          <a:xfrm>
            <a:off x="6882445" y="4794825"/>
            <a:ext cx="671111" cy="848817"/>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solidFill>
                  <a:srgbClr val="FF0000"/>
                </a:solidFill>
                <a:latin typeface="Century Gothic" panose="020B0502020202020204" pitchFamily="34" charset="0"/>
              </a:rPr>
              <a:t>7</a:t>
            </a:r>
          </a:p>
        </p:txBody>
      </p:sp>
    </p:spTree>
    <p:extLst>
      <p:ext uri="{BB962C8B-B14F-4D97-AF65-F5344CB8AC3E}">
        <p14:creationId xmlns:p14="http://schemas.microsoft.com/office/powerpoint/2010/main" val="2428044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u="sng" dirty="0">
                <a:solidFill>
                  <a:schemeClr val="bg2">
                    <a:lumMod val="50000"/>
                  </a:schemeClr>
                </a:solidFill>
                <a:latin typeface="Century Gothic" panose="020B0502020202020204" pitchFamily="34" charset="0"/>
              </a:rPr>
              <a:t>Reasoning 1</a:t>
            </a:r>
          </a:p>
          <a:p>
            <a:pPr algn="ctr"/>
            <a:endParaRPr lang="en-GB" sz="2000" u="sng" dirty="0">
              <a:solidFill>
                <a:schemeClr val="bg2">
                  <a:lumMod val="50000"/>
                </a:schemeClr>
              </a:solidFill>
              <a:latin typeface="SassoonCRInfantMedium" panose="02000603020000020003" pitchFamily="2" charset="0"/>
            </a:endParaRPr>
          </a:p>
          <a:p>
            <a:pPr algn="ctr"/>
            <a:r>
              <a:rPr lang="en-GB" sz="2400" b="1" dirty="0">
                <a:solidFill>
                  <a:schemeClr val="bg2">
                    <a:lumMod val="25000"/>
                  </a:schemeClr>
                </a:solidFill>
                <a:latin typeface="Century Gothic" panose="020B0502020202020204" pitchFamily="34" charset="0"/>
              </a:rPr>
              <a:t>Which statements are true?</a:t>
            </a:r>
          </a:p>
          <a:p>
            <a:pPr algn="ctr"/>
            <a:r>
              <a:rPr lang="en-GB" sz="2400" b="1" dirty="0">
                <a:solidFill>
                  <a:schemeClr val="bg2">
                    <a:lumMod val="25000"/>
                  </a:schemeClr>
                </a:solidFill>
                <a:latin typeface="Century Gothic" panose="020B0502020202020204" pitchFamily="34" charset="0"/>
              </a:rPr>
              <a:t>Explain why the false statements are incorrect.</a:t>
            </a:r>
          </a:p>
          <a:p>
            <a:pPr algn="ctr"/>
            <a:endParaRPr lang="en-GB" sz="2800" dirty="0">
              <a:solidFill>
                <a:schemeClr val="bg2">
                  <a:lumMod val="25000"/>
                </a:schemeClr>
              </a:solidFill>
              <a:latin typeface="SassoonCRInfantMedium" panose="02000603020000020003" pitchFamily="2" charset="0"/>
            </a:endParaRPr>
          </a:p>
          <a:p>
            <a:pPr algn="ctr"/>
            <a:r>
              <a:rPr lang="en-GB" sz="4400" b="1" dirty="0">
                <a:solidFill>
                  <a:schemeClr val="bg2">
                    <a:lumMod val="25000"/>
                  </a:schemeClr>
                </a:solidFill>
                <a:latin typeface="Century Gothic" panose="020B0502020202020204" pitchFamily="34" charset="0"/>
              </a:rPr>
              <a:t>7.23</a:t>
            </a:r>
          </a:p>
          <a:p>
            <a:pPr algn="ctr"/>
            <a:endParaRPr lang="en-GB" sz="2800" dirty="0">
              <a:solidFill>
                <a:schemeClr val="bg2">
                  <a:lumMod val="25000"/>
                </a:schemeClr>
              </a:solidFill>
              <a:latin typeface="SassoonCRInfantMedium" panose="02000603020000020003" pitchFamily="2" charset="0"/>
            </a:endParaRPr>
          </a:p>
          <a:p>
            <a:pPr algn="ctr"/>
            <a:r>
              <a:rPr lang="en-GB" sz="2400" b="1" dirty="0">
                <a:solidFill>
                  <a:schemeClr val="bg2">
                    <a:lumMod val="25000"/>
                  </a:schemeClr>
                </a:solidFill>
                <a:latin typeface="Century Gothic" panose="020B0502020202020204" pitchFamily="34" charset="0"/>
              </a:rPr>
              <a:t>a. The number has one decimal place.</a:t>
            </a:r>
          </a:p>
          <a:p>
            <a:pPr algn="ctr"/>
            <a:r>
              <a:rPr lang="en-GB" sz="2400" b="1" dirty="0">
                <a:solidFill>
                  <a:schemeClr val="bg2">
                    <a:lumMod val="25000"/>
                  </a:schemeClr>
                </a:solidFill>
                <a:latin typeface="Century Gothic" panose="020B0502020202020204" pitchFamily="34" charset="0"/>
              </a:rPr>
              <a:t>b. The number has two hundredths.</a:t>
            </a:r>
          </a:p>
          <a:p>
            <a:pPr algn="ctr"/>
            <a:r>
              <a:rPr lang="en-GB" sz="2400" b="1" dirty="0">
                <a:solidFill>
                  <a:schemeClr val="bg2">
                    <a:lumMod val="25000"/>
                  </a:schemeClr>
                </a:solidFill>
                <a:latin typeface="Century Gothic" panose="020B0502020202020204" pitchFamily="34" charset="0"/>
              </a:rPr>
              <a:t>c. The number has two tenths.</a:t>
            </a:r>
          </a:p>
          <a:p>
            <a:pPr algn="ctr"/>
            <a:r>
              <a:rPr lang="en-GB" sz="2400" b="1" dirty="0">
                <a:solidFill>
                  <a:schemeClr val="bg2">
                    <a:lumMod val="25000"/>
                  </a:schemeClr>
                </a:solidFill>
                <a:latin typeface="Century Gothic" panose="020B0502020202020204" pitchFamily="34" charset="0"/>
              </a:rPr>
              <a:t>d. The number has three hundredths.</a:t>
            </a:r>
          </a:p>
          <a:p>
            <a:pPr algn="ctr"/>
            <a:endParaRPr lang="en-GB" sz="2400" b="1" dirty="0">
              <a:solidFill>
                <a:schemeClr val="bg2">
                  <a:lumMod val="25000"/>
                </a:schemeClr>
              </a:solidFill>
              <a:latin typeface="Century Gothic" panose="020B0502020202020204" pitchFamily="34" charset="0"/>
            </a:endParaRPr>
          </a:p>
          <a:p>
            <a:pPr lvl="0"/>
            <a:endParaRPr lang="en-GB" sz="2800" dirty="0">
              <a:solidFill>
                <a:srgbClr val="E7E6E6">
                  <a:lumMod val="25000"/>
                </a:srgbClr>
              </a:solidFill>
              <a:latin typeface="SassoonCRInfantMedium" panose="02000603020000020003" pitchFamily="2" charset="0"/>
            </a:endParaRPr>
          </a:p>
        </p:txBody>
      </p:sp>
    </p:spTree>
    <p:extLst>
      <p:ext uri="{BB962C8B-B14F-4D97-AF65-F5344CB8AC3E}">
        <p14:creationId xmlns:p14="http://schemas.microsoft.com/office/powerpoint/2010/main" val="636014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u="sng" dirty="0">
                <a:solidFill>
                  <a:schemeClr val="bg2">
                    <a:lumMod val="50000"/>
                  </a:schemeClr>
                </a:solidFill>
                <a:latin typeface="Century Gothic" panose="020B0502020202020204" pitchFamily="34" charset="0"/>
              </a:rPr>
              <a:t>Reasoning 1</a:t>
            </a:r>
          </a:p>
          <a:p>
            <a:pPr algn="ctr"/>
            <a:endParaRPr lang="en-GB" sz="2000" u="sng" dirty="0">
              <a:solidFill>
                <a:schemeClr val="bg2">
                  <a:lumMod val="50000"/>
                </a:schemeClr>
              </a:solidFill>
              <a:latin typeface="SassoonCRInfantMedium" panose="02000603020000020003" pitchFamily="2" charset="0"/>
            </a:endParaRPr>
          </a:p>
          <a:p>
            <a:pPr algn="ctr"/>
            <a:r>
              <a:rPr lang="en-GB" sz="2400" b="1" dirty="0">
                <a:solidFill>
                  <a:schemeClr val="bg2">
                    <a:lumMod val="25000"/>
                  </a:schemeClr>
                </a:solidFill>
                <a:latin typeface="Century Gothic" panose="020B0502020202020204" pitchFamily="34" charset="0"/>
              </a:rPr>
              <a:t>Which statements are true?</a:t>
            </a:r>
          </a:p>
          <a:p>
            <a:pPr algn="ctr"/>
            <a:r>
              <a:rPr lang="en-GB" sz="2400" b="1" dirty="0">
                <a:solidFill>
                  <a:schemeClr val="bg2">
                    <a:lumMod val="25000"/>
                  </a:schemeClr>
                </a:solidFill>
                <a:latin typeface="Century Gothic" panose="020B0502020202020204" pitchFamily="34" charset="0"/>
              </a:rPr>
              <a:t>Explain why the false statements are incorrect.</a:t>
            </a:r>
          </a:p>
          <a:p>
            <a:pPr algn="ctr"/>
            <a:endParaRPr lang="en-GB" sz="2800" dirty="0">
              <a:solidFill>
                <a:schemeClr val="bg2">
                  <a:lumMod val="25000"/>
                </a:schemeClr>
              </a:solidFill>
              <a:latin typeface="SassoonCRInfantMedium" panose="02000603020000020003" pitchFamily="2" charset="0"/>
            </a:endParaRPr>
          </a:p>
          <a:p>
            <a:pPr algn="ctr"/>
            <a:r>
              <a:rPr lang="en-GB" sz="4400" b="1" dirty="0">
                <a:solidFill>
                  <a:schemeClr val="bg2">
                    <a:lumMod val="25000"/>
                  </a:schemeClr>
                </a:solidFill>
                <a:latin typeface="Century Gothic" panose="020B0502020202020204" pitchFamily="34" charset="0"/>
              </a:rPr>
              <a:t>7.23</a:t>
            </a:r>
          </a:p>
          <a:p>
            <a:pPr algn="ctr"/>
            <a:endParaRPr lang="en-GB" sz="2800" dirty="0">
              <a:solidFill>
                <a:schemeClr val="bg2">
                  <a:lumMod val="25000"/>
                </a:schemeClr>
              </a:solidFill>
              <a:latin typeface="SassoonCRInfantMedium" panose="02000603020000020003" pitchFamily="2" charset="0"/>
            </a:endParaRPr>
          </a:p>
          <a:p>
            <a:pPr algn="ctr"/>
            <a:r>
              <a:rPr lang="en-GB" sz="2400" b="1" dirty="0">
                <a:solidFill>
                  <a:schemeClr val="bg2">
                    <a:lumMod val="25000"/>
                  </a:schemeClr>
                </a:solidFill>
                <a:latin typeface="Century Gothic" panose="020B0502020202020204" pitchFamily="34" charset="0"/>
              </a:rPr>
              <a:t>a. The number has one decimal place: </a:t>
            </a:r>
            <a:r>
              <a:rPr lang="en-GB" sz="2400" b="1" dirty="0">
                <a:solidFill>
                  <a:srgbClr val="FF0000"/>
                </a:solidFill>
                <a:latin typeface="Century Gothic" panose="020B0502020202020204" pitchFamily="34" charset="0"/>
              </a:rPr>
              <a:t>False, because the number has two decimal places.</a:t>
            </a:r>
            <a:endParaRPr lang="en-GB" sz="2400" b="1" dirty="0">
              <a:solidFill>
                <a:schemeClr val="bg2">
                  <a:lumMod val="25000"/>
                </a:schemeClr>
              </a:solidFill>
              <a:latin typeface="Century Gothic" panose="020B0502020202020204" pitchFamily="34" charset="0"/>
            </a:endParaRPr>
          </a:p>
          <a:p>
            <a:pPr algn="ctr"/>
            <a:r>
              <a:rPr lang="en-GB" sz="2400" b="1" dirty="0">
                <a:solidFill>
                  <a:schemeClr val="bg2">
                    <a:lumMod val="25000"/>
                  </a:schemeClr>
                </a:solidFill>
                <a:latin typeface="Century Gothic" panose="020B0502020202020204" pitchFamily="34" charset="0"/>
              </a:rPr>
              <a:t>b. The number has two hundredths: </a:t>
            </a:r>
            <a:r>
              <a:rPr lang="en-GB" sz="2400" b="1" dirty="0">
                <a:solidFill>
                  <a:srgbClr val="FF0000"/>
                </a:solidFill>
                <a:latin typeface="Century Gothic" panose="020B0502020202020204" pitchFamily="34" charset="0"/>
              </a:rPr>
              <a:t>False, because the number has 3 hundredths.</a:t>
            </a:r>
            <a:endParaRPr lang="en-GB" sz="2400" b="1" dirty="0">
              <a:solidFill>
                <a:schemeClr val="bg2">
                  <a:lumMod val="25000"/>
                </a:schemeClr>
              </a:solidFill>
              <a:latin typeface="Century Gothic" panose="020B0502020202020204" pitchFamily="34" charset="0"/>
            </a:endParaRPr>
          </a:p>
          <a:p>
            <a:pPr algn="ctr"/>
            <a:r>
              <a:rPr lang="en-GB" sz="2400" b="1" dirty="0">
                <a:solidFill>
                  <a:schemeClr val="bg2">
                    <a:lumMod val="25000"/>
                  </a:schemeClr>
                </a:solidFill>
                <a:latin typeface="Century Gothic" panose="020B0502020202020204" pitchFamily="34" charset="0"/>
              </a:rPr>
              <a:t>c. The number has two tenths: </a:t>
            </a:r>
            <a:r>
              <a:rPr lang="en-GB" sz="2400" b="1" dirty="0">
                <a:solidFill>
                  <a:srgbClr val="FF0000"/>
                </a:solidFill>
                <a:latin typeface="Century Gothic" panose="020B0502020202020204" pitchFamily="34" charset="0"/>
              </a:rPr>
              <a:t>True</a:t>
            </a:r>
          </a:p>
          <a:p>
            <a:pPr algn="ctr"/>
            <a:r>
              <a:rPr lang="en-GB" sz="2400" b="1" dirty="0">
                <a:solidFill>
                  <a:schemeClr val="bg2">
                    <a:lumMod val="25000"/>
                  </a:schemeClr>
                </a:solidFill>
                <a:latin typeface="Century Gothic" panose="020B0502020202020204" pitchFamily="34" charset="0"/>
              </a:rPr>
              <a:t>d. The number has three hundredths: </a:t>
            </a:r>
            <a:r>
              <a:rPr lang="en-GB" sz="2400" b="1" dirty="0">
                <a:solidFill>
                  <a:srgbClr val="FF0000"/>
                </a:solidFill>
                <a:latin typeface="Century Gothic" panose="020B0502020202020204" pitchFamily="34" charset="0"/>
              </a:rPr>
              <a:t>True</a:t>
            </a:r>
          </a:p>
          <a:p>
            <a:pPr algn="ctr"/>
            <a:endParaRPr lang="en-GB" sz="2800" dirty="0">
              <a:solidFill>
                <a:schemeClr val="bg2">
                  <a:lumMod val="25000"/>
                </a:schemeClr>
              </a:solidFill>
              <a:latin typeface="SassoonCRInfantMedium" panose="02000603020000020003" pitchFamily="2" charset="0"/>
            </a:endParaRPr>
          </a:p>
          <a:p>
            <a:pPr lvl="0"/>
            <a:endParaRPr lang="en-GB" sz="2800" dirty="0">
              <a:solidFill>
                <a:srgbClr val="E7E6E6">
                  <a:lumMod val="25000"/>
                </a:srgbClr>
              </a:solidFill>
              <a:latin typeface="SassoonCRInfantMedium" panose="02000603020000020003" pitchFamily="2" charset="0"/>
            </a:endParaRPr>
          </a:p>
        </p:txBody>
      </p:sp>
    </p:spTree>
    <p:extLst>
      <p:ext uri="{BB962C8B-B14F-4D97-AF65-F5344CB8AC3E}">
        <p14:creationId xmlns:p14="http://schemas.microsoft.com/office/powerpoint/2010/main" val="38932605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u="sng" dirty="0">
                <a:solidFill>
                  <a:schemeClr val="bg2">
                    <a:lumMod val="50000"/>
                  </a:schemeClr>
                </a:solidFill>
                <a:latin typeface="Century Gothic" panose="020B0502020202020204" pitchFamily="34" charset="0"/>
              </a:rPr>
              <a:t>Reasoning 2</a:t>
            </a:r>
          </a:p>
          <a:p>
            <a:pPr algn="ctr"/>
            <a:endParaRPr lang="en-GB" sz="2000" u="sng" dirty="0">
              <a:solidFill>
                <a:schemeClr val="bg2">
                  <a:lumMod val="50000"/>
                </a:schemeClr>
              </a:solidFill>
              <a:latin typeface="SassoonCRInfantMedium" panose="02000603020000020003" pitchFamily="2" charset="0"/>
            </a:endParaRPr>
          </a:p>
          <a:p>
            <a:pPr algn="ctr"/>
            <a:r>
              <a:rPr lang="en-GB" sz="2400" b="1" dirty="0">
                <a:solidFill>
                  <a:schemeClr val="bg2">
                    <a:lumMod val="25000"/>
                  </a:schemeClr>
                </a:solidFill>
                <a:latin typeface="Century Gothic" panose="020B0502020202020204" pitchFamily="34" charset="0"/>
              </a:rPr>
              <a:t>Douglas and Sophia are partitioning a number.</a:t>
            </a: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r>
              <a:rPr lang="en-GB" sz="2400" b="1" dirty="0">
                <a:solidFill>
                  <a:schemeClr val="bg2">
                    <a:lumMod val="25000"/>
                  </a:schemeClr>
                </a:solidFill>
                <a:latin typeface="Century Gothic" panose="020B0502020202020204" pitchFamily="34" charset="0"/>
              </a:rPr>
              <a:t>Who is correct? Explain why.</a:t>
            </a:r>
          </a:p>
          <a:p>
            <a:pPr algn="ctr"/>
            <a:endParaRPr lang="en-GB" sz="2800" dirty="0">
              <a:solidFill>
                <a:schemeClr val="bg2">
                  <a:lumMod val="25000"/>
                </a:schemeClr>
              </a:solidFill>
              <a:latin typeface="SassoonCRInfantMedium" panose="02000603020000020003" pitchFamily="2" charset="0"/>
            </a:endParaRPr>
          </a:p>
          <a:p>
            <a:pPr lvl="0"/>
            <a:endParaRPr lang="en-GB" sz="2800" dirty="0">
              <a:solidFill>
                <a:srgbClr val="E7E6E6">
                  <a:lumMod val="25000"/>
                </a:srgbClr>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35E12D70-7E76-4DAE-97EF-34076DFC4911}"/>
              </a:ext>
            </a:extLst>
          </p:cNvPr>
          <p:cNvGrpSpPr/>
          <p:nvPr/>
        </p:nvGrpSpPr>
        <p:grpSpPr>
          <a:xfrm>
            <a:off x="906585" y="2079228"/>
            <a:ext cx="2860430" cy="2902743"/>
            <a:chOff x="1077377" y="7128821"/>
            <a:chExt cx="1003999" cy="1138659"/>
          </a:xfrm>
          <a:solidFill>
            <a:schemeClr val="bg1"/>
          </a:solidFill>
        </p:grpSpPr>
        <p:sp>
          <p:nvSpPr>
            <p:cNvPr id="11" name="Oval 10">
              <a:extLst>
                <a:ext uri="{FF2B5EF4-FFF2-40B4-BE49-F238E27FC236}">
                  <a16:creationId xmlns:a16="http://schemas.microsoft.com/office/drawing/2014/main" id="{2548318C-36DC-4915-AA36-C003B662DB31}"/>
                </a:ext>
              </a:extLst>
            </p:cNvPr>
            <p:cNvSpPr/>
            <p:nvPr/>
          </p:nvSpPr>
          <p:spPr>
            <a:xfrm>
              <a:off x="1364802" y="7128821"/>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0.42</a:t>
              </a:r>
            </a:p>
          </p:txBody>
        </p:sp>
        <p:sp>
          <p:nvSpPr>
            <p:cNvPr id="12" name="Oval 11">
              <a:extLst>
                <a:ext uri="{FF2B5EF4-FFF2-40B4-BE49-F238E27FC236}">
                  <a16:creationId xmlns:a16="http://schemas.microsoft.com/office/drawing/2014/main" id="{E47D6C6C-64FF-40C7-8848-C74BAD83603C}"/>
                </a:ext>
              </a:extLst>
            </p:cNvPr>
            <p:cNvSpPr/>
            <p:nvPr/>
          </p:nvSpPr>
          <p:spPr>
            <a:xfrm>
              <a:off x="1077377" y="7838081"/>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0.4</a:t>
              </a:r>
            </a:p>
          </p:txBody>
        </p:sp>
        <p:sp>
          <p:nvSpPr>
            <p:cNvPr id="13" name="Oval 12">
              <a:extLst>
                <a:ext uri="{FF2B5EF4-FFF2-40B4-BE49-F238E27FC236}">
                  <a16:creationId xmlns:a16="http://schemas.microsoft.com/office/drawing/2014/main" id="{D6833A29-06D8-438C-AAD2-995D1779D4A2}"/>
                </a:ext>
              </a:extLst>
            </p:cNvPr>
            <p:cNvSpPr/>
            <p:nvPr/>
          </p:nvSpPr>
          <p:spPr>
            <a:xfrm>
              <a:off x="1654801" y="7840905"/>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0.2</a:t>
              </a:r>
            </a:p>
          </p:txBody>
        </p:sp>
        <p:cxnSp>
          <p:nvCxnSpPr>
            <p:cNvPr id="14" name="Straight Connector 13">
              <a:extLst>
                <a:ext uri="{FF2B5EF4-FFF2-40B4-BE49-F238E27FC236}">
                  <a16:creationId xmlns:a16="http://schemas.microsoft.com/office/drawing/2014/main" id="{43249688-D489-46D4-A0F7-5A94CC2080D4}"/>
                </a:ext>
              </a:extLst>
            </p:cNvPr>
            <p:cNvCxnSpPr>
              <a:cxnSpLocks/>
              <a:stCxn id="11" idx="3"/>
              <a:endCxn id="12" idx="0"/>
            </p:cNvCxnSpPr>
            <p:nvPr/>
          </p:nvCxnSpPr>
          <p:spPr>
            <a:xfrm flipH="1">
              <a:off x="1290665" y="7492926"/>
              <a:ext cx="136607" cy="34515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5CA9396-0D0C-4F34-8F83-D5C92C43B557}"/>
                </a:ext>
              </a:extLst>
            </p:cNvPr>
            <p:cNvCxnSpPr>
              <a:cxnSpLocks/>
              <a:stCxn id="11" idx="5"/>
              <a:endCxn id="13" idx="0"/>
            </p:cNvCxnSpPr>
            <p:nvPr/>
          </p:nvCxnSpPr>
          <p:spPr>
            <a:xfrm>
              <a:off x="1728907" y="7492926"/>
              <a:ext cx="139182" cy="347979"/>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E0DEF500-8F16-4431-9AF8-A403878B7559}"/>
              </a:ext>
            </a:extLst>
          </p:cNvPr>
          <p:cNvGrpSpPr/>
          <p:nvPr/>
        </p:nvGrpSpPr>
        <p:grpSpPr>
          <a:xfrm>
            <a:off x="5186485" y="2117328"/>
            <a:ext cx="2860430" cy="2902743"/>
            <a:chOff x="1077377" y="7128821"/>
            <a:chExt cx="1003999" cy="1138659"/>
          </a:xfrm>
          <a:solidFill>
            <a:schemeClr val="bg1"/>
          </a:solidFill>
        </p:grpSpPr>
        <p:sp>
          <p:nvSpPr>
            <p:cNvPr id="21" name="Oval 20">
              <a:extLst>
                <a:ext uri="{FF2B5EF4-FFF2-40B4-BE49-F238E27FC236}">
                  <a16:creationId xmlns:a16="http://schemas.microsoft.com/office/drawing/2014/main" id="{209337A3-2529-4AD5-8854-A059027B1B50}"/>
                </a:ext>
              </a:extLst>
            </p:cNvPr>
            <p:cNvSpPr/>
            <p:nvPr/>
          </p:nvSpPr>
          <p:spPr>
            <a:xfrm>
              <a:off x="1364802" y="7128821"/>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0.42</a:t>
              </a:r>
            </a:p>
          </p:txBody>
        </p:sp>
        <p:sp>
          <p:nvSpPr>
            <p:cNvPr id="22" name="Oval 21">
              <a:extLst>
                <a:ext uri="{FF2B5EF4-FFF2-40B4-BE49-F238E27FC236}">
                  <a16:creationId xmlns:a16="http://schemas.microsoft.com/office/drawing/2014/main" id="{377C2CBB-1746-4B99-937B-D1B0CAA0EC75}"/>
                </a:ext>
              </a:extLst>
            </p:cNvPr>
            <p:cNvSpPr/>
            <p:nvPr/>
          </p:nvSpPr>
          <p:spPr>
            <a:xfrm>
              <a:off x="1077377" y="7838081"/>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0.4</a:t>
              </a:r>
            </a:p>
          </p:txBody>
        </p:sp>
        <p:sp>
          <p:nvSpPr>
            <p:cNvPr id="23" name="Oval 22">
              <a:extLst>
                <a:ext uri="{FF2B5EF4-FFF2-40B4-BE49-F238E27FC236}">
                  <a16:creationId xmlns:a16="http://schemas.microsoft.com/office/drawing/2014/main" id="{EE8F175F-23F1-4611-A1A9-95B8833637CA}"/>
                </a:ext>
              </a:extLst>
            </p:cNvPr>
            <p:cNvSpPr/>
            <p:nvPr/>
          </p:nvSpPr>
          <p:spPr>
            <a:xfrm>
              <a:off x="1654801" y="7840905"/>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0.02</a:t>
              </a:r>
            </a:p>
          </p:txBody>
        </p:sp>
        <p:cxnSp>
          <p:nvCxnSpPr>
            <p:cNvPr id="24" name="Straight Connector 23">
              <a:extLst>
                <a:ext uri="{FF2B5EF4-FFF2-40B4-BE49-F238E27FC236}">
                  <a16:creationId xmlns:a16="http://schemas.microsoft.com/office/drawing/2014/main" id="{2DD05D47-730B-426C-B7DF-00A42A3732D0}"/>
                </a:ext>
              </a:extLst>
            </p:cNvPr>
            <p:cNvCxnSpPr>
              <a:cxnSpLocks/>
              <a:stCxn id="21" idx="3"/>
              <a:endCxn id="22" idx="0"/>
            </p:cNvCxnSpPr>
            <p:nvPr/>
          </p:nvCxnSpPr>
          <p:spPr>
            <a:xfrm flipH="1">
              <a:off x="1290665" y="7492926"/>
              <a:ext cx="136607" cy="34515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9245BCB-F6F2-4B70-A922-DC1662E22241}"/>
                </a:ext>
              </a:extLst>
            </p:cNvPr>
            <p:cNvCxnSpPr>
              <a:cxnSpLocks/>
              <a:stCxn id="21" idx="5"/>
              <a:endCxn id="23" idx="0"/>
            </p:cNvCxnSpPr>
            <p:nvPr/>
          </p:nvCxnSpPr>
          <p:spPr>
            <a:xfrm>
              <a:off x="1728907" y="7492926"/>
              <a:ext cx="139182" cy="347979"/>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6" name="Rectangle: Rounded Corners 25">
            <a:extLst>
              <a:ext uri="{FF2B5EF4-FFF2-40B4-BE49-F238E27FC236}">
                <a16:creationId xmlns:a16="http://schemas.microsoft.com/office/drawing/2014/main" id="{93CFD46F-8CF0-4EBC-A5EE-85A57FAC52D0}"/>
              </a:ext>
            </a:extLst>
          </p:cNvPr>
          <p:cNvSpPr/>
          <p:nvPr/>
        </p:nvSpPr>
        <p:spPr>
          <a:xfrm>
            <a:off x="1315149" y="1408384"/>
            <a:ext cx="2070291" cy="84881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Douglas</a:t>
            </a:r>
          </a:p>
        </p:txBody>
      </p:sp>
      <p:sp>
        <p:nvSpPr>
          <p:cNvPr id="27" name="Rectangle: Rounded Corners 26">
            <a:extLst>
              <a:ext uri="{FF2B5EF4-FFF2-40B4-BE49-F238E27FC236}">
                <a16:creationId xmlns:a16="http://schemas.microsoft.com/office/drawing/2014/main" id="{C5F72993-9C91-4B61-8BA3-1F79829ADDD8}"/>
              </a:ext>
            </a:extLst>
          </p:cNvPr>
          <p:cNvSpPr/>
          <p:nvPr/>
        </p:nvSpPr>
        <p:spPr>
          <a:xfrm>
            <a:off x="5595049" y="1408384"/>
            <a:ext cx="2070291" cy="84881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Sophia</a:t>
            </a:r>
          </a:p>
        </p:txBody>
      </p:sp>
    </p:spTree>
    <p:extLst>
      <p:ext uri="{BB962C8B-B14F-4D97-AF65-F5344CB8AC3E}">
        <p14:creationId xmlns:p14="http://schemas.microsoft.com/office/powerpoint/2010/main" val="2487119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u="sng" dirty="0">
                <a:solidFill>
                  <a:schemeClr val="bg2">
                    <a:lumMod val="50000"/>
                  </a:schemeClr>
                </a:solidFill>
                <a:latin typeface="Century Gothic" panose="020B0502020202020204" pitchFamily="34" charset="0"/>
              </a:rPr>
              <a:t>Reasoning 2</a:t>
            </a:r>
          </a:p>
          <a:p>
            <a:pPr algn="ctr"/>
            <a:endParaRPr lang="en-GB" sz="2000" u="sng" dirty="0">
              <a:solidFill>
                <a:schemeClr val="bg2">
                  <a:lumMod val="50000"/>
                </a:schemeClr>
              </a:solidFill>
              <a:latin typeface="SassoonCRInfantMedium" panose="02000603020000020003" pitchFamily="2" charset="0"/>
            </a:endParaRPr>
          </a:p>
          <a:p>
            <a:pPr algn="ctr"/>
            <a:r>
              <a:rPr lang="en-GB" sz="2400" b="1" dirty="0">
                <a:solidFill>
                  <a:schemeClr val="bg2">
                    <a:lumMod val="25000"/>
                  </a:schemeClr>
                </a:solidFill>
                <a:latin typeface="Century Gothic" panose="020B0502020202020204" pitchFamily="34" charset="0"/>
              </a:rPr>
              <a:t>Douglas and Sophia are partitioning a number.</a:t>
            </a: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r>
              <a:rPr lang="en-GB" sz="2400" b="1" dirty="0">
                <a:solidFill>
                  <a:schemeClr val="bg2">
                    <a:lumMod val="25000"/>
                  </a:schemeClr>
                </a:solidFill>
                <a:latin typeface="Century Gothic" panose="020B0502020202020204" pitchFamily="34" charset="0"/>
              </a:rPr>
              <a:t>I know Sophia is correct and Douglas is incorrect because…</a:t>
            </a:r>
          </a:p>
          <a:p>
            <a:pPr algn="ctr"/>
            <a:endParaRPr lang="en-GB" sz="2400" b="1" dirty="0">
              <a:solidFill>
                <a:schemeClr val="tx1"/>
              </a:solidFill>
              <a:latin typeface="Century Gothic" panose="020B0502020202020204" pitchFamily="34" charset="0"/>
            </a:endParaRPr>
          </a:p>
          <a:p>
            <a:pPr algn="ctr"/>
            <a:endParaRPr lang="en-GB" sz="2800" dirty="0">
              <a:solidFill>
                <a:schemeClr val="bg2">
                  <a:lumMod val="25000"/>
                </a:schemeClr>
              </a:solidFill>
              <a:latin typeface="SassoonCRInfantMedium" panose="02000603020000020003" pitchFamily="2" charset="0"/>
            </a:endParaRPr>
          </a:p>
          <a:p>
            <a:pPr lvl="0"/>
            <a:endParaRPr lang="en-GB" sz="2800" dirty="0">
              <a:solidFill>
                <a:srgbClr val="E7E6E6">
                  <a:lumMod val="25000"/>
                </a:srgbClr>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35E12D70-7E76-4DAE-97EF-34076DFC4911}"/>
              </a:ext>
            </a:extLst>
          </p:cNvPr>
          <p:cNvGrpSpPr/>
          <p:nvPr/>
        </p:nvGrpSpPr>
        <p:grpSpPr>
          <a:xfrm>
            <a:off x="906585" y="2079228"/>
            <a:ext cx="2860430" cy="2902743"/>
            <a:chOff x="1077377" y="7128821"/>
            <a:chExt cx="1003999" cy="1138659"/>
          </a:xfrm>
          <a:solidFill>
            <a:schemeClr val="bg1"/>
          </a:solidFill>
        </p:grpSpPr>
        <p:sp>
          <p:nvSpPr>
            <p:cNvPr id="11" name="Oval 10">
              <a:extLst>
                <a:ext uri="{FF2B5EF4-FFF2-40B4-BE49-F238E27FC236}">
                  <a16:creationId xmlns:a16="http://schemas.microsoft.com/office/drawing/2014/main" id="{2548318C-36DC-4915-AA36-C003B662DB31}"/>
                </a:ext>
              </a:extLst>
            </p:cNvPr>
            <p:cNvSpPr/>
            <p:nvPr/>
          </p:nvSpPr>
          <p:spPr>
            <a:xfrm>
              <a:off x="1364802" y="7128821"/>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0.42</a:t>
              </a:r>
            </a:p>
          </p:txBody>
        </p:sp>
        <p:sp>
          <p:nvSpPr>
            <p:cNvPr id="12" name="Oval 11">
              <a:extLst>
                <a:ext uri="{FF2B5EF4-FFF2-40B4-BE49-F238E27FC236}">
                  <a16:creationId xmlns:a16="http://schemas.microsoft.com/office/drawing/2014/main" id="{E47D6C6C-64FF-40C7-8848-C74BAD83603C}"/>
                </a:ext>
              </a:extLst>
            </p:cNvPr>
            <p:cNvSpPr/>
            <p:nvPr/>
          </p:nvSpPr>
          <p:spPr>
            <a:xfrm>
              <a:off x="1077377" y="7838081"/>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0.4</a:t>
              </a:r>
            </a:p>
          </p:txBody>
        </p:sp>
        <p:sp>
          <p:nvSpPr>
            <p:cNvPr id="13" name="Oval 12">
              <a:extLst>
                <a:ext uri="{FF2B5EF4-FFF2-40B4-BE49-F238E27FC236}">
                  <a16:creationId xmlns:a16="http://schemas.microsoft.com/office/drawing/2014/main" id="{D6833A29-06D8-438C-AAD2-995D1779D4A2}"/>
                </a:ext>
              </a:extLst>
            </p:cNvPr>
            <p:cNvSpPr/>
            <p:nvPr/>
          </p:nvSpPr>
          <p:spPr>
            <a:xfrm>
              <a:off x="1654801" y="7840905"/>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0.2</a:t>
              </a:r>
            </a:p>
          </p:txBody>
        </p:sp>
        <p:cxnSp>
          <p:nvCxnSpPr>
            <p:cNvPr id="14" name="Straight Connector 13">
              <a:extLst>
                <a:ext uri="{FF2B5EF4-FFF2-40B4-BE49-F238E27FC236}">
                  <a16:creationId xmlns:a16="http://schemas.microsoft.com/office/drawing/2014/main" id="{43249688-D489-46D4-A0F7-5A94CC2080D4}"/>
                </a:ext>
              </a:extLst>
            </p:cNvPr>
            <p:cNvCxnSpPr>
              <a:cxnSpLocks/>
              <a:stCxn id="11" idx="3"/>
              <a:endCxn id="12" idx="0"/>
            </p:cNvCxnSpPr>
            <p:nvPr/>
          </p:nvCxnSpPr>
          <p:spPr>
            <a:xfrm flipH="1">
              <a:off x="1290665" y="7492926"/>
              <a:ext cx="136607" cy="34515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5CA9396-0D0C-4F34-8F83-D5C92C43B557}"/>
                </a:ext>
              </a:extLst>
            </p:cNvPr>
            <p:cNvCxnSpPr>
              <a:cxnSpLocks/>
              <a:stCxn id="11" idx="5"/>
              <a:endCxn id="13" idx="0"/>
            </p:cNvCxnSpPr>
            <p:nvPr/>
          </p:nvCxnSpPr>
          <p:spPr>
            <a:xfrm>
              <a:off x="1728907" y="7492926"/>
              <a:ext cx="139182" cy="347979"/>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E0DEF500-8F16-4431-9AF8-A403878B7559}"/>
              </a:ext>
            </a:extLst>
          </p:cNvPr>
          <p:cNvGrpSpPr/>
          <p:nvPr/>
        </p:nvGrpSpPr>
        <p:grpSpPr>
          <a:xfrm>
            <a:off x="5186485" y="2117328"/>
            <a:ext cx="2860430" cy="2902743"/>
            <a:chOff x="1077377" y="7128821"/>
            <a:chExt cx="1003999" cy="1138659"/>
          </a:xfrm>
          <a:solidFill>
            <a:schemeClr val="bg1"/>
          </a:solidFill>
        </p:grpSpPr>
        <p:sp>
          <p:nvSpPr>
            <p:cNvPr id="21" name="Oval 20">
              <a:extLst>
                <a:ext uri="{FF2B5EF4-FFF2-40B4-BE49-F238E27FC236}">
                  <a16:creationId xmlns:a16="http://schemas.microsoft.com/office/drawing/2014/main" id="{209337A3-2529-4AD5-8854-A059027B1B50}"/>
                </a:ext>
              </a:extLst>
            </p:cNvPr>
            <p:cNvSpPr/>
            <p:nvPr/>
          </p:nvSpPr>
          <p:spPr>
            <a:xfrm>
              <a:off x="1364802" y="7128821"/>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0.42</a:t>
              </a:r>
            </a:p>
          </p:txBody>
        </p:sp>
        <p:sp>
          <p:nvSpPr>
            <p:cNvPr id="22" name="Oval 21">
              <a:extLst>
                <a:ext uri="{FF2B5EF4-FFF2-40B4-BE49-F238E27FC236}">
                  <a16:creationId xmlns:a16="http://schemas.microsoft.com/office/drawing/2014/main" id="{377C2CBB-1746-4B99-937B-D1B0CAA0EC75}"/>
                </a:ext>
              </a:extLst>
            </p:cNvPr>
            <p:cNvSpPr/>
            <p:nvPr/>
          </p:nvSpPr>
          <p:spPr>
            <a:xfrm>
              <a:off x="1077377" y="7838081"/>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0.4</a:t>
              </a:r>
            </a:p>
          </p:txBody>
        </p:sp>
        <p:sp>
          <p:nvSpPr>
            <p:cNvPr id="23" name="Oval 22">
              <a:extLst>
                <a:ext uri="{FF2B5EF4-FFF2-40B4-BE49-F238E27FC236}">
                  <a16:creationId xmlns:a16="http://schemas.microsoft.com/office/drawing/2014/main" id="{EE8F175F-23F1-4611-A1A9-95B8833637CA}"/>
                </a:ext>
              </a:extLst>
            </p:cNvPr>
            <p:cNvSpPr/>
            <p:nvPr/>
          </p:nvSpPr>
          <p:spPr>
            <a:xfrm>
              <a:off x="1654801" y="7840905"/>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0.02</a:t>
              </a:r>
            </a:p>
          </p:txBody>
        </p:sp>
        <p:cxnSp>
          <p:nvCxnSpPr>
            <p:cNvPr id="24" name="Straight Connector 23">
              <a:extLst>
                <a:ext uri="{FF2B5EF4-FFF2-40B4-BE49-F238E27FC236}">
                  <a16:creationId xmlns:a16="http://schemas.microsoft.com/office/drawing/2014/main" id="{2DD05D47-730B-426C-B7DF-00A42A3732D0}"/>
                </a:ext>
              </a:extLst>
            </p:cNvPr>
            <p:cNvCxnSpPr>
              <a:cxnSpLocks/>
              <a:stCxn id="21" idx="3"/>
              <a:endCxn id="22" idx="0"/>
            </p:cNvCxnSpPr>
            <p:nvPr/>
          </p:nvCxnSpPr>
          <p:spPr>
            <a:xfrm flipH="1">
              <a:off x="1290665" y="7492926"/>
              <a:ext cx="136607" cy="34515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9245BCB-F6F2-4B70-A922-DC1662E22241}"/>
                </a:ext>
              </a:extLst>
            </p:cNvPr>
            <p:cNvCxnSpPr>
              <a:cxnSpLocks/>
              <a:stCxn id="21" idx="5"/>
              <a:endCxn id="23" idx="0"/>
            </p:cNvCxnSpPr>
            <p:nvPr/>
          </p:nvCxnSpPr>
          <p:spPr>
            <a:xfrm>
              <a:off x="1728907" y="7492926"/>
              <a:ext cx="139182" cy="347979"/>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6" name="Rectangle: Rounded Corners 25">
            <a:extLst>
              <a:ext uri="{FF2B5EF4-FFF2-40B4-BE49-F238E27FC236}">
                <a16:creationId xmlns:a16="http://schemas.microsoft.com/office/drawing/2014/main" id="{93CFD46F-8CF0-4EBC-A5EE-85A57FAC52D0}"/>
              </a:ext>
            </a:extLst>
          </p:cNvPr>
          <p:cNvSpPr/>
          <p:nvPr/>
        </p:nvSpPr>
        <p:spPr>
          <a:xfrm>
            <a:off x="1315149" y="1408384"/>
            <a:ext cx="2070291" cy="84881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Douglas</a:t>
            </a:r>
          </a:p>
        </p:txBody>
      </p:sp>
      <p:sp>
        <p:nvSpPr>
          <p:cNvPr id="27" name="Rectangle: Rounded Corners 26">
            <a:extLst>
              <a:ext uri="{FF2B5EF4-FFF2-40B4-BE49-F238E27FC236}">
                <a16:creationId xmlns:a16="http://schemas.microsoft.com/office/drawing/2014/main" id="{C5F72993-9C91-4B61-8BA3-1F79829ADDD8}"/>
              </a:ext>
            </a:extLst>
          </p:cNvPr>
          <p:cNvSpPr/>
          <p:nvPr/>
        </p:nvSpPr>
        <p:spPr>
          <a:xfrm>
            <a:off x="5595049" y="1408384"/>
            <a:ext cx="2070291" cy="84881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Sophia</a:t>
            </a:r>
          </a:p>
        </p:txBody>
      </p:sp>
    </p:spTree>
    <p:extLst>
      <p:ext uri="{BB962C8B-B14F-4D97-AF65-F5344CB8AC3E}">
        <p14:creationId xmlns:p14="http://schemas.microsoft.com/office/powerpoint/2010/main" val="1354172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u="sng" dirty="0">
                <a:solidFill>
                  <a:schemeClr val="bg2">
                    <a:lumMod val="50000"/>
                  </a:schemeClr>
                </a:solidFill>
                <a:latin typeface="Century Gothic" panose="020B0502020202020204" pitchFamily="34" charset="0"/>
              </a:rPr>
              <a:t>Reasoning 2</a:t>
            </a:r>
          </a:p>
          <a:p>
            <a:pPr algn="ctr"/>
            <a:endParaRPr lang="en-GB" sz="2000" u="sng" dirty="0">
              <a:solidFill>
                <a:schemeClr val="bg2">
                  <a:lumMod val="50000"/>
                </a:schemeClr>
              </a:solidFill>
              <a:latin typeface="SassoonCRInfantMedium" panose="02000603020000020003" pitchFamily="2" charset="0"/>
            </a:endParaRPr>
          </a:p>
          <a:p>
            <a:pPr algn="ctr"/>
            <a:r>
              <a:rPr lang="en-GB" sz="2400" b="1" dirty="0">
                <a:solidFill>
                  <a:schemeClr val="bg2">
                    <a:lumMod val="25000"/>
                  </a:schemeClr>
                </a:solidFill>
                <a:latin typeface="Century Gothic" panose="020B0502020202020204" pitchFamily="34" charset="0"/>
              </a:rPr>
              <a:t>Douglas and Sophia are partitioning a number.</a:t>
            </a: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algn="ctr"/>
            <a:endParaRPr lang="en-GB" sz="2400" dirty="0">
              <a:solidFill>
                <a:srgbClr val="FF0000"/>
              </a:solidFill>
              <a:latin typeface="SassoonCRInfantMedium" panose="02000603020000020003" pitchFamily="2" charset="0"/>
            </a:endParaRPr>
          </a:p>
          <a:p>
            <a:pPr algn="ctr"/>
            <a:r>
              <a:rPr lang="en-GB" sz="2400" b="1" dirty="0">
                <a:solidFill>
                  <a:srgbClr val="FF0000"/>
                </a:solidFill>
                <a:latin typeface="Century Gothic" panose="020B0502020202020204" pitchFamily="34" charset="0"/>
              </a:rPr>
              <a:t>Sophia is correct. I know Douglas is incorrect because he has partitioned the number into 4 tenths and 2 tenths instead of 2 hundredths.</a:t>
            </a:r>
          </a:p>
          <a:p>
            <a:pPr algn="ctr"/>
            <a:endParaRPr lang="en-GB" sz="2600" dirty="0">
              <a:solidFill>
                <a:srgbClr val="FF0000"/>
              </a:solidFill>
              <a:latin typeface="SassoonCRInfantMedium" panose="02000603020000020003" pitchFamily="2" charset="0"/>
            </a:endParaRPr>
          </a:p>
          <a:p>
            <a:pPr algn="ctr"/>
            <a:endParaRPr lang="en-GB" sz="2800" dirty="0">
              <a:solidFill>
                <a:schemeClr val="bg2">
                  <a:lumMod val="25000"/>
                </a:schemeClr>
              </a:solidFill>
              <a:latin typeface="SassoonCRInfantMedium" panose="02000603020000020003" pitchFamily="2" charset="0"/>
            </a:endParaRPr>
          </a:p>
          <a:p>
            <a:pPr lvl="0"/>
            <a:endParaRPr lang="en-GB" sz="2800" dirty="0">
              <a:solidFill>
                <a:srgbClr val="E7E6E6">
                  <a:lumMod val="25000"/>
                </a:srgbClr>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35E12D70-7E76-4DAE-97EF-34076DFC4911}"/>
              </a:ext>
            </a:extLst>
          </p:cNvPr>
          <p:cNvGrpSpPr/>
          <p:nvPr/>
        </p:nvGrpSpPr>
        <p:grpSpPr>
          <a:xfrm>
            <a:off x="906585" y="2079228"/>
            <a:ext cx="2860430" cy="2902743"/>
            <a:chOff x="1077377" y="7128821"/>
            <a:chExt cx="1003999" cy="1138659"/>
          </a:xfrm>
          <a:solidFill>
            <a:schemeClr val="bg1"/>
          </a:solidFill>
        </p:grpSpPr>
        <p:sp>
          <p:nvSpPr>
            <p:cNvPr id="11" name="Oval 10">
              <a:extLst>
                <a:ext uri="{FF2B5EF4-FFF2-40B4-BE49-F238E27FC236}">
                  <a16:creationId xmlns:a16="http://schemas.microsoft.com/office/drawing/2014/main" id="{2548318C-36DC-4915-AA36-C003B662DB31}"/>
                </a:ext>
              </a:extLst>
            </p:cNvPr>
            <p:cNvSpPr/>
            <p:nvPr/>
          </p:nvSpPr>
          <p:spPr>
            <a:xfrm>
              <a:off x="1364802" y="7128821"/>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0.42</a:t>
              </a:r>
            </a:p>
          </p:txBody>
        </p:sp>
        <p:sp>
          <p:nvSpPr>
            <p:cNvPr id="12" name="Oval 11">
              <a:extLst>
                <a:ext uri="{FF2B5EF4-FFF2-40B4-BE49-F238E27FC236}">
                  <a16:creationId xmlns:a16="http://schemas.microsoft.com/office/drawing/2014/main" id="{E47D6C6C-64FF-40C7-8848-C74BAD83603C}"/>
                </a:ext>
              </a:extLst>
            </p:cNvPr>
            <p:cNvSpPr/>
            <p:nvPr/>
          </p:nvSpPr>
          <p:spPr>
            <a:xfrm>
              <a:off x="1077377" y="7838081"/>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0.4</a:t>
              </a:r>
            </a:p>
          </p:txBody>
        </p:sp>
        <p:sp>
          <p:nvSpPr>
            <p:cNvPr id="13" name="Oval 12">
              <a:extLst>
                <a:ext uri="{FF2B5EF4-FFF2-40B4-BE49-F238E27FC236}">
                  <a16:creationId xmlns:a16="http://schemas.microsoft.com/office/drawing/2014/main" id="{D6833A29-06D8-438C-AAD2-995D1779D4A2}"/>
                </a:ext>
              </a:extLst>
            </p:cNvPr>
            <p:cNvSpPr/>
            <p:nvPr/>
          </p:nvSpPr>
          <p:spPr>
            <a:xfrm>
              <a:off x="1654801" y="7840905"/>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0.2</a:t>
              </a:r>
            </a:p>
          </p:txBody>
        </p:sp>
        <p:cxnSp>
          <p:nvCxnSpPr>
            <p:cNvPr id="14" name="Straight Connector 13">
              <a:extLst>
                <a:ext uri="{FF2B5EF4-FFF2-40B4-BE49-F238E27FC236}">
                  <a16:creationId xmlns:a16="http://schemas.microsoft.com/office/drawing/2014/main" id="{43249688-D489-46D4-A0F7-5A94CC2080D4}"/>
                </a:ext>
              </a:extLst>
            </p:cNvPr>
            <p:cNvCxnSpPr>
              <a:cxnSpLocks/>
              <a:stCxn id="11" idx="3"/>
              <a:endCxn id="12" idx="0"/>
            </p:cNvCxnSpPr>
            <p:nvPr/>
          </p:nvCxnSpPr>
          <p:spPr>
            <a:xfrm flipH="1">
              <a:off x="1290665" y="7492926"/>
              <a:ext cx="136607" cy="34515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5CA9396-0D0C-4F34-8F83-D5C92C43B557}"/>
                </a:ext>
              </a:extLst>
            </p:cNvPr>
            <p:cNvCxnSpPr>
              <a:cxnSpLocks/>
              <a:stCxn id="11" idx="5"/>
              <a:endCxn id="13" idx="0"/>
            </p:cNvCxnSpPr>
            <p:nvPr/>
          </p:nvCxnSpPr>
          <p:spPr>
            <a:xfrm>
              <a:off x="1728907" y="7492926"/>
              <a:ext cx="139182" cy="347979"/>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E0DEF500-8F16-4431-9AF8-A403878B7559}"/>
              </a:ext>
            </a:extLst>
          </p:cNvPr>
          <p:cNvGrpSpPr/>
          <p:nvPr/>
        </p:nvGrpSpPr>
        <p:grpSpPr>
          <a:xfrm>
            <a:off x="5186485" y="2117328"/>
            <a:ext cx="2860430" cy="2902743"/>
            <a:chOff x="1077377" y="7128821"/>
            <a:chExt cx="1003999" cy="1138659"/>
          </a:xfrm>
          <a:solidFill>
            <a:schemeClr val="bg1"/>
          </a:solidFill>
        </p:grpSpPr>
        <p:sp>
          <p:nvSpPr>
            <p:cNvPr id="21" name="Oval 20">
              <a:extLst>
                <a:ext uri="{FF2B5EF4-FFF2-40B4-BE49-F238E27FC236}">
                  <a16:creationId xmlns:a16="http://schemas.microsoft.com/office/drawing/2014/main" id="{209337A3-2529-4AD5-8854-A059027B1B50}"/>
                </a:ext>
              </a:extLst>
            </p:cNvPr>
            <p:cNvSpPr/>
            <p:nvPr/>
          </p:nvSpPr>
          <p:spPr>
            <a:xfrm>
              <a:off x="1364802" y="7128821"/>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0.42</a:t>
              </a:r>
            </a:p>
          </p:txBody>
        </p:sp>
        <p:sp>
          <p:nvSpPr>
            <p:cNvPr id="22" name="Oval 21">
              <a:extLst>
                <a:ext uri="{FF2B5EF4-FFF2-40B4-BE49-F238E27FC236}">
                  <a16:creationId xmlns:a16="http://schemas.microsoft.com/office/drawing/2014/main" id="{377C2CBB-1746-4B99-937B-D1B0CAA0EC75}"/>
                </a:ext>
              </a:extLst>
            </p:cNvPr>
            <p:cNvSpPr/>
            <p:nvPr/>
          </p:nvSpPr>
          <p:spPr>
            <a:xfrm>
              <a:off x="1077377" y="7838081"/>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0.4</a:t>
              </a:r>
            </a:p>
          </p:txBody>
        </p:sp>
        <p:sp>
          <p:nvSpPr>
            <p:cNvPr id="23" name="Oval 22">
              <a:extLst>
                <a:ext uri="{FF2B5EF4-FFF2-40B4-BE49-F238E27FC236}">
                  <a16:creationId xmlns:a16="http://schemas.microsoft.com/office/drawing/2014/main" id="{EE8F175F-23F1-4611-A1A9-95B8833637CA}"/>
                </a:ext>
              </a:extLst>
            </p:cNvPr>
            <p:cNvSpPr/>
            <p:nvPr/>
          </p:nvSpPr>
          <p:spPr>
            <a:xfrm>
              <a:off x="1654801" y="7840905"/>
              <a:ext cx="426575" cy="426575"/>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0.02</a:t>
              </a:r>
            </a:p>
          </p:txBody>
        </p:sp>
        <p:cxnSp>
          <p:nvCxnSpPr>
            <p:cNvPr id="24" name="Straight Connector 23">
              <a:extLst>
                <a:ext uri="{FF2B5EF4-FFF2-40B4-BE49-F238E27FC236}">
                  <a16:creationId xmlns:a16="http://schemas.microsoft.com/office/drawing/2014/main" id="{2DD05D47-730B-426C-B7DF-00A42A3732D0}"/>
                </a:ext>
              </a:extLst>
            </p:cNvPr>
            <p:cNvCxnSpPr>
              <a:cxnSpLocks/>
              <a:stCxn id="21" idx="3"/>
              <a:endCxn id="22" idx="0"/>
            </p:cNvCxnSpPr>
            <p:nvPr/>
          </p:nvCxnSpPr>
          <p:spPr>
            <a:xfrm flipH="1">
              <a:off x="1290665" y="7492926"/>
              <a:ext cx="136607" cy="34515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9245BCB-F6F2-4B70-A922-DC1662E22241}"/>
                </a:ext>
              </a:extLst>
            </p:cNvPr>
            <p:cNvCxnSpPr>
              <a:cxnSpLocks/>
              <a:stCxn id="21" idx="5"/>
              <a:endCxn id="23" idx="0"/>
            </p:cNvCxnSpPr>
            <p:nvPr/>
          </p:nvCxnSpPr>
          <p:spPr>
            <a:xfrm>
              <a:off x="1728907" y="7492926"/>
              <a:ext cx="139182" cy="347979"/>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6" name="Rectangle: Rounded Corners 25">
            <a:extLst>
              <a:ext uri="{FF2B5EF4-FFF2-40B4-BE49-F238E27FC236}">
                <a16:creationId xmlns:a16="http://schemas.microsoft.com/office/drawing/2014/main" id="{93CFD46F-8CF0-4EBC-A5EE-85A57FAC52D0}"/>
              </a:ext>
            </a:extLst>
          </p:cNvPr>
          <p:cNvSpPr/>
          <p:nvPr/>
        </p:nvSpPr>
        <p:spPr>
          <a:xfrm>
            <a:off x="1315149" y="1408384"/>
            <a:ext cx="2070291" cy="84881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Douglas</a:t>
            </a:r>
          </a:p>
        </p:txBody>
      </p:sp>
      <p:sp>
        <p:nvSpPr>
          <p:cNvPr id="27" name="Rectangle: Rounded Corners 26">
            <a:extLst>
              <a:ext uri="{FF2B5EF4-FFF2-40B4-BE49-F238E27FC236}">
                <a16:creationId xmlns:a16="http://schemas.microsoft.com/office/drawing/2014/main" id="{C5F72993-9C91-4B61-8BA3-1F79829ADDD8}"/>
              </a:ext>
            </a:extLst>
          </p:cNvPr>
          <p:cNvSpPr/>
          <p:nvPr/>
        </p:nvSpPr>
        <p:spPr>
          <a:xfrm>
            <a:off x="5595049" y="1408384"/>
            <a:ext cx="2070291" cy="84881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Sophia</a:t>
            </a:r>
          </a:p>
        </p:txBody>
      </p:sp>
    </p:spTree>
    <p:extLst>
      <p:ext uri="{BB962C8B-B14F-4D97-AF65-F5344CB8AC3E}">
        <p14:creationId xmlns:p14="http://schemas.microsoft.com/office/powerpoint/2010/main" val="1782881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b="1" u="sng" dirty="0">
                <a:solidFill>
                  <a:srgbClr val="E7E6E6">
                    <a:lumMod val="50000"/>
                  </a:srgbClr>
                </a:solidFill>
                <a:latin typeface="Century Gothic" panose="020B0502020202020204" pitchFamily="34" charset="0"/>
              </a:rPr>
              <a:t>Year 4 – Summer Block 1 – Decimals</a:t>
            </a:r>
            <a:endParaRPr lang="en-GB" b="1" dirty="0">
              <a:solidFill>
                <a:schemeClr val="bg2">
                  <a:lumMod val="50000"/>
                </a:schemeClr>
              </a:solidFill>
              <a:latin typeface="Century Gothic" panose="020B0502020202020204" pitchFamily="34"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r>
              <a:rPr lang="en-GB" sz="4800" b="1" dirty="0">
                <a:solidFill>
                  <a:schemeClr val="bg2">
                    <a:lumMod val="25000"/>
                  </a:schemeClr>
                </a:solidFill>
                <a:latin typeface="Century Gothic" panose="020B0502020202020204" pitchFamily="34" charset="0"/>
              </a:rPr>
              <a:t>Step 2: Write Decimals</a:t>
            </a:r>
          </a:p>
          <a:p>
            <a:pPr lvl="0" fontAlgn="base">
              <a:defRPr/>
            </a:pPr>
            <a:endParaRPr lang="en-GB" sz="1400" dirty="0">
              <a:solidFill>
                <a:prstClr val="black"/>
              </a:solidFill>
              <a:latin typeface="SassoonCRInfantMedium" panose="02000603020000020003" pitchFamily="2" charset="0"/>
            </a:endParaRPr>
          </a:p>
        </p:txBody>
      </p:sp>
    </p:spTree>
    <p:extLst>
      <p:ext uri="{BB962C8B-B14F-4D97-AF65-F5344CB8AC3E}">
        <p14:creationId xmlns:p14="http://schemas.microsoft.com/office/powerpoint/2010/main" val="38559005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t"/>
          <a:lstStyle/>
          <a:p>
            <a:pPr algn="ctr"/>
            <a:r>
              <a:rPr lang="en-GB" b="1" u="sng" dirty="0">
                <a:solidFill>
                  <a:schemeClr val="bg2">
                    <a:lumMod val="50000"/>
                  </a:schemeClr>
                </a:solidFill>
                <a:latin typeface="Century Gothic" panose="020B0502020202020204" pitchFamily="34" charset="0"/>
              </a:rPr>
              <a:t>Problem Solving 1</a:t>
            </a:r>
          </a:p>
          <a:p>
            <a:pPr algn="ctr"/>
            <a:endParaRPr lang="en-GB" sz="2000" u="sng" dirty="0">
              <a:solidFill>
                <a:schemeClr val="bg2">
                  <a:lumMod val="50000"/>
                </a:schemeClr>
              </a:solidFill>
              <a:latin typeface="SassoonCRInfantMedium" panose="02000603020000020003" pitchFamily="2" charset="0"/>
            </a:endParaRPr>
          </a:p>
          <a:p>
            <a:pPr algn="ctr"/>
            <a:r>
              <a:rPr lang="en-GB" sz="2400" b="1" dirty="0">
                <a:solidFill>
                  <a:schemeClr val="bg2">
                    <a:lumMod val="25000"/>
                  </a:schemeClr>
                </a:solidFill>
                <a:latin typeface="Century Gothic" panose="020B0502020202020204" pitchFamily="34" charset="0"/>
              </a:rPr>
              <a:t>What is the greatest number you can make?</a:t>
            </a:r>
          </a:p>
          <a:p>
            <a:pPr algn="ctr"/>
            <a:r>
              <a:rPr lang="en-GB" sz="2400" b="1" dirty="0">
                <a:solidFill>
                  <a:schemeClr val="bg2">
                    <a:lumMod val="25000"/>
                  </a:schemeClr>
                </a:solidFill>
                <a:latin typeface="Century Gothic" panose="020B0502020202020204" pitchFamily="34" charset="0"/>
              </a:rPr>
              <a:t>What is the smallest number you can make?</a:t>
            </a:r>
            <a:endParaRPr lang="en-GB" sz="2800" b="1" dirty="0">
              <a:solidFill>
                <a:schemeClr val="bg2">
                  <a:lumMod val="25000"/>
                </a:schemeClr>
              </a:solidFill>
              <a:latin typeface="Century Gothic" panose="020B0502020202020204" pitchFamily="34" charset="0"/>
            </a:endParaRPr>
          </a:p>
          <a:p>
            <a:pPr algn="ctr"/>
            <a:r>
              <a:rPr lang="en-GB" sz="2000" b="1" dirty="0">
                <a:solidFill>
                  <a:schemeClr val="bg2">
                    <a:lumMod val="25000"/>
                  </a:schemeClr>
                </a:solidFill>
                <a:latin typeface="Century Gothic" panose="020B0502020202020204" pitchFamily="34" charset="0"/>
              </a:rPr>
              <a:t>You need to use all the counters and have a counter in each column.</a:t>
            </a:r>
          </a:p>
          <a:p>
            <a:pPr algn="ctr"/>
            <a:endParaRPr lang="en-GB" sz="2800" dirty="0">
              <a:solidFill>
                <a:schemeClr val="bg2">
                  <a:lumMod val="25000"/>
                </a:schemeClr>
              </a:solidFill>
              <a:latin typeface="SassoonCRInfantMedium" panose="02000603020000020003" pitchFamily="2" charset="0"/>
            </a:endParaRPr>
          </a:p>
          <a:p>
            <a:pPr lvl="0"/>
            <a:endParaRPr lang="en-GB" sz="2800" dirty="0">
              <a:solidFill>
                <a:srgbClr val="E7E6E6">
                  <a:lumMod val="25000"/>
                </a:srgbClr>
              </a:solidFill>
              <a:latin typeface="SassoonCRInfantMedium" panose="02000603020000020003" pitchFamily="2" charset="0"/>
            </a:endParaRPr>
          </a:p>
        </p:txBody>
      </p:sp>
      <p:graphicFrame>
        <p:nvGraphicFramePr>
          <p:cNvPr id="9" name="Table 8">
            <a:extLst>
              <a:ext uri="{FF2B5EF4-FFF2-40B4-BE49-F238E27FC236}">
                <a16:creationId xmlns:a16="http://schemas.microsoft.com/office/drawing/2014/main" id="{EC492C9F-AA40-42F2-80D8-8FDC337CD113}"/>
              </a:ext>
            </a:extLst>
          </p:cNvPr>
          <p:cNvGraphicFramePr>
            <a:graphicFrameLocks noGrp="1"/>
          </p:cNvGraphicFramePr>
          <p:nvPr>
            <p:extLst>
              <p:ext uri="{D42A27DB-BD31-4B8C-83A1-F6EECF244321}">
                <p14:modId xmlns:p14="http://schemas.microsoft.com/office/powerpoint/2010/main" val="4170702501"/>
              </p:ext>
            </p:extLst>
          </p:nvPr>
        </p:nvGraphicFramePr>
        <p:xfrm>
          <a:off x="2029584" y="3929000"/>
          <a:ext cx="5069715" cy="1544700"/>
        </p:xfrm>
        <a:graphic>
          <a:graphicData uri="http://schemas.openxmlformats.org/drawingml/2006/table">
            <a:tbl>
              <a:tblPr firstRow="1" bandRow="1">
                <a:tableStyleId>{5940675A-B579-460E-94D1-54222C63F5DA}</a:tableStyleId>
              </a:tblPr>
              <a:tblGrid>
                <a:gridCol w="1689905">
                  <a:extLst>
                    <a:ext uri="{9D8B030D-6E8A-4147-A177-3AD203B41FA5}">
                      <a16:colId xmlns:a16="http://schemas.microsoft.com/office/drawing/2014/main" val="3605106089"/>
                    </a:ext>
                  </a:extLst>
                </a:gridCol>
                <a:gridCol w="1689905">
                  <a:extLst>
                    <a:ext uri="{9D8B030D-6E8A-4147-A177-3AD203B41FA5}">
                      <a16:colId xmlns:a16="http://schemas.microsoft.com/office/drawing/2014/main" val="533417906"/>
                    </a:ext>
                  </a:extLst>
                </a:gridCol>
                <a:gridCol w="1689905">
                  <a:extLst>
                    <a:ext uri="{9D8B030D-6E8A-4147-A177-3AD203B41FA5}">
                      <a16:colId xmlns:a16="http://schemas.microsoft.com/office/drawing/2014/main" val="3519514527"/>
                    </a:ext>
                  </a:extLst>
                </a:gridCol>
              </a:tblGrid>
              <a:tr h="485419">
                <a:tc>
                  <a:txBody>
                    <a:bodyPr/>
                    <a:lstStyle/>
                    <a:p>
                      <a:pPr algn="ctr"/>
                      <a:r>
                        <a:rPr lang="en-GB" sz="1800" b="1" dirty="0">
                          <a:latin typeface="Century Gothic" panose="020B0502020202020204" pitchFamily="34" charset="0"/>
                        </a:rPr>
                        <a:t>Ones</a:t>
                      </a:r>
                    </a:p>
                  </a:txBody>
                  <a:tcPr anchor="ctr">
                    <a:solidFill>
                      <a:schemeClr val="accent6">
                        <a:lumMod val="20000"/>
                        <a:lumOff val="80000"/>
                      </a:schemeClr>
                    </a:solidFill>
                  </a:tcPr>
                </a:tc>
                <a:tc>
                  <a:txBody>
                    <a:bodyPr/>
                    <a:lstStyle/>
                    <a:p>
                      <a:pPr algn="ctr"/>
                      <a:r>
                        <a:rPr lang="en-GB" sz="1800" b="1" dirty="0">
                          <a:latin typeface="Century Gothic" panose="020B0502020202020204" pitchFamily="34" charset="0"/>
                        </a:rPr>
                        <a:t>Tenths</a:t>
                      </a:r>
                    </a:p>
                  </a:txBody>
                  <a:tcPr anchor="ctr">
                    <a:solidFill>
                      <a:schemeClr val="accent6">
                        <a:lumMod val="20000"/>
                        <a:lumOff val="80000"/>
                      </a:schemeClr>
                    </a:solidFill>
                  </a:tcPr>
                </a:tc>
                <a:tc>
                  <a:txBody>
                    <a:bodyPr/>
                    <a:lstStyle/>
                    <a:p>
                      <a:pPr algn="ctr"/>
                      <a:r>
                        <a:rPr lang="en-GB" sz="1800" b="1" dirty="0">
                          <a:latin typeface="Century Gothic" panose="020B0502020202020204" pitchFamily="34" charset="0"/>
                        </a:rPr>
                        <a:t>Hundredths</a:t>
                      </a:r>
                    </a:p>
                  </a:txBody>
                  <a:tcPr anchor="ctr">
                    <a:solidFill>
                      <a:schemeClr val="accent6">
                        <a:lumMod val="20000"/>
                        <a:lumOff val="80000"/>
                      </a:schemeClr>
                    </a:solidFill>
                  </a:tcPr>
                </a:tc>
                <a:extLst>
                  <a:ext uri="{0D108BD9-81ED-4DB2-BD59-A6C34878D82A}">
                    <a16:rowId xmlns:a16="http://schemas.microsoft.com/office/drawing/2014/main" val="2683028495"/>
                  </a:ext>
                </a:extLst>
              </a:tr>
              <a:tr h="1059281">
                <a:tc>
                  <a:txBody>
                    <a:bodyPr/>
                    <a:lstStyle/>
                    <a:p>
                      <a:pPr algn="ctr"/>
                      <a:endParaRPr lang="en-GB" sz="1100" dirty="0">
                        <a:latin typeface="SassoonCRInfantMedium" panose="02000603020000020003" pitchFamily="2" charset="0"/>
                      </a:endParaRPr>
                    </a:p>
                  </a:txBody>
                  <a:tcPr anchor="ctr"/>
                </a:tc>
                <a:tc>
                  <a:txBody>
                    <a:bodyPr/>
                    <a:lstStyle/>
                    <a:p>
                      <a:pPr algn="ctr"/>
                      <a:endParaRPr lang="en-GB" sz="1100" dirty="0">
                        <a:latin typeface="SassoonCRInfantMedium" panose="02000603020000020003" pitchFamily="2" charset="0"/>
                      </a:endParaRPr>
                    </a:p>
                  </a:txBody>
                  <a:tcPr anchor="ctr"/>
                </a:tc>
                <a:tc>
                  <a:txBody>
                    <a:bodyPr/>
                    <a:lstStyle/>
                    <a:p>
                      <a:pPr algn="ctr"/>
                      <a:endParaRPr lang="en-GB" sz="1100" dirty="0">
                        <a:latin typeface="SassoonCRInfantMedium" panose="02000603020000020003" pitchFamily="2" charset="0"/>
                      </a:endParaRPr>
                    </a:p>
                  </a:txBody>
                  <a:tcPr anchor="ctr"/>
                </a:tc>
                <a:extLst>
                  <a:ext uri="{0D108BD9-81ED-4DB2-BD59-A6C34878D82A}">
                    <a16:rowId xmlns:a16="http://schemas.microsoft.com/office/drawing/2014/main" val="2571228416"/>
                  </a:ext>
                </a:extLst>
              </a:tr>
            </a:tbl>
          </a:graphicData>
        </a:graphic>
      </p:graphicFrame>
      <p:grpSp>
        <p:nvGrpSpPr>
          <p:cNvPr id="2" name="Group 1">
            <a:extLst>
              <a:ext uri="{FF2B5EF4-FFF2-40B4-BE49-F238E27FC236}">
                <a16:creationId xmlns:a16="http://schemas.microsoft.com/office/drawing/2014/main" id="{AA590792-5442-46D3-A211-860F0188C4EC}"/>
              </a:ext>
            </a:extLst>
          </p:cNvPr>
          <p:cNvGrpSpPr/>
          <p:nvPr/>
        </p:nvGrpSpPr>
        <p:grpSpPr>
          <a:xfrm>
            <a:off x="3624844" y="4103307"/>
            <a:ext cx="181511" cy="915543"/>
            <a:chOff x="3243844" y="3709607"/>
            <a:chExt cx="181511" cy="915543"/>
          </a:xfrm>
        </p:grpSpPr>
        <p:sp>
          <p:nvSpPr>
            <p:cNvPr id="10" name="Oval 9">
              <a:extLst>
                <a:ext uri="{FF2B5EF4-FFF2-40B4-BE49-F238E27FC236}">
                  <a16:creationId xmlns:a16="http://schemas.microsoft.com/office/drawing/2014/main" id="{3BD19A01-9713-4213-AFDE-58DE0644A866}"/>
                </a:ext>
              </a:extLst>
            </p:cNvPr>
            <p:cNvSpPr/>
            <p:nvPr/>
          </p:nvSpPr>
          <p:spPr>
            <a:xfrm>
              <a:off x="3243844" y="3709607"/>
              <a:ext cx="177092" cy="16768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entury Gothic" panose="020B0502020202020204" pitchFamily="34" charset="0"/>
              </a:endParaRPr>
            </a:p>
          </p:txBody>
        </p:sp>
        <p:sp>
          <p:nvSpPr>
            <p:cNvPr id="11" name="Oval 10">
              <a:extLst>
                <a:ext uri="{FF2B5EF4-FFF2-40B4-BE49-F238E27FC236}">
                  <a16:creationId xmlns:a16="http://schemas.microsoft.com/office/drawing/2014/main" id="{4DCE56C9-18F7-43B5-9BE5-A697B38F11BD}"/>
                </a:ext>
              </a:extLst>
            </p:cNvPr>
            <p:cNvSpPr/>
            <p:nvPr/>
          </p:nvSpPr>
          <p:spPr>
            <a:xfrm>
              <a:off x="3248263" y="4457468"/>
              <a:ext cx="177092" cy="16768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entury Gothic" panose="020B0502020202020204" pitchFamily="34" charset="0"/>
              </a:endParaRPr>
            </a:p>
          </p:txBody>
        </p:sp>
      </p:grpSp>
      <p:grpSp>
        <p:nvGrpSpPr>
          <p:cNvPr id="12" name="Group 11">
            <a:extLst>
              <a:ext uri="{FF2B5EF4-FFF2-40B4-BE49-F238E27FC236}">
                <a16:creationId xmlns:a16="http://schemas.microsoft.com/office/drawing/2014/main" id="{49E6A552-CE28-4CCD-8A27-E143BC73C9B0}"/>
              </a:ext>
            </a:extLst>
          </p:cNvPr>
          <p:cNvGrpSpPr/>
          <p:nvPr/>
        </p:nvGrpSpPr>
        <p:grpSpPr>
          <a:xfrm>
            <a:off x="2585831" y="2810464"/>
            <a:ext cx="3976764" cy="746781"/>
            <a:chOff x="191425" y="4097467"/>
            <a:chExt cx="2084701" cy="375860"/>
          </a:xfrm>
        </p:grpSpPr>
        <p:sp>
          <p:nvSpPr>
            <p:cNvPr id="13" name="Oval 12">
              <a:extLst>
                <a:ext uri="{FF2B5EF4-FFF2-40B4-BE49-F238E27FC236}">
                  <a16:creationId xmlns:a16="http://schemas.microsoft.com/office/drawing/2014/main" id="{C1FD5845-D2CB-438C-9C38-A06F102DBD84}"/>
                </a:ext>
              </a:extLst>
            </p:cNvPr>
            <p:cNvSpPr/>
            <p:nvPr/>
          </p:nvSpPr>
          <p:spPr>
            <a:xfrm>
              <a:off x="1333701" y="4097468"/>
              <a:ext cx="180909" cy="164463"/>
            </a:xfrm>
            <a:prstGeom prst="ellips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827F7100-1D42-4944-9798-EE6264C975CE}"/>
                </a:ext>
              </a:extLst>
            </p:cNvPr>
            <p:cNvSpPr/>
            <p:nvPr/>
          </p:nvSpPr>
          <p:spPr>
            <a:xfrm>
              <a:off x="2095217" y="4097467"/>
              <a:ext cx="180909" cy="164463"/>
            </a:xfrm>
            <a:prstGeom prst="ellips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CDEC227B-8F00-48C4-A021-6451925EDEB8}"/>
                </a:ext>
              </a:extLst>
            </p:cNvPr>
            <p:cNvSpPr/>
            <p:nvPr/>
          </p:nvSpPr>
          <p:spPr>
            <a:xfrm>
              <a:off x="572184" y="4104891"/>
              <a:ext cx="180909" cy="164463"/>
            </a:xfrm>
            <a:prstGeom prst="ellips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3034D8FB-9232-4E17-88C0-A171AFCA44D8}"/>
                </a:ext>
              </a:extLst>
            </p:cNvPr>
            <p:cNvSpPr/>
            <p:nvPr/>
          </p:nvSpPr>
          <p:spPr>
            <a:xfrm>
              <a:off x="1714459" y="4308864"/>
              <a:ext cx="180909" cy="164463"/>
            </a:xfrm>
            <a:prstGeom prst="ellips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id="{593FD165-A790-441C-8760-16140EF09FA6}"/>
                </a:ext>
              </a:extLst>
            </p:cNvPr>
            <p:cNvSpPr/>
            <p:nvPr/>
          </p:nvSpPr>
          <p:spPr>
            <a:xfrm>
              <a:off x="191425" y="4308864"/>
              <a:ext cx="180909" cy="164463"/>
            </a:xfrm>
            <a:prstGeom prst="ellips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C105CE2C-05F3-4ECE-A4BD-12BD40058180}"/>
                </a:ext>
              </a:extLst>
            </p:cNvPr>
            <p:cNvSpPr/>
            <p:nvPr/>
          </p:nvSpPr>
          <p:spPr>
            <a:xfrm>
              <a:off x="952942" y="4300431"/>
              <a:ext cx="180909" cy="164463"/>
            </a:xfrm>
            <a:prstGeom prst="ellips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11361041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u="sng" dirty="0">
                <a:solidFill>
                  <a:schemeClr val="bg2">
                    <a:lumMod val="50000"/>
                  </a:schemeClr>
                </a:solidFill>
                <a:latin typeface="Century Gothic" panose="020B0502020202020204" pitchFamily="34" charset="0"/>
              </a:rPr>
              <a:t>Problem Solving 1</a:t>
            </a:r>
          </a:p>
          <a:p>
            <a:pPr algn="ctr"/>
            <a:endParaRPr lang="en-GB" sz="2000" u="sng" dirty="0">
              <a:solidFill>
                <a:schemeClr val="bg2">
                  <a:lumMod val="50000"/>
                </a:schemeClr>
              </a:solidFill>
              <a:latin typeface="SassoonCRInfantMedium" panose="02000603020000020003" pitchFamily="2" charset="0"/>
            </a:endParaRPr>
          </a:p>
          <a:p>
            <a:pPr algn="ctr"/>
            <a:r>
              <a:rPr lang="en-GB" sz="2400" b="1" dirty="0">
                <a:solidFill>
                  <a:schemeClr val="bg2">
                    <a:lumMod val="25000"/>
                  </a:schemeClr>
                </a:solidFill>
                <a:latin typeface="Century Gothic" panose="020B0502020202020204" pitchFamily="34" charset="0"/>
              </a:rPr>
              <a:t>What is the greatest number you can make?</a:t>
            </a:r>
          </a:p>
          <a:p>
            <a:pPr algn="ctr"/>
            <a:r>
              <a:rPr lang="en-GB" sz="2400" b="1" dirty="0">
                <a:solidFill>
                  <a:schemeClr val="bg2">
                    <a:lumMod val="25000"/>
                  </a:schemeClr>
                </a:solidFill>
                <a:latin typeface="Century Gothic" panose="020B0502020202020204" pitchFamily="34" charset="0"/>
              </a:rPr>
              <a:t>What is the smallest number you can make?</a:t>
            </a:r>
          </a:p>
          <a:p>
            <a:pPr algn="ctr"/>
            <a:r>
              <a:rPr lang="en-GB" sz="2000" b="1" dirty="0">
                <a:solidFill>
                  <a:schemeClr val="bg2">
                    <a:lumMod val="25000"/>
                  </a:schemeClr>
                </a:solidFill>
                <a:latin typeface="Century Gothic" panose="020B0502020202020204" pitchFamily="34" charset="0"/>
              </a:rPr>
              <a:t>You need to use all the counters and have a counter in each column.</a:t>
            </a:r>
          </a:p>
          <a:p>
            <a:pPr algn="ctr"/>
            <a:endParaRPr lang="en-GB" sz="2800" dirty="0">
              <a:solidFill>
                <a:schemeClr val="tx1"/>
              </a:solidFill>
              <a:latin typeface="SassoonCRInfantMedium" panose="02000603020000020003" pitchFamily="2" charset="0"/>
            </a:endParaRPr>
          </a:p>
          <a:p>
            <a:pPr lvl="0"/>
            <a:endParaRPr lang="en-GB" sz="2800" dirty="0">
              <a:solidFill>
                <a:srgbClr val="E7E6E6">
                  <a:lumMod val="25000"/>
                </a:srgbClr>
              </a:solidFill>
              <a:latin typeface="SassoonCRInfantMedium" panose="02000603020000020003" pitchFamily="2" charset="0"/>
            </a:endParaRPr>
          </a:p>
        </p:txBody>
      </p:sp>
      <p:graphicFrame>
        <p:nvGraphicFramePr>
          <p:cNvPr id="9" name="Table 8">
            <a:extLst>
              <a:ext uri="{FF2B5EF4-FFF2-40B4-BE49-F238E27FC236}">
                <a16:creationId xmlns:a16="http://schemas.microsoft.com/office/drawing/2014/main" id="{EC492C9F-AA40-42F2-80D8-8FDC337CD113}"/>
              </a:ext>
            </a:extLst>
          </p:cNvPr>
          <p:cNvGraphicFramePr>
            <a:graphicFrameLocks noGrp="1"/>
          </p:cNvGraphicFramePr>
          <p:nvPr>
            <p:extLst>
              <p:ext uri="{D42A27DB-BD31-4B8C-83A1-F6EECF244321}">
                <p14:modId xmlns:p14="http://schemas.microsoft.com/office/powerpoint/2010/main" val="3047251631"/>
              </p:ext>
            </p:extLst>
          </p:nvPr>
        </p:nvGraphicFramePr>
        <p:xfrm>
          <a:off x="911984" y="2570100"/>
          <a:ext cx="5069715" cy="1544700"/>
        </p:xfrm>
        <a:graphic>
          <a:graphicData uri="http://schemas.openxmlformats.org/drawingml/2006/table">
            <a:tbl>
              <a:tblPr firstRow="1" bandRow="1">
                <a:tableStyleId>{5940675A-B579-460E-94D1-54222C63F5DA}</a:tableStyleId>
              </a:tblPr>
              <a:tblGrid>
                <a:gridCol w="1689905">
                  <a:extLst>
                    <a:ext uri="{9D8B030D-6E8A-4147-A177-3AD203B41FA5}">
                      <a16:colId xmlns:a16="http://schemas.microsoft.com/office/drawing/2014/main" val="3605106089"/>
                    </a:ext>
                  </a:extLst>
                </a:gridCol>
                <a:gridCol w="1689905">
                  <a:extLst>
                    <a:ext uri="{9D8B030D-6E8A-4147-A177-3AD203B41FA5}">
                      <a16:colId xmlns:a16="http://schemas.microsoft.com/office/drawing/2014/main" val="533417906"/>
                    </a:ext>
                  </a:extLst>
                </a:gridCol>
                <a:gridCol w="1689905">
                  <a:extLst>
                    <a:ext uri="{9D8B030D-6E8A-4147-A177-3AD203B41FA5}">
                      <a16:colId xmlns:a16="http://schemas.microsoft.com/office/drawing/2014/main" val="3519514527"/>
                    </a:ext>
                  </a:extLst>
                </a:gridCol>
              </a:tblGrid>
              <a:tr h="485419">
                <a:tc>
                  <a:txBody>
                    <a:bodyPr/>
                    <a:lstStyle/>
                    <a:p>
                      <a:pPr algn="ctr"/>
                      <a:r>
                        <a:rPr lang="en-GB" sz="1800" b="1" dirty="0">
                          <a:latin typeface="Century Gothic" panose="020B0502020202020204" pitchFamily="34" charset="0"/>
                        </a:rPr>
                        <a:t>Ones</a:t>
                      </a:r>
                    </a:p>
                  </a:txBody>
                  <a:tcPr anchor="ctr">
                    <a:solidFill>
                      <a:schemeClr val="accent6">
                        <a:lumMod val="20000"/>
                        <a:lumOff val="80000"/>
                      </a:schemeClr>
                    </a:solidFill>
                  </a:tcPr>
                </a:tc>
                <a:tc>
                  <a:txBody>
                    <a:bodyPr/>
                    <a:lstStyle/>
                    <a:p>
                      <a:pPr algn="ctr"/>
                      <a:r>
                        <a:rPr lang="en-GB" sz="1800" b="1" dirty="0">
                          <a:latin typeface="Century Gothic" panose="020B0502020202020204" pitchFamily="34" charset="0"/>
                        </a:rPr>
                        <a:t>Tenths</a:t>
                      </a:r>
                    </a:p>
                  </a:txBody>
                  <a:tcPr anchor="ctr">
                    <a:solidFill>
                      <a:schemeClr val="accent6">
                        <a:lumMod val="20000"/>
                        <a:lumOff val="80000"/>
                      </a:schemeClr>
                    </a:solidFill>
                  </a:tcPr>
                </a:tc>
                <a:tc>
                  <a:txBody>
                    <a:bodyPr/>
                    <a:lstStyle/>
                    <a:p>
                      <a:pPr algn="ctr"/>
                      <a:r>
                        <a:rPr lang="en-GB" sz="1800" b="1" dirty="0">
                          <a:latin typeface="Century Gothic" panose="020B0502020202020204" pitchFamily="34" charset="0"/>
                        </a:rPr>
                        <a:t>Hundredths</a:t>
                      </a:r>
                    </a:p>
                  </a:txBody>
                  <a:tcPr anchor="ctr">
                    <a:solidFill>
                      <a:schemeClr val="accent6">
                        <a:lumMod val="20000"/>
                        <a:lumOff val="80000"/>
                      </a:schemeClr>
                    </a:solidFill>
                  </a:tcPr>
                </a:tc>
                <a:extLst>
                  <a:ext uri="{0D108BD9-81ED-4DB2-BD59-A6C34878D82A}">
                    <a16:rowId xmlns:a16="http://schemas.microsoft.com/office/drawing/2014/main" val="2683028495"/>
                  </a:ext>
                </a:extLst>
              </a:tr>
              <a:tr h="1059281">
                <a:tc>
                  <a:txBody>
                    <a:bodyPr/>
                    <a:lstStyle/>
                    <a:p>
                      <a:pPr algn="ctr"/>
                      <a:endParaRPr lang="en-GB" sz="1100" dirty="0">
                        <a:latin typeface="SassoonCRInfantMedium" panose="02000603020000020003" pitchFamily="2" charset="0"/>
                      </a:endParaRPr>
                    </a:p>
                  </a:txBody>
                  <a:tcPr anchor="ctr"/>
                </a:tc>
                <a:tc>
                  <a:txBody>
                    <a:bodyPr/>
                    <a:lstStyle/>
                    <a:p>
                      <a:pPr algn="ctr"/>
                      <a:endParaRPr lang="en-GB" sz="1100" dirty="0">
                        <a:latin typeface="SassoonCRInfantMedium" panose="02000603020000020003" pitchFamily="2" charset="0"/>
                      </a:endParaRPr>
                    </a:p>
                  </a:txBody>
                  <a:tcPr anchor="ctr"/>
                </a:tc>
                <a:tc>
                  <a:txBody>
                    <a:bodyPr/>
                    <a:lstStyle/>
                    <a:p>
                      <a:pPr algn="ctr"/>
                      <a:endParaRPr lang="en-GB" sz="1100" dirty="0">
                        <a:latin typeface="SassoonCRInfantMedium" panose="02000603020000020003" pitchFamily="2" charset="0"/>
                      </a:endParaRPr>
                    </a:p>
                  </a:txBody>
                  <a:tcPr anchor="ctr"/>
                </a:tc>
                <a:extLst>
                  <a:ext uri="{0D108BD9-81ED-4DB2-BD59-A6C34878D82A}">
                    <a16:rowId xmlns:a16="http://schemas.microsoft.com/office/drawing/2014/main" val="2571228416"/>
                  </a:ext>
                </a:extLst>
              </a:tr>
            </a:tbl>
          </a:graphicData>
        </a:graphic>
      </p:graphicFrame>
      <p:grpSp>
        <p:nvGrpSpPr>
          <p:cNvPr id="2" name="Group 1">
            <a:extLst>
              <a:ext uri="{FF2B5EF4-FFF2-40B4-BE49-F238E27FC236}">
                <a16:creationId xmlns:a16="http://schemas.microsoft.com/office/drawing/2014/main" id="{AA590792-5442-46D3-A211-860F0188C4EC}"/>
              </a:ext>
            </a:extLst>
          </p:cNvPr>
          <p:cNvGrpSpPr/>
          <p:nvPr/>
        </p:nvGrpSpPr>
        <p:grpSpPr>
          <a:xfrm>
            <a:off x="2507244" y="2744407"/>
            <a:ext cx="181511" cy="915543"/>
            <a:chOff x="3243844" y="3709607"/>
            <a:chExt cx="181511" cy="915543"/>
          </a:xfrm>
        </p:grpSpPr>
        <p:sp>
          <p:nvSpPr>
            <p:cNvPr id="10" name="Oval 9">
              <a:extLst>
                <a:ext uri="{FF2B5EF4-FFF2-40B4-BE49-F238E27FC236}">
                  <a16:creationId xmlns:a16="http://schemas.microsoft.com/office/drawing/2014/main" id="{3BD19A01-9713-4213-AFDE-58DE0644A866}"/>
                </a:ext>
              </a:extLst>
            </p:cNvPr>
            <p:cNvSpPr/>
            <p:nvPr/>
          </p:nvSpPr>
          <p:spPr>
            <a:xfrm>
              <a:off x="3243844" y="3709607"/>
              <a:ext cx="177092" cy="16768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4DCE56C9-18F7-43B5-9BE5-A697B38F11BD}"/>
                </a:ext>
              </a:extLst>
            </p:cNvPr>
            <p:cNvSpPr/>
            <p:nvPr/>
          </p:nvSpPr>
          <p:spPr>
            <a:xfrm>
              <a:off x="3248263" y="4457468"/>
              <a:ext cx="177092" cy="16768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3" name="Oval 12">
            <a:extLst>
              <a:ext uri="{FF2B5EF4-FFF2-40B4-BE49-F238E27FC236}">
                <a16:creationId xmlns:a16="http://schemas.microsoft.com/office/drawing/2014/main" id="{C1FD5845-D2CB-438C-9C38-A06F102DBD84}"/>
              </a:ext>
            </a:extLst>
          </p:cNvPr>
          <p:cNvSpPr/>
          <p:nvPr/>
        </p:nvSpPr>
        <p:spPr>
          <a:xfrm>
            <a:off x="2073046" y="3684987"/>
            <a:ext cx="285207" cy="27005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827F7100-1D42-4944-9798-EE6264C975CE}"/>
              </a:ext>
            </a:extLst>
          </p:cNvPr>
          <p:cNvSpPr/>
          <p:nvPr/>
        </p:nvSpPr>
        <p:spPr>
          <a:xfrm>
            <a:off x="5001070" y="3441082"/>
            <a:ext cx="285207" cy="27005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CDEC227B-8F00-48C4-A021-6451925EDEB8}"/>
              </a:ext>
            </a:extLst>
          </p:cNvPr>
          <p:cNvSpPr/>
          <p:nvPr/>
        </p:nvSpPr>
        <p:spPr>
          <a:xfrm>
            <a:off x="1491920" y="3684987"/>
            <a:ext cx="285207" cy="27005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3034D8FB-9232-4E17-88C0-A171AFCA44D8}"/>
              </a:ext>
            </a:extLst>
          </p:cNvPr>
          <p:cNvSpPr/>
          <p:nvPr/>
        </p:nvSpPr>
        <p:spPr>
          <a:xfrm>
            <a:off x="3366903" y="3419548"/>
            <a:ext cx="285207" cy="27005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id="{593FD165-A790-441C-8760-16140EF09FA6}"/>
              </a:ext>
            </a:extLst>
          </p:cNvPr>
          <p:cNvSpPr/>
          <p:nvPr/>
        </p:nvSpPr>
        <p:spPr>
          <a:xfrm>
            <a:off x="1206713" y="3222214"/>
            <a:ext cx="285207" cy="27005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C105CE2C-05F3-4ECE-A4BD-12BD40058180}"/>
              </a:ext>
            </a:extLst>
          </p:cNvPr>
          <p:cNvSpPr/>
          <p:nvPr/>
        </p:nvSpPr>
        <p:spPr>
          <a:xfrm>
            <a:off x="1767224" y="3222214"/>
            <a:ext cx="285207" cy="27005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23" name="Table 22">
            <a:extLst>
              <a:ext uri="{FF2B5EF4-FFF2-40B4-BE49-F238E27FC236}">
                <a16:creationId xmlns:a16="http://schemas.microsoft.com/office/drawing/2014/main" id="{4757F4F7-8C98-4E3C-9BF9-8D28A5DA3C5E}"/>
              </a:ext>
            </a:extLst>
          </p:cNvPr>
          <p:cNvGraphicFramePr>
            <a:graphicFrameLocks noGrp="1"/>
          </p:cNvGraphicFramePr>
          <p:nvPr>
            <p:extLst>
              <p:ext uri="{D42A27DB-BD31-4B8C-83A1-F6EECF244321}">
                <p14:modId xmlns:p14="http://schemas.microsoft.com/office/powerpoint/2010/main" val="2274311501"/>
              </p:ext>
            </p:extLst>
          </p:nvPr>
        </p:nvGraphicFramePr>
        <p:xfrm>
          <a:off x="911984" y="4373500"/>
          <a:ext cx="5069715" cy="1544700"/>
        </p:xfrm>
        <a:graphic>
          <a:graphicData uri="http://schemas.openxmlformats.org/drawingml/2006/table">
            <a:tbl>
              <a:tblPr firstRow="1" bandRow="1">
                <a:tableStyleId>{5940675A-B579-460E-94D1-54222C63F5DA}</a:tableStyleId>
              </a:tblPr>
              <a:tblGrid>
                <a:gridCol w="1689905">
                  <a:extLst>
                    <a:ext uri="{9D8B030D-6E8A-4147-A177-3AD203B41FA5}">
                      <a16:colId xmlns:a16="http://schemas.microsoft.com/office/drawing/2014/main" val="3605106089"/>
                    </a:ext>
                  </a:extLst>
                </a:gridCol>
                <a:gridCol w="1689905">
                  <a:extLst>
                    <a:ext uri="{9D8B030D-6E8A-4147-A177-3AD203B41FA5}">
                      <a16:colId xmlns:a16="http://schemas.microsoft.com/office/drawing/2014/main" val="533417906"/>
                    </a:ext>
                  </a:extLst>
                </a:gridCol>
                <a:gridCol w="1689905">
                  <a:extLst>
                    <a:ext uri="{9D8B030D-6E8A-4147-A177-3AD203B41FA5}">
                      <a16:colId xmlns:a16="http://schemas.microsoft.com/office/drawing/2014/main" val="3519514527"/>
                    </a:ext>
                  </a:extLst>
                </a:gridCol>
              </a:tblGrid>
              <a:tr h="485419">
                <a:tc>
                  <a:txBody>
                    <a:bodyPr/>
                    <a:lstStyle/>
                    <a:p>
                      <a:pPr algn="ctr"/>
                      <a:r>
                        <a:rPr lang="en-GB" sz="1800" b="1" dirty="0">
                          <a:latin typeface="Century Gothic" panose="020B0502020202020204" pitchFamily="34" charset="0"/>
                        </a:rPr>
                        <a:t>Ones</a:t>
                      </a:r>
                    </a:p>
                  </a:txBody>
                  <a:tcPr anchor="ctr">
                    <a:solidFill>
                      <a:schemeClr val="accent6">
                        <a:lumMod val="20000"/>
                        <a:lumOff val="80000"/>
                      </a:schemeClr>
                    </a:solidFill>
                  </a:tcPr>
                </a:tc>
                <a:tc>
                  <a:txBody>
                    <a:bodyPr/>
                    <a:lstStyle/>
                    <a:p>
                      <a:pPr algn="ctr"/>
                      <a:r>
                        <a:rPr lang="en-GB" sz="1800" b="1" dirty="0">
                          <a:latin typeface="Century Gothic" panose="020B0502020202020204" pitchFamily="34" charset="0"/>
                        </a:rPr>
                        <a:t>Tenths</a:t>
                      </a:r>
                    </a:p>
                  </a:txBody>
                  <a:tcPr anchor="ctr">
                    <a:solidFill>
                      <a:schemeClr val="accent6">
                        <a:lumMod val="20000"/>
                        <a:lumOff val="80000"/>
                      </a:schemeClr>
                    </a:solidFill>
                  </a:tcPr>
                </a:tc>
                <a:tc>
                  <a:txBody>
                    <a:bodyPr/>
                    <a:lstStyle/>
                    <a:p>
                      <a:pPr algn="ctr"/>
                      <a:r>
                        <a:rPr lang="en-GB" sz="1800" b="1" dirty="0">
                          <a:latin typeface="Century Gothic" panose="020B0502020202020204" pitchFamily="34" charset="0"/>
                        </a:rPr>
                        <a:t>Hundredths</a:t>
                      </a:r>
                    </a:p>
                  </a:txBody>
                  <a:tcPr anchor="ctr">
                    <a:solidFill>
                      <a:schemeClr val="accent6">
                        <a:lumMod val="20000"/>
                        <a:lumOff val="80000"/>
                      </a:schemeClr>
                    </a:solidFill>
                  </a:tcPr>
                </a:tc>
                <a:extLst>
                  <a:ext uri="{0D108BD9-81ED-4DB2-BD59-A6C34878D82A}">
                    <a16:rowId xmlns:a16="http://schemas.microsoft.com/office/drawing/2014/main" val="2683028495"/>
                  </a:ext>
                </a:extLst>
              </a:tr>
              <a:tr h="1059281">
                <a:tc>
                  <a:txBody>
                    <a:bodyPr/>
                    <a:lstStyle/>
                    <a:p>
                      <a:pPr algn="ctr"/>
                      <a:endParaRPr lang="en-GB" sz="1100" dirty="0">
                        <a:latin typeface="SassoonCRInfantMedium" panose="02000603020000020003" pitchFamily="2" charset="0"/>
                      </a:endParaRPr>
                    </a:p>
                  </a:txBody>
                  <a:tcPr anchor="ctr"/>
                </a:tc>
                <a:tc>
                  <a:txBody>
                    <a:bodyPr/>
                    <a:lstStyle/>
                    <a:p>
                      <a:pPr algn="ctr"/>
                      <a:endParaRPr lang="en-GB" sz="1100" dirty="0">
                        <a:latin typeface="SassoonCRInfantMedium" panose="02000603020000020003" pitchFamily="2" charset="0"/>
                      </a:endParaRPr>
                    </a:p>
                  </a:txBody>
                  <a:tcPr anchor="ctr"/>
                </a:tc>
                <a:tc>
                  <a:txBody>
                    <a:bodyPr/>
                    <a:lstStyle/>
                    <a:p>
                      <a:pPr algn="ctr"/>
                      <a:endParaRPr lang="en-GB" sz="1100" dirty="0">
                        <a:latin typeface="SassoonCRInfantMedium" panose="02000603020000020003" pitchFamily="2" charset="0"/>
                      </a:endParaRPr>
                    </a:p>
                  </a:txBody>
                  <a:tcPr anchor="ctr"/>
                </a:tc>
                <a:extLst>
                  <a:ext uri="{0D108BD9-81ED-4DB2-BD59-A6C34878D82A}">
                    <a16:rowId xmlns:a16="http://schemas.microsoft.com/office/drawing/2014/main" val="2571228416"/>
                  </a:ext>
                </a:extLst>
              </a:tr>
            </a:tbl>
          </a:graphicData>
        </a:graphic>
      </p:graphicFrame>
      <p:grpSp>
        <p:nvGrpSpPr>
          <p:cNvPr id="24" name="Group 23">
            <a:extLst>
              <a:ext uri="{FF2B5EF4-FFF2-40B4-BE49-F238E27FC236}">
                <a16:creationId xmlns:a16="http://schemas.microsoft.com/office/drawing/2014/main" id="{5FE2AD3B-0591-4E0E-8B97-3DB457217522}"/>
              </a:ext>
            </a:extLst>
          </p:cNvPr>
          <p:cNvGrpSpPr/>
          <p:nvPr/>
        </p:nvGrpSpPr>
        <p:grpSpPr>
          <a:xfrm>
            <a:off x="2507244" y="4547807"/>
            <a:ext cx="181511" cy="915543"/>
            <a:chOff x="3243844" y="3709607"/>
            <a:chExt cx="181511" cy="915543"/>
          </a:xfrm>
        </p:grpSpPr>
        <p:sp>
          <p:nvSpPr>
            <p:cNvPr id="25" name="Oval 24">
              <a:extLst>
                <a:ext uri="{FF2B5EF4-FFF2-40B4-BE49-F238E27FC236}">
                  <a16:creationId xmlns:a16="http://schemas.microsoft.com/office/drawing/2014/main" id="{0329C2EA-F9BC-4732-B6FF-04F4CF6FEB83}"/>
                </a:ext>
              </a:extLst>
            </p:cNvPr>
            <p:cNvSpPr/>
            <p:nvPr/>
          </p:nvSpPr>
          <p:spPr>
            <a:xfrm>
              <a:off x="3243844" y="3709607"/>
              <a:ext cx="177092" cy="16768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a:extLst>
                <a:ext uri="{FF2B5EF4-FFF2-40B4-BE49-F238E27FC236}">
                  <a16:creationId xmlns:a16="http://schemas.microsoft.com/office/drawing/2014/main" id="{BB11513D-AF07-4B9C-B366-35F15AE8B9DE}"/>
                </a:ext>
              </a:extLst>
            </p:cNvPr>
            <p:cNvSpPr/>
            <p:nvPr/>
          </p:nvSpPr>
          <p:spPr>
            <a:xfrm>
              <a:off x="3248263" y="4457468"/>
              <a:ext cx="177092" cy="16768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7" name="Oval 26">
            <a:extLst>
              <a:ext uri="{FF2B5EF4-FFF2-40B4-BE49-F238E27FC236}">
                <a16:creationId xmlns:a16="http://schemas.microsoft.com/office/drawing/2014/main" id="{55BADD90-BFCD-4773-A9B7-F9BB5EA0CDB3}"/>
              </a:ext>
            </a:extLst>
          </p:cNvPr>
          <p:cNvSpPr/>
          <p:nvPr/>
        </p:nvSpPr>
        <p:spPr>
          <a:xfrm>
            <a:off x="5465610" y="5436057"/>
            <a:ext cx="285207" cy="27005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a:extLst>
              <a:ext uri="{FF2B5EF4-FFF2-40B4-BE49-F238E27FC236}">
                <a16:creationId xmlns:a16="http://schemas.microsoft.com/office/drawing/2014/main" id="{5D61B4B3-4D71-4D8D-8204-8FB0543BA395}"/>
              </a:ext>
            </a:extLst>
          </p:cNvPr>
          <p:cNvSpPr/>
          <p:nvPr/>
        </p:nvSpPr>
        <p:spPr>
          <a:xfrm>
            <a:off x="5102843" y="5024996"/>
            <a:ext cx="285207" cy="27005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C0CB0DAE-45D8-4BDF-8C7A-FFCF665102EB}"/>
              </a:ext>
            </a:extLst>
          </p:cNvPr>
          <p:cNvSpPr/>
          <p:nvPr/>
        </p:nvSpPr>
        <p:spPr>
          <a:xfrm>
            <a:off x="4492215" y="5024996"/>
            <a:ext cx="285207" cy="27005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5EC7F4E9-53E8-44EE-B130-954B6345CC9C}"/>
              </a:ext>
            </a:extLst>
          </p:cNvPr>
          <p:cNvSpPr/>
          <p:nvPr/>
        </p:nvSpPr>
        <p:spPr>
          <a:xfrm>
            <a:off x="3366903" y="5222948"/>
            <a:ext cx="285207" cy="27005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DDA369F1-46D6-42C4-AA65-CF3559CFE265}"/>
              </a:ext>
            </a:extLst>
          </p:cNvPr>
          <p:cNvSpPr/>
          <p:nvPr/>
        </p:nvSpPr>
        <p:spPr>
          <a:xfrm>
            <a:off x="1641975" y="5229687"/>
            <a:ext cx="285207" cy="27005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a:extLst>
              <a:ext uri="{FF2B5EF4-FFF2-40B4-BE49-F238E27FC236}">
                <a16:creationId xmlns:a16="http://schemas.microsoft.com/office/drawing/2014/main" id="{B63C5608-989A-4D78-AAE8-C9EE40599143}"/>
              </a:ext>
            </a:extLst>
          </p:cNvPr>
          <p:cNvSpPr/>
          <p:nvPr/>
        </p:nvSpPr>
        <p:spPr>
          <a:xfrm>
            <a:off x="4828930" y="5436057"/>
            <a:ext cx="285207" cy="27005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Rounded Corners 32">
            <a:extLst>
              <a:ext uri="{FF2B5EF4-FFF2-40B4-BE49-F238E27FC236}">
                <a16:creationId xmlns:a16="http://schemas.microsoft.com/office/drawing/2014/main" id="{77019C55-9893-42C9-A4E4-EBBB682907FD}"/>
              </a:ext>
            </a:extLst>
          </p:cNvPr>
          <p:cNvSpPr/>
          <p:nvPr/>
        </p:nvSpPr>
        <p:spPr>
          <a:xfrm>
            <a:off x="6161725" y="4782125"/>
            <a:ext cx="2070291" cy="84881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4800" b="1" dirty="0">
                <a:solidFill>
                  <a:srgbClr val="FF0000"/>
                </a:solidFill>
                <a:latin typeface="Century Gothic" panose="020B0502020202020204" pitchFamily="34" charset="0"/>
              </a:rPr>
              <a:t>1.14</a:t>
            </a:r>
          </a:p>
        </p:txBody>
      </p:sp>
      <p:sp>
        <p:nvSpPr>
          <p:cNvPr id="34" name="Rectangle: Rounded Corners 33">
            <a:extLst>
              <a:ext uri="{FF2B5EF4-FFF2-40B4-BE49-F238E27FC236}">
                <a16:creationId xmlns:a16="http://schemas.microsoft.com/office/drawing/2014/main" id="{02EAE2B3-9D13-4F8A-90D9-40BFAA68A874}"/>
              </a:ext>
            </a:extLst>
          </p:cNvPr>
          <p:cNvSpPr/>
          <p:nvPr/>
        </p:nvSpPr>
        <p:spPr>
          <a:xfrm>
            <a:off x="6161725" y="2966025"/>
            <a:ext cx="2070291" cy="84881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4800" b="1" dirty="0">
                <a:solidFill>
                  <a:srgbClr val="FF0000"/>
                </a:solidFill>
                <a:latin typeface="Century Gothic" panose="020B0502020202020204" pitchFamily="34" charset="0"/>
              </a:rPr>
              <a:t>4.11</a:t>
            </a:r>
          </a:p>
        </p:txBody>
      </p:sp>
    </p:spTree>
    <p:extLst>
      <p:ext uri="{BB962C8B-B14F-4D97-AF65-F5344CB8AC3E}">
        <p14:creationId xmlns:p14="http://schemas.microsoft.com/office/powerpoint/2010/main" val="551816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b="1" u="sng" dirty="0">
                <a:solidFill>
                  <a:srgbClr val="E7E6E6">
                    <a:lumMod val="50000"/>
                  </a:srgbClr>
                </a:solidFill>
                <a:latin typeface="Century Gothic" panose="020B0502020202020204" pitchFamily="34" charset="0"/>
              </a:rPr>
              <a:t>Introduction</a:t>
            </a:r>
            <a:br>
              <a:rPr lang="en-GB" sz="2000" u="sng" dirty="0">
                <a:solidFill>
                  <a:srgbClr val="E7E6E6">
                    <a:lumMod val="50000"/>
                  </a:srgbClr>
                </a:solidFill>
                <a:latin typeface="SassoonCRInfantMedium" panose="02000603020000020003" pitchFamily="2" charset="0"/>
              </a:rPr>
            </a:br>
            <a:endParaRPr lang="en-GB" sz="2000" u="sng" dirty="0">
              <a:solidFill>
                <a:srgbClr val="E7E6E6">
                  <a:lumMod val="50000"/>
                </a:srgbClr>
              </a:solidFill>
              <a:latin typeface="SassoonCRInfantMedium" panose="02000603020000020003" pitchFamily="2" charset="0"/>
            </a:endParaRPr>
          </a:p>
          <a:p>
            <a:pPr lvl="0" algn="ctr"/>
            <a:r>
              <a:rPr lang="en-GB" sz="2400" b="1" dirty="0">
                <a:solidFill>
                  <a:schemeClr val="bg2">
                    <a:lumMod val="25000"/>
                  </a:schemeClr>
                </a:solidFill>
                <a:latin typeface="Century Gothic" panose="020B0502020202020204" pitchFamily="34" charset="0"/>
              </a:rPr>
              <a:t>What decimals are represented by this hundred square? </a:t>
            </a:r>
          </a:p>
          <a:p>
            <a:pPr lvl="0" fontAlgn="base">
              <a:defRPr/>
            </a:pPr>
            <a:endParaRPr lang="en-GB" sz="1400" dirty="0">
              <a:solidFill>
                <a:prstClr val="black"/>
              </a:solidFill>
              <a:latin typeface="SassoonCRInfantMedium" panose="02000603020000020003" pitchFamily="2" charset="0"/>
            </a:endParaRPr>
          </a:p>
        </p:txBody>
      </p:sp>
      <p:graphicFrame>
        <p:nvGraphicFramePr>
          <p:cNvPr id="2" name="Table 1">
            <a:extLst>
              <a:ext uri="{FF2B5EF4-FFF2-40B4-BE49-F238E27FC236}">
                <a16:creationId xmlns:a16="http://schemas.microsoft.com/office/drawing/2014/main" id="{3D2427FC-4A63-43C1-8B7C-230B7D6F5551}"/>
              </a:ext>
            </a:extLst>
          </p:cNvPr>
          <p:cNvGraphicFramePr>
            <a:graphicFrameLocks noGrp="1"/>
          </p:cNvGraphicFramePr>
          <p:nvPr>
            <p:extLst>
              <p:ext uri="{D42A27DB-BD31-4B8C-83A1-F6EECF244321}">
                <p14:modId xmlns:p14="http://schemas.microsoft.com/office/powerpoint/2010/main" val="1647357036"/>
              </p:ext>
            </p:extLst>
          </p:nvPr>
        </p:nvGraphicFramePr>
        <p:xfrm>
          <a:off x="2412000" y="1849582"/>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702221394"/>
                    </a:ext>
                  </a:extLst>
                </a:gridCol>
                <a:gridCol w="432000">
                  <a:extLst>
                    <a:ext uri="{9D8B030D-6E8A-4147-A177-3AD203B41FA5}">
                      <a16:colId xmlns:a16="http://schemas.microsoft.com/office/drawing/2014/main" val="1177807938"/>
                    </a:ext>
                  </a:extLst>
                </a:gridCol>
                <a:gridCol w="432000">
                  <a:extLst>
                    <a:ext uri="{9D8B030D-6E8A-4147-A177-3AD203B41FA5}">
                      <a16:colId xmlns:a16="http://schemas.microsoft.com/office/drawing/2014/main" val="2383208659"/>
                    </a:ext>
                  </a:extLst>
                </a:gridCol>
                <a:gridCol w="432000">
                  <a:extLst>
                    <a:ext uri="{9D8B030D-6E8A-4147-A177-3AD203B41FA5}">
                      <a16:colId xmlns:a16="http://schemas.microsoft.com/office/drawing/2014/main" val="3793988217"/>
                    </a:ext>
                  </a:extLst>
                </a:gridCol>
                <a:gridCol w="432000">
                  <a:extLst>
                    <a:ext uri="{9D8B030D-6E8A-4147-A177-3AD203B41FA5}">
                      <a16:colId xmlns:a16="http://schemas.microsoft.com/office/drawing/2014/main" val="4040794397"/>
                    </a:ext>
                  </a:extLst>
                </a:gridCol>
                <a:gridCol w="432000">
                  <a:extLst>
                    <a:ext uri="{9D8B030D-6E8A-4147-A177-3AD203B41FA5}">
                      <a16:colId xmlns:a16="http://schemas.microsoft.com/office/drawing/2014/main" val="1526484987"/>
                    </a:ext>
                  </a:extLst>
                </a:gridCol>
                <a:gridCol w="432000">
                  <a:extLst>
                    <a:ext uri="{9D8B030D-6E8A-4147-A177-3AD203B41FA5}">
                      <a16:colId xmlns:a16="http://schemas.microsoft.com/office/drawing/2014/main" val="2503157005"/>
                    </a:ext>
                  </a:extLst>
                </a:gridCol>
                <a:gridCol w="432000">
                  <a:extLst>
                    <a:ext uri="{9D8B030D-6E8A-4147-A177-3AD203B41FA5}">
                      <a16:colId xmlns:a16="http://schemas.microsoft.com/office/drawing/2014/main" val="2973192466"/>
                    </a:ext>
                  </a:extLst>
                </a:gridCol>
                <a:gridCol w="432000">
                  <a:extLst>
                    <a:ext uri="{9D8B030D-6E8A-4147-A177-3AD203B41FA5}">
                      <a16:colId xmlns:a16="http://schemas.microsoft.com/office/drawing/2014/main" val="623589558"/>
                    </a:ext>
                  </a:extLst>
                </a:gridCol>
                <a:gridCol w="432000">
                  <a:extLst>
                    <a:ext uri="{9D8B030D-6E8A-4147-A177-3AD203B41FA5}">
                      <a16:colId xmlns:a16="http://schemas.microsoft.com/office/drawing/2014/main" val="2188620709"/>
                    </a:ext>
                  </a:extLst>
                </a:gridCol>
              </a:tblGrid>
              <a:tr h="432000">
                <a:tc>
                  <a:txBody>
                    <a:bodyPr/>
                    <a:lstStyle/>
                    <a:p>
                      <a:endParaRPr lang="en-GB" dirty="0"/>
                    </a:p>
                  </a:txBody>
                  <a:tcPr>
                    <a:solidFill>
                      <a:srgbClr val="00B050"/>
                    </a:solidFill>
                  </a:tcPr>
                </a:tc>
                <a:tc>
                  <a:txBody>
                    <a:bodyPr/>
                    <a:lstStyle/>
                    <a:p>
                      <a:endParaRPr lang="en-GB"/>
                    </a:p>
                  </a:txBody>
                  <a:tcPr>
                    <a:solidFill>
                      <a:srgbClr val="00B050"/>
                    </a:solidFill>
                  </a:tcPr>
                </a:tc>
                <a:tc>
                  <a:txBody>
                    <a:bodyPr/>
                    <a:lstStyle/>
                    <a:p>
                      <a:endParaRPr lang="en-GB"/>
                    </a:p>
                  </a:txBody>
                  <a:tcPr>
                    <a:solidFill>
                      <a:srgbClr val="00B050"/>
                    </a:solidFill>
                  </a:tcPr>
                </a:tc>
                <a:tc>
                  <a:txBody>
                    <a:bodyPr/>
                    <a:lstStyle/>
                    <a:p>
                      <a:endParaRPr lang="en-GB"/>
                    </a:p>
                  </a:txBody>
                  <a:tcPr>
                    <a:solidFill>
                      <a:srgbClr val="00B050"/>
                    </a:solidFill>
                  </a:tcPr>
                </a:tc>
                <a:tc>
                  <a:txBody>
                    <a:bodyPr/>
                    <a:lstStyle/>
                    <a:p>
                      <a:endParaRPr lang="en-GB" dirty="0"/>
                    </a:p>
                  </a:txBody>
                  <a:tcPr>
                    <a:solidFill>
                      <a:srgbClr val="00B0F0"/>
                    </a:solidFill>
                  </a:tcPr>
                </a:tc>
                <a:tc>
                  <a:txBody>
                    <a:bodyPr/>
                    <a:lstStyle/>
                    <a:p>
                      <a:endParaRPr lang="en-GB" dirty="0"/>
                    </a:p>
                  </a:txBody>
                  <a:tcPr>
                    <a:solidFill>
                      <a:srgbClr val="00B0F0"/>
                    </a:solidFill>
                  </a:tcPr>
                </a:tc>
                <a:tc>
                  <a:txBody>
                    <a:bodyPr/>
                    <a:lstStyle/>
                    <a:p>
                      <a:endParaRPr lang="en-GB" dirty="0"/>
                    </a:p>
                  </a:txBody>
                  <a:tcPr>
                    <a:solidFill>
                      <a:srgbClr val="7030A0"/>
                    </a:solidFill>
                  </a:tcPr>
                </a:tc>
                <a:tc>
                  <a:txBody>
                    <a:bodyPr/>
                    <a:lstStyle/>
                    <a:p>
                      <a:endParaRPr lang="en-GB"/>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extLst>
                  <a:ext uri="{0D108BD9-81ED-4DB2-BD59-A6C34878D82A}">
                    <a16:rowId xmlns:a16="http://schemas.microsoft.com/office/drawing/2014/main" val="2871759823"/>
                  </a:ext>
                </a:extLst>
              </a:tr>
              <a:tr h="432000">
                <a:tc>
                  <a:txBody>
                    <a:bodyPr/>
                    <a:lstStyle/>
                    <a:p>
                      <a:endParaRPr lang="en-GB" dirty="0"/>
                    </a:p>
                  </a:txBody>
                  <a:tcPr>
                    <a:solidFill>
                      <a:srgbClr val="00B050"/>
                    </a:solidFill>
                  </a:tcPr>
                </a:tc>
                <a:tc>
                  <a:txBody>
                    <a:bodyPr/>
                    <a:lstStyle/>
                    <a:p>
                      <a:endParaRPr lang="en-GB" dirty="0"/>
                    </a:p>
                  </a:txBody>
                  <a:tcPr>
                    <a:solidFill>
                      <a:srgbClr val="00B050"/>
                    </a:solidFill>
                  </a:tcPr>
                </a:tc>
                <a:tc>
                  <a:txBody>
                    <a:bodyPr/>
                    <a:lstStyle/>
                    <a:p>
                      <a:endParaRPr lang="en-GB"/>
                    </a:p>
                  </a:txBody>
                  <a:tcPr>
                    <a:solidFill>
                      <a:srgbClr val="00B050"/>
                    </a:solidFill>
                  </a:tcPr>
                </a:tc>
                <a:tc>
                  <a:txBody>
                    <a:bodyPr/>
                    <a:lstStyle/>
                    <a:p>
                      <a:endParaRPr lang="en-GB"/>
                    </a:p>
                  </a:txBody>
                  <a:tcPr>
                    <a:solidFill>
                      <a:srgbClr val="00B050"/>
                    </a:solidFill>
                  </a:tcPr>
                </a:tc>
                <a:tc>
                  <a:txBody>
                    <a:bodyPr/>
                    <a:lstStyle/>
                    <a:p>
                      <a:endParaRPr lang="en-GB" dirty="0"/>
                    </a:p>
                  </a:txBody>
                  <a:tcPr>
                    <a:solidFill>
                      <a:srgbClr val="00B0F0"/>
                    </a:solidFill>
                  </a:tcPr>
                </a:tc>
                <a:tc>
                  <a:txBody>
                    <a:bodyPr/>
                    <a:lstStyle/>
                    <a:p>
                      <a:endParaRPr lang="en-GB" dirty="0"/>
                    </a:p>
                  </a:txBody>
                  <a:tcPr>
                    <a:solidFill>
                      <a:srgbClr val="00B0F0"/>
                    </a:solidFill>
                  </a:tcPr>
                </a:tc>
                <a:tc>
                  <a:txBody>
                    <a:bodyPr/>
                    <a:lstStyle/>
                    <a:p>
                      <a:endParaRPr lang="en-GB" dirty="0"/>
                    </a:p>
                  </a:txBody>
                  <a:tcPr>
                    <a:solidFill>
                      <a:srgbClr val="7030A0"/>
                    </a:solidFill>
                  </a:tcPr>
                </a:tc>
                <a:tc>
                  <a:txBody>
                    <a:bodyPr/>
                    <a:lstStyle/>
                    <a:p>
                      <a:endParaRPr lang="en-GB"/>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extLst>
                  <a:ext uri="{0D108BD9-81ED-4DB2-BD59-A6C34878D82A}">
                    <a16:rowId xmlns:a16="http://schemas.microsoft.com/office/drawing/2014/main" val="3409613166"/>
                  </a:ext>
                </a:extLst>
              </a:tr>
              <a:tr h="432000">
                <a:tc>
                  <a:txBody>
                    <a:bodyPr/>
                    <a:lstStyle/>
                    <a:p>
                      <a:endParaRPr lang="en-GB"/>
                    </a:p>
                  </a:txBody>
                  <a:tcPr>
                    <a:solidFill>
                      <a:srgbClr val="00B050"/>
                    </a:solidFill>
                  </a:tcPr>
                </a:tc>
                <a:tc>
                  <a:txBody>
                    <a:bodyPr/>
                    <a:lstStyle/>
                    <a:p>
                      <a:endParaRPr lang="en-GB" dirty="0"/>
                    </a:p>
                  </a:txBody>
                  <a:tcPr>
                    <a:solidFill>
                      <a:srgbClr val="00B050"/>
                    </a:solidFill>
                  </a:tcPr>
                </a:tc>
                <a:tc>
                  <a:txBody>
                    <a:bodyPr/>
                    <a:lstStyle/>
                    <a:p>
                      <a:endParaRPr lang="en-GB" dirty="0"/>
                    </a:p>
                  </a:txBody>
                  <a:tcPr>
                    <a:solidFill>
                      <a:srgbClr val="00B050"/>
                    </a:solidFill>
                  </a:tcPr>
                </a:tc>
                <a:tc>
                  <a:txBody>
                    <a:bodyPr/>
                    <a:lstStyle/>
                    <a:p>
                      <a:endParaRPr lang="en-GB" dirty="0"/>
                    </a:p>
                  </a:txBody>
                  <a:tcPr>
                    <a:solidFill>
                      <a:srgbClr val="00B050"/>
                    </a:solidFill>
                  </a:tcPr>
                </a:tc>
                <a:tc>
                  <a:txBody>
                    <a:bodyPr/>
                    <a:lstStyle/>
                    <a:p>
                      <a:endParaRPr lang="en-GB" dirty="0"/>
                    </a:p>
                  </a:txBody>
                  <a:tcPr>
                    <a:solidFill>
                      <a:srgbClr val="00B0F0"/>
                    </a:solidFill>
                  </a:tcPr>
                </a:tc>
                <a:tc>
                  <a:txBody>
                    <a:bodyPr/>
                    <a:lstStyle/>
                    <a:p>
                      <a:endParaRPr lang="en-GB" dirty="0"/>
                    </a:p>
                  </a:txBody>
                  <a:tcPr>
                    <a:solidFill>
                      <a:srgbClr val="00B0F0"/>
                    </a:solidFill>
                  </a:tcPr>
                </a:tc>
                <a:tc>
                  <a:txBody>
                    <a:bodyPr/>
                    <a:lstStyle/>
                    <a:p>
                      <a:endParaRPr lang="en-GB" dirty="0"/>
                    </a:p>
                  </a:txBody>
                  <a:tcPr>
                    <a:solidFill>
                      <a:srgbClr val="7030A0"/>
                    </a:solidFill>
                  </a:tcPr>
                </a:tc>
                <a:tc>
                  <a:txBody>
                    <a:bodyPr/>
                    <a:lstStyle/>
                    <a:p>
                      <a:endParaRPr lang="en-GB"/>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extLst>
                  <a:ext uri="{0D108BD9-81ED-4DB2-BD59-A6C34878D82A}">
                    <a16:rowId xmlns:a16="http://schemas.microsoft.com/office/drawing/2014/main" val="1334333653"/>
                  </a:ext>
                </a:extLst>
              </a:tr>
              <a:tr h="432000">
                <a:tc>
                  <a:txBody>
                    <a:bodyPr/>
                    <a:lstStyle/>
                    <a:p>
                      <a:endParaRPr lang="en-GB"/>
                    </a:p>
                  </a:txBody>
                  <a:tcPr>
                    <a:solidFill>
                      <a:srgbClr val="00B050"/>
                    </a:solidFill>
                  </a:tcPr>
                </a:tc>
                <a:tc>
                  <a:txBody>
                    <a:bodyPr/>
                    <a:lstStyle/>
                    <a:p>
                      <a:endParaRPr lang="en-GB"/>
                    </a:p>
                  </a:txBody>
                  <a:tcPr>
                    <a:solidFill>
                      <a:srgbClr val="00B050"/>
                    </a:solidFill>
                  </a:tcPr>
                </a:tc>
                <a:tc>
                  <a:txBody>
                    <a:bodyPr/>
                    <a:lstStyle/>
                    <a:p>
                      <a:endParaRPr lang="en-GB"/>
                    </a:p>
                  </a:txBody>
                  <a:tcPr>
                    <a:solidFill>
                      <a:srgbClr val="00B050"/>
                    </a:solidFill>
                  </a:tcPr>
                </a:tc>
                <a:tc>
                  <a:txBody>
                    <a:bodyPr/>
                    <a:lstStyle/>
                    <a:p>
                      <a:endParaRPr lang="en-GB" dirty="0"/>
                    </a:p>
                  </a:txBody>
                  <a:tcPr>
                    <a:solidFill>
                      <a:srgbClr val="00B050"/>
                    </a:solidFill>
                  </a:tcPr>
                </a:tc>
                <a:tc>
                  <a:txBody>
                    <a:bodyPr/>
                    <a:lstStyle/>
                    <a:p>
                      <a:endParaRPr lang="en-GB"/>
                    </a:p>
                  </a:txBody>
                  <a:tcPr>
                    <a:solidFill>
                      <a:srgbClr val="00B0F0"/>
                    </a:solidFill>
                  </a:tcPr>
                </a:tc>
                <a:tc>
                  <a:txBody>
                    <a:bodyPr/>
                    <a:lstStyle/>
                    <a:p>
                      <a:endParaRPr lang="en-GB" dirty="0"/>
                    </a:p>
                  </a:txBody>
                  <a:tcPr>
                    <a:solidFill>
                      <a:srgbClr val="00B0F0"/>
                    </a:solidFill>
                  </a:tcPr>
                </a:tc>
                <a:tc>
                  <a:txBody>
                    <a:bodyPr/>
                    <a:lstStyle/>
                    <a:p>
                      <a:endParaRPr lang="en-GB"/>
                    </a:p>
                  </a:txBody>
                  <a:tcPr>
                    <a:solidFill>
                      <a:srgbClr val="7030A0"/>
                    </a:solidFill>
                  </a:tcPr>
                </a:tc>
                <a:tc>
                  <a:txBody>
                    <a:bodyPr/>
                    <a:lstStyle/>
                    <a:p>
                      <a:endParaRPr lang="en-GB"/>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extLst>
                  <a:ext uri="{0D108BD9-81ED-4DB2-BD59-A6C34878D82A}">
                    <a16:rowId xmlns:a16="http://schemas.microsoft.com/office/drawing/2014/main" val="2715472666"/>
                  </a:ext>
                </a:extLst>
              </a:tr>
              <a:tr h="432000">
                <a:tc>
                  <a:txBody>
                    <a:bodyPr/>
                    <a:lstStyle/>
                    <a:p>
                      <a:endParaRPr lang="en-GB" dirty="0"/>
                    </a:p>
                  </a:txBody>
                  <a:tcPr>
                    <a:solidFill>
                      <a:srgbClr val="FFC000"/>
                    </a:solidFill>
                  </a:tcPr>
                </a:tc>
                <a:tc>
                  <a:txBody>
                    <a:bodyPr/>
                    <a:lstStyle/>
                    <a:p>
                      <a:endParaRPr lang="en-GB"/>
                    </a:p>
                  </a:txBody>
                  <a:tcPr>
                    <a:solidFill>
                      <a:srgbClr val="FFC000"/>
                    </a:solidFill>
                  </a:tcPr>
                </a:tc>
                <a:tc>
                  <a:txBody>
                    <a:bodyPr/>
                    <a:lstStyle/>
                    <a:p>
                      <a:endParaRPr lang="en-GB"/>
                    </a:p>
                  </a:txBody>
                  <a:tcPr>
                    <a:solidFill>
                      <a:srgbClr val="FFC000"/>
                    </a:solidFill>
                  </a:tcPr>
                </a:tc>
                <a:tc>
                  <a:txBody>
                    <a:bodyPr/>
                    <a:lstStyle/>
                    <a:p>
                      <a:endParaRPr lang="en-GB" dirty="0"/>
                    </a:p>
                  </a:txBody>
                  <a:tcPr>
                    <a:solidFill>
                      <a:srgbClr val="FFC000"/>
                    </a:solidFill>
                  </a:tcPr>
                </a:tc>
                <a:tc>
                  <a:txBody>
                    <a:bodyPr/>
                    <a:lstStyle/>
                    <a:p>
                      <a:endParaRPr lang="en-GB" dirty="0"/>
                    </a:p>
                  </a:txBody>
                  <a:tcPr>
                    <a:solidFill>
                      <a:srgbClr val="00B0F0"/>
                    </a:solidFill>
                  </a:tcPr>
                </a:tc>
                <a:tc>
                  <a:txBody>
                    <a:bodyPr/>
                    <a:lstStyle/>
                    <a:p>
                      <a:endParaRPr lang="en-GB" dirty="0"/>
                    </a:p>
                  </a:txBody>
                  <a:tcPr>
                    <a:solidFill>
                      <a:srgbClr val="00B0F0"/>
                    </a:solidFill>
                  </a:tcPr>
                </a:tc>
                <a:tc>
                  <a:txBody>
                    <a:bodyPr/>
                    <a:lstStyle/>
                    <a:p>
                      <a:endParaRPr lang="en-GB" dirty="0"/>
                    </a:p>
                  </a:txBody>
                  <a:tcPr>
                    <a:solidFill>
                      <a:srgbClr val="7030A0"/>
                    </a:solidFill>
                  </a:tcPr>
                </a:tc>
                <a:tc>
                  <a:txBody>
                    <a:bodyPr/>
                    <a:lstStyle/>
                    <a:p>
                      <a:endParaRPr lang="en-GB" dirty="0"/>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extLst>
                  <a:ext uri="{0D108BD9-81ED-4DB2-BD59-A6C34878D82A}">
                    <a16:rowId xmlns:a16="http://schemas.microsoft.com/office/drawing/2014/main" val="3481739156"/>
                  </a:ext>
                </a:extLst>
              </a:tr>
              <a:tr h="432000">
                <a:tc>
                  <a:txBody>
                    <a:bodyPr/>
                    <a:lstStyle/>
                    <a:p>
                      <a:endParaRPr lang="en-GB"/>
                    </a:p>
                  </a:txBody>
                  <a:tcPr>
                    <a:solidFill>
                      <a:srgbClr val="FFC000"/>
                    </a:solidFill>
                  </a:tcPr>
                </a:tc>
                <a:tc>
                  <a:txBody>
                    <a:bodyPr/>
                    <a:lstStyle/>
                    <a:p>
                      <a:endParaRPr lang="en-GB" dirty="0"/>
                    </a:p>
                  </a:txBody>
                  <a:tcPr>
                    <a:solidFill>
                      <a:srgbClr val="FFC000"/>
                    </a:solidFill>
                  </a:tcPr>
                </a:tc>
                <a:tc>
                  <a:txBody>
                    <a:bodyPr/>
                    <a:lstStyle/>
                    <a:p>
                      <a:endParaRPr lang="en-GB" dirty="0"/>
                    </a:p>
                  </a:txBody>
                  <a:tcPr>
                    <a:solidFill>
                      <a:srgbClr val="FFC000"/>
                    </a:solidFill>
                  </a:tcPr>
                </a:tc>
                <a:tc>
                  <a:txBody>
                    <a:bodyPr/>
                    <a:lstStyle/>
                    <a:p>
                      <a:endParaRPr lang="en-GB" dirty="0"/>
                    </a:p>
                  </a:txBody>
                  <a:tcPr>
                    <a:solidFill>
                      <a:srgbClr val="FFC000"/>
                    </a:solidFill>
                  </a:tcPr>
                </a:tc>
                <a:tc>
                  <a:txBody>
                    <a:bodyPr/>
                    <a:lstStyle/>
                    <a:p>
                      <a:endParaRPr lang="en-GB"/>
                    </a:p>
                  </a:txBody>
                  <a:tcPr>
                    <a:solidFill>
                      <a:srgbClr val="00B0F0"/>
                    </a:solidFill>
                  </a:tcPr>
                </a:tc>
                <a:tc>
                  <a:txBody>
                    <a:bodyPr/>
                    <a:lstStyle/>
                    <a:p>
                      <a:endParaRPr lang="en-GB" dirty="0"/>
                    </a:p>
                  </a:txBody>
                  <a:tcPr>
                    <a:solidFill>
                      <a:srgbClr val="00B0F0"/>
                    </a:solidFill>
                  </a:tcPr>
                </a:tc>
                <a:tc>
                  <a:txBody>
                    <a:bodyPr/>
                    <a:lstStyle/>
                    <a:p>
                      <a:endParaRPr lang="en-GB"/>
                    </a:p>
                  </a:txBody>
                  <a:tcPr>
                    <a:solidFill>
                      <a:srgbClr val="7030A0"/>
                    </a:solidFill>
                  </a:tcPr>
                </a:tc>
                <a:tc>
                  <a:txBody>
                    <a:bodyPr/>
                    <a:lstStyle/>
                    <a:p>
                      <a:endParaRPr lang="en-GB" dirty="0"/>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extLst>
                  <a:ext uri="{0D108BD9-81ED-4DB2-BD59-A6C34878D82A}">
                    <a16:rowId xmlns:a16="http://schemas.microsoft.com/office/drawing/2014/main" val="2298575422"/>
                  </a:ext>
                </a:extLst>
              </a:tr>
              <a:tr h="432000">
                <a:tc>
                  <a:txBody>
                    <a:bodyPr/>
                    <a:lstStyle/>
                    <a:p>
                      <a:endParaRPr lang="en-GB"/>
                    </a:p>
                  </a:txBody>
                  <a:tcPr>
                    <a:solidFill>
                      <a:srgbClr val="FFC000"/>
                    </a:solidFill>
                  </a:tcPr>
                </a:tc>
                <a:tc>
                  <a:txBody>
                    <a:bodyPr/>
                    <a:lstStyle/>
                    <a:p>
                      <a:endParaRPr lang="en-GB" dirty="0"/>
                    </a:p>
                  </a:txBody>
                  <a:tcPr>
                    <a:solidFill>
                      <a:srgbClr val="FFC000"/>
                    </a:solidFill>
                  </a:tcPr>
                </a:tc>
                <a:tc>
                  <a:txBody>
                    <a:bodyPr/>
                    <a:lstStyle/>
                    <a:p>
                      <a:endParaRPr lang="en-GB" dirty="0"/>
                    </a:p>
                  </a:txBody>
                  <a:tcPr>
                    <a:solidFill>
                      <a:srgbClr val="FFC000"/>
                    </a:solidFill>
                  </a:tcPr>
                </a:tc>
                <a:tc>
                  <a:txBody>
                    <a:bodyPr/>
                    <a:lstStyle/>
                    <a:p>
                      <a:endParaRPr lang="en-GB" dirty="0"/>
                    </a:p>
                  </a:txBody>
                  <a:tcPr>
                    <a:solidFill>
                      <a:srgbClr val="FFC000"/>
                    </a:solidFill>
                  </a:tcPr>
                </a:tc>
                <a:tc>
                  <a:txBody>
                    <a:bodyPr/>
                    <a:lstStyle/>
                    <a:p>
                      <a:endParaRPr lang="en-GB" dirty="0"/>
                    </a:p>
                  </a:txBody>
                  <a:tcPr>
                    <a:solidFill>
                      <a:srgbClr val="00B0F0"/>
                    </a:solidFill>
                  </a:tcPr>
                </a:tc>
                <a:tc>
                  <a:txBody>
                    <a:bodyPr/>
                    <a:lstStyle/>
                    <a:p>
                      <a:endParaRPr lang="en-GB" dirty="0"/>
                    </a:p>
                  </a:txBody>
                  <a:tcPr>
                    <a:solidFill>
                      <a:srgbClr val="00B0F0"/>
                    </a:solidFill>
                  </a:tcPr>
                </a:tc>
                <a:tc>
                  <a:txBody>
                    <a:bodyPr/>
                    <a:lstStyle/>
                    <a:p>
                      <a:endParaRPr lang="en-GB"/>
                    </a:p>
                  </a:txBody>
                  <a:tcPr>
                    <a:solidFill>
                      <a:srgbClr val="7030A0"/>
                    </a:solidFill>
                  </a:tcPr>
                </a:tc>
                <a:tc>
                  <a:txBody>
                    <a:bodyPr/>
                    <a:lstStyle/>
                    <a:p>
                      <a:endParaRPr lang="en-GB" dirty="0"/>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extLst>
                  <a:ext uri="{0D108BD9-81ED-4DB2-BD59-A6C34878D82A}">
                    <a16:rowId xmlns:a16="http://schemas.microsoft.com/office/drawing/2014/main" val="551469968"/>
                  </a:ext>
                </a:extLst>
              </a:tr>
              <a:tr h="432000">
                <a:tc>
                  <a:txBody>
                    <a:bodyPr/>
                    <a:lstStyle/>
                    <a:p>
                      <a:endParaRPr lang="en-GB"/>
                    </a:p>
                  </a:txBody>
                  <a:tcPr>
                    <a:solidFill>
                      <a:srgbClr val="FFC000"/>
                    </a:solidFill>
                  </a:tcPr>
                </a:tc>
                <a:tc>
                  <a:txBody>
                    <a:bodyPr/>
                    <a:lstStyle/>
                    <a:p>
                      <a:endParaRPr lang="en-GB"/>
                    </a:p>
                  </a:txBody>
                  <a:tcPr>
                    <a:solidFill>
                      <a:srgbClr val="FFC000"/>
                    </a:solidFill>
                  </a:tcPr>
                </a:tc>
                <a:tc>
                  <a:txBody>
                    <a:bodyPr/>
                    <a:lstStyle/>
                    <a:p>
                      <a:endParaRPr lang="en-GB" dirty="0"/>
                    </a:p>
                  </a:txBody>
                  <a:tcPr>
                    <a:solidFill>
                      <a:srgbClr val="FFC000"/>
                    </a:solidFill>
                  </a:tcPr>
                </a:tc>
                <a:tc>
                  <a:txBody>
                    <a:bodyPr/>
                    <a:lstStyle/>
                    <a:p>
                      <a:endParaRPr lang="en-GB" dirty="0"/>
                    </a:p>
                  </a:txBody>
                  <a:tcPr>
                    <a:solidFill>
                      <a:srgbClr val="FFC000"/>
                    </a:solidFill>
                  </a:tcPr>
                </a:tc>
                <a:tc>
                  <a:txBody>
                    <a:bodyPr/>
                    <a:lstStyle/>
                    <a:p>
                      <a:endParaRPr lang="en-GB"/>
                    </a:p>
                  </a:txBody>
                  <a:tcPr>
                    <a:solidFill>
                      <a:srgbClr val="00B0F0"/>
                    </a:solidFill>
                  </a:tcPr>
                </a:tc>
                <a:tc>
                  <a:txBody>
                    <a:bodyPr/>
                    <a:lstStyle/>
                    <a:p>
                      <a:endParaRPr lang="en-GB" dirty="0"/>
                    </a:p>
                  </a:txBody>
                  <a:tcPr>
                    <a:solidFill>
                      <a:srgbClr val="00B0F0"/>
                    </a:solidFill>
                  </a:tcPr>
                </a:tc>
                <a:tc>
                  <a:txBody>
                    <a:bodyPr/>
                    <a:lstStyle/>
                    <a:p>
                      <a:endParaRPr lang="en-GB"/>
                    </a:p>
                  </a:txBody>
                  <a:tcPr>
                    <a:solidFill>
                      <a:srgbClr val="7030A0"/>
                    </a:solidFill>
                  </a:tcPr>
                </a:tc>
                <a:tc>
                  <a:txBody>
                    <a:bodyPr/>
                    <a:lstStyle/>
                    <a:p>
                      <a:endParaRPr lang="en-GB" dirty="0"/>
                    </a:p>
                  </a:txBody>
                  <a:tcPr>
                    <a:solidFill>
                      <a:srgbClr val="7030A0"/>
                    </a:solidFill>
                  </a:tcPr>
                </a:tc>
                <a:tc>
                  <a:txBody>
                    <a:bodyPr/>
                    <a:lstStyle/>
                    <a:p>
                      <a:endParaRPr lang="en-GB" dirty="0"/>
                    </a:p>
                  </a:txBody>
                  <a:tcPr>
                    <a:solidFill>
                      <a:srgbClr val="7030A0"/>
                    </a:solidFill>
                  </a:tcPr>
                </a:tc>
                <a:tc>
                  <a:txBody>
                    <a:bodyPr/>
                    <a:lstStyle/>
                    <a:p>
                      <a:endParaRPr lang="en-GB" dirty="0"/>
                    </a:p>
                  </a:txBody>
                  <a:tcPr>
                    <a:solidFill>
                      <a:srgbClr val="FF0000"/>
                    </a:solidFill>
                  </a:tcPr>
                </a:tc>
                <a:extLst>
                  <a:ext uri="{0D108BD9-81ED-4DB2-BD59-A6C34878D82A}">
                    <a16:rowId xmlns:a16="http://schemas.microsoft.com/office/drawing/2014/main" val="1203794185"/>
                  </a:ext>
                </a:extLst>
              </a:tr>
              <a:tr h="432000">
                <a:tc>
                  <a:txBody>
                    <a:bodyPr/>
                    <a:lstStyle/>
                    <a:p>
                      <a:endParaRPr lang="en-GB"/>
                    </a:p>
                  </a:txBody>
                  <a:tcPr>
                    <a:solidFill>
                      <a:srgbClr val="FFC000"/>
                    </a:solidFill>
                  </a:tcPr>
                </a:tc>
                <a:tc>
                  <a:txBody>
                    <a:bodyPr/>
                    <a:lstStyle/>
                    <a:p>
                      <a:endParaRPr lang="en-GB"/>
                    </a:p>
                  </a:txBody>
                  <a:tcPr>
                    <a:solidFill>
                      <a:srgbClr val="FFC000"/>
                    </a:solidFill>
                  </a:tcPr>
                </a:tc>
                <a:tc>
                  <a:txBody>
                    <a:bodyPr/>
                    <a:lstStyle/>
                    <a:p>
                      <a:endParaRPr lang="en-GB"/>
                    </a:p>
                  </a:txBody>
                  <a:tcPr>
                    <a:solidFill>
                      <a:srgbClr val="FFC000"/>
                    </a:solidFill>
                  </a:tcPr>
                </a:tc>
                <a:tc>
                  <a:txBody>
                    <a:bodyPr/>
                    <a:lstStyle/>
                    <a:p>
                      <a:endParaRPr lang="en-GB" dirty="0"/>
                    </a:p>
                  </a:txBody>
                  <a:tcPr>
                    <a:solidFill>
                      <a:srgbClr val="FFC000"/>
                    </a:solidFill>
                  </a:tcPr>
                </a:tc>
                <a:tc>
                  <a:txBody>
                    <a:bodyPr/>
                    <a:lstStyle/>
                    <a:p>
                      <a:endParaRPr lang="en-GB"/>
                    </a:p>
                  </a:txBody>
                  <a:tcPr>
                    <a:solidFill>
                      <a:srgbClr val="00B0F0"/>
                    </a:solidFill>
                  </a:tcPr>
                </a:tc>
                <a:tc>
                  <a:txBody>
                    <a:bodyPr/>
                    <a:lstStyle/>
                    <a:p>
                      <a:endParaRPr lang="en-GB" dirty="0"/>
                    </a:p>
                  </a:txBody>
                  <a:tcPr>
                    <a:solidFill>
                      <a:srgbClr val="00B0F0"/>
                    </a:solidFill>
                  </a:tcPr>
                </a:tc>
                <a:tc>
                  <a:txBody>
                    <a:bodyPr/>
                    <a:lstStyle/>
                    <a:p>
                      <a:endParaRPr lang="en-GB"/>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tc>
                  <a:txBody>
                    <a:bodyPr/>
                    <a:lstStyle/>
                    <a:p>
                      <a:endParaRPr lang="en-GB" dirty="0"/>
                    </a:p>
                  </a:txBody>
                  <a:tcPr>
                    <a:solidFill>
                      <a:srgbClr val="FF0000"/>
                    </a:solidFill>
                  </a:tcPr>
                </a:tc>
                <a:extLst>
                  <a:ext uri="{0D108BD9-81ED-4DB2-BD59-A6C34878D82A}">
                    <a16:rowId xmlns:a16="http://schemas.microsoft.com/office/drawing/2014/main" val="4045765682"/>
                  </a:ext>
                </a:extLst>
              </a:tr>
              <a:tr h="432000">
                <a:tc>
                  <a:txBody>
                    <a:bodyPr/>
                    <a:lstStyle/>
                    <a:p>
                      <a:endParaRPr lang="en-GB"/>
                    </a:p>
                  </a:txBody>
                  <a:tcPr>
                    <a:solidFill>
                      <a:srgbClr val="FFC000"/>
                    </a:solidFill>
                  </a:tcPr>
                </a:tc>
                <a:tc>
                  <a:txBody>
                    <a:bodyPr/>
                    <a:lstStyle/>
                    <a:p>
                      <a:endParaRPr lang="en-GB"/>
                    </a:p>
                  </a:txBody>
                  <a:tcPr>
                    <a:solidFill>
                      <a:srgbClr val="FFC000"/>
                    </a:solidFill>
                  </a:tcPr>
                </a:tc>
                <a:tc>
                  <a:txBody>
                    <a:bodyPr/>
                    <a:lstStyle/>
                    <a:p>
                      <a:endParaRPr lang="en-GB"/>
                    </a:p>
                  </a:txBody>
                  <a:tcPr>
                    <a:solidFill>
                      <a:srgbClr val="FFC000"/>
                    </a:solidFill>
                  </a:tcPr>
                </a:tc>
                <a:tc>
                  <a:txBody>
                    <a:bodyPr/>
                    <a:lstStyle/>
                    <a:p>
                      <a:endParaRPr lang="en-GB" dirty="0"/>
                    </a:p>
                  </a:txBody>
                  <a:tcPr>
                    <a:solidFill>
                      <a:srgbClr val="FFC000"/>
                    </a:solidFill>
                  </a:tcPr>
                </a:tc>
                <a:tc>
                  <a:txBody>
                    <a:bodyPr/>
                    <a:lstStyle/>
                    <a:p>
                      <a:endParaRPr lang="en-GB"/>
                    </a:p>
                  </a:txBody>
                  <a:tcPr>
                    <a:solidFill>
                      <a:srgbClr val="00B0F0"/>
                    </a:solidFill>
                  </a:tcPr>
                </a:tc>
                <a:tc>
                  <a:txBody>
                    <a:bodyPr/>
                    <a:lstStyle/>
                    <a:p>
                      <a:endParaRPr lang="en-GB" dirty="0"/>
                    </a:p>
                  </a:txBody>
                  <a:tcPr>
                    <a:solidFill>
                      <a:srgbClr val="00B0F0"/>
                    </a:solidFill>
                  </a:tcPr>
                </a:tc>
                <a:tc>
                  <a:txBody>
                    <a:bodyPr/>
                    <a:lstStyle/>
                    <a:p>
                      <a:endParaRPr lang="en-GB"/>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tc>
                  <a:txBody>
                    <a:bodyPr/>
                    <a:lstStyle/>
                    <a:p>
                      <a:endParaRPr lang="en-GB" dirty="0"/>
                    </a:p>
                  </a:txBody>
                  <a:tcPr>
                    <a:solidFill>
                      <a:srgbClr val="FF0000"/>
                    </a:solidFill>
                  </a:tcPr>
                </a:tc>
                <a:extLst>
                  <a:ext uri="{0D108BD9-81ED-4DB2-BD59-A6C34878D82A}">
                    <a16:rowId xmlns:a16="http://schemas.microsoft.com/office/drawing/2014/main" val="80569401"/>
                  </a:ext>
                </a:extLst>
              </a:tr>
            </a:tbl>
          </a:graphicData>
        </a:graphic>
      </p:graphicFrame>
    </p:spTree>
    <p:extLst>
      <p:ext uri="{BB962C8B-B14F-4D97-AF65-F5344CB8AC3E}">
        <p14:creationId xmlns:p14="http://schemas.microsoft.com/office/powerpoint/2010/main" val="1049388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b="1" u="sng" dirty="0">
                <a:solidFill>
                  <a:srgbClr val="E7E6E6">
                    <a:lumMod val="50000"/>
                  </a:srgbClr>
                </a:solidFill>
                <a:latin typeface="Century Gothic" panose="020B0502020202020204" pitchFamily="34" charset="0"/>
              </a:rPr>
              <a:t>Introduction</a:t>
            </a:r>
            <a:br>
              <a:rPr lang="en-GB" sz="2000" u="sng" dirty="0">
                <a:solidFill>
                  <a:srgbClr val="E7E6E6">
                    <a:lumMod val="50000"/>
                  </a:srgbClr>
                </a:solidFill>
                <a:latin typeface="SassoonCRInfantMedium" panose="02000603020000020003" pitchFamily="2" charset="0"/>
              </a:rPr>
            </a:br>
            <a:endParaRPr lang="en-GB" sz="2000" u="sng" dirty="0">
              <a:solidFill>
                <a:srgbClr val="E7E6E6">
                  <a:lumMod val="50000"/>
                </a:srgbClr>
              </a:solidFill>
              <a:latin typeface="SassoonCRInfantMedium" panose="02000603020000020003" pitchFamily="2" charset="0"/>
            </a:endParaRPr>
          </a:p>
          <a:p>
            <a:pPr lvl="0" algn="ctr"/>
            <a:r>
              <a:rPr lang="en-GB" sz="2400" b="1" dirty="0">
                <a:solidFill>
                  <a:schemeClr val="bg2">
                    <a:lumMod val="25000"/>
                  </a:schemeClr>
                </a:solidFill>
                <a:latin typeface="Century Gothic" panose="020B0502020202020204" pitchFamily="34" charset="0"/>
              </a:rPr>
              <a:t>What decimals are represented by this hundred square? </a:t>
            </a:r>
          </a:p>
          <a:p>
            <a:pPr lvl="0" fontAlgn="base">
              <a:defRPr/>
            </a:pPr>
            <a:endParaRPr lang="en-GB" sz="1400" dirty="0">
              <a:solidFill>
                <a:prstClr val="black"/>
              </a:solidFill>
              <a:latin typeface="SassoonCRInfantMedium" panose="02000603020000020003" pitchFamily="2" charset="0"/>
            </a:endParaRPr>
          </a:p>
        </p:txBody>
      </p:sp>
      <p:sp>
        <p:nvSpPr>
          <p:cNvPr id="3" name="TextBox 2">
            <a:extLst>
              <a:ext uri="{FF2B5EF4-FFF2-40B4-BE49-F238E27FC236}">
                <a16:creationId xmlns:a16="http://schemas.microsoft.com/office/drawing/2014/main" id="{77E61B1A-3C60-40FD-84E6-7B553DD78FEA}"/>
              </a:ext>
            </a:extLst>
          </p:cNvPr>
          <p:cNvSpPr txBox="1"/>
          <p:nvPr/>
        </p:nvSpPr>
        <p:spPr>
          <a:xfrm>
            <a:off x="7369311" y="2101491"/>
            <a:ext cx="1828800" cy="3170099"/>
          </a:xfrm>
          <a:prstGeom prst="rect">
            <a:avLst/>
          </a:prstGeom>
          <a:noFill/>
        </p:spPr>
        <p:txBody>
          <a:bodyPr wrap="square" rtlCol="0">
            <a:spAutoFit/>
          </a:bodyPr>
          <a:lstStyle/>
          <a:p>
            <a:r>
              <a:rPr lang="en-GB" sz="4000" b="1" dirty="0">
                <a:solidFill>
                  <a:srgbClr val="00B050"/>
                </a:solidFill>
                <a:latin typeface="Century Gothic" panose="020B0502020202020204" pitchFamily="34" charset="0"/>
              </a:rPr>
              <a:t>0.16</a:t>
            </a:r>
          </a:p>
          <a:p>
            <a:r>
              <a:rPr lang="en-GB" sz="4000" b="1" dirty="0">
                <a:solidFill>
                  <a:srgbClr val="FFC000"/>
                </a:solidFill>
                <a:latin typeface="Century Gothic" panose="020B0502020202020204" pitchFamily="34" charset="0"/>
              </a:rPr>
              <a:t>0.24</a:t>
            </a:r>
          </a:p>
          <a:p>
            <a:r>
              <a:rPr lang="en-GB" sz="4000" b="1" dirty="0">
                <a:solidFill>
                  <a:srgbClr val="00B0F0"/>
                </a:solidFill>
                <a:latin typeface="Century Gothic" panose="020B0502020202020204" pitchFamily="34" charset="0"/>
              </a:rPr>
              <a:t>0.2</a:t>
            </a:r>
          </a:p>
          <a:p>
            <a:r>
              <a:rPr lang="en-GB" sz="4000" b="1" dirty="0">
                <a:solidFill>
                  <a:srgbClr val="7030A0"/>
                </a:solidFill>
                <a:latin typeface="Century Gothic" panose="020B0502020202020204" pitchFamily="34" charset="0"/>
              </a:rPr>
              <a:t>0.37</a:t>
            </a:r>
          </a:p>
          <a:p>
            <a:r>
              <a:rPr lang="en-GB" sz="4000" b="1" dirty="0">
                <a:solidFill>
                  <a:srgbClr val="FF0000"/>
                </a:solidFill>
                <a:latin typeface="Century Gothic" panose="020B0502020202020204" pitchFamily="34" charset="0"/>
              </a:rPr>
              <a:t>0.03</a:t>
            </a:r>
            <a:endParaRPr lang="en-GB" sz="1600" b="1" dirty="0">
              <a:solidFill>
                <a:srgbClr val="FF0000"/>
              </a:solidFill>
              <a:latin typeface="Century Gothic" panose="020B0502020202020204" pitchFamily="34" charset="0"/>
            </a:endParaRPr>
          </a:p>
        </p:txBody>
      </p:sp>
      <p:graphicFrame>
        <p:nvGraphicFramePr>
          <p:cNvPr id="10" name="Table 9">
            <a:extLst>
              <a:ext uri="{FF2B5EF4-FFF2-40B4-BE49-F238E27FC236}">
                <a16:creationId xmlns:a16="http://schemas.microsoft.com/office/drawing/2014/main" id="{E8AC9D7E-C1DB-4DCB-B4A9-0DCD2F3B487E}"/>
              </a:ext>
            </a:extLst>
          </p:cNvPr>
          <p:cNvGraphicFramePr>
            <a:graphicFrameLocks noGrp="1"/>
          </p:cNvGraphicFramePr>
          <p:nvPr>
            <p:extLst>
              <p:ext uri="{D42A27DB-BD31-4B8C-83A1-F6EECF244321}">
                <p14:modId xmlns:p14="http://schemas.microsoft.com/office/powerpoint/2010/main" val="990272117"/>
              </p:ext>
            </p:extLst>
          </p:nvPr>
        </p:nvGraphicFramePr>
        <p:xfrm>
          <a:off x="2412000" y="1849582"/>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702221394"/>
                    </a:ext>
                  </a:extLst>
                </a:gridCol>
                <a:gridCol w="432000">
                  <a:extLst>
                    <a:ext uri="{9D8B030D-6E8A-4147-A177-3AD203B41FA5}">
                      <a16:colId xmlns:a16="http://schemas.microsoft.com/office/drawing/2014/main" val="1177807938"/>
                    </a:ext>
                  </a:extLst>
                </a:gridCol>
                <a:gridCol w="432000">
                  <a:extLst>
                    <a:ext uri="{9D8B030D-6E8A-4147-A177-3AD203B41FA5}">
                      <a16:colId xmlns:a16="http://schemas.microsoft.com/office/drawing/2014/main" val="2383208659"/>
                    </a:ext>
                  </a:extLst>
                </a:gridCol>
                <a:gridCol w="432000">
                  <a:extLst>
                    <a:ext uri="{9D8B030D-6E8A-4147-A177-3AD203B41FA5}">
                      <a16:colId xmlns:a16="http://schemas.microsoft.com/office/drawing/2014/main" val="3793988217"/>
                    </a:ext>
                  </a:extLst>
                </a:gridCol>
                <a:gridCol w="432000">
                  <a:extLst>
                    <a:ext uri="{9D8B030D-6E8A-4147-A177-3AD203B41FA5}">
                      <a16:colId xmlns:a16="http://schemas.microsoft.com/office/drawing/2014/main" val="4040794397"/>
                    </a:ext>
                  </a:extLst>
                </a:gridCol>
                <a:gridCol w="432000">
                  <a:extLst>
                    <a:ext uri="{9D8B030D-6E8A-4147-A177-3AD203B41FA5}">
                      <a16:colId xmlns:a16="http://schemas.microsoft.com/office/drawing/2014/main" val="1526484987"/>
                    </a:ext>
                  </a:extLst>
                </a:gridCol>
                <a:gridCol w="432000">
                  <a:extLst>
                    <a:ext uri="{9D8B030D-6E8A-4147-A177-3AD203B41FA5}">
                      <a16:colId xmlns:a16="http://schemas.microsoft.com/office/drawing/2014/main" val="2503157005"/>
                    </a:ext>
                  </a:extLst>
                </a:gridCol>
                <a:gridCol w="432000">
                  <a:extLst>
                    <a:ext uri="{9D8B030D-6E8A-4147-A177-3AD203B41FA5}">
                      <a16:colId xmlns:a16="http://schemas.microsoft.com/office/drawing/2014/main" val="2973192466"/>
                    </a:ext>
                  </a:extLst>
                </a:gridCol>
                <a:gridCol w="432000">
                  <a:extLst>
                    <a:ext uri="{9D8B030D-6E8A-4147-A177-3AD203B41FA5}">
                      <a16:colId xmlns:a16="http://schemas.microsoft.com/office/drawing/2014/main" val="623589558"/>
                    </a:ext>
                  </a:extLst>
                </a:gridCol>
                <a:gridCol w="432000">
                  <a:extLst>
                    <a:ext uri="{9D8B030D-6E8A-4147-A177-3AD203B41FA5}">
                      <a16:colId xmlns:a16="http://schemas.microsoft.com/office/drawing/2014/main" val="2188620709"/>
                    </a:ext>
                  </a:extLst>
                </a:gridCol>
              </a:tblGrid>
              <a:tr h="432000">
                <a:tc>
                  <a:txBody>
                    <a:bodyPr/>
                    <a:lstStyle/>
                    <a:p>
                      <a:endParaRPr lang="en-GB" dirty="0"/>
                    </a:p>
                  </a:txBody>
                  <a:tcPr>
                    <a:solidFill>
                      <a:srgbClr val="00B050"/>
                    </a:solidFill>
                  </a:tcPr>
                </a:tc>
                <a:tc>
                  <a:txBody>
                    <a:bodyPr/>
                    <a:lstStyle/>
                    <a:p>
                      <a:endParaRPr lang="en-GB"/>
                    </a:p>
                  </a:txBody>
                  <a:tcPr>
                    <a:solidFill>
                      <a:srgbClr val="00B050"/>
                    </a:solidFill>
                  </a:tcPr>
                </a:tc>
                <a:tc>
                  <a:txBody>
                    <a:bodyPr/>
                    <a:lstStyle/>
                    <a:p>
                      <a:endParaRPr lang="en-GB"/>
                    </a:p>
                  </a:txBody>
                  <a:tcPr>
                    <a:solidFill>
                      <a:srgbClr val="00B050"/>
                    </a:solidFill>
                  </a:tcPr>
                </a:tc>
                <a:tc>
                  <a:txBody>
                    <a:bodyPr/>
                    <a:lstStyle/>
                    <a:p>
                      <a:endParaRPr lang="en-GB"/>
                    </a:p>
                  </a:txBody>
                  <a:tcPr>
                    <a:solidFill>
                      <a:srgbClr val="00B050"/>
                    </a:solidFill>
                  </a:tcPr>
                </a:tc>
                <a:tc>
                  <a:txBody>
                    <a:bodyPr/>
                    <a:lstStyle/>
                    <a:p>
                      <a:endParaRPr lang="en-GB" dirty="0"/>
                    </a:p>
                  </a:txBody>
                  <a:tcPr>
                    <a:solidFill>
                      <a:srgbClr val="00B0F0"/>
                    </a:solidFill>
                  </a:tcPr>
                </a:tc>
                <a:tc>
                  <a:txBody>
                    <a:bodyPr/>
                    <a:lstStyle/>
                    <a:p>
                      <a:endParaRPr lang="en-GB" dirty="0"/>
                    </a:p>
                  </a:txBody>
                  <a:tcPr>
                    <a:solidFill>
                      <a:srgbClr val="00B0F0"/>
                    </a:solidFill>
                  </a:tcPr>
                </a:tc>
                <a:tc>
                  <a:txBody>
                    <a:bodyPr/>
                    <a:lstStyle/>
                    <a:p>
                      <a:endParaRPr lang="en-GB" dirty="0"/>
                    </a:p>
                  </a:txBody>
                  <a:tcPr>
                    <a:solidFill>
                      <a:srgbClr val="7030A0"/>
                    </a:solidFill>
                  </a:tcPr>
                </a:tc>
                <a:tc>
                  <a:txBody>
                    <a:bodyPr/>
                    <a:lstStyle/>
                    <a:p>
                      <a:endParaRPr lang="en-GB"/>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extLst>
                  <a:ext uri="{0D108BD9-81ED-4DB2-BD59-A6C34878D82A}">
                    <a16:rowId xmlns:a16="http://schemas.microsoft.com/office/drawing/2014/main" val="2871759823"/>
                  </a:ext>
                </a:extLst>
              </a:tr>
              <a:tr h="432000">
                <a:tc>
                  <a:txBody>
                    <a:bodyPr/>
                    <a:lstStyle/>
                    <a:p>
                      <a:endParaRPr lang="en-GB" dirty="0"/>
                    </a:p>
                  </a:txBody>
                  <a:tcPr>
                    <a:solidFill>
                      <a:srgbClr val="00B050"/>
                    </a:solidFill>
                  </a:tcPr>
                </a:tc>
                <a:tc>
                  <a:txBody>
                    <a:bodyPr/>
                    <a:lstStyle/>
                    <a:p>
                      <a:endParaRPr lang="en-GB" dirty="0"/>
                    </a:p>
                  </a:txBody>
                  <a:tcPr>
                    <a:solidFill>
                      <a:srgbClr val="00B050"/>
                    </a:solidFill>
                  </a:tcPr>
                </a:tc>
                <a:tc>
                  <a:txBody>
                    <a:bodyPr/>
                    <a:lstStyle/>
                    <a:p>
                      <a:endParaRPr lang="en-GB"/>
                    </a:p>
                  </a:txBody>
                  <a:tcPr>
                    <a:solidFill>
                      <a:srgbClr val="00B050"/>
                    </a:solidFill>
                  </a:tcPr>
                </a:tc>
                <a:tc>
                  <a:txBody>
                    <a:bodyPr/>
                    <a:lstStyle/>
                    <a:p>
                      <a:endParaRPr lang="en-GB"/>
                    </a:p>
                  </a:txBody>
                  <a:tcPr>
                    <a:solidFill>
                      <a:srgbClr val="00B050"/>
                    </a:solidFill>
                  </a:tcPr>
                </a:tc>
                <a:tc>
                  <a:txBody>
                    <a:bodyPr/>
                    <a:lstStyle/>
                    <a:p>
                      <a:endParaRPr lang="en-GB" dirty="0"/>
                    </a:p>
                  </a:txBody>
                  <a:tcPr>
                    <a:solidFill>
                      <a:srgbClr val="00B0F0"/>
                    </a:solidFill>
                  </a:tcPr>
                </a:tc>
                <a:tc>
                  <a:txBody>
                    <a:bodyPr/>
                    <a:lstStyle/>
                    <a:p>
                      <a:endParaRPr lang="en-GB" dirty="0"/>
                    </a:p>
                  </a:txBody>
                  <a:tcPr>
                    <a:solidFill>
                      <a:srgbClr val="00B0F0"/>
                    </a:solidFill>
                  </a:tcPr>
                </a:tc>
                <a:tc>
                  <a:txBody>
                    <a:bodyPr/>
                    <a:lstStyle/>
                    <a:p>
                      <a:endParaRPr lang="en-GB" dirty="0"/>
                    </a:p>
                  </a:txBody>
                  <a:tcPr>
                    <a:solidFill>
                      <a:srgbClr val="7030A0"/>
                    </a:solidFill>
                  </a:tcPr>
                </a:tc>
                <a:tc>
                  <a:txBody>
                    <a:bodyPr/>
                    <a:lstStyle/>
                    <a:p>
                      <a:endParaRPr lang="en-GB"/>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extLst>
                  <a:ext uri="{0D108BD9-81ED-4DB2-BD59-A6C34878D82A}">
                    <a16:rowId xmlns:a16="http://schemas.microsoft.com/office/drawing/2014/main" val="3409613166"/>
                  </a:ext>
                </a:extLst>
              </a:tr>
              <a:tr h="432000">
                <a:tc>
                  <a:txBody>
                    <a:bodyPr/>
                    <a:lstStyle/>
                    <a:p>
                      <a:endParaRPr lang="en-GB"/>
                    </a:p>
                  </a:txBody>
                  <a:tcPr>
                    <a:solidFill>
                      <a:srgbClr val="00B050"/>
                    </a:solidFill>
                  </a:tcPr>
                </a:tc>
                <a:tc>
                  <a:txBody>
                    <a:bodyPr/>
                    <a:lstStyle/>
                    <a:p>
                      <a:endParaRPr lang="en-GB" dirty="0"/>
                    </a:p>
                  </a:txBody>
                  <a:tcPr>
                    <a:solidFill>
                      <a:srgbClr val="00B050"/>
                    </a:solidFill>
                  </a:tcPr>
                </a:tc>
                <a:tc>
                  <a:txBody>
                    <a:bodyPr/>
                    <a:lstStyle/>
                    <a:p>
                      <a:endParaRPr lang="en-GB" dirty="0"/>
                    </a:p>
                  </a:txBody>
                  <a:tcPr>
                    <a:solidFill>
                      <a:srgbClr val="00B050"/>
                    </a:solidFill>
                  </a:tcPr>
                </a:tc>
                <a:tc>
                  <a:txBody>
                    <a:bodyPr/>
                    <a:lstStyle/>
                    <a:p>
                      <a:endParaRPr lang="en-GB" dirty="0"/>
                    </a:p>
                  </a:txBody>
                  <a:tcPr>
                    <a:solidFill>
                      <a:srgbClr val="00B050"/>
                    </a:solidFill>
                  </a:tcPr>
                </a:tc>
                <a:tc>
                  <a:txBody>
                    <a:bodyPr/>
                    <a:lstStyle/>
                    <a:p>
                      <a:endParaRPr lang="en-GB" dirty="0"/>
                    </a:p>
                  </a:txBody>
                  <a:tcPr>
                    <a:solidFill>
                      <a:srgbClr val="00B0F0"/>
                    </a:solidFill>
                  </a:tcPr>
                </a:tc>
                <a:tc>
                  <a:txBody>
                    <a:bodyPr/>
                    <a:lstStyle/>
                    <a:p>
                      <a:endParaRPr lang="en-GB" dirty="0"/>
                    </a:p>
                  </a:txBody>
                  <a:tcPr>
                    <a:solidFill>
                      <a:srgbClr val="00B0F0"/>
                    </a:solidFill>
                  </a:tcPr>
                </a:tc>
                <a:tc>
                  <a:txBody>
                    <a:bodyPr/>
                    <a:lstStyle/>
                    <a:p>
                      <a:endParaRPr lang="en-GB" dirty="0"/>
                    </a:p>
                  </a:txBody>
                  <a:tcPr>
                    <a:solidFill>
                      <a:srgbClr val="7030A0"/>
                    </a:solidFill>
                  </a:tcPr>
                </a:tc>
                <a:tc>
                  <a:txBody>
                    <a:bodyPr/>
                    <a:lstStyle/>
                    <a:p>
                      <a:endParaRPr lang="en-GB"/>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extLst>
                  <a:ext uri="{0D108BD9-81ED-4DB2-BD59-A6C34878D82A}">
                    <a16:rowId xmlns:a16="http://schemas.microsoft.com/office/drawing/2014/main" val="1334333653"/>
                  </a:ext>
                </a:extLst>
              </a:tr>
              <a:tr h="432000">
                <a:tc>
                  <a:txBody>
                    <a:bodyPr/>
                    <a:lstStyle/>
                    <a:p>
                      <a:endParaRPr lang="en-GB"/>
                    </a:p>
                  </a:txBody>
                  <a:tcPr>
                    <a:solidFill>
                      <a:srgbClr val="00B050"/>
                    </a:solidFill>
                  </a:tcPr>
                </a:tc>
                <a:tc>
                  <a:txBody>
                    <a:bodyPr/>
                    <a:lstStyle/>
                    <a:p>
                      <a:endParaRPr lang="en-GB"/>
                    </a:p>
                  </a:txBody>
                  <a:tcPr>
                    <a:solidFill>
                      <a:srgbClr val="00B050"/>
                    </a:solidFill>
                  </a:tcPr>
                </a:tc>
                <a:tc>
                  <a:txBody>
                    <a:bodyPr/>
                    <a:lstStyle/>
                    <a:p>
                      <a:endParaRPr lang="en-GB"/>
                    </a:p>
                  </a:txBody>
                  <a:tcPr>
                    <a:solidFill>
                      <a:srgbClr val="00B050"/>
                    </a:solidFill>
                  </a:tcPr>
                </a:tc>
                <a:tc>
                  <a:txBody>
                    <a:bodyPr/>
                    <a:lstStyle/>
                    <a:p>
                      <a:endParaRPr lang="en-GB" dirty="0"/>
                    </a:p>
                  </a:txBody>
                  <a:tcPr>
                    <a:solidFill>
                      <a:srgbClr val="00B050"/>
                    </a:solidFill>
                  </a:tcPr>
                </a:tc>
                <a:tc>
                  <a:txBody>
                    <a:bodyPr/>
                    <a:lstStyle/>
                    <a:p>
                      <a:endParaRPr lang="en-GB"/>
                    </a:p>
                  </a:txBody>
                  <a:tcPr>
                    <a:solidFill>
                      <a:srgbClr val="00B0F0"/>
                    </a:solidFill>
                  </a:tcPr>
                </a:tc>
                <a:tc>
                  <a:txBody>
                    <a:bodyPr/>
                    <a:lstStyle/>
                    <a:p>
                      <a:endParaRPr lang="en-GB" dirty="0"/>
                    </a:p>
                  </a:txBody>
                  <a:tcPr>
                    <a:solidFill>
                      <a:srgbClr val="00B0F0"/>
                    </a:solidFill>
                  </a:tcPr>
                </a:tc>
                <a:tc>
                  <a:txBody>
                    <a:bodyPr/>
                    <a:lstStyle/>
                    <a:p>
                      <a:endParaRPr lang="en-GB"/>
                    </a:p>
                  </a:txBody>
                  <a:tcPr>
                    <a:solidFill>
                      <a:srgbClr val="7030A0"/>
                    </a:solidFill>
                  </a:tcPr>
                </a:tc>
                <a:tc>
                  <a:txBody>
                    <a:bodyPr/>
                    <a:lstStyle/>
                    <a:p>
                      <a:endParaRPr lang="en-GB"/>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extLst>
                  <a:ext uri="{0D108BD9-81ED-4DB2-BD59-A6C34878D82A}">
                    <a16:rowId xmlns:a16="http://schemas.microsoft.com/office/drawing/2014/main" val="2715472666"/>
                  </a:ext>
                </a:extLst>
              </a:tr>
              <a:tr h="432000">
                <a:tc>
                  <a:txBody>
                    <a:bodyPr/>
                    <a:lstStyle/>
                    <a:p>
                      <a:endParaRPr lang="en-GB" dirty="0"/>
                    </a:p>
                  </a:txBody>
                  <a:tcPr>
                    <a:solidFill>
                      <a:srgbClr val="FFC000"/>
                    </a:solidFill>
                  </a:tcPr>
                </a:tc>
                <a:tc>
                  <a:txBody>
                    <a:bodyPr/>
                    <a:lstStyle/>
                    <a:p>
                      <a:endParaRPr lang="en-GB"/>
                    </a:p>
                  </a:txBody>
                  <a:tcPr>
                    <a:solidFill>
                      <a:srgbClr val="FFC000"/>
                    </a:solidFill>
                  </a:tcPr>
                </a:tc>
                <a:tc>
                  <a:txBody>
                    <a:bodyPr/>
                    <a:lstStyle/>
                    <a:p>
                      <a:endParaRPr lang="en-GB"/>
                    </a:p>
                  </a:txBody>
                  <a:tcPr>
                    <a:solidFill>
                      <a:srgbClr val="FFC000"/>
                    </a:solidFill>
                  </a:tcPr>
                </a:tc>
                <a:tc>
                  <a:txBody>
                    <a:bodyPr/>
                    <a:lstStyle/>
                    <a:p>
                      <a:endParaRPr lang="en-GB" dirty="0"/>
                    </a:p>
                  </a:txBody>
                  <a:tcPr>
                    <a:solidFill>
                      <a:srgbClr val="FFC000"/>
                    </a:solidFill>
                  </a:tcPr>
                </a:tc>
                <a:tc>
                  <a:txBody>
                    <a:bodyPr/>
                    <a:lstStyle/>
                    <a:p>
                      <a:endParaRPr lang="en-GB" dirty="0"/>
                    </a:p>
                  </a:txBody>
                  <a:tcPr>
                    <a:solidFill>
                      <a:srgbClr val="00B0F0"/>
                    </a:solidFill>
                  </a:tcPr>
                </a:tc>
                <a:tc>
                  <a:txBody>
                    <a:bodyPr/>
                    <a:lstStyle/>
                    <a:p>
                      <a:endParaRPr lang="en-GB" dirty="0"/>
                    </a:p>
                  </a:txBody>
                  <a:tcPr>
                    <a:solidFill>
                      <a:srgbClr val="00B0F0"/>
                    </a:solidFill>
                  </a:tcPr>
                </a:tc>
                <a:tc>
                  <a:txBody>
                    <a:bodyPr/>
                    <a:lstStyle/>
                    <a:p>
                      <a:endParaRPr lang="en-GB"/>
                    </a:p>
                  </a:txBody>
                  <a:tcPr>
                    <a:solidFill>
                      <a:srgbClr val="7030A0"/>
                    </a:solidFill>
                  </a:tcPr>
                </a:tc>
                <a:tc>
                  <a:txBody>
                    <a:bodyPr/>
                    <a:lstStyle/>
                    <a:p>
                      <a:endParaRPr lang="en-GB" dirty="0"/>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extLst>
                  <a:ext uri="{0D108BD9-81ED-4DB2-BD59-A6C34878D82A}">
                    <a16:rowId xmlns:a16="http://schemas.microsoft.com/office/drawing/2014/main" val="3481739156"/>
                  </a:ext>
                </a:extLst>
              </a:tr>
              <a:tr h="432000">
                <a:tc>
                  <a:txBody>
                    <a:bodyPr/>
                    <a:lstStyle/>
                    <a:p>
                      <a:endParaRPr lang="en-GB"/>
                    </a:p>
                  </a:txBody>
                  <a:tcPr>
                    <a:solidFill>
                      <a:srgbClr val="FFC000"/>
                    </a:solidFill>
                  </a:tcPr>
                </a:tc>
                <a:tc>
                  <a:txBody>
                    <a:bodyPr/>
                    <a:lstStyle/>
                    <a:p>
                      <a:endParaRPr lang="en-GB" dirty="0"/>
                    </a:p>
                  </a:txBody>
                  <a:tcPr>
                    <a:solidFill>
                      <a:srgbClr val="FFC000"/>
                    </a:solidFill>
                  </a:tcPr>
                </a:tc>
                <a:tc>
                  <a:txBody>
                    <a:bodyPr/>
                    <a:lstStyle/>
                    <a:p>
                      <a:endParaRPr lang="en-GB" dirty="0"/>
                    </a:p>
                  </a:txBody>
                  <a:tcPr>
                    <a:solidFill>
                      <a:srgbClr val="FFC000"/>
                    </a:solidFill>
                  </a:tcPr>
                </a:tc>
                <a:tc>
                  <a:txBody>
                    <a:bodyPr/>
                    <a:lstStyle/>
                    <a:p>
                      <a:endParaRPr lang="en-GB" dirty="0"/>
                    </a:p>
                  </a:txBody>
                  <a:tcPr>
                    <a:solidFill>
                      <a:srgbClr val="FFC000"/>
                    </a:solidFill>
                  </a:tcPr>
                </a:tc>
                <a:tc>
                  <a:txBody>
                    <a:bodyPr/>
                    <a:lstStyle/>
                    <a:p>
                      <a:endParaRPr lang="en-GB"/>
                    </a:p>
                  </a:txBody>
                  <a:tcPr>
                    <a:solidFill>
                      <a:srgbClr val="00B0F0"/>
                    </a:solidFill>
                  </a:tcPr>
                </a:tc>
                <a:tc>
                  <a:txBody>
                    <a:bodyPr/>
                    <a:lstStyle/>
                    <a:p>
                      <a:endParaRPr lang="en-GB" dirty="0"/>
                    </a:p>
                  </a:txBody>
                  <a:tcPr>
                    <a:solidFill>
                      <a:srgbClr val="00B0F0"/>
                    </a:solidFill>
                  </a:tcPr>
                </a:tc>
                <a:tc>
                  <a:txBody>
                    <a:bodyPr/>
                    <a:lstStyle/>
                    <a:p>
                      <a:endParaRPr lang="en-GB"/>
                    </a:p>
                  </a:txBody>
                  <a:tcPr>
                    <a:solidFill>
                      <a:srgbClr val="7030A0"/>
                    </a:solidFill>
                  </a:tcPr>
                </a:tc>
                <a:tc>
                  <a:txBody>
                    <a:bodyPr/>
                    <a:lstStyle/>
                    <a:p>
                      <a:endParaRPr lang="en-GB" dirty="0"/>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extLst>
                  <a:ext uri="{0D108BD9-81ED-4DB2-BD59-A6C34878D82A}">
                    <a16:rowId xmlns:a16="http://schemas.microsoft.com/office/drawing/2014/main" val="2298575422"/>
                  </a:ext>
                </a:extLst>
              </a:tr>
              <a:tr h="432000">
                <a:tc>
                  <a:txBody>
                    <a:bodyPr/>
                    <a:lstStyle/>
                    <a:p>
                      <a:endParaRPr lang="en-GB"/>
                    </a:p>
                  </a:txBody>
                  <a:tcPr>
                    <a:solidFill>
                      <a:srgbClr val="FFC000"/>
                    </a:solidFill>
                  </a:tcPr>
                </a:tc>
                <a:tc>
                  <a:txBody>
                    <a:bodyPr/>
                    <a:lstStyle/>
                    <a:p>
                      <a:endParaRPr lang="en-GB" dirty="0"/>
                    </a:p>
                  </a:txBody>
                  <a:tcPr>
                    <a:solidFill>
                      <a:srgbClr val="FFC000"/>
                    </a:solidFill>
                  </a:tcPr>
                </a:tc>
                <a:tc>
                  <a:txBody>
                    <a:bodyPr/>
                    <a:lstStyle/>
                    <a:p>
                      <a:endParaRPr lang="en-GB" dirty="0"/>
                    </a:p>
                  </a:txBody>
                  <a:tcPr>
                    <a:solidFill>
                      <a:srgbClr val="FFC000"/>
                    </a:solidFill>
                  </a:tcPr>
                </a:tc>
                <a:tc>
                  <a:txBody>
                    <a:bodyPr/>
                    <a:lstStyle/>
                    <a:p>
                      <a:endParaRPr lang="en-GB" dirty="0"/>
                    </a:p>
                  </a:txBody>
                  <a:tcPr>
                    <a:solidFill>
                      <a:srgbClr val="FFC000"/>
                    </a:solidFill>
                  </a:tcPr>
                </a:tc>
                <a:tc>
                  <a:txBody>
                    <a:bodyPr/>
                    <a:lstStyle/>
                    <a:p>
                      <a:endParaRPr lang="en-GB" dirty="0"/>
                    </a:p>
                  </a:txBody>
                  <a:tcPr>
                    <a:solidFill>
                      <a:srgbClr val="00B0F0"/>
                    </a:solidFill>
                  </a:tcPr>
                </a:tc>
                <a:tc>
                  <a:txBody>
                    <a:bodyPr/>
                    <a:lstStyle/>
                    <a:p>
                      <a:endParaRPr lang="en-GB" dirty="0"/>
                    </a:p>
                  </a:txBody>
                  <a:tcPr>
                    <a:solidFill>
                      <a:srgbClr val="00B0F0"/>
                    </a:solidFill>
                  </a:tcPr>
                </a:tc>
                <a:tc>
                  <a:txBody>
                    <a:bodyPr/>
                    <a:lstStyle/>
                    <a:p>
                      <a:endParaRPr lang="en-GB"/>
                    </a:p>
                  </a:txBody>
                  <a:tcPr>
                    <a:solidFill>
                      <a:srgbClr val="7030A0"/>
                    </a:solidFill>
                  </a:tcPr>
                </a:tc>
                <a:tc>
                  <a:txBody>
                    <a:bodyPr/>
                    <a:lstStyle/>
                    <a:p>
                      <a:endParaRPr lang="en-GB" dirty="0"/>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extLst>
                  <a:ext uri="{0D108BD9-81ED-4DB2-BD59-A6C34878D82A}">
                    <a16:rowId xmlns:a16="http://schemas.microsoft.com/office/drawing/2014/main" val="551469968"/>
                  </a:ext>
                </a:extLst>
              </a:tr>
              <a:tr h="432000">
                <a:tc>
                  <a:txBody>
                    <a:bodyPr/>
                    <a:lstStyle/>
                    <a:p>
                      <a:endParaRPr lang="en-GB"/>
                    </a:p>
                  </a:txBody>
                  <a:tcPr>
                    <a:solidFill>
                      <a:srgbClr val="FFC000"/>
                    </a:solidFill>
                  </a:tcPr>
                </a:tc>
                <a:tc>
                  <a:txBody>
                    <a:bodyPr/>
                    <a:lstStyle/>
                    <a:p>
                      <a:endParaRPr lang="en-GB"/>
                    </a:p>
                  </a:txBody>
                  <a:tcPr>
                    <a:solidFill>
                      <a:srgbClr val="FFC000"/>
                    </a:solidFill>
                  </a:tcPr>
                </a:tc>
                <a:tc>
                  <a:txBody>
                    <a:bodyPr/>
                    <a:lstStyle/>
                    <a:p>
                      <a:endParaRPr lang="en-GB" dirty="0"/>
                    </a:p>
                  </a:txBody>
                  <a:tcPr>
                    <a:solidFill>
                      <a:srgbClr val="FFC000"/>
                    </a:solidFill>
                  </a:tcPr>
                </a:tc>
                <a:tc>
                  <a:txBody>
                    <a:bodyPr/>
                    <a:lstStyle/>
                    <a:p>
                      <a:endParaRPr lang="en-GB" dirty="0"/>
                    </a:p>
                  </a:txBody>
                  <a:tcPr>
                    <a:solidFill>
                      <a:srgbClr val="FFC000"/>
                    </a:solidFill>
                  </a:tcPr>
                </a:tc>
                <a:tc>
                  <a:txBody>
                    <a:bodyPr/>
                    <a:lstStyle/>
                    <a:p>
                      <a:endParaRPr lang="en-GB"/>
                    </a:p>
                  </a:txBody>
                  <a:tcPr>
                    <a:solidFill>
                      <a:srgbClr val="00B0F0"/>
                    </a:solidFill>
                  </a:tcPr>
                </a:tc>
                <a:tc>
                  <a:txBody>
                    <a:bodyPr/>
                    <a:lstStyle/>
                    <a:p>
                      <a:endParaRPr lang="en-GB" dirty="0"/>
                    </a:p>
                  </a:txBody>
                  <a:tcPr>
                    <a:solidFill>
                      <a:srgbClr val="00B0F0"/>
                    </a:solidFill>
                  </a:tcPr>
                </a:tc>
                <a:tc>
                  <a:txBody>
                    <a:bodyPr/>
                    <a:lstStyle/>
                    <a:p>
                      <a:endParaRPr lang="en-GB"/>
                    </a:p>
                  </a:txBody>
                  <a:tcPr>
                    <a:solidFill>
                      <a:srgbClr val="7030A0"/>
                    </a:solidFill>
                  </a:tcPr>
                </a:tc>
                <a:tc>
                  <a:txBody>
                    <a:bodyPr/>
                    <a:lstStyle/>
                    <a:p>
                      <a:endParaRPr lang="en-GB" dirty="0"/>
                    </a:p>
                  </a:txBody>
                  <a:tcPr>
                    <a:solidFill>
                      <a:srgbClr val="7030A0"/>
                    </a:solidFill>
                  </a:tcPr>
                </a:tc>
                <a:tc>
                  <a:txBody>
                    <a:bodyPr/>
                    <a:lstStyle/>
                    <a:p>
                      <a:endParaRPr lang="en-GB" dirty="0"/>
                    </a:p>
                  </a:txBody>
                  <a:tcPr>
                    <a:solidFill>
                      <a:srgbClr val="7030A0"/>
                    </a:solidFill>
                  </a:tcPr>
                </a:tc>
                <a:tc>
                  <a:txBody>
                    <a:bodyPr/>
                    <a:lstStyle/>
                    <a:p>
                      <a:endParaRPr lang="en-GB" dirty="0"/>
                    </a:p>
                  </a:txBody>
                  <a:tcPr>
                    <a:solidFill>
                      <a:srgbClr val="FF0000"/>
                    </a:solidFill>
                  </a:tcPr>
                </a:tc>
                <a:extLst>
                  <a:ext uri="{0D108BD9-81ED-4DB2-BD59-A6C34878D82A}">
                    <a16:rowId xmlns:a16="http://schemas.microsoft.com/office/drawing/2014/main" val="1203794185"/>
                  </a:ext>
                </a:extLst>
              </a:tr>
              <a:tr h="432000">
                <a:tc>
                  <a:txBody>
                    <a:bodyPr/>
                    <a:lstStyle/>
                    <a:p>
                      <a:endParaRPr lang="en-GB"/>
                    </a:p>
                  </a:txBody>
                  <a:tcPr>
                    <a:solidFill>
                      <a:srgbClr val="FFC000"/>
                    </a:solidFill>
                  </a:tcPr>
                </a:tc>
                <a:tc>
                  <a:txBody>
                    <a:bodyPr/>
                    <a:lstStyle/>
                    <a:p>
                      <a:endParaRPr lang="en-GB"/>
                    </a:p>
                  </a:txBody>
                  <a:tcPr>
                    <a:solidFill>
                      <a:srgbClr val="FFC000"/>
                    </a:solidFill>
                  </a:tcPr>
                </a:tc>
                <a:tc>
                  <a:txBody>
                    <a:bodyPr/>
                    <a:lstStyle/>
                    <a:p>
                      <a:endParaRPr lang="en-GB"/>
                    </a:p>
                  </a:txBody>
                  <a:tcPr>
                    <a:solidFill>
                      <a:srgbClr val="FFC000"/>
                    </a:solidFill>
                  </a:tcPr>
                </a:tc>
                <a:tc>
                  <a:txBody>
                    <a:bodyPr/>
                    <a:lstStyle/>
                    <a:p>
                      <a:endParaRPr lang="en-GB" dirty="0"/>
                    </a:p>
                  </a:txBody>
                  <a:tcPr>
                    <a:solidFill>
                      <a:srgbClr val="FFC000"/>
                    </a:solidFill>
                  </a:tcPr>
                </a:tc>
                <a:tc>
                  <a:txBody>
                    <a:bodyPr/>
                    <a:lstStyle/>
                    <a:p>
                      <a:endParaRPr lang="en-GB"/>
                    </a:p>
                  </a:txBody>
                  <a:tcPr>
                    <a:solidFill>
                      <a:srgbClr val="00B0F0"/>
                    </a:solidFill>
                  </a:tcPr>
                </a:tc>
                <a:tc>
                  <a:txBody>
                    <a:bodyPr/>
                    <a:lstStyle/>
                    <a:p>
                      <a:endParaRPr lang="en-GB" dirty="0"/>
                    </a:p>
                  </a:txBody>
                  <a:tcPr>
                    <a:solidFill>
                      <a:srgbClr val="00B0F0"/>
                    </a:solidFill>
                  </a:tcPr>
                </a:tc>
                <a:tc>
                  <a:txBody>
                    <a:bodyPr/>
                    <a:lstStyle/>
                    <a:p>
                      <a:endParaRPr lang="en-GB"/>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tc>
                  <a:txBody>
                    <a:bodyPr/>
                    <a:lstStyle/>
                    <a:p>
                      <a:endParaRPr lang="en-GB" dirty="0"/>
                    </a:p>
                  </a:txBody>
                  <a:tcPr>
                    <a:solidFill>
                      <a:srgbClr val="FF0000"/>
                    </a:solidFill>
                  </a:tcPr>
                </a:tc>
                <a:extLst>
                  <a:ext uri="{0D108BD9-81ED-4DB2-BD59-A6C34878D82A}">
                    <a16:rowId xmlns:a16="http://schemas.microsoft.com/office/drawing/2014/main" val="4045765682"/>
                  </a:ext>
                </a:extLst>
              </a:tr>
              <a:tr h="432000">
                <a:tc>
                  <a:txBody>
                    <a:bodyPr/>
                    <a:lstStyle/>
                    <a:p>
                      <a:endParaRPr lang="en-GB"/>
                    </a:p>
                  </a:txBody>
                  <a:tcPr>
                    <a:solidFill>
                      <a:srgbClr val="FFC000"/>
                    </a:solidFill>
                  </a:tcPr>
                </a:tc>
                <a:tc>
                  <a:txBody>
                    <a:bodyPr/>
                    <a:lstStyle/>
                    <a:p>
                      <a:endParaRPr lang="en-GB"/>
                    </a:p>
                  </a:txBody>
                  <a:tcPr>
                    <a:solidFill>
                      <a:srgbClr val="FFC000"/>
                    </a:solidFill>
                  </a:tcPr>
                </a:tc>
                <a:tc>
                  <a:txBody>
                    <a:bodyPr/>
                    <a:lstStyle/>
                    <a:p>
                      <a:endParaRPr lang="en-GB"/>
                    </a:p>
                  </a:txBody>
                  <a:tcPr>
                    <a:solidFill>
                      <a:srgbClr val="FFC000"/>
                    </a:solidFill>
                  </a:tcPr>
                </a:tc>
                <a:tc>
                  <a:txBody>
                    <a:bodyPr/>
                    <a:lstStyle/>
                    <a:p>
                      <a:endParaRPr lang="en-GB" dirty="0"/>
                    </a:p>
                  </a:txBody>
                  <a:tcPr>
                    <a:solidFill>
                      <a:srgbClr val="FFC000"/>
                    </a:solidFill>
                  </a:tcPr>
                </a:tc>
                <a:tc>
                  <a:txBody>
                    <a:bodyPr/>
                    <a:lstStyle/>
                    <a:p>
                      <a:endParaRPr lang="en-GB"/>
                    </a:p>
                  </a:txBody>
                  <a:tcPr>
                    <a:solidFill>
                      <a:srgbClr val="00B0F0"/>
                    </a:solidFill>
                  </a:tcPr>
                </a:tc>
                <a:tc>
                  <a:txBody>
                    <a:bodyPr/>
                    <a:lstStyle/>
                    <a:p>
                      <a:endParaRPr lang="en-GB" dirty="0"/>
                    </a:p>
                  </a:txBody>
                  <a:tcPr>
                    <a:solidFill>
                      <a:srgbClr val="00B0F0"/>
                    </a:solidFill>
                  </a:tcPr>
                </a:tc>
                <a:tc>
                  <a:txBody>
                    <a:bodyPr/>
                    <a:lstStyle/>
                    <a:p>
                      <a:endParaRPr lang="en-GB"/>
                    </a:p>
                  </a:txBody>
                  <a:tcPr>
                    <a:solidFill>
                      <a:srgbClr val="7030A0"/>
                    </a:solidFill>
                  </a:tcPr>
                </a:tc>
                <a:tc>
                  <a:txBody>
                    <a:bodyPr/>
                    <a:lstStyle/>
                    <a:p>
                      <a:endParaRPr lang="en-GB"/>
                    </a:p>
                  </a:txBody>
                  <a:tcPr>
                    <a:solidFill>
                      <a:srgbClr val="7030A0"/>
                    </a:solidFill>
                  </a:tcPr>
                </a:tc>
                <a:tc>
                  <a:txBody>
                    <a:bodyPr/>
                    <a:lstStyle/>
                    <a:p>
                      <a:endParaRPr lang="en-GB" dirty="0"/>
                    </a:p>
                  </a:txBody>
                  <a:tcPr>
                    <a:solidFill>
                      <a:srgbClr val="7030A0"/>
                    </a:solidFill>
                  </a:tcPr>
                </a:tc>
                <a:tc>
                  <a:txBody>
                    <a:bodyPr/>
                    <a:lstStyle/>
                    <a:p>
                      <a:endParaRPr lang="en-GB" dirty="0"/>
                    </a:p>
                  </a:txBody>
                  <a:tcPr>
                    <a:solidFill>
                      <a:srgbClr val="FF0000"/>
                    </a:solidFill>
                  </a:tcPr>
                </a:tc>
                <a:extLst>
                  <a:ext uri="{0D108BD9-81ED-4DB2-BD59-A6C34878D82A}">
                    <a16:rowId xmlns:a16="http://schemas.microsoft.com/office/drawing/2014/main" val="80569401"/>
                  </a:ext>
                </a:extLst>
              </a:tr>
            </a:tbl>
          </a:graphicData>
        </a:graphic>
      </p:graphicFrame>
    </p:spTree>
    <p:extLst>
      <p:ext uri="{BB962C8B-B14F-4D97-AF65-F5344CB8AC3E}">
        <p14:creationId xmlns:p14="http://schemas.microsoft.com/office/powerpoint/2010/main" val="3806491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u="sng" dirty="0">
                <a:solidFill>
                  <a:schemeClr val="bg2">
                    <a:lumMod val="50000"/>
                  </a:schemeClr>
                </a:solidFill>
                <a:latin typeface="Century Gothic" panose="020B0502020202020204" pitchFamily="34" charset="0"/>
              </a:rPr>
              <a:t>Varied Fluency 1</a:t>
            </a:r>
          </a:p>
          <a:p>
            <a:pPr algn="ctr"/>
            <a:endParaRPr lang="en-GB" sz="2000" u="sng" dirty="0">
              <a:solidFill>
                <a:schemeClr val="bg2">
                  <a:lumMod val="50000"/>
                </a:schemeClr>
              </a:solidFill>
              <a:latin typeface="SassoonCRInfantMedium" panose="02000603020000020003" pitchFamily="2" charset="0"/>
            </a:endParaRPr>
          </a:p>
          <a:p>
            <a:pPr marL="88900" algn="ctr"/>
            <a:r>
              <a:rPr lang="en-GB" sz="2400" b="1" dirty="0">
                <a:solidFill>
                  <a:schemeClr val="bg2">
                    <a:lumMod val="25000"/>
                  </a:schemeClr>
                </a:solidFill>
                <a:latin typeface="Century Gothic" panose="020B0502020202020204" pitchFamily="34" charset="0"/>
              </a:rPr>
              <a:t>This decimal is written in words:</a:t>
            </a:r>
            <a:br>
              <a:rPr lang="en-GB" sz="2400" b="1" dirty="0">
                <a:solidFill>
                  <a:schemeClr val="bg2">
                    <a:lumMod val="25000"/>
                  </a:schemeClr>
                </a:solidFill>
                <a:latin typeface="Century Gothic" panose="020B0502020202020204" pitchFamily="34" charset="0"/>
              </a:rPr>
            </a:br>
            <a:endParaRPr lang="en-GB" sz="2400" b="1" dirty="0">
              <a:solidFill>
                <a:schemeClr val="bg2">
                  <a:lumMod val="25000"/>
                </a:schemeClr>
              </a:solidFill>
              <a:latin typeface="Century Gothic" panose="020B0502020202020204" pitchFamily="34" charset="0"/>
            </a:endParaRPr>
          </a:p>
          <a:p>
            <a:pPr marL="88900" algn="ctr"/>
            <a:r>
              <a:rPr lang="en-GB" sz="4000" b="1" dirty="0">
                <a:solidFill>
                  <a:schemeClr val="bg2">
                    <a:lumMod val="25000"/>
                  </a:schemeClr>
                </a:solidFill>
                <a:latin typeface="Century Gothic" panose="020B0502020202020204" pitchFamily="34" charset="0"/>
              </a:rPr>
              <a:t>Ten tenths and seven hundredths</a:t>
            </a:r>
          </a:p>
          <a:p>
            <a:pPr marL="88900" algn="ctr"/>
            <a:br>
              <a:rPr lang="en-GB" sz="2400" b="1" dirty="0">
                <a:solidFill>
                  <a:schemeClr val="bg2">
                    <a:lumMod val="25000"/>
                  </a:schemeClr>
                </a:solidFill>
                <a:latin typeface="Century Gothic" panose="020B0502020202020204" pitchFamily="34" charset="0"/>
              </a:rPr>
            </a:br>
            <a:r>
              <a:rPr lang="en-GB" sz="2400" b="1" dirty="0">
                <a:solidFill>
                  <a:schemeClr val="bg2">
                    <a:lumMod val="25000"/>
                  </a:schemeClr>
                </a:solidFill>
                <a:latin typeface="Century Gothic" panose="020B0502020202020204" pitchFamily="34" charset="0"/>
              </a:rPr>
              <a:t>Rewrite it in decimal form.</a:t>
            </a:r>
          </a:p>
        </p:txBody>
      </p:sp>
    </p:spTree>
    <p:extLst>
      <p:ext uri="{BB962C8B-B14F-4D97-AF65-F5344CB8AC3E}">
        <p14:creationId xmlns:p14="http://schemas.microsoft.com/office/powerpoint/2010/main" val="273723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u="sng" dirty="0">
                <a:solidFill>
                  <a:schemeClr val="bg2">
                    <a:lumMod val="50000"/>
                  </a:schemeClr>
                </a:solidFill>
                <a:latin typeface="Century Gothic" panose="020B0502020202020204" pitchFamily="34" charset="0"/>
              </a:rPr>
              <a:t>Varied Fluency 1</a:t>
            </a:r>
          </a:p>
          <a:p>
            <a:pPr algn="ctr"/>
            <a:endParaRPr lang="en-GB" sz="2000" u="sng" dirty="0">
              <a:solidFill>
                <a:schemeClr val="bg2">
                  <a:lumMod val="50000"/>
                </a:schemeClr>
              </a:solidFill>
              <a:latin typeface="SassoonCRInfantMedium" panose="02000603020000020003" pitchFamily="2" charset="0"/>
            </a:endParaRPr>
          </a:p>
          <a:p>
            <a:pPr marL="88900" algn="ctr"/>
            <a:r>
              <a:rPr lang="en-GB" sz="2400" dirty="0">
                <a:solidFill>
                  <a:schemeClr val="bg2">
                    <a:lumMod val="25000"/>
                  </a:schemeClr>
                </a:solidFill>
                <a:latin typeface="Century Gothic" panose="020B0502020202020204" pitchFamily="34" charset="0"/>
              </a:rPr>
              <a:t>This decimal is written in words:</a:t>
            </a:r>
            <a:br>
              <a:rPr lang="en-GB" sz="2400" dirty="0">
                <a:solidFill>
                  <a:schemeClr val="bg2">
                    <a:lumMod val="25000"/>
                  </a:schemeClr>
                </a:solidFill>
                <a:latin typeface="Century Gothic" panose="020B0502020202020204" pitchFamily="34" charset="0"/>
              </a:rPr>
            </a:br>
            <a:endParaRPr lang="en-GB" sz="2400" dirty="0">
              <a:solidFill>
                <a:schemeClr val="bg2">
                  <a:lumMod val="25000"/>
                </a:schemeClr>
              </a:solidFill>
              <a:latin typeface="Century Gothic" panose="020B0502020202020204" pitchFamily="34" charset="0"/>
            </a:endParaRPr>
          </a:p>
          <a:p>
            <a:pPr marL="88900" algn="ctr"/>
            <a:r>
              <a:rPr lang="en-GB" sz="4000" b="1" dirty="0">
                <a:solidFill>
                  <a:schemeClr val="bg2">
                    <a:lumMod val="25000"/>
                  </a:schemeClr>
                </a:solidFill>
                <a:latin typeface="Century Gothic" panose="020B0502020202020204" pitchFamily="34" charset="0"/>
              </a:rPr>
              <a:t>Ten tenths and seven hundredths</a:t>
            </a:r>
          </a:p>
          <a:p>
            <a:pPr marL="88900" algn="ctr"/>
            <a:br>
              <a:rPr lang="en-GB" sz="2400" b="1" dirty="0">
                <a:solidFill>
                  <a:schemeClr val="bg2">
                    <a:lumMod val="25000"/>
                  </a:schemeClr>
                </a:solidFill>
                <a:latin typeface="Century Gothic" panose="020B0502020202020204" pitchFamily="34" charset="0"/>
              </a:rPr>
            </a:br>
            <a:r>
              <a:rPr lang="en-GB" sz="2400" b="1" dirty="0">
                <a:solidFill>
                  <a:schemeClr val="bg2">
                    <a:lumMod val="25000"/>
                  </a:schemeClr>
                </a:solidFill>
                <a:latin typeface="Century Gothic" panose="020B0502020202020204" pitchFamily="34" charset="0"/>
              </a:rPr>
              <a:t>Rewrite it in decimal form.</a:t>
            </a:r>
          </a:p>
          <a:p>
            <a:pPr marL="88900" algn="ctr"/>
            <a:endParaRPr lang="en-GB" sz="2800" dirty="0">
              <a:solidFill>
                <a:schemeClr val="bg2">
                  <a:lumMod val="25000"/>
                </a:schemeClr>
              </a:solidFill>
              <a:latin typeface="SassoonCRInfantMedium" panose="02000603020000020003" pitchFamily="2" charset="0"/>
            </a:endParaRPr>
          </a:p>
          <a:p>
            <a:pPr marL="88900" algn="ctr"/>
            <a:r>
              <a:rPr lang="en-GB" sz="4000" b="1" dirty="0">
                <a:solidFill>
                  <a:srgbClr val="FF0000"/>
                </a:solidFill>
                <a:latin typeface="Century Gothic" panose="020B0502020202020204" pitchFamily="34" charset="0"/>
              </a:rPr>
              <a:t>1.07</a:t>
            </a:r>
            <a:endParaRPr lang="en-GB" sz="2400" b="1" dirty="0">
              <a:solidFill>
                <a:srgbClr val="FF0000"/>
              </a:solidFill>
              <a:latin typeface="Century Gothic" panose="020B0502020202020204" pitchFamily="34" charset="0"/>
            </a:endParaRPr>
          </a:p>
        </p:txBody>
      </p:sp>
    </p:spTree>
    <p:extLst>
      <p:ext uri="{BB962C8B-B14F-4D97-AF65-F5344CB8AC3E}">
        <p14:creationId xmlns:p14="http://schemas.microsoft.com/office/powerpoint/2010/main" val="4217350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u="sng" dirty="0">
                <a:solidFill>
                  <a:schemeClr val="bg2">
                    <a:lumMod val="50000"/>
                  </a:schemeClr>
                </a:solidFill>
                <a:latin typeface="Century Gothic" panose="020B0502020202020204" pitchFamily="34" charset="0"/>
              </a:rPr>
              <a:t>Varied Fluency 2</a:t>
            </a:r>
          </a:p>
          <a:p>
            <a:pPr algn="ctr"/>
            <a:endParaRPr lang="en-GB" sz="2000" u="sng" dirty="0">
              <a:solidFill>
                <a:schemeClr val="bg2">
                  <a:lumMod val="50000"/>
                </a:schemeClr>
              </a:solidFill>
              <a:latin typeface="SassoonCRInfantMedium" panose="02000603020000020003" pitchFamily="2" charset="0"/>
            </a:endParaRPr>
          </a:p>
          <a:p>
            <a:pPr marL="88900" algn="ctr"/>
            <a:r>
              <a:rPr lang="en-GB" sz="2400" b="1" dirty="0">
                <a:solidFill>
                  <a:schemeClr val="bg2">
                    <a:lumMod val="25000"/>
                  </a:schemeClr>
                </a:solidFill>
                <a:latin typeface="Century Gothic" panose="020B0502020202020204" pitchFamily="34" charset="0"/>
              </a:rPr>
              <a:t>Which underlined digit is worth three hundredths?</a:t>
            </a:r>
          </a:p>
          <a:p>
            <a:pPr marL="88900" algn="ctr"/>
            <a:endParaRPr lang="en-GB" sz="4400" dirty="0">
              <a:solidFill>
                <a:schemeClr val="bg2">
                  <a:lumMod val="25000"/>
                </a:schemeClr>
              </a:solidFill>
              <a:latin typeface="SassoonCRInfantMedium" panose="02000603020000020003" pitchFamily="2" charset="0"/>
            </a:endParaRPr>
          </a:p>
          <a:p>
            <a:pPr marL="88900" algn="ctr"/>
            <a:r>
              <a:rPr lang="en-GB" sz="4000" b="1" u="sng" dirty="0">
                <a:solidFill>
                  <a:schemeClr val="bg2">
                    <a:lumMod val="25000"/>
                  </a:schemeClr>
                </a:solidFill>
                <a:latin typeface="Century Gothic" panose="020B0502020202020204" pitchFamily="34" charset="0"/>
              </a:rPr>
              <a:t>3</a:t>
            </a:r>
            <a:r>
              <a:rPr lang="en-GB" sz="4000" b="1" dirty="0">
                <a:solidFill>
                  <a:schemeClr val="bg2">
                    <a:lumMod val="25000"/>
                  </a:schemeClr>
                </a:solidFill>
                <a:latin typeface="Century Gothic" panose="020B0502020202020204" pitchFamily="34" charset="0"/>
              </a:rPr>
              <a:t>.21</a:t>
            </a:r>
          </a:p>
          <a:p>
            <a:pPr marL="88900" algn="ctr"/>
            <a:endParaRPr lang="en-GB" sz="4000" b="1" dirty="0">
              <a:solidFill>
                <a:schemeClr val="bg2">
                  <a:lumMod val="25000"/>
                </a:schemeClr>
              </a:solidFill>
              <a:latin typeface="Century Gothic" panose="020B0502020202020204" pitchFamily="34" charset="0"/>
            </a:endParaRPr>
          </a:p>
          <a:p>
            <a:pPr marL="88900" algn="ctr"/>
            <a:r>
              <a:rPr lang="en-GB" sz="4000" b="1" dirty="0">
                <a:solidFill>
                  <a:schemeClr val="bg2">
                    <a:lumMod val="25000"/>
                  </a:schemeClr>
                </a:solidFill>
                <a:latin typeface="Century Gothic" panose="020B0502020202020204" pitchFamily="34" charset="0"/>
              </a:rPr>
              <a:t>1.</a:t>
            </a:r>
            <a:r>
              <a:rPr lang="en-GB" sz="4000" b="1" u="sng" dirty="0">
                <a:solidFill>
                  <a:schemeClr val="bg2">
                    <a:lumMod val="25000"/>
                  </a:schemeClr>
                </a:solidFill>
                <a:latin typeface="Century Gothic" panose="020B0502020202020204" pitchFamily="34" charset="0"/>
              </a:rPr>
              <a:t>3</a:t>
            </a:r>
            <a:r>
              <a:rPr lang="en-GB" sz="4000" b="1" dirty="0">
                <a:solidFill>
                  <a:schemeClr val="bg2">
                    <a:lumMod val="25000"/>
                  </a:schemeClr>
                </a:solidFill>
                <a:latin typeface="Century Gothic" panose="020B0502020202020204" pitchFamily="34" charset="0"/>
              </a:rPr>
              <a:t>2</a:t>
            </a:r>
          </a:p>
          <a:p>
            <a:pPr marL="88900" algn="ctr"/>
            <a:endParaRPr lang="en-GB" sz="4000" b="1" dirty="0">
              <a:solidFill>
                <a:schemeClr val="bg2">
                  <a:lumMod val="25000"/>
                </a:schemeClr>
              </a:solidFill>
              <a:latin typeface="Century Gothic" panose="020B0502020202020204" pitchFamily="34" charset="0"/>
            </a:endParaRPr>
          </a:p>
          <a:p>
            <a:pPr marL="88900" algn="ctr"/>
            <a:r>
              <a:rPr lang="en-GB" sz="4000" b="1" dirty="0">
                <a:solidFill>
                  <a:schemeClr val="bg2">
                    <a:lumMod val="25000"/>
                  </a:schemeClr>
                </a:solidFill>
                <a:latin typeface="Century Gothic" panose="020B0502020202020204" pitchFamily="34" charset="0"/>
              </a:rPr>
              <a:t>2.1</a:t>
            </a:r>
            <a:r>
              <a:rPr lang="en-GB" sz="4000" b="1" u="sng" dirty="0">
                <a:solidFill>
                  <a:schemeClr val="bg2">
                    <a:lumMod val="25000"/>
                  </a:schemeClr>
                </a:solidFill>
                <a:latin typeface="Century Gothic" panose="020B0502020202020204" pitchFamily="34" charset="0"/>
              </a:rPr>
              <a:t>3</a:t>
            </a:r>
          </a:p>
        </p:txBody>
      </p:sp>
      <p:cxnSp>
        <p:nvCxnSpPr>
          <p:cNvPr id="3" name="Straight Connector 2">
            <a:extLst>
              <a:ext uri="{FF2B5EF4-FFF2-40B4-BE49-F238E27FC236}">
                <a16:creationId xmlns:a16="http://schemas.microsoft.com/office/drawing/2014/main" id="{23A93603-C3BC-4F8A-8D8E-55F96EE99312}"/>
              </a:ext>
            </a:extLst>
          </p:cNvPr>
          <p:cNvCxnSpPr>
            <a:cxnSpLocks/>
          </p:cNvCxnSpPr>
          <p:nvPr/>
        </p:nvCxnSpPr>
        <p:spPr>
          <a:xfrm>
            <a:off x="4066540" y="2611120"/>
            <a:ext cx="32258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A693F7C-CE98-4C98-8C85-19EDEA8A7B6B}"/>
              </a:ext>
            </a:extLst>
          </p:cNvPr>
          <p:cNvCxnSpPr>
            <a:cxnSpLocks/>
          </p:cNvCxnSpPr>
          <p:nvPr/>
        </p:nvCxnSpPr>
        <p:spPr>
          <a:xfrm>
            <a:off x="4536440" y="3949700"/>
            <a:ext cx="32258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9696F1C-763F-4886-B435-546159B38821}"/>
              </a:ext>
            </a:extLst>
          </p:cNvPr>
          <p:cNvCxnSpPr>
            <a:cxnSpLocks/>
          </p:cNvCxnSpPr>
          <p:nvPr/>
        </p:nvCxnSpPr>
        <p:spPr>
          <a:xfrm>
            <a:off x="4841240" y="5288280"/>
            <a:ext cx="32258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0707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u="sng" dirty="0">
                <a:solidFill>
                  <a:schemeClr val="bg2">
                    <a:lumMod val="50000"/>
                  </a:schemeClr>
                </a:solidFill>
                <a:latin typeface="Century Gothic" panose="020B0502020202020204" pitchFamily="34" charset="0"/>
              </a:rPr>
              <a:t>Varied Fluency 2</a:t>
            </a:r>
          </a:p>
          <a:p>
            <a:pPr algn="ctr"/>
            <a:endParaRPr lang="en-GB" sz="2000" u="sng" dirty="0">
              <a:solidFill>
                <a:schemeClr val="bg2">
                  <a:lumMod val="50000"/>
                </a:schemeClr>
              </a:solidFill>
              <a:latin typeface="SassoonCRInfantMedium" panose="02000603020000020003" pitchFamily="2" charset="0"/>
            </a:endParaRPr>
          </a:p>
          <a:p>
            <a:pPr marL="88900" algn="ctr"/>
            <a:r>
              <a:rPr lang="en-GB" sz="2400" b="1" dirty="0">
                <a:solidFill>
                  <a:schemeClr val="bg2">
                    <a:lumMod val="25000"/>
                  </a:schemeClr>
                </a:solidFill>
                <a:latin typeface="Century Gothic" panose="020B0502020202020204" pitchFamily="34" charset="0"/>
              </a:rPr>
              <a:t>Which underlined digit is worth three hundredths?</a:t>
            </a:r>
          </a:p>
          <a:p>
            <a:pPr marL="88900" algn="ctr"/>
            <a:endParaRPr lang="en-GB" sz="4400" dirty="0">
              <a:solidFill>
                <a:schemeClr val="bg2">
                  <a:lumMod val="25000"/>
                </a:schemeClr>
              </a:solidFill>
              <a:latin typeface="SassoonCRInfantMedium" panose="02000603020000020003" pitchFamily="2" charset="0"/>
            </a:endParaRPr>
          </a:p>
          <a:p>
            <a:pPr marL="88900" algn="ctr"/>
            <a:r>
              <a:rPr lang="en-GB" sz="4000" b="1" u="sng" dirty="0">
                <a:solidFill>
                  <a:schemeClr val="bg2">
                    <a:lumMod val="25000"/>
                  </a:schemeClr>
                </a:solidFill>
                <a:latin typeface="Century Gothic" panose="020B0502020202020204" pitchFamily="34" charset="0"/>
              </a:rPr>
              <a:t>3</a:t>
            </a:r>
            <a:r>
              <a:rPr lang="en-GB" sz="4000" b="1" dirty="0">
                <a:solidFill>
                  <a:schemeClr val="bg2">
                    <a:lumMod val="25000"/>
                  </a:schemeClr>
                </a:solidFill>
                <a:latin typeface="Century Gothic" panose="020B0502020202020204" pitchFamily="34" charset="0"/>
              </a:rPr>
              <a:t>.21</a:t>
            </a:r>
          </a:p>
          <a:p>
            <a:pPr marL="88900" algn="ctr"/>
            <a:endParaRPr lang="en-GB" sz="4400" dirty="0">
              <a:solidFill>
                <a:schemeClr val="bg2">
                  <a:lumMod val="25000"/>
                </a:schemeClr>
              </a:solidFill>
              <a:latin typeface="SassoonCRInfantMedium" panose="02000603020000020003" pitchFamily="2" charset="0"/>
            </a:endParaRPr>
          </a:p>
          <a:p>
            <a:pPr marL="88900" algn="ctr"/>
            <a:r>
              <a:rPr lang="en-GB" sz="4000" b="1" dirty="0">
                <a:solidFill>
                  <a:schemeClr val="bg2">
                    <a:lumMod val="25000"/>
                  </a:schemeClr>
                </a:solidFill>
                <a:latin typeface="Century Gothic" panose="020B0502020202020204" pitchFamily="34" charset="0"/>
              </a:rPr>
              <a:t>1.</a:t>
            </a:r>
            <a:r>
              <a:rPr lang="en-GB" sz="4000" b="1" u="sng" dirty="0">
                <a:solidFill>
                  <a:schemeClr val="bg2">
                    <a:lumMod val="25000"/>
                  </a:schemeClr>
                </a:solidFill>
                <a:latin typeface="Century Gothic" panose="020B0502020202020204" pitchFamily="34" charset="0"/>
              </a:rPr>
              <a:t>3</a:t>
            </a:r>
            <a:r>
              <a:rPr lang="en-GB" sz="4000" b="1" dirty="0">
                <a:solidFill>
                  <a:schemeClr val="bg2">
                    <a:lumMod val="25000"/>
                  </a:schemeClr>
                </a:solidFill>
                <a:latin typeface="Century Gothic" panose="020B0502020202020204" pitchFamily="34" charset="0"/>
              </a:rPr>
              <a:t>2</a:t>
            </a:r>
          </a:p>
          <a:p>
            <a:pPr marL="88900" algn="ctr"/>
            <a:endParaRPr lang="en-GB" sz="4400" dirty="0">
              <a:solidFill>
                <a:schemeClr val="bg2">
                  <a:lumMod val="25000"/>
                </a:schemeClr>
              </a:solidFill>
              <a:latin typeface="SassoonCRInfantMedium" panose="02000603020000020003" pitchFamily="2" charset="0"/>
            </a:endParaRPr>
          </a:p>
          <a:p>
            <a:pPr marL="88900" algn="ctr"/>
            <a:r>
              <a:rPr lang="en-GB" sz="4400" b="1" dirty="0">
                <a:solidFill>
                  <a:schemeClr val="bg2">
                    <a:lumMod val="25000"/>
                  </a:schemeClr>
                </a:solidFill>
                <a:latin typeface="Century Gothic" panose="020B0502020202020204" pitchFamily="34" charset="0"/>
              </a:rPr>
              <a:t>2.1</a:t>
            </a:r>
            <a:r>
              <a:rPr lang="en-GB" sz="4400" b="1" u="sng" dirty="0">
                <a:solidFill>
                  <a:srgbClr val="FF0000"/>
                </a:solidFill>
                <a:latin typeface="Century Gothic" panose="020B0502020202020204" pitchFamily="34" charset="0"/>
              </a:rPr>
              <a:t>3</a:t>
            </a:r>
          </a:p>
        </p:txBody>
      </p:sp>
      <p:sp>
        <p:nvSpPr>
          <p:cNvPr id="2" name="Arrow: Right 1">
            <a:extLst>
              <a:ext uri="{FF2B5EF4-FFF2-40B4-BE49-F238E27FC236}">
                <a16:creationId xmlns:a16="http://schemas.microsoft.com/office/drawing/2014/main" id="{2AFA260E-0764-4022-B86E-91A9D8AF90C5}"/>
              </a:ext>
            </a:extLst>
          </p:cNvPr>
          <p:cNvSpPr/>
          <p:nvPr/>
        </p:nvSpPr>
        <p:spPr>
          <a:xfrm>
            <a:off x="1701800" y="2006600"/>
            <a:ext cx="2186759" cy="660400"/>
          </a:xfrm>
          <a:prstGeom prst="rightArrow">
            <a:avLst>
              <a:gd name="adj1" fmla="val 65385"/>
              <a:gd name="adj2" fmla="val 50000"/>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2">
                    <a:lumMod val="25000"/>
                  </a:schemeClr>
                </a:solidFill>
                <a:latin typeface="Century Gothic" panose="020B0502020202020204" pitchFamily="34" charset="0"/>
              </a:rPr>
              <a:t>three ones</a:t>
            </a:r>
          </a:p>
        </p:txBody>
      </p:sp>
      <p:sp>
        <p:nvSpPr>
          <p:cNvPr id="9" name="Arrow: Right 8">
            <a:extLst>
              <a:ext uri="{FF2B5EF4-FFF2-40B4-BE49-F238E27FC236}">
                <a16:creationId xmlns:a16="http://schemas.microsoft.com/office/drawing/2014/main" id="{2C01153A-E69C-47A2-A0CE-A4ECADF703E1}"/>
              </a:ext>
            </a:extLst>
          </p:cNvPr>
          <p:cNvSpPr/>
          <p:nvPr/>
        </p:nvSpPr>
        <p:spPr>
          <a:xfrm>
            <a:off x="1714500" y="3340100"/>
            <a:ext cx="2186759" cy="660400"/>
          </a:xfrm>
          <a:prstGeom prst="rightArrow">
            <a:avLst>
              <a:gd name="adj1" fmla="val 65385"/>
              <a:gd name="adj2" fmla="val 50000"/>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2">
                    <a:lumMod val="25000"/>
                  </a:schemeClr>
                </a:solidFill>
                <a:latin typeface="Century Gothic" panose="020B0502020202020204" pitchFamily="34" charset="0"/>
              </a:rPr>
              <a:t>three tenths</a:t>
            </a:r>
          </a:p>
        </p:txBody>
      </p:sp>
      <p:sp>
        <p:nvSpPr>
          <p:cNvPr id="10" name="Arrow: Right 9">
            <a:extLst>
              <a:ext uri="{FF2B5EF4-FFF2-40B4-BE49-F238E27FC236}">
                <a16:creationId xmlns:a16="http://schemas.microsoft.com/office/drawing/2014/main" id="{9E2F9684-1DDB-4DDE-BE0C-5A7A6A633A69}"/>
              </a:ext>
            </a:extLst>
          </p:cNvPr>
          <p:cNvSpPr/>
          <p:nvPr/>
        </p:nvSpPr>
        <p:spPr>
          <a:xfrm>
            <a:off x="1714500" y="4699000"/>
            <a:ext cx="2186759" cy="660400"/>
          </a:xfrm>
          <a:prstGeom prst="rightArrow">
            <a:avLst>
              <a:gd name="adj1" fmla="val 65385"/>
              <a:gd name="adj2" fmla="val 50000"/>
            </a:avLst>
          </a:prstGeom>
          <a:solidFill>
            <a:schemeClr val="bg1">
              <a:lumMod val="9500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rgbClr val="FF0000"/>
                </a:solidFill>
                <a:latin typeface="Century Gothic" panose="020B0502020202020204" pitchFamily="34" charset="0"/>
              </a:rPr>
              <a:t>three hundredths</a:t>
            </a:r>
          </a:p>
        </p:txBody>
      </p:sp>
      <p:cxnSp>
        <p:nvCxnSpPr>
          <p:cNvPr id="11" name="Straight Connector 10">
            <a:extLst>
              <a:ext uri="{FF2B5EF4-FFF2-40B4-BE49-F238E27FC236}">
                <a16:creationId xmlns:a16="http://schemas.microsoft.com/office/drawing/2014/main" id="{98912CFE-7FA2-4980-9740-2DA4B49E9764}"/>
              </a:ext>
            </a:extLst>
          </p:cNvPr>
          <p:cNvCxnSpPr>
            <a:cxnSpLocks/>
          </p:cNvCxnSpPr>
          <p:nvPr/>
        </p:nvCxnSpPr>
        <p:spPr>
          <a:xfrm>
            <a:off x="4066540" y="2611120"/>
            <a:ext cx="32258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A411FDD-B27E-41DC-88F4-CEACD2ED22AF}"/>
              </a:ext>
            </a:extLst>
          </p:cNvPr>
          <p:cNvCxnSpPr>
            <a:cxnSpLocks/>
          </p:cNvCxnSpPr>
          <p:nvPr/>
        </p:nvCxnSpPr>
        <p:spPr>
          <a:xfrm>
            <a:off x="4536440" y="3949700"/>
            <a:ext cx="32258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4AF57A2-C5C8-4B62-A005-9EC1A9E14184}"/>
              </a:ext>
            </a:extLst>
          </p:cNvPr>
          <p:cNvCxnSpPr>
            <a:cxnSpLocks/>
          </p:cNvCxnSpPr>
          <p:nvPr/>
        </p:nvCxnSpPr>
        <p:spPr>
          <a:xfrm>
            <a:off x="4841240" y="5288280"/>
            <a:ext cx="32258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079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u="sng" dirty="0">
                <a:solidFill>
                  <a:schemeClr val="bg2">
                    <a:lumMod val="50000"/>
                  </a:schemeClr>
                </a:solidFill>
                <a:latin typeface="Century Gothic" panose="020B0502020202020204" pitchFamily="34" charset="0"/>
              </a:rPr>
              <a:t>Varied Fluency 3</a:t>
            </a:r>
          </a:p>
          <a:p>
            <a:pPr algn="ctr"/>
            <a:endParaRPr lang="en-GB" sz="2000" u="sng" dirty="0">
              <a:solidFill>
                <a:schemeClr val="bg2">
                  <a:lumMod val="50000"/>
                </a:schemeClr>
              </a:solidFill>
              <a:latin typeface="SassoonCRInfantMedium" panose="02000603020000020003" pitchFamily="2" charset="0"/>
            </a:endParaRPr>
          </a:p>
          <a:p>
            <a:pPr marL="88900" algn="ctr"/>
            <a:r>
              <a:rPr lang="en-GB" sz="2400" b="1" dirty="0">
                <a:solidFill>
                  <a:schemeClr val="bg2">
                    <a:lumMod val="25000"/>
                  </a:schemeClr>
                </a:solidFill>
                <a:latin typeface="Century Gothic" panose="020B0502020202020204" pitchFamily="34" charset="0"/>
              </a:rPr>
              <a:t>Write this decimal in words.</a:t>
            </a:r>
          </a:p>
          <a:p>
            <a:pPr marL="88900" algn="ctr"/>
            <a:endParaRPr lang="en-GB" sz="2800" dirty="0">
              <a:solidFill>
                <a:schemeClr val="bg2">
                  <a:lumMod val="25000"/>
                </a:schemeClr>
              </a:solidFill>
              <a:latin typeface="SassoonCRInfantMedium" panose="02000603020000020003" pitchFamily="2" charset="0"/>
            </a:endParaRPr>
          </a:p>
          <a:p>
            <a:pPr marL="88900" algn="ctr"/>
            <a:endParaRPr lang="en-GB" sz="2800" dirty="0">
              <a:solidFill>
                <a:schemeClr val="bg2">
                  <a:lumMod val="25000"/>
                </a:schemeClr>
              </a:solidFill>
              <a:latin typeface="SassoonCRInfantMedium" panose="02000603020000020003" pitchFamily="2" charset="0"/>
            </a:endParaRPr>
          </a:p>
        </p:txBody>
      </p:sp>
      <p:sp>
        <p:nvSpPr>
          <p:cNvPr id="10" name="Rectangle: Rounded Corners 9">
            <a:extLst>
              <a:ext uri="{FF2B5EF4-FFF2-40B4-BE49-F238E27FC236}">
                <a16:creationId xmlns:a16="http://schemas.microsoft.com/office/drawing/2014/main" id="{5E7FAAA4-4DFB-4567-92E1-855331D085D9}"/>
              </a:ext>
            </a:extLst>
          </p:cNvPr>
          <p:cNvSpPr/>
          <p:nvPr/>
        </p:nvSpPr>
        <p:spPr>
          <a:xfrm>
            <a:off x="3553290" y="1916757"/>
            <a:ext cx="2037420" cy="1270943"/>
          </a:xfrm>
          <a:prstGeom prst="roundRect">
            <a:avLst/>
          </a:prstGeom>
          <a:solidFill>
            <a:schemeClr val="accent5">
              <a:lumMod val="20000"/>
              <a:lumOff val="8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a:solidFill>
                  <a:schemeClr val="tx1"/>
                </a:solidFill>
                <a:latin typeface="Century Gothic" panose="020B0502020202020204" pitchFamily="34" charset="0"/>
              </a:rPr>
              <a:t>2.54</a:t>
            </a:r>
          </a:p>
        </p:txBody>
      </p:sp>
    </p:spTree>
    <p:extLst>
      <p:ext uri="{BB962C8B-B14F-4D97-AF65-F5344CB8AC3E}">
        <p14:creationId xmlns:p14="http://schemas.microsoft.com/office/powerpoint/2010/main" val="310711461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8" ma:contentTypeDescription="Create a new document." ma:contentTypeScope="" ma:versionID="f9bae57d942f349496b0c157240b0a3b">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c61ec2ab7abc56edcd4447b1e74a28c5"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F8F11D-A449-4684-B8E0-461263A2E192}">
  <ds:schemaRefs>
    <ds:schemaRef ds:uri="http://purl.org/dc/terms/"/>
    <ds:schemaRef ds:uri="http://schemas.microsoft.com/sharepoint/v3"/>
    <ds:schemaRef ds:uri="http://schemas.microsoft.com/office/2006/documentManagement/types"/>
    <ds:schemaRef ds:uri="http://schemas.openxmlformats.org/package/2006/metadata/core-properties"/>
    <ds:schemaRef ds:uri="http://purl.org/dc/elements/1.1/"/>
    <ds:schemaRef ds:uri="86144f90-c7b6-48d0-aae5-f5e9e48cc3df"/>
    <ds:schemaRef ds:uri="http://schemas.microsoft.com/office/2006/metadata/properties"/>
    <ds:schemaRef ds:uri="http://schemas.microsoft.com/office/infopath/2007/PartnerControls"/>
    <ds:schemaRef ds:uri="0f0ae0ff-29c4-4766-b250-c1a9bee8d430"/>
    <ds:schemaRef ds:uri="http://www.w3.org/XML/1998/namespace"/>
    <ds:schemaRef ds:uri="http://purl.org/dc/dcmitype/"/>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12B12324-39CB-43FA-8E6A-2E5ACD416F9E}"/>
</file>

<file path=docProps/app.xml><?xml version="1.0" encoding="utf-8"?>
<Properties xmlns="http://schemas.openxmlformats.org/officeDocument/2006/extended-properties" xmlns:vt="http://schemas.openxmlformats.org/officeDocument/2006/docPropsVTypes">
  <Template>Office Theme</Template>
  <TotalTime>803</TotalTime>
  <Words>700</Words>
  <Application>Microsoft Office PowerPoint</Application>
  <PresentationFormat>On-screen Show (4:3)</PresentationFormat>
  <Paragraphs>234</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Y4 Summer Block 1 PPT Write Decimals</dc:title>
  <dc:creator>Ashleigh Sobol</dc:creator>
  <cp:lastModifiedBy>Grace Lowther</cp:lastModifiedBy>
  <cp:revision>47</cp:revision>
  <dcterms:created xsi:type="dcterms:W3CDTF">2018-03-17T10:08:43Z</dcterms:created>
  <dcterms:modified xsi:type="dcterms:W3CDTF">2019-03-12T09:10:51Z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ies>
</file>