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91" r:id="rId6"/>
    <p:sldId id="390" r:id="rId7"/>
    <p:sldId id="361" r:id="rId8"/>
    <p:sldId id="392" r:id="rId9"/>
    <p:sldId id="360" r:id="rId10"/>
    <p:sldId id="408" r:id="rId11"/>
    <p:sldId id="393" r:id="rId12"/>
    <p:sldId id="396" r:id="rId13"/>
    <p:sldId id="394" r:id="rId14"/>
    <p:sldId id="397" r:id="rId15"/>
    <p:sldId id="398" r:id="rId16"/>
    <p:sldId id="399" r:id="rId17"/>
    <p:sldId id="314" r:id="rId18"/>
    <p:sldId id="400" r:id="rId19"/>
    <p:sldId id="386" r:id="rId20"/>
    <p:sldId id="401" r:id="rId21"/>
    <p:sldId id="402" r:id="rId22"/>
    <p:sldId id="403" r:id="rId23"/>
    <p:sldId id="406" r:id="rId24"/>
    <p:sldId id="407"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5252"/>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885"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àn Stebbings" userId="e14ea2a2-07d0-4302-97b9-16dc822a37cc" providerId="ADAL" clId="{2C422A96-C8C1-4ADD-ACDD-B6DD6801A1A3}"/>
  </pc:docChgLst>
  <pc:docChgLst>
    <pc:chgData name="Lindsay Grix" userId="a678036f-2d88-407c-addb-d0af3fea6eec" providerId="ADAL" clId="{7C00B47A-7E03-4469-90E7-86FADE2F6481}"/>
  </pc:docChgLst>
  <pc:docChgLst>
    <pc:chgData name="Siàn Stebbings" userId="e14ea2a2-07d0-4302-97b9-16dc822a37cc" providerId="ADAL" clId="{95AFACEC-68E8-4018-9E33-CF74DF3E9171}"/>
  </pc:docChgLst>
  <pc:docChgLst>
    <pc:chgData name="Lindsay Grix" userId="a678036f-2d88-407c-addb-d0af3fea6eec" providerId="ADAL" clId="{382BD749-7945-4830-B73F-8418BF5E3027}"/>
    <pc:docChg chg="undo custSel addSld delSld modSld sldOrd">
      <pc:chgData name="Lindsay Grix" userId="a678036f-2d88-407c-addb-d0af3fea6eec" providerId="ADAL" clId="{382BD749-7945-4830-B73F-8418BF5E3027}" dt="2019-02-07T11:32:22.914" v="912" actId="20577"/>
      <pc:docMkLst>
        <pc:docMk/>
      </pc:docMkLst>
      <pc:sldChg chg="modSp">
        <pc:chgData name="Lindsay Grix" userId="a678036f-2d88-407c-addb-d0af3fea6eec" providerId="ADAL" clId="{382BD749-7945-4830-B73F-8418BF5E3027}" dt="2019-02-07T10:15:08.110" v="70" actId="20577"/>
        <pc:sldMkLst>
          <pc:docMk/>
          <pc:sldMk cId="2637481266" sldId="256"/>
        </pc:sldMkLst>
        <pc:spChg chg="mod">
          <ac:chgData name="Lindsay Grix" userId="a678036f-2d88-407c-addb-d0af3fea6eec" providerId="ADAL" clId="{382BD749-7945-4830-B73F-8418BF5E3027}" dt="2019-02-07T10:15:08.110" v="70" actId="20577"/>
          <ac:spMkLst>
            <pc:docMk/>
            <pc:sldMk cId="2637481266" sldId="256"/>
            <ac:spMk id="19" creationId="{5252A847-DE45-4FA3-A1F8-EEBEB845FF8E}"/>
          </ac:spMkLst>
        </pc:spChg>
      </pc:sldChg>
      <pc:sldChg chg="addSp modSp">
        <pc:chgData name="Lindsay Grix" userId="a678036f-2d88-407c-addb-d0af3fea6eec" providerId="ADAL" clId="{382BD749-7945-4830-B73F-8418BF5E3027}" dt="2019-02-07T11:17:03.297" v="717" actId="465"/>
        <pc:sldMkLst>
          <pc:docMk/>
          <pc:sldMk cId="636014570" sldId="314"/>
        </pc:sldMkLst>
        <pc:spChg chg="add mod">
          <ac:chgData name="Lindsay Grix" userId="a678036f-2d88-407c-addb-d0af3fea6eec" providerId="ADAL" clId="{382BD749-7945-4830-B73F-8418BF5E3027}" dt="2019-02-07T11:17:03.297" v="717" actId="465"/>
          <ac:spMkLst>
            <pc:docMk/>
            <pc:sldMk cId="636014570" sldId="314"/>
            <ac:spMk id="6" creationId="{EA68BFEB-AAF2-4521-8A4D-4E93161624F7}"/>
          </ac:spMkLst>
        </pc:spChg>
        <pc:spChg chg="add mod">
          <ac:chgData name="Lindsay Grix" userId="a678036f-2d88-407c-addb-d0af3fea6eec" providerId="ADAL" clId="{382BD749-7945-4830-B73F-8418BF5E3027}" dt="2019-02-07T11:17:03.297" v="717" actId="465"/>
          <ac:spMkLst>
            <pc:docMk/>
            <pc:sldMk cId="636014570" sldId="314"/>
            <ac:spMk id="7" creationId="{DAECE3FE-8A93-43D3-9F6A-902B20F63644}"/>
          </ac:spMkLst>
        </pc:spChg>
        <pc:spChg chg="add mod">
          <ac:chgData name="Lindsay Grix" userId="a678036f-2d88-407c-addb-d0af3fea6eec" providerId="ADAL" clId="{382BD749-7945-4830-B73F-8418BF5E3027}" dt="2019-02-07T11:17:03.297" v="717" actId="465"/>
          <ac:spMkLst>
            <pc:docMk/>
            <pc:sldMk cId="636014570" sldId="314"/>
            <ac:spMk id="8" creationId="{AD68288A-C769-40AE-AA41-50F61087B475}"/>
          </ac:spMkLst>
        </pc:spChg>
        <pc:spChg chg="mod">
          <ac:chgData name="Lindsay Grix" userId="a678036f-2d88-407c-addb-d0af3fea6eec" providerId="ADAL" clId="{382BD749-7945-4830-B73F-8418BF5E3027}" dt="2019-02-07T11:15:20.872" v="660" actId="20577"/>
          <ac:spMkLst>
            <pc:docMk/>
            <pc:sldMk cId="636014570" sldId="314"/>
            <ac:spMk id="19" creationId="{5252A847-DE45-4FA3-A1F8-EEBEB845FF8E}"/>
          </ac:spMkLst>
        </pc:spChg>
      </pc:sldChg>
      <pc:sldChg chg="addSp delSp modSp">
        <pc:chgData name="Lindsay Grix" userId="a678036f-2d88-407c-addb-d0af3fea6eec" providerId="ADAL" clId="{382BD749-7945-4830-B73F-8418BF5E3027}" dt="2019-02-07T10:26:58.360" v="508" actId="6549"/>
        <pc:sldMkLst>
          <pc:docMk/>
          <pc:sldMk cId="36917022" sldId="360"/>
        </pc:sldMkLst>
        <pc:spChg chg="add mod">
          <ac:chgData name="Lindsay Grix" userId="a678036f-2d88-407c-addb-d0af3fea6eec" providerId="ADAL" clId="{382BD749-7945-4830-B73F-8418BF5E3027}" dt="2019-02-07T10:25:48.249" v="456" actId="255"/>
          <ac:spMkLst>
            <pc:docMk/>
            <pc:sldMk cId="36917022" sldId="360"/>
            <ac:spMk id="7" creationId="{A8C66719-355F-4C37-BF7F-10C27870E635}"/>
          </ac:spMkLst>
        </pc:spChg>
        <pc:spChg chg="add mod">
          <ac:chgData name="Lindsay Grix" userId="a678036f-2d88-407c-addb-d0af3fea6eec" providerId="ADAL" clId="{382BD749-7945-4830-B73F-8418BF5E3027}" dt="2019-02-07T10:25:26.283" v="434" actId="164"/>
          <ac:spMkLst>
            <pc:docMk/>
            <pc:sldMk cId="36917022" sldId="360"/>
            <ac:spMk id="8" creationId="{9E02BB00-28AC-4B79-9706-DBC16525F72B}"/>
          </ac:spMkLst>
        </pc:spChg>
        <pc:spChg chg="mod">
          <ac:chgData name="Lindsay Grix" userId="a678036f-2d88-407c-addb-d0af3fea6eec" providerId="ADAL" clId="{382BD749-7945-4830-B73F-8418BF5E3027}" dt="2019-02-07T10:26:58.360" v="508" actId="6549"/>
          <ac:spMkLst>
            <pc:docMk/>
            <pc:sldMk cId="36917022" sldId="360"/>
            <ac:spMk id="15" creationId="{30DDCF67-8387-4E4F-A6F9-7151B41B6DBC}"/>
          </ac:spMkLst>
        </pc:spChg>
        <pc:spChg chg="mod">
          <ac:chgData name="Lindsay Grix" userId="a678036f-2d88-407c-addb-d0af3fea6eec" providerId="ADAL" clId="{382BD749-7945-4830-B73F-8418BF5E3027}" dt="2019-02-07T10:25:15.622" v="431" actId="207"/>
          <ac:spMkLst>
            <pc:docMk/>
            <pc:sldMk cId="36917022" sldId="360"/>
            <ac:spMk id="19" creationId="{5252A847-DE45-4FA3-A1F8-EEBEB845FF8E}"/>
          </ac:spMkLst>
        </pc:spChg>
        <pc:grpChg chg="add del mod">
          <ac:chgData name="Lindsay Grix" userId="a678036f-2d88-407c-addb-d0af3fea6eec" providerId="ADAL" clId="{382BD749-7945-4830-B73F-8418BF5E3027}" dt="2019-02-07T10:26:47.439" v="506" actId="478"/>
          <ac:grpSpMkLst>
            <pc:docMk/>
            <pc:sldMk cId="36917022" sldId="360"/>
            <ac:grpSpMk id="2" creationId="{B1176949-9FCB-4873-BFC3-C6A163A41850}"/>
          </ac:grpSpMkLst>
        </pc:grpChg>
        <pc:grpChg chg="add">
          <ac:chgData name="Lindsay Grix" userId="a678036f-2d88-407c-addb-d0af3fea6eec" providerId="ADAL" clId="{382BD749-7945-4830-B73F-8418BF5E3027}" dt="2019-02-07T10:26:53.463" v="507"/>
          <ac:grpSpMkLst>
            <pc:docMk/>
            <pc:sldMk cId="36917022" sldId="360"/>
            <ac:grpSpMk id="12" creationId="{4F4E8A78-EC40-43F1-9E84-7392CF278EE8}"/>
          </ac:grpSpMkLst>
        </pc:grpChg>
        <pc:picChg chg="add mod">
          <ac:chgData name="Lindsay Grix" userId="a678036f-2d88-407c-addb-d0af3fea6eec" providerId="ADAL" clId="{382BD749-7945-4830-B73F-8418BF5E3027}" dt="2019-02-07T10:25:26.283" v="434" actId="164"/>
          <ac:picMkLst>
            <pc:docMk/>
            <pc:sldMk cId="36917022" sldId="360"/>
            <ac:picMk id="6" creationId="{2CC47351-9CD9-4E24-B567-65F816C1085B}"/>
          </ac:picMkLst>
        </pc:picChg>
      </pc:sldChg>
      <pc:sldChg chg="delSp modSp">
        <pc:chgData name="Lindsay Grix" userId="a678036f-2d88-407c-addb-d0af3fea6eec" providerId="ADAL" clId="{382BD749-7945-4830-B73F-8418BF5E3027}" dt="2019-02-07T10:20:27.540" v="260" actId="20577"/>
        <pc:sldMkLst>
          <pc:docMk/>
          <pc:sldMk cId="1035052751" sldId="361"/>
        </pc:sldMkLst>
        <pc:spChg chg="mod">
          <ac:chgData name="Lindsay Grix" userId="a678036f-2d88-407c-addb-d0af3fea6eec" providerId="ADAL" clId="{382BD749-7945-4830-B73F-8418BF5E3027}" dt="2019-02-07T10:20:27.540" v="260" actId="20577"/>
          <ac:spMkLst>
            <pc:docMk/>
            <pc:sldMk cId="1035052751" sldId="361"/>
            <ac:spMk id="19" creationId="{5252A847-DE45-4FA3-A1F8-EEBEB845FF8E}"/>
          </ac:spMkLst>
        </pc:spChg>
        <pc:graphicFrameChg chg="del">
          <ac:chgData name="Lindsay Grix" userId="a678036f-2d88-407c-addb-d0af3fea6eec" providerId="ADAL" clId="{382BD749-7945-4830-B73F-8418BF5E3027}" dt="2019-02-07T10:19:34.875" v="214" actId="478"/>
          <ac:graphicFrameMkLst>
            <pc:docMk/>
            <pc:sldMk cId="1035052751" sldId="361"/>
            <ac:graphicFrameMk id="7" creationId="{D6AD1604-6368-474F-90F1-26D250AEF51C}"/>
          </ac:graphicFrameMkLst>
        </pc:graphicFrameChg>
      </pc:sldChg>
      <pc:sldChg chg="delSp modSp">
        <pc:chgData name="Lindsay Grix" userId="a678036f-2d88-407c-addb-d0af3fea6eec" providerId="ADAL" clId="{382BD749-7945-4830-B73F-8418BF5E3027}" dt="2019-02-07T11:20:25.993" v="851" actId="6549"/>
        <pc:sldMkLst>
          <pc:docMk/>
          <pc:sldMk cId="310986706" sldId="386"/>
        </pc:sldMkLst>
        <pc:spChg chg="del">
          <ac:chgData name="Lindsay Grix" userId="a678036f-2d88-407c-addb-d0af3fea6eec" providerId="ADAL" clId="{382BD749-7945-4830-B73F-8418BF5E3027}" dt="2019-02-07T11:19:15.759" v="838" actId="478"/>
          <ac:spMkLst>
            <pc:docMk/>
            <pc:sldMk cId="310986706" sldId="386"/>
            <ac:spMk id="2" creationId="{AB0707A0-B31A-45C3-AEEB-2344636DF8FD}"/>
          </ac:spMkLst>
        </pc:spChg>
        <pc:spChg chg="mod">
          <ac:chgData name="Lindsay Grix" userId="a678036f-2d88-407c-addb-d0af3fea6eec" providerId="ADAL" clId="{382BD749-7945-4830-B73F-8418BF5E3027}" dt="2019-02-07T11:20:25.993" v="851" actId="6549"/>
          <ac:spMkLst>
            <pc:docMk/>
            <pc:sldMk cId="310986706" sldId="386"/>
            <ac:spMk id="19" creationId="{5252A847-DE45-4FA3-A1F8-EEBEB845FF8E}"/>
          </ac:spMkLst>
        </pc:spChg>
      </pc:sldChg>
      <pc:sldChg chg="modSp">
        <pc:chgData name="Lindsay Grix" userId="a678036f-2d88-407c-addb-d0af3fea6eec" providerId="ADAL" clId="{382BD749-7945-4830-B73F-8418BF5E3027}" dt="2019-02-07T10:18:50.460" v="127" actId="20577"/>
        <pc:sldMkLst>
          <pc:docMk/>
          <pc:sldMk cId="3401100034" sldId="390"/>
        </pc:sldMkLst>
        <pc:spChg chg="mod">
          <ac:chgData name="Lindsay Grix" userId="a678036f-2d88-407c-addb-d0af3fea6eec" providerId="ADAL" clId="{382BD749-7945-4830-B73F-8418BF5E3027}" dt="2019-02-07T10:18:50.460" v="127" actId="20577"/>
          <ac:spMkLst>
            <pc:docMk/>
            <pc:sldMk cId="3401100034" sldId="390"/>
            <ac:spMk id="7" creationId="{C0CD6503-388C-4F9E-9FB0-9053D8579D01}"/>
          </ac:spMkLst>
        </pc:spChg>
      </pc:sldChg>
      <pc:sldChg chg="addSp delSp modSp">
        <pc:chgData name="Lindsay Grix" userId="a678036f-2d88-407c-addb-d0af3fea6eec" providerId="ADAL" clId="{382BD749-7945-4830-B73F-8418BF5E3027}" dt="2019-02-07T10:18:20.004" v="79" actId="255"/>
        <pc:sldMkLst>
          <pc:docMk/>
          <pc:sldMk cId="2075266808" sldId="391"/>
        </pc:sldMkLst>
        <pc:spChg chg="add del">
          <ac:chgData name="Lindsay Grix" userId="a678036f-2d88-407c-addb-d0af3fea6eec" providerId="ADAL" clId="{382BD749-7945-4830-B73F-8418BF5E3027}" dt="2019-02-07T10:16:03.481" v="74" actId="478"/>
          <ac:spMkLst>
            <pc:docMk/>
            <pc:sldMk cId="2075266808" sldId="391"/>
            <ac:spMk id="2" creationId="{A22E2644-5B6F-4FF9-ADCD-CA3619DF0BEE}"/>
          </ac:spMkLst>
        </pc:spChg>
        <pc:spChg chg="mod">
          <ac:chgData name="Lindsay Grix" userId="a678036f-2d88-407c-addb-d0af3fea6eec" providerId="ADAL" clId="{382BD749-7945-4830-B73F-8418BF5E3027}" dt="2019-02-07T10:18:20.004" v="79" actId="255"/>
          <ac:spMkLst>
            <pc:docMk/>
            <pc:sldMk cId="2075266808" sldId="391"/>
            <ac:spMk id="19" creationId="{5252A847-DE45-4FA3-A1F8-EEBEB845FF8E}"/>
          </ac:spMkLst>
        </pc:spChg>
      </pc:sldChg>
      <pc:sldChg chg="modSp add">
        <pc:chgData name="Lindsay Grix" userId="a678036f-2d88-407c-addb-d0af3fea6eec" providerId="ADAL" clId="{382BD749-7945-4830-B73F-8418BF5E3027}" dt="2019-02-07T10:23:10.775" v="409" actId="20577"/>
        <pc:sldMkLst>
          <pc:docMk/>
          <pc:sldMk cId="4095308407" sldId="392"/>
        </pc:sldMkLst>
        <pc:spChg chg="mod">
          <ac:chgData name="Lindsay Grix" userId="a678036f-2d88-407c-addb-d0af3fea6eec" providerId="ADAL" clId="{382BD749-7945-4830-B73F-8418BF5E3027}" dt="2019-02-07T10:23:10.775" v="409" actId="20577"/>
          <ac:spMkLst>
            <pc:docMk/>
            <pc:sldMk cId="4095308407" sldId="392"/>
            <ac:spMk id="19" creationId="{5252A847-DE45-4FA3-A1F8-EEBEB845FF8E}"/>
          </ac:spMkLst>
        </pc:spChg>
      </pc:sldChg>
      <pc:sldChg chg="modSp add">
        <pc:chgData name="Lindsay Grix" userId="a678036f-2d88-407c-addb-d0af3fea6eec" providerId="ADAL" clId="{382BD749-7945-4830-B73F-8418BF5E3027}" dt="2019-02-07T11:32:22.914" v="912" actId="20577"/>
        <pc:sldMkLst>
          <pc:docMk/>
          <pc:sldMk cId="683111221" sldId="393"/>
        </pc:sldMkLst>
        <pc:spChg chg="mod">
          <ac:chgData name="Lindsay Grix" userId="a678036f-2d88-407c-addb-d0af3fea6eec" providerId="ADAL" clId="{382BD749-7945-4830-B73F-8418BF5E3027}" dt="2019-02-07T11:32:22.914" v="912" actId="20577"/>
          <ac:spMkLst>
            <pc:docMk/>
            <pc:sldMk cId="683111221" sldId="393"/>
            <ac:spMk id="19" creationId="{5252A847-DE45-4FA3-A1F8-EEBEB845FF8E}"/>
          </ac:spMkLst>
        </pc:spChg>
      </pc:sldChg>
      <pc:sldChg chg="add del">
        <pc:chgData name="Lindsay Grix" userId="a678036f-2d88-407c-addb-d0af3fea6eec" providerId="ADAL" clId="{382BD749-7945-4830-B73F-8418BF5E3027}" dt="2019-02-07T10:24:42.221" v="411" actId="2696"/>
        <pc:sldMkLst>
          <pc:docMk/>
          <pc:sldMk cId="3341413851" sldId="393"/>
        </pc:sldMkLst>
      </pc:sldChg>
      <pc:sldChg chg="modSp add">
        <pc:chgData name="Lindsay Grix" userId="a678036f-2d88-407c-addb-d0af3fea6eec" providerId="ADAL" clId="{382BD749-7945-4830-B73F-8418BF5E3027}" dt="2019-02-07T11:32:16.468" v="910" actId="20577"/>
        <pc:sldMkLst>
          <pc:docMk/>
          <pc:sldMk cId="2239622558" sldId="394"/>
        </pc:sldMkLst>
        <pc:spChg chg="mod">
          <ac:chgData name="Lindsay Grix" userId="a678036f-2d88-407c-addb-d0af3fea6eec" providerId="ADAL" clId="{382BD749-7945-4830-B73F-8418BF5E3027}" dt="2019-02-07T11:32:16.468" v="910" actId="20577"/>
          <ac:spMkLst>
            <pc:docMk/>
            <pc:sldMk cId="2239622558" sldId="394"/>
            <ac:spMk id="19" creationId="{5252A847-DE45-4FA3-A1F8-EEBEB845FF8E}"/>
          </ac:spMkLst>
        </pc:spChg>
      </pc:sldChg>
      <pc:sldChg chg="modSp add">
        <pc:chgData name="Lindsay Grix" userId="a678036f-2d88-407c-addb-d0af3fea6eec" providerId="ADAL" clId="{382BD749-7945-4830-B73F-8418BF5E3027}" dt="2019-02-07T10:26:42.590" v="505" actId="14100"/>
        <pc:sldMkLst>
          <pc:docMk/>
          <pc:sldMk cId="69451275" sldId="395"/>
        </pc:sldMkLst>
        <pc:spChg chg="mod">
          <ac:chgData name="Lindsay Grix" userId="a678036f-2d88-407c-addb-d0af3fea6eec" providerId="ADAL" clId="{382BD749-7945-4830-B73F-8418BF5E3027}" dt="2019-02-07T10:26:31.055" v="499" actId="113"/>
          <ac:spMkLst>
            <pc:docMk/>
            <pc:sldMk cId="69451275" sldId="395"/>
            <ac:spMk id="8" creationId="{9E02BB00-28AC-4B79-9706-DBC16525F72B}"/>
          </ac:spMkLst>
        </pc:spChg>
        <pc:grpChg chg="mod">
          <ac:chgData name="Lindsay Grix" userId="a678036f-2d88-407c-addb-d0af3fea6eec" providerId="ADAL" clId="{382BD749-7945-4830-B73F-8418BF5E3027}" dt="2019-02-07T10:26:42.590" v="505" actId="14100"/>
          <ac:grpSpMkLst>
            <pc:docMk/>
            <pc:sldMk cId="69451275" sldId="395"/>
            <ac:grpSpMk id="2" creationId="{B1176949-9FCB-4873-BFC3-C6A163A41850}"/>
          </ac:grpSpMkLst>
        </pc:grpChg>
      </pc:sldChg>
      <pc:sldChg chg="modSp add">
        <pc:chgData name="Lindsay Grix" userId="a678036f-2d88-407c-addb-d0af3fea6eec" providerId="ADAL" clId="{382BD749-7945-4830-B73F-8418BF5E3027}" dt="2019-02-07T11:32:20.287" v="911" actId="20577"/>
        <pc:sldMkLst>
          <pc:docMk/>
          <pc:sldMk cId="1559290540" sldId="396"/>
        </pc:sldMkLst>
        <pc:spChg chg="mod">
          <ac:chgData name="Lindsay Grix" userId="a678036f-2d88-407c-addb-d0af3fea6eec" providerId="ADAL" clId="{382BD749-7945-4830-B73F-8418BF5E3027}" dt="2019-02-07T11:32:20.287" v="911" actId="20577"/>
          <ac:spMkLst>
            <pc:docMk/>
            <pc:sldMk cId="1559290540" sldId="396"/>
            <ac:spMk id="19" creationId="{5252A847-DE45-4FA3-A1F8-EEBEB845FF8E}"/>
          </ac:spMkLst>
        </pc:spChg>
      </pc:sldChg>
      <pc:sldChg chg="modSp add">
        <pc:chgData name="Lindsay Grix" userId="a678036f-2d88-407c-addb-d0af3fea6eec" providerId="ADAL" clId="{382BD749-7945-4830-B73F-8418BF5E3027}" dt="2019-02-07T11:32:13.813" v="909" actId="20577"/>
        <pc:sldMkLst>
          <pc:docMk/>
          <pc:sldMk cId="3468287684" sldId="397"/>
        </pc:sldMkLst>
        <pc:spChg chg="mod">
          <ac:chgData name="Lindsay Grix" userId="a678036f-2d88-407c-addb-d0af3fea6eec" providerId="ADAL" clId="{382BD749-7945-4830-B73F-8418BF5E3027}" dt="2019-02-07T11:32:13.813" v="909" actId="20577"/>
          <ac:spMkLst>
            <pc:docMk/>
            <pc:sldMk cId="3468287684" sldId="397"/>
            <ac:spMk id="19" creationId="{5252A847-DE45-4FA3-A1F8-EEBEB845FF8E}"/>
          </ac:spMkLst>
        </pc:spChg>
      </pc:sldChg>
      <pc:sldChg chg="modSp add">
        <pc:chgData name="Lindsay Grix" userId="a678036f-2d88-407c-addb-d0af3fea6eec" providerId="ADAL" clId="{382BD749-7945-4830-B73F-8418BF5E3027}" dt="2019-02-07T11:32:11.312" v="908" actId="20577"/>
        <pc:sldMkLst>
          <pc:docMk/>
          <pc:sldMk cId="54375946" sldId="398"/>
        </pc:sldMkLst>
        <pc:spChg chg="mod">
          <ac:chgData name="Lindsay Grix" userId="a678036f-2d88-407c-addb-d0af3fea6eec" providerId="ADAL" clId="{382BD749-7945-4830-B73F-8418BF5E3027}" dt="2019-02-07T11:32:11.312" v="908" actId="20577"/>
          <ac:spMkLst>
            <pc:docMk/>
            <pc:sldMk cId="54375946" sldId="398"/>
            <ac:spMk id="19" creationId="{5252A847-DE45-4FA3-A1F8-EEBEB845FF8E}"/>
          </ac:spMkLst>
        </pc:spChg>
      </pc:sldChg>
      <pc:sldChg chg="modSp add">
        <pc:chgData name="Lindsay Grix" userId="a678036f-2d88-407c-addb-d0af3fea6eec" providerId="ADAL" clId="{382BD749-7945-4830-B73F-8418BF5E3027}" dt="2019-02-07T11:32:08.578" v="907" actId="20577"/>
        <pc:sldMkLst>
          <pc:docMk/>
          <pc:sldMk cId="3749585360" sldId="399"/>
        </pc:sldMkLst>
        <pc:spChg chg="mod">
          <ac:chgData name="Lindsay Grix" userId="a678036f-2d88-407c-addb-d0af3fea6eec" providerId="ADAL" clId="{382BD749-7945-4830-B73F-8418BF5E3027}" dt="2019-02-07T11:32:08.578" v="907" actId="20577"/>
          <ac:spMkLst>
            <pc:docMk/>
            <pc:sldMk cId="3749585360" sldId="399"/>
            <ac:spMk id="19" creationId="{5252A847-DE45-4FA3-A1F8-EEBEB845FF8E}"/>
          </ac:spMkLst>
        </pc:spChg>
      </pc:sldChg>
      <pc:sldChg chg="modSp add">
        <pc:chgData name="Lindsay Grix" userId="a678036f-2d88-407c-addb-d0af3fea6eec" providerId="ADAL" clId="{382BD749-7945-4830-B73F-8418BF5E3027}" dt="2019-02-07T11:18:50.354" v="835" actId="20577"/>
        <pc:sldMkLst>
          <pc:docMk/>
          <pc:sldMk cId="273638026" sldId="400"/>
        </pc:sldMkLst>
        <pc:spChg chg="mod">
          <ac:chgData name="Lindsay Grix" userId="a678036f-2d88-407c-addb-d0af3fea6eec" providerId="ADAL" clId="{382BD749-7945-4830-B73F-8418BF5E3027}" dt="2019-02-07T11:18:08.197" v="764" actId="207"/>
          <ac:spMkLst>
            <pc:docMk/>
            <pc:sldMk cId="273638026" sldId="400"/>
            <ac:spMk id="6" creationId="{EA68BFEB-AAF2-4521-8A4D-4E93161624F7}"/>
          </ac:spMkLst>
        </pc:spChg>
        <pc:spChg chg="mod">
          <ac:chgData name="Lindsay Grix" userId="a678036f-2d88-407c-addb-d0af3fea6eec" providerId="ADAL" clId="{382BD749-7945-4830-B73F-8418BF5E3027}" dt="2019-02-07T11:18:20.512" v="766" actId="207"/>
          <ac:spMkLst>
            <pc:docMk/>
            <pc:sldMk cId="273638026" sldId="400"/>
            <ac:spMk id="7" creationId="{DAECE3FE-8A93-43D3-9F6A-902B20F63644}"/>
          </ac:spMkLst>
        </pc:spChg>
        <pc:spChg chg="mod">
          <ac:chgData name="Lindsay Grix" userId="a678036f-2d88-407c-addb-d0af3fea6eec" providerId="ADAL" clId="{382BD749-7945-4830-B73F-8418BF5E3027}" dt="2019-02-07T11:18:16.971" v="765" actId="207"/>
          <ac:spMkLst>
            <pc:docMk/>
            <pc:sldMk cId="273638026" sldId="400"/>
            <ac:spMk id="8" creationId="{AD68288A-C769-40AE-AA41-50F61087B475}"/>
          </ac:spMkLst>
        </pc:spChg>
        <pc:spChg chg="mod">
          <ac:chgData name="Lindsay Grix" userId="a678036f-2d88-407c-addb-d0af3fea6eec" providerId="ADAL" clId="{382BD749-7945-4830-B73F-8418BF5E3027}" dt="2019-02-07T11:18:50.354" v="835" actId="20577"/>
          <ac:spMkLst>
            <pc:docMk/>
            <pc:sldMk cId="273638026" sldId="400"/>
            <ac:spMk id="19" creationId="{5252A847-DE45-4FA3-A1F8-EEBEB845FF8E}"/>
          </ac:spMkLst>
        </pc:spChg>
      </pc:sldChg>
      <pc:sldChg chg="modSp add">
        <pc:chgData name="Lindsay Grix" userId="a678036f-2d88-407c-addb-d0af3fea6eec" providerId="ADAL" clId="{382BD749-7945-4830-B73F-8418BF5E3027}" dt="2019-02-07T11:20:46.263" v="867" actId="20577"/>
        <pc:sldMkLst>
          <pc:docMk/>
          <pc:sldMk cId="746957304" sldId="401"/>
        </pc:sldMkLst>
        <pc:spChg chg="mod">
          <ac:chgData name="Lindsay Grix" userId="a678036f-2d88-407c-addb-d0af3fea6eec" providerId="ADAL" clId="{382BD749-7945-4830-B73F-8418BF5E3027}" dt="2019-02-07T11:20:46.263" v="867" actId="20577"/>
          <ac:spMkLst>
            <pc:docMk/>
            <pc:sldMk cId="746957304" sldId="401"/>
            <ac:spMk id="19" creationId="{5252A847-DE45-4FA3-A1F8-EEBEB845FF8E}"/>
          </ac:spMkLst>
        </pc:spChg>
      </pc:sldChg>
      <pc:sldChg chg="add del">
        <pc:chgData name="Lindsay Grix" userId="a678036f-2d88-407c-addb-d0af3fea6eec" providerId="ADAL" clId="{382BD749-7945-4830-B73F-8418BF5E3027}" dt="2019-02-07T11:19:12.207" v="837" actId="2696"/>
        <pc:sldMkLst>
          <pc:docMk/>
          <pc:sldMk cId="1904340644" sldId="401"/>
        </pc:sldMkLst>
      </pc:sldChg>
      <pc:sldChg chg="add">
        <pc:chgData name="Lindsay Grix" userId="a678036f-2d88-407c-addb-d0af3fea6eec" providerId="ADAL" clId="{382BD749-7945-4830-B73F-8418BF5E3027}" dt="2019-02-07T11:20:42.336" v="866"/>
        <pc:sldMkLst>
          <pc:docMk/>
          <pc:sldMk cId="2913047267" sldId="402"/>
        </pc:sldMkLst>
      </pc:sldChg>
      <pc:sldChg chg="modSp add">
        <pc:chgData name="Lindsay Grix" userId="a678036f-2d88-407c-addb-d0af3fea6eec" providerId="ADAL" clId="{382BD749-7945-4830-B73F-8418BF5E3027}" dt="2019-02-07T11:26:33.350" v="883" actId="255"/>
        <pc:sldMkLst>
          <pc:docMk/>
          <pc:sldMk cId="645276842" sldId="403"/>
        </pc:sldMkLst>
        <pc:spChg chg="mod">
          <ac:chgData name="Lindsay Grix" userId="a678036f-2d88-407c-addb-d0af3fea6eec" providerId="ADAL" clId="{382BD749-7945-4830-B73F-8418BF5E3027}" dt="2019-02-07T11:26:33.350" v="883" actId="255"/>
          <ac:spMkLst>
            <pc:docMk/>
            <pc:sldMk cId="645276842" sldId="403"/>
            <ac:spMk id="19" creationId="{5252A847-DE45-4FA3-A1F8-EEBEB845FF8E}"/>
          </ac:spMkLst>
        </pc:spChg>
      </pc:sldChg>
      <pc:sldChg chg="modSp add del ord">
        <pc:chgData name="Lindsay Grix" userId="a678036f-2d88-407c-addb-d0af3fea6eec" providerId="ADAL" clId="{382BD749-7945-4830-B73F-8418BF5E3027}" dt="2019-02-07T11:25:54.780" v="872" actId="2696"/>
        <pc:sldMkLst>
          <pc:docMk/>
          <pc:sldMk cId="2975164196" sldId="403"/>
        </pc:sldMkLst>
        <pc:spChg chg="mod">
          <ac:chgData name="Lindsay Grix" userId="a678036f-2d88-407c-addb-d0af3fea6eec" providerId="ADAL" clId="{382BD749-7945-4830-B73F-8418BF5E3027}" dt="2019-02-07T11:25:42.159" v="871" actId="20577"/>
          <ac:spMkLst>
            <pc:docMk/>
            <pc:sldMk cId="2975164196" sldId="403"/>
            <ac:spMk id="19" creationId="{5252A847-DE45-4FA3-A1F8-EEBEB845FF8E}"/>
          </ac:spMkLst>
        </pc:spChg>
      </pc:sldChg>
      <pc:sldChg chg="modSp add">
        <pc:chgData name="Lindsay Grix" userId="a678036f-2d88-407c-addb-d0af3fea6eec" providerId="ADAL" clId="{382BD749-7945-4830-B73F-8418BF5E3027}" dt="2019-02-07T11:27:06.369" v="894" actId="20577"/>
        <pc:sldMkLst>
          <pc:docMk/>
          <pc:sldMk cId="3139375387" sldId="404"/>
        </pc:sldMkLst>
        <pc:spChg chg="mod">
          <ac:chgData name="Lindsay Grix" userId="a678036f-2d88-407c-addb-d0af3fea6eec" providerId="ADAL" clId="{382BD749-7945-4830-B73F-8418BF5E3027}" dt="2019-02-07T11:27:06.369" v="894" actId="20577"/>
          <ac:spMkLst>
            <pc:docMk/>
            <pc:sldMk cId="3139375387" sldId="404"/>
            <ac:spMk id="19" creationId="{5252A847-DE45-4FA3-A1F8-EEBEB845FF8E}"/>
          </ac:spMkLst>
        </pc:spChg>
      </pc:sldChg>
    </pc:docChg>
  </pc:docChgLst>
  <pc:docChgLst>
    <pc:chgData name="Helen Woodhead" userId="a20b558725e10394" providerId="LiveId" clId="{06837EE2-DC31-4709-9834-2903A5CD2F1E}"/>
    <pc:docChg chg="modSld">
      <pc:chgData name="Helen Woodhead" userId="a20b558725e10394" providerId="LiveId" clId="{06837EE2-DC31-4709-9834-2903A5CD2F1E}" dt="2020-01-20T18:44:06.650" v="3" actId="20577"/>
      <pc:docMkLst>
        <pc:docMk/>
      </pc:docMkLst>
      <pc:sldChg chg="modSp">
        <pc:chgData name="Helen Woodhead" userId="a20b558725e10394" providerId="LiveId" clId="{06837EE2-DC31-4709-9834-2903A5CD2F1E}" dt="2020-01-20T18:44:03.408" v="1" actId="20577"/>
        <pc:sldMkLst>
          <pc:docMk/>
          <pc:sldMk cId="636014570" sldId="314"/>
        </pc:sldMkLst>
        <pc:spChg chg="mod">
          <ac:chgData name="Helen Woodhead" userId="a20b558725e10394" providerId="LiveId" clId="{06837EE2-DC31-4709-9834-2903A5CD2F1E}" dt="2020-01-20T18:44:03.408" v="1" actId="20577"/>
          <ac:spMkLst>
            <pc:docMk/>
            <pc:sldMk cId="636014570" sldId="314"/>
            <ac:spMk id="19" creationId="{5252A847-DE45-4FA3-A1F8-EEBEB845FF8E}"/>
          </ac:spMkLst>
        </pc:spChg>
      </pc:sldChg>
      <pc:sldChg chg="modSp">
        <pc:chgData name="Helen Woodhead" userId="a20b558725e10394" providerId="LiveId" clId="{06837EE2-DC31-4709-9834-2903A5CD2F1E}" dt="2020-01-20T18:44:06.650" v="3" actId="20577"/>
        <pc:sldMkLst>
          <pc:docMk/>
          <pc:sldMk cId="273638026" sldId="400"/>
        </pc:sldMkLst>
        <pc:spChg chg="mod">
          <ac:chgData name="Helen Woodhead" userId="a20b558725e10394" providerId="LiveId" clId="{06837EE2-DC31-4709-9834-2903A5CD2F1E}" dt="2020-01-20T18:44:06.650" v="3" actId="20577"/>
          <ac:spMkLst>
            <pc:docMk/>
            <pc:sldMk cId="273638026" sldId="400"/>
            <ac:spMk id="19" creationId="{5252A847-DE45-4FA3-A1F8-EEBEB845FF8E}"/>
          </ac:spMkLst>
        </pc:spChg>
      </pc:sldChg>
    </pc:docChg>
  </pc:docChgLst>
  <pc:docChgLst>
    <pc:chgData name="Siàn Stebbings" userId="e14ea2a2-07d0-4302-97b9-16dc822a37cc" providerId="ADAL" clId="{06CCBD24-7A88-4826-A0E2-2A367853DBB9}"/>
  </pc:docChgLst>
  <pc:docChgLst>
    <pc:chgData name="Ed Moss" userId="37722af9-4b31-4bb5-b8c0-b86874b49c9e" providerId="ADAL" clId="{5C4B6516-5E37-4746-9C84-18F4E0478C1E}"/>
    <pc:docChg chg="undo custSel addSld modSld">
      <pc:chgData name="Ed Moss" userId="37722af9-4b31-4bb5-b8c0-b86874b49c9e" providerId="ADAL" clId="{5C4B6516-5E37-4746-9C84-18F4E0478C1E}" dt="2019-02-07T13:43:20.039" v="405" actId="20577"/>
      <pc:docMkLst>
        <pc:docMk/>
      </pc:docMkLst>
      <pc:sldChg chg="modSp">
        <pc:chgData name="Ed Moss" userId="37722af9-4b31-4bb5-b8c0-b86874b49c9e" providerId="ADAL" clId="{5C4B6516-5E37-4746-9C84-18F4E0478C1E}" dt="2019-02-07T13:26:29.209" v="2" actId="20577"/>
        <pc:sldMkLst>
          <pc:docMk/>
          <pc:sldMk cId="2637481266" sldId="256"/>
        </pc:sldMkLst>
        <pc:spChg chg="mod">
          <ac:chgData name="Ed Moss" userId="37722af9-4b31-4bb5-b8c0-b86874b49c9e" providerId="ADAL" clId="{5C4B6516-5E37-4746-9C84-18F4E0478C1E}" dt="2019-02-07T13:26:29.209" v="2" actId="20577"/>
          <ac:spMkLst>
            <pc:docMk/>
            <pc:sldMk cId="2637481266" sldId="256"/>
            <ac:spMk id="19" creationId="{5252A847-DE45-4FA3-A1F8-EEBEB845FF8E}"/>
          </ac:spMkLst>
        </pc:spChg>
      </pc:sldChg>
      <pc:sldChg chg="addSp delSp modSp">
        <pc:chgData name="Ed Moss" userId="37722af9-4b31-4bb5-b8c0-b86874b49c9e" providerId="ADAL" clId="{5C4B6516-5E37-4746-9C84-18F4E0478C1E}" dt="2019-02-07T13:40:46.170" v="121" actId="20577"/>
        <pc:sldMkLst>
          <pc:docMk/>
          <pc:sldMk cId="636014570" sldId="314"/>
        </pc:sldMkLst>
        <pc:spChg chg="add del mod">
          <ac:chgData name="Ed Moss" userId="37722af9-4b31-4bb5-b8c0-b86874b49c9e" providerId="ADAL" clId="{5C4B6516-5E37-4746-9C84-18F4E0478C1E}" dt="2019-02-07T13:36:53.005" v="94" actId="478"/>
          <ac:spMkLst>
            <pc:docMk/>
            <pc:sldMk cId="636014570" sldId="314"/>
            <ac:spMk id="2" creationId="{CEC58181-55D8-472E-B8C6-A4E7CEBE2399}"/>
          </ac:spMkLst>
        </pc:spChg>
        <pc:spChg chg="mod">
          <ac:chgData name="Ed Moss" userId="37722af9-4b31-4bb5-b8c0-b86874b49c9e" providerId="ADAL" clId="{5C4B6516-5E37-4746-9C84-18F4E0478C1E}" dt="2019-02-07T13:40:46.170" v="121" actId="20577"/>
          <ac:spMkLst>
            <pc:docMk/>
            <pc:sldMk cId="636014570" sldId="314"/>
            <ac:spMk id="19" creationId="{5252A847-DE45-4FA3-A1F8-EEBEB845FF8E}"/>
          </ac:spMkLst>
        </pc:spChg>
      </pc:sldChg>
      <pc:sldChg chg="modSp">
        <pc:chgData name="Ed Moss" userId="37722af9-4b31-4bb5-b8c0-b86874b49c9e" providerId="ADAL" clId="{5C4B6516-5E37-4746-9C84-18F4E0478C1E}" dt="2019-02-07T13:32:02.163" v="49" actId="20577"/>
        <pc:sldMkLst>
          <pc:docMk/>
          <pc:sldMk cId="36917022" sldId="360"/>
        </pc:sldMkLst>
        <pc:spChg chg="mod">
          <ac:chgData name="Ed Moss" userId="37722af9-4b31-4bb5-b8c0-b86874b49c9e" providerId="ADAL" clId="{5C4B6516-5E37-4746-9C84-18F4E0478C1E}" dt="2019-02-07T13:32:02.163" v="49" actId="20577"/>
          <ac:spMkLst>
            <pc:docMk/>
            <pc:sldMk cId="36917022" sldId="360"/>
            <ac:spMk id="19" creationId="{5252A847-DE45-4FA3-A1F8-EEBEB845FF8E}"/>
          </ac:spMkLst>
        </pc:spChg>
        <pc:grpChg chg="mod">
          <ac:chgData name="Ed Moss" userId="37722af9-4b31-4bb5-b8c0-b86874b49c9e" providerId="ADAL" clId="{5C4B6516-5E37-4746-9C84-18F4E0478C1E}" dt="2019-02-07T13:30:50.728" v="43" actId="12788"/>
          <ac:grpSpMkLst>
            <pc:docMk/>
            <pc:sldMk cId="36917022" sldId="360"/>
            <ac:grpSpMk id="12" creationId="{4F4E8A78-EC40-43F1-9E84-7392CF278EE8}"/>
          </ac:grpSpMkLst>
        </pc:grpChg>
      </pc:sldChg>
      <pc:sldChg chg="modSp">
        <pc:chgData name="Ed Moss" userId="37722af9-4b31-4bb5-b8c0-b86874b49c9e" providerId="ADAL" clId="{5C4B6516-5E37-4746-9C84-18F4E0478C1E}" dt="2019-02-07T13:29:38.344" v="37" actId="120"/>
        <pc:sldMkLst>
          <pc:docMk/>
          <pc:sldMk cId="1035052751" sldId="361"/>
        </pc:sldMkLst>
        <pc:spChg chg="mod">
          <ac:chgData name="Ed Moss" userId="37722af9-4b31-4bb5-b8c0-b86874b49c9e" providerId="ADAL" clId="{5C4B6516-5E37-4746-9C84-18F4E0478C1E}" dt="2019-02-07T13:29:38.344" v="37" actId="120"/>
          <ac:spMkLst>
            <pc:docMk/>
            <pc:sldMk cId="1035052751" sldId="361"/>
            <ac:spMk id="19" creationId="{5252A847-DE45-4FA3-A1F8-EEBEB845FF8E}"/>
          </ac:spMkLst>
        </pc:spChg>
      </pc:sldChg>
      <pc:sldChg chg="modSp">
        <pc:chgData name="Ed Moss" userId="37722af9-4b31-4bb5-b8c0-b86874b49c9e" providerId="ADAL" clId="{5C4B6516-5E37-4746-9C84-18F4E0478C1E}" dt="2019-02-07T13:41:21.783" v="125" actId="403"/>
        <pc:sldMkLst>
          <pc:docMk/>
          <pc:sldMk cId="310986706" sldId="386"/>
        </pc:sldMkLst>
        <pc:spChg chg="mod">
          <ac:chgData name="Ed Moss" userId="37722af9-4b31-4bb5-b8c0-b86874b49c9e" providerId="ADAL" clId="{5C4B6516-5E37-4746-9C84-18F4E0478C1E}" dt="2019-02-07T13:41:21.783" v="125" actId="403"/>
          <ac:spMkLst>
            <pc:docMk/>
            <pc:sldMk cId="310986706" sldId="386"/>
            <ac:spMk id="19" creationId="{5252A847-DE45-4FA3-A1F8-EEBEB845FF8E}"/>
          </ac:spMkLst>
        </pc:spChg>
      </pc:sldChg>
      <pc:sldChg chg="modSp">
        <pc:chgData name="Ed Moss" userId="37722af9-4b31-4bb5-b8c0-b86874b49c9e" providerId="ADAL" clId="{5C4B6516-5E37-4746-9C84-18F4E0478C1E}" dt="2019-02-07T13:28:17.872" v="9" actId="207"/>
        <pc:sldMkLst>
          <pc:docMk/>
          <pc:sldMk cId="3401100034" sldId="390"/>
        </pc:sldMkLst>
        <pc:spChg chg="mod">
          <ac:chgData name="Ed Moss" userId="37722af9-4b31-4bb5-b8c0-b86874b49c9e" providerId="ADAL" clId="{5C4B6516-5E37-4746-9C84-18F4E0478C1E}" dt="2019-02-07T13:28:17.872" v="9" actId="207"/>
          <ac:spMkLst>
            <pc:docMk/>
            <pc:sldMk cId="3401100034" sldId="390"/>
            <ac:spMk id="7" creationId="{C0CD6503-388C-4F9E-9FB0-9053D8579D01}"/>
          </ac:spMkLst>
        </pc:spChg>
      </pc:sldChg>
      <pc:sldChg chg="modSp">
        <pc:chgData name="Ed Moss" userId="37722af9-4b31-4bb5-b8c0-b86874b49c9e" providerId="ADAL" clId="{5C4B6516-5E37-4746-9C84-18F4E0478C1E}" dt="2019-02-07T13:27:42.806" v="8" actId="403"/>
        <pc:sldMkLst>
          <pc:docMk/>
          <pc:sldMk cId="2075266808" sldId="391"/>
        </pc:sldMkLst>
        <pc:spChg chg="mod">
          <ac:chgData name="Ed Moss" userId="37722af9-4b31-4bb5-b8c0-b86874b49c9e" providerId="ADAL" clId="{5C4B6516-5E37-4746-9C84-18F4E0478C1E}" dt="2019-02-07T13:27:42.806" v="8" actId="403"/>
          <ac:spMkLst>
            <pc:docMk/>
            <pc:sldMk cId="2075266808" sldId="391"/>
            <ac:spMk id="19" creationId="{5252A847-DE45-4FA3-A1F8-EEBEB845FF8E}"/>
          </ac:spMkLst>
        </pc:spChg>
      </pc:sldChg>
      <pc:sldChg chg="modSp">
        <pc:chgData name="Ed Moss" userId="37722af9-4b31-4bb5-b8c0-b86874b49c9e" providerId="ADAL" clId="{5C4B6516-5E37-4746-9C84-18F4E0478C1E}" dt="2019-02-07T13:29:34.845" v="36" actId="120"/>
        <pc:sldMkLst>
          <pc:docMk/>
          <pc:sldMk cId="4095308407" sldId="392"/>
        </pc:sldMkLst>
        <pc:spChg chg="mod">
          <ac:chgData name="Ed Moss" userId="37722af9-4b31-4bb5-b8c0-b86874b49c9e" providerId="ADAL" clId="{5C4B6516-5E37-4746-9C84-18F4E0478C1E}" dt="2019-02-07T13:29:34.845" v="36" actId="120"/>
          <ac:spMkLst>
            <pc:docMk/>
            <pc:sldMk cId="4095308407" sldId="392"/>
            <ac:spMk id="19" creationId="{5252A847-DE45-4FA3-A1F8-EEBEB845FF8E}"/>
          </ac:spMkLst>
        </pc:spChg>
      </pc:sldChg>
      <pc:sldChg chg="modSp">
        <pc:chgData name="Ed Moss" userId="37722af9-4b31-4bb5-b8c0-b86874b49c9e" providerId="ADAL" clId="{5C4B6516-5E37-4746-9C84-18F4E0478C1E}" dt="2019-02-07T13:32:29.872" v="52" actId="403"/>
        <pc:sldMkLst>
          <pc:docMk/>
          <pc:sldMk cId="683111221" sldId="393"/>
        </pc:sldMkLst>
        <pc:spChg chg="mod">
          <ac:chgData name="Ed Moss" userId="37722af9-4b31-4bb5-b8c0-b86874b49c9e" providerId="ADAL" clId="{5C4B6516-5E37-4746-9C84-18F4E0478C1E}" dt="2019-02-07T13:32:29.872" v="52" actId="403"/>
          <ac:spMkLst>
            <pc:docMk/>
            <pc:sldMk cId="683111221" sldId="393"/>
            <ac:spMk id="19" creationId="{5252A847-DE45-4FA3-A1F8-EEBEB845FF8E}"/>
          </ac:spMkLst>
        </pc:spChg>
      </pc:sldChg>
      <pc:sldChg chg="modSp">
        <pc:chgData name="Ed Moss" userId="37722af9-4b31-4bb5-b8c0-b86874b49c9e" providerId="ADAL" clId="{5C4B6516-5E37-4746-9C84-18F4E0478C1E}" dt="2019-02-07T13:34:02.050" v="81" actId="20577"/>
        <pc:sldMkLst>
          <pc:docMk/>
          <pc:sldMk cId="2239622558" sldId="394"/>
        </pc:sldMkLst>
        <pc:spChg chg="mod">
          <ac:chgData name="Ed Moss" userId="37722af9-4b31-4bb5-b8c0-b86874b49c9e" providerId="ADAL" clId="{5C4B6516-5E37-4746-9C84-18F4E0478C1E}" dt="2019-02-07T13:34:02.050" v="81" actId="20577"/>
          <ac:spMkLst>
            <pc:docMk/>
            <pc:sldMk cId="2239622558" sldId="394"/>
            <ac:spMk id="19" creationId="{5252A847-DE45-4FA3-A1F8-EEBEB845FF8E}"/>
          </ac:spMkLst>
        </pc:spChg>
      </pc:sldChg>
      <pc:sldChg chg="modSp">
        <pc:chgData name="Ed Moss" userId="37722af9-4b31-4bb5-b8c0-b86874b49c9e" providerId="ADAL" clId="{5C4B6516-5E37-4746-9C84-18F4E0478C1E}" dt="2019-02-07T13:32:17.820" v="50" actId="20577"/>
        <pc:sldMkLst>
          <pc:docMk/>
          <pc:sldMk cId="69451275" sldId="395"/>
        </pc:sldMkLst>
        <pc:spChg chg="mod">
          <ac:chgData name="Ed Moss" userId="37722af9-4b31-4bb5-b8c0-b86874b49c9e" providerId="ADAL" clId="{5C4B6516-5E37-4746-9C84-18F4E0478C1E}" dt="2019-02-07T13:31:02.344" v="46" actId="20577"/>
          <ac:spMkLst>
            <pc:docMk/>
            <pc:sldMk cId="69451275" sldId="395"/>
            <ac:spMk id="8" creationId="{9E02BB00-28AC-4B79-9706-DBC16525F72B}"/>
          </ac:spMkLst>
        </pc:spChg>
        <pc:spChg chg="mod">
          <ac:chgData name="Ed Moss" userId="37722af9-4b31-4bb5-b8c0-b86874b49c9e" providerId="ADAL" clId="{5C4B6516-5E37-4746-9C84-18F4E0478C1E}" dt="2019-02-07T13:32:17.820" v="50" actId="20577"/>
          <ac:spMkLst>
            <pc:docMk/>
            <pc:sldMk cId="69451275" sldId="395"/>
            <ac:spMk id="19" creationId="{5252A847-DE45-4FA3-A1F8-EEBEB845FF8E}"/>
          </ac:spMkLst>
        </pc:spChg>
        <pc:grpChg chg="mod">
          <ac:chgData name="Ed Moss" userId="37722af9-4b31-4bb5-b8c0-b86874b49c9e" providerId="ADAL" clId="{5C4B6516-5E37-4746-9C84-18F4E0478C1E}" dt="2019-02-07T13:30:54.512" v="44" actId="12788"/>
          <ac:grpSpMkLst>
            <pc:docMk/>
            <pc:sldMk cId="69451275" sldId="395"/>
            <ac:grpSpMk id="2" creationId="{B1176949-9FCB-4873-BFC3-C6A163A41850}"/>
          </ac:grpSpMkLst>
        </pc:grpChg>
      </pc:sldChg>
      <pc:sldChg chg="addSp delSp modSp">
        <pc:chgData name="Ed Moss" userId="37722af9-4b31-4bb5-b8c0-b86874b49c9e" providerId="ADAL" clId="{5C4B6516-5E37-4746-9C84-18F4E0478C1E}" dt="2019-02-07T13:38:50.291" v="110" actId="478"/>
        <pc:sldMkLst>
          <pc:docMk/>
          <pc:sldMk cId="1559290540" sldId="396"/>
        </pc:sldMkLst>
        <pc:spChg chg="add del mod">
          <ac:chgData name="Ed Moss" userId="37722af9-4b31-4bb5-b8c0-b86874b49c9e" providerId="ADAL" clId="{5C4B6516-5E37-4746-9C84-18F4E0478C1E}" dt="2019-02-07T13:38:50.291" v="110" actId="478"/>
          <ac:spMkLst>
            <pc:docMk/>
            <pc:sldMk cId="1559290540" sldId="396"/>
            <ac:spMk id="2" creationId="{435F3095-E9CE-49EF-BE20-46D12839AD75}"/>
          </ac:spMkLst>
        </pc:spChg>
        <pc:spChg chg="mod">
          <ac:chgData name="Ed Moss" userId="37722af9-4b31-4bb5-b8c0-b86874b49c9e" providerId="ADAL" clId="{5C4B6516-5E37-4746-9C84-18F4E0478C1E}" dt="2019-02-07T13:38:29.422" v="108" actId="207"/>
          <ac:spMkLst>
            <pc:docMk/>
            <pc:sldMk cId="1559290540" sldId="396"/>
            <ac:spMk id="19" creationId="{5252A847-DE45-4FA3-A1F8-EEBEB845FF8E}"/>
          </ac:spMkLst>
        </pc:spChg>
      </pc:sldChg>
      <pc:sldChg chg="modSp">
        <pc:chgData name="Ed Moss" userId="37722af9-4b31-4bb5-b8c0-b86874b49c9e" providerId="ADAL" clId="{5C4B6516-5E37-4746-9C84-18F4E0478C1E}" dt="2019-02-07T13:38:45.681" v="109" actId="207"/>
        <pc:sldMkLst>
          <pc:docMk/>
          <pc:sldMk cId="3468287684" sldId="397"/>
        </pc:sldMkLst>
        <pc:spChg chg="mod">
          <ac:chgData name="Ed Moss" userId="37722af9-4b31-4bb5-b8c0-b86874b49c9e" providerId="ADAL" clId="{5C4B6516-5E37-4746-9C84-18F4E0478C1E}" dt="2019-02-07T13:38:45.681" v="109" actId="207"/>
          <ac:spMkLst>
            <pc:docMk/>
            <pc:sldMk cId="3468287684" sldId="397"/>
            <ac:spMk id="19" creationId="{5252A847-DE45-4FA3-A1F8-EEBEB845FF8E}"/>
          </ac:spMkLst>
        </pc:spChg>
      </pc:sldChg>
      <pc:sldChg chg="modSp">
        <pc:chgData name="Ed Moss" userId="37722af9-4b31-4bb5-b8c0-b86874b49c9e" providerId="ADAL" clId="{5C4B6516-5E37-4746-9C84-18F4E0478C1E}" dt="2019-02-07T13:34:40.168" v="86" actId="403"/>
        <pc:sldMkLst>
          <pc:docMk/>
          <pc:sldMk cId="54375946" sldId="398"/>
        </pc:sldMkLst>
        <pc:spChg chg="mod">
          <ac:chgData name="Ed Moss" userId="37722af9-4b31-4bb5-b8c0-b86874b49c9e" providerId="ADAL" clId="{5C4B6516-5E37-4746-9C84-18F4E0478C1E}" dt="2019-02-07T13:34:40.168" v="86" actId="403"/>
          <ac:spMkLst>
            <pc:docMk/>
            <pc:sldMk cId="54375946" sldId="398"/>
            <ac:spMk id="19" creationId="{5252A847-DE45-4FA3-A1F8-EEBEB845FF8E}"/>
          </ac:spMkLst>
        </pc:spChg>
      </pc:sldChg>
      <pc:sldChg chg="modSp">
        <pc:chgData name="Ed Moss" userId="37722af9-4b31-4bb5-b8c0-b86874b49c9e" providerId="ADAL" clId="{5C4B6516-5E37-4746-9C84-18F4E0478C1E}" dt="2019-02-07T13:36:18.115" v="91" actId="115"/>
        <pc:sldMkLst>
          <pc:docMk/>
          <pc:sldMk cId="3749585360" sldId="399"/>
        </pc:sldMkLst>
        <pc:spChg chg="mod">
          <ac:chgData name="Ed Moss" userId="37722af9-4b31-4bb5-b8c0-b86874b49c9e" providerId="ADAL" clId="{5C4B6516-5E37-4746-9C84-18F4E0478C1E}" dt="2019-02-07T13:36:18.115" v="91" actId="115"/>
          <ac:spMkLst>
            <pc:docMk/>
            <pc:sldMk cId="3749585360" sldId="399"/>
            <ac:spMk id="19" creationId="{5252A847-DE45-4FA3-A1F8-EEBEB845FF8E}"/>
          </ac:spMkLst>
        </pc:spChg>
      </pc:sldChg>
      <pc:sldChg chg="modSp">
        <pc:chgData name="Ed Moss" userId="37722af9-4b31-4bb5-b8c0-b86874b49c9e" providerId="ADAL" clId="{5C4B6516-5E37-4746-9C84-18F4E0478C1E}" dt="2019-02-07T13:40:37.783" v="120" actId="207"/>
        <pc:sldMkLst>
          <pc:docMk/>
          <pc:sldMk cId="273638026" sldId="400"/>
        </pc:sldMkLst>
        <pc:spChg chg="mod">
          <ac:chgData name="Ed Moss" userId="37722af9-4b31-4bb5-b8c0-b86874b49c9e" providerId="ADAL" clId="{5C4B6516-5E37-4746-9C84-18F4E0478C1E}" dt="2019-02-07T13:40:37.783" v="120" actId="207"/>
          <ac:spMkLst>
            <pc:docMk/>
            <pc:sldMk cId="273638026" sldId="400"/>
            <ac:spMk id="19" creationId="{5252A847-DE45-4FA3-A1F8-EEBEB845FF8E}"/>
          </ac:spMkLst>
        </pc:spChg>
      </pc:sldChg>
      <pc:sldChg chg="modSp">
        <pc:chgData name="Ed Moss" userId="37722af9-4b31-4bb5-b8c0-b86874b49c9e" providerId="ADAL" clId="{5C4B6516-5E37-4746-9C84-18F4E0478C1E}" dt="2019-02-07T13:41:50.789" v="185" actId="20577"/>
        <pc:sldMkLst>
          <pc:docMk/>
          <pc:sldMk cId="2913047267" sldId="402"/>
        </pc:sldMkLst>
        <pc:spChg chg="mod">
          <ac:chgData name="Ed Moss" userId="37722af9-4b31-4bb5-b8c0-b86874b49c9e" providerId="ADAL" clId="{5C4B6516-5E37-4746-9C84-18F4E0478C1E}" dt="2019-02-07T13:41:50.789" v="185" actId="20577"/>
          <ac:spMkLst>
            <pc:docMk/>
            <pc:sldMk cId="2913047267" sldId="402"/>
            <ac:spMk id="19" creationId="{5252A847-DE45-4FA3-A1F8-EEBEB845FF8E}"/>
          </ac:spMkLst>
        </pc:spChg>
      </pc:sldChg>
      <pc:sldChg chg="modSp">
        <pc:chgData name="Ed Moss" userId="37722af9-4b31-4bb5-b8c0-b86874b49c9e" providerId="ADAL" clId="{5C4B6516-5E37-4746-9C84-18F4E0478C1E}" dt="2019-02-07T13:42:42.164" v="307" actId="20577"/>
        <pc:sldMkLst>
          <pc:docMk/>
          <pc:sldMk cId="3139375387" sldId="404"/>
        </pc:sldMkLst>
        <pc:spChg chg="mod">
          <ac:chgData name="Ed Moss" userId="37722af9-4b31-4bb5-b8c0-b86874b49c9e" providerId="ADAL" clId="{5C4B6516-5E37-4746-9C84-18F4E0478C1E}" dt="2019-02-07T13:42:42.164" v="307" actId="20577"/>
          <ac:spMkLst>
            <pc:docMk/>
            <pc:sldMk cId="3139375387" sldId="404"/>
            <ac:spMk id="19" creationId="{5252A847-DE45-4FA3-A1F8-EEBEB845FF8E}"/>
          </ac:spMkLst>
        </pc:spChg>
      </pc:sldChg>
      <pc:sldChg chg="modSp add">
        <pc:chgData name="Ed Moss" userId="37722af9-4b31-4bb5-b8c0-b86874b49c9e" providerId="ADAL" clId="{5C4B6516-5E37-4746-9C84-18F4E0478C1E}" dt="2019-02-07T13:43:20.039" v="405" actId="20577"/>
        <pc:sldMkLst>
          <pc:docMk/>
          <pc:sldMk cId="4109152963" sldId="405"/>
        </pc:sldMkLst>
        <pc:spChg chg="mod">
          <ac:chgData name="Ed Moss" userId="37722af9-4b31-4bb5-b8c0-b86874b49c9e" providerId="ADAL" clId="{5C4B6516-5E37-4746-9C84-18F4E0478C1E}" dt="2019-02-07T13:43:20.039" v="405" actId="20577"/>
          <ac:spMkLst>
            <pc:docMk/>
            <pc:sldMk cId="4109152963" sldId="405"/>
            <ac:spMk id="19" creationId="{5252A847-DE45-4FA3-A1F8-EEBEB845FF8E}"/>
          </ac:spMkLst>
        </pc:spChg>
      </pc:sldChg>
    </pc:docChg>
  </pc:docChgLst>
  <pc:docChgLst>
    <pc:chgData name="Kyle Tidswell-Brown" userId="3518c4a0-5c99-4880-b127-cb60ccf11a39" providerId="ADAL" clId="{0D97D501-9275-42CA-B941-DFAA400EFE92}"/>
    <pc:docChg chg="modSld">
      <pc:chgData name="Kyle Tidswell-Brown" userId="3518c4a0-5c99-4880-b127-cb60ccf11a39" providerId="ADAL" clId="{0D97D501-9275-42CA-B941-DFAA400EFE92}" dt="2019-02-08T09:48:59.722" v="5" actId="207"/>
      <pc:docMkLst>
        <pc:docMk/>
      </pc:docMkLst>
      <pc:sldChg chg="modSp">
        <pc:chgData name="Kyle Tidswell-Brown" userId="3518c4a0-5c99-4880-b127-cb60ccf11a39" providerId="ADAL" clId="{0D97D501-9275-42CA-B941-DFAA400EFE92}" dt="2019-02-08T09:26:37.338" v="3" actId="20577"/>
        <pc:sldMkLst>
          <pc:docMk/>
          <pc:sldMk cId="2637481266" sldId="256"/>
        </pc:sldMkLst>
        <pc:spChg chg="mod">
          <ac:chgData name="Kyle Tidswell-Brown" userId="3518c4a0-5c99-4880-b127-cb60ccf11a39" providerId="ADAL" clId="{0D97D501-9275-42CA-B941-DFAA400EFE92}" dt="2019-02-08T09:26:37.338" v="3" actId="20577"/>
          <ac:spMkLst>
            <pc:docMk/>
            <pc:sldMk cId="2637481266" sldId="256"/>
            <ac:spMk id="19" creationId="{5252A847-DE45-4FA3-A1F8-EEBEB845FF8E}"/>
          </ac:spMkLst>
        </pc:spChg>
      </pc:sldChg>
      <pc:sldChg chg="modSp">
        <pc:chgData name="Kyle Tidswell-Brown" userId="3518c4a0-5c99-4880-b127-cb60ccf11a39" providerId="ADAL" clId="{0D97D501-9275-42CA-B941-DFAA400EFE92}" dt="2019-02-08T09:48:54.395" v="4" actId="207"/>
        <pc:sldMkLst>
          <pc:docMk/>
          <pc:sldMk cId="1035052751" sldId="361"/>
        </pc:sldMkLst>
        <pc:spChg chg="mod">
          <ac:chgData name="Kyle Tidswell-Brown" userId="3518c4a0-5c99-4880-b127-cb60ccf11a39" providerId="ADAL" clId="{0D97D501-9275-42CA-B941-DFAA400EFE92}" dt="2019-02-08T09:48:54.395" v="4" actId="207"/>
          <ac:spMkLst>
            <pc:docMk/>
            <pc:sldMk cId="1035052751" sldId="361"/>
            <ac:spMk id="19" creationId="{5252A847-DE45-4FA3-A1F8-EEBEB845FF8E}"/>
          </ac:spMkLst>
        </pc:spChg>
      </pc:sldChg>
      <pc:sldChg chg="modSp">
        <pc:chgData name="Kyle Tidswell-Brown" userId="3518c4a0-5c99-4880-b127-cb60ccf11a39" providerId="ADAL" clId="{0D97D501-9275-42CA-B941-DFAA400EFE92}" dt="2019-02-08T09:48:59.722" v="5" actId="207"/>
        <pc:sldMkLst>
          <pc:docMk/>
          <pc:sldMk cId="4095308407" sldId="392"/>
        </pc:sldMkLst>
        <pc:spChg chg="mod">
          <ac:chgData name="Kyle Tidswell-Brown" userId="3518c4a0-5c99-4880-b127-cb60ccf11a39" providerId="ADAL" clId="{0D97D501-9275-42CA-B941-DFAA400EFE92}" dt="2019-02-08T09:48:59.722" v="5" actId="207"/>
          <ac:spMkLst>
            <pc:docMk/>
            <pc:sldMk cId="4095308407" sldId="392"/>
            <ac:spMk id="19" creationId="{5252A847-DE45-4FA3-A1F8-EEBEB845FF8E}"/>
          </ac:spMkLst>
        </pc:spChg>
      </pc:sldChg>
    </pc:docChg>
  </pc:docChgLst>
  <pc:docChgLst>
    <pc:chgData name="Davina Szilvasy" userId="59fb472d-eed4-4f11-9686-c2c8db02a2cd" providerId="ADAL" clId="{48782894-AFCC-4471-ABBA-4089AF77477D}"/>
    <pc:docChg chg="custSel addSld delSld modSld">
      <pc:chgData name="Davina Szilvasy" userId="59fb472d-eed4-4f11-9686-c2c8db02a2cd" providerId="ADAL" clId="{48782894-AFCC-4471-ABBA-4089AF77477D}" dt="2019-02-08T09:04:26.512" v="437" actId="20577"/>
      <pc:docMkLst>
        <pc:docMk/>
      </pc:docMkLst>
      <pc:sldChg chg="modSp">
        <pc:chgData name="Davina Szilvasy" userId="59fb472d-eed4-4f11-9686-c2c8db02a2cd" providerId="ADAL" clId="{48782894-AFCC-4471-ABBA-4089AF77477D}" dt="2019-02-08T08:31:19.529" v="0"/>
        <pc:sldMkLst>
          <pc:docMk/>
          <pc:sldMk cId="2637481266" sldId="256"/>
        </pc:sldMkLst>
        <pc:spChg chg="mod">
          <ac:chgData name="Davina Szilvasy" userId="59fb472d-eed4-4f11-9686-c2c8db02a2cd" providerId="ADAL" clId="{48782894-AFCC-4471-ABBA-4089AF77477D}" dt="2019-02-08T08:31:19.529" v="0"/>
          <ac:spMkLst>
            <pc:docMk/>
            <pc:sldMk cId="2637481266" sldId="256"/>
            <ac:spMk id="19" creationId="{5252A847-DE45-4FA3-A1F8-EEBEB845FF8E}"/>
          </ac:spMkLst>
        </pc:spChg>
      </pc:sldChg>
      <pc:sldChg chg="modSp">
        <pc:chgData name="Davina Szilvasy" userId="59fb472d-eed4-4f11-9686-c2c8db02a2cd" providerId="ADAL" clId="{48782894-AFCC-4471-ABBA-4089AF77477D}" dt="2019-02-08T08:35:28.709" v="41" actId="1582"/>
        <pc:sldMkLst>
          <pc:docMk/>
          <pc:sldMk cId="36917022" sldId="360"/>
        </pc:sldMkLst>
        <pc:spChg chg="mod">
          <ac:chgData name="Davina Szilvasy" userId="59fb472d-eed4-4f11-9686-c2c8db02a2cd" providerId="ADAL" clId="{48782894-AFCC-4471-ABBA-4089AF77477D}" dt="2019-02-08T08:35:28.709" v="41" actId="1582"/>
          <ac:spMkLst>
            <pc:docMk/>
            <pc:sldMk cId="36917022" sldId="360"/>
            <ac:spMk id="15" creationId="{30DDCF67-8387-4E4F-A6F9-7151B41B6DBC}"/>
          </ac:spMkLst>
        </pc:spChg>
      </pc:sldChg>
      <pc:sldChg chg="modSp">
        <pc:chgData name="Davina Szilvasy" userId="59fb472d-eed4-4f11-9686-c2c8db02a2cd" providerId="ADAL" clId="{48782894-AFCC-4471-ABBA-4089AF77477D}" dt="2019-02-08T09:00:12.337" v="393" actId="20577"/>
        <pc:sldMkLst>
          <pc:docMk/>
          <pc:sldMk cId="310986706" sldId="386"/>
        </pc:sldMkLst>
        <pc:spChg chg="mod">
          <ac:chgData name="Davina Szilvasy" userId="59fb472d-eed4-4f11-9686-c2c8db02a2cd" providerId="ADAL" clId="{48782894-AFCC-4471-ABBA-4089AF77477D}" dt="2019-02-08T09:00:12.337" v="393" actId="20577"/>
          <ac:spMkLst>
            <pc:docMk/>
            <pc:sldMk cId="310986706" sldId="386"/>
            <ac:spMk id="19" creationId="{5252A847-DE45-4FA3-A1F8-EEBEB845FF8E}"/>
          </ac:spMkLst>
        </pc:spChg>
      </pc:sldChg>
      <pc:sldChg chg="modSp">
        <pc:chgData name="Davina Szilvasy" userId="59fb472d-eed4-4f11-9686-c2c8db02a2cd" providerId="ADAL" clId="{48782894-AFCC-4471-ABBA-4089AF77477D}" dt="2019-02-08T08:33:35.612" v="40" actId="20577"/>
        <pc:sldMkLst>
          <pc:docMk/>
          <pc:sldMk cId="4095308407" sldId="392"/>
        </pc:sldMkLst>
        <pc:spChg chg="mod">
          <ac:chgData name="Davina Szilvasy" userId="59fb472d-eed4-4f11-9686-c2c8db02a2cd" providerId="ADAL" clId="{48782894-AFCC-4471-ABBA-4089AF77477D}" dt="2019-02-08T08:33:35.612" v="40" actId="20577"/>
          <ac:spMkLst>
            <pc:docMk/>
            <pc:sldMk cId="4095308407" sldId="392"/>
            <ac:spMk id="19" creationId="{5252A847-DE45-4FA3-A1F8-EEBEB845FF8E}"/>
          </ac:spMkLst>
        </pc:spChg>
      </pc:sldChg>
      <pc:sldChg chg="modSp">
        <pc:chgData name="Davina Szilvasy" userId="59fb472d-eed4-4f11-9686-c2c8db02a2cd" providerId="ADAL" clId="{48782894-AFCC-4471-ABBA-4089AF77477D}" dt="2019-02-08T09:02:19.246" v="432" actId="20577"/>
        <pc:sldMkLst>
          <pc:docMk/>
          <pc:sldMk cId="2239622558" sldId="394"/>
        </pc:sldMkLst>
        <pc:spChg chg="mod">
          <ac:chgData name="Davina Szilvasy" userId="59fb472d-eed4-4f11-9686-c2c8db02a2cd" providerId="ADAL" clId="{48782894-AFCC-4471-ABBA-4089AF77477D}" dt="2019-02-08T09:02:19.246" v="432" actId="20577"/>
          <ac:spMkLst>
            <pc:docMk/>
            <pc:sldMk cId="2239622558" sldId="394"/>
            <ac:spMk id="19" creationId="{5252A847-DE45-4FA3-A1F8-EEBEB845FF8E}"/>
          </ac:spMkLst>
        </pc:spChg>
      </pc:sldChg>
      <pc:sldChg chg="modSp">
        <pc:chgData name="Davina Szilvasy" userId="59fb472d-eed4-4f11-9686-c2c8db02a2cd" providerId="ADAL" clId="{48782894-AFCC-4471-ABBA-4089AF77477D}" dt="2019-02-08T08:35:36.438" v="42" actId="1582"/>
        <pc:sldMkLst>
          <pc:docMk/>
          <pc:sldMk cId="69451275" sldId="395"/>
        </pc:sldMkLst>
        <pc:spChg chg="mod">
          <ac:chgData name="Davina Szilvasy" userId="59fb472d-eed4-4f11-9686-c2c8db02a2cd" providerId="ADAL" clId="{48782894-AFCC-4471-ABBA-4089AF77477D}" dt="2019-02-08T08:35:36.438" v="42" actId="1582"/>
          <ac:spMkLst>
            <pc:docMk/>
            <pc:sldMk cId="69451275" sldId="395"/>
            <ac:spMk id="8" creationId="{9E02BB00-28AC-4B79-9706-DBC16525F72B}"/>
          </ac:spMkLst>
        </pc:spChg>
      </pc:sldChg>
      <pc:sldChg chg="modSp">
        <pc:chgData name="Davina Szilvasy" userId="59fb472d-eed4-4f11-9686-c2c8db02a2cd" providerId="ADAL" clId="{48782894-AFCC-4471-ABBA-4089AF77477D}" dt="2019-02-08T09:02:23.287" v="433" actId="20577"/>
        <pc:sldMkLst>
          <pc:docMk/>
          <pc:sldMk cId="3468287684" sldId="397"/>
        </pc:sldMkLst>
        <pc:spChg chg="mod">
          <ac:chgData name="Davina Szilvasy" userId="59fb472d-eed4-4f11-9686-c2c8db02a2cd" providerId="ADAL" clId="{48782894-AFCC-4471-ABBA-4089AF77477D}" dt="2019-02-08T09:02:23.287" v="433" actId="20577"/>
          <ac:spMkLst>
            <pc:docMk/>
            <pc:sldMk cId="3468287684" sldId="397"/>
            <ac:spMk id="19" creationId="{5252A847-DE45-4FA3-A1F8-EEBEB845FF8E}"/>
          </ac:spMkLst>
        </pc:spChg>
      </pc:sldChg>
      <pc:sldChg chg="modSp">
        <pc:chgData name="Davina Szilvasy" userId="59fb472d-eed4-4f11-9686-c2c8db02a2cd" providerId="ADAL" clId="{48782894-AFCC-4471-ABBA-4089AF77477D}" dt="2019-02-08T09:04:09.476" v="435" actId="207"/>
        <pc:sldMkLst>
          <pc:docMk/>
          <pc:sldMk cId="3749585360" sldId="399"/>
        </pc:sldMkLst>
        <pc:spChg chg="mod">
          <ac:chgData name="Davina Szilvasy" userId="59fb472d-eed4-4f11-9686-c2c8db02a2cd" providerId="ADAL" clId="{48782894-AFCC-4471-ABBA-4089AF77477D}" dt="2019-02-08T09:04:09.476" v="435" actId="207"/>
          <ac:spMkLst>
            <pc:docMk/>
            <pc:sldMk cId="3749585360" sldId="399"/>
            <ac:spMk id="19" creationId="{5252A847-DE45-4FA3-A1F8-EEBEB845FF8E}"/>
          </ac:spMkLst>
        </pc:spChg>
      </pc:sldChg>
      <pc:sldChg chg="modSp">
        <pc:chgData name="Davina Szilvasy" userId="59fb472d-eed4-4f11-9686-c2c8db02a2cd" providerId="ADAL" clId="{48782894-AFCC-4471-ABBA-4089AF77477D}" dt="2019-02-08T08:37:14.084" v="86" actId="20577"/>
        <pc:sldMkLst>
          <pc:docMk/>
          <pc:sldMk cId="273638026" sldId="400"/>
        </pc:sldMkLst>
        <pc:spChg chg="mod">
          <ac:chgData name="Davina Szilvasy" userId="59fb472d-eed4-4f11-9686-c2c8db02a2cd" providerId="ADAL" clId="{48782894-AFCC-4471-ABBA-4089AF77477D}" dt="2019-02-08T08:37:14.084" v="86" actId="20577"/>
          <ac:spMkLst>
            <pc:docMk/>
            <pc:sldMk cId="273638026" sldId="400"/>
            <ac:spMk id="19" creationId="{5252A847-DE45-4FA3-A1F8-EEBEB845FF8E}"/>
          </ac:spMkLst>
        </pc:spChg>
      </pc:sldChg>
      <pc:sldChg chg="modSp">
        <pc:chgData name="Davina Szilvasy" userId="59fb472d-eed4-4f11-9686-c2c8db02a2cd" providerId="ADAL" clId="{48782894-AFCC-4471-ABBA-4089AF77477D}" dt="2019-02-08T09:04:26.512" v="437" actId="20577"/>
        <pc:sldMkLst>
          <pc:docMk/>
          <pc:sldMk cId="746957304" sldId="401"/>
        </pc:sldMkLst>
        <pc:spChg chg="mod">
          <ac:chgData name="Davina Szilvasy" userId="59fb472d-eed4-4f11-9686-c2c8db02a2cd" providerId="ADAL" clId="{48782894-AFCC-4471-ABBA-4089AF77477D}" dt="2019-02-08T09:04:26.512" v="437" actId="20577"/>
          <ac:spMkLst>
            <pc:docMk/>
            <pc:sldMk cId="746957304" sldId="401"/>
            <ac:spMk id="19" creationId="{5252A847-DE45-4FA3-A1F8-EEBEB845FF8E}"/>
          </ac:spMkLst>
        </pc:spChg>
      </pc:sldChg>
      <pc:sldChg chg="modSp">
        <pc:chgData name="Davina Szilvasy" userId="59fb472d-eed4-4f11-9686-c2c8db02a2cd" providerId="ADAL" clId="{48782894-AFCC-4471-ABBA-4089AF77477D}" dt="2019-02-08T09:00:33.293" v="431" actId="20577"/>
        <pc:sldMkLst>
          <pc:docMk/>
          <pc:sldMk cId="2913047267" sldId="402"/>
        </pc:sldMkLst>
        <pc:spChg chg="mod">
          <ac:chgData name="Davina Szilvasy" userId="59fb472d-eed4-4f11-9686-c2c8db02a2cd" providerId="ADAL" clId="{48782894-AFCC-4471-ABBA-4089AF77477D}" dt="2019-02-08T09:00:33.293" v="431" actId="20577"/>
          <ac:spMkLst>
            <pc:docMk/>
            <pc:sldMk cId="2913047267" sldId="402"/>
            <ac:spMk id="19" creationId="{5252A847-DE45-4FA3-A1F8-EEBEB845FF8E}"/>
          </ac:spMkLst>
        </pc:spChg>
      </pc:sldChg>
      <pc:sldChg chg="modSp del">
        <pc:chgData name="Davina Szilvasy" userId="59fb472d-eed4-4f11-9686-c2c8db02a2cd" providerId="ADAL" clId="{48782894-AFCC-4471-ABBA-4089AF77477D}" dt="2019-02-08T08:50:54.839" v="317" actId="2696"/>
        <pc:sldMkLst>
          <pc:docMk/>
          <pc:sldMk cId="3139375387" sldId="404"/>
        </pc:sldMkLst>
        <pc:spChg chg="mod">
          <ac:chgData name="Davina Szilvasy" userId="59fb472d-eed4-4f11-9686-c2c8db02a2cd" providerId="ADAL" clId="{48782894-AFCC-4471-ABBA-4089AF77477D}" dt="2019-02-08T08:46:40.221" v="89" actId="255"/>
          <ac:spMkLst>
            <pc:docMk/>
            <pc:sldMk cId="3139375387" sldId="404"/>
            <ac:spMk id="19" creationId="{5252A847-DE45-4FA3-A1F8-EEBEB845FF8E}"/>
          </ac:spMkLst>
        </pc:spChg>
      </pc:sldChg>
      <pc:sldChg chg="modSp del">
        <pc:chgData name="Davina Szilvasy" userId="59fb472d-eed4-4f11-9686-c2c8db02a2cd" providerId="ADAL" clId="{48782894-AFCC-4471-ABBA-4089AF77477D}" dt="2019-02-08T08:51:04.317" v="318" actId="2696"/>
        <pc:sldMkLst>
          <pc:docMk/>
          <pc:sldMk cId="4109152963" sldId="405"/>
        </pc:sldMkLst>
        <pc:spChg chg="mod">
          <ac:chgData name="Davina Szilvasy" userId="59fb472d-eed4-4f11-9686-c2c8db02a2cd" providerId="ADAL" clId="{48782894-AFCC-4471-ABBA-4089AF77477D}" dt="2019-02-08T08:46:30.691" v="88" actId="255"/>
          <ac:spMkLst>
            <pc:docMk/>
            <pc:sldMk cId="4109152963" sldId="405"/>
            <ac:spMk id="19" creationId="{5252A847-DE45-4FA3-A1F8-EEBEB845FF8E}"/>
          </ac:spMkLst>
        </pc:spChg>
      </pc:sldChg>
      <pc:sldChg chg="modSp add">
        <pc:chgData name="Davina Szilvasy" userId="59fb472d-eed4-4f11-9686-c2c8db02a2cd" providerId="ADAL" clId="{48782894-AFCC-4471-ABBA-4089AF77477D}" dt="2019-02-08T08:50:12.944" v="213" actId="20577"/>
        <pc:sldMkLst>
          <pc:docMk/>
          <pc:sldMk cId="1639838548" sldId="406"/>
        </pc:sldMkLst>
        <pc:spChg chg="mod">
          <ac:chgData name="Davina Szilvasy" userId="59fb472d-eed4-4f11-9686-c2c8db02a2cd" providerId="ADAL" clId="{48782894-AFCC-4471-ABBA-4089AF77477D}" dt="2019-02-08T08:50:12.944" v="213" actId="20577"/>
          <ac:spMkLst>
            <pc:docMk/>
            <pc:sldMk cId="1639838548" sldId="406"/>
            <ac:spMk id="19" creationId="{5252A847-DE45-4FA3-A1F8-EEBEB845FF8E}"/>
          </ac:spMkLst>
        </pc:spChg>
      </pc:sldChg>
      <pc:sldChg chg="modSp add">
        <pc:chgData name="Davina Szilvasy" userId="59fb472d-eed4-4f11-9686-c2c8db02a2cd" providerId="ADAL" clId="{48782894-AFCC-4471-ABBA-4089AF77477D}" dt="2019-02-08T08:51:09.965" v="319" actId="207"/>
        <pc:sldMkLst>
          <pc:docMk/>
          <pc:sldMk cId="3820188965" sldId="407"/>
        </pc:sldMkLst>
        <pc:spChg chg="mod">
          <ac:chgData name="Davina Szilvasy" userId="59fb472d-eed4-4f11-9686-c2c8db02a2cd" providerId="ADAL" clId="{48782894-AFCC-4471-ABBA-4089AF77477D}" dt="2019-02-08T08:51:09.965" v="319" actId="207"/>
          <ac:spMkLst>
            <pc:docMk/>
            <pc:sldMk cId="3820188965" sldId="407"/>
            <ac:spMk id="19" creationId="{5252A847-DE45-4FA3-A1F8-EEBEB845FF8E}"/>
          </ac:spMkLst>
        </pc:spChg>
      </pc:sldChg>
    </pc:docChg>
  </pc:docChgLst>
  <pc:docChgLst>
    <pc:chgData name="Lindsay Grix" userId="a678036f-2d88-407c-addb-d0af3fea6eec" providerId="ADAL" clId="{2285D5AF-67FE-4751-8776-35DD2EA83B84}"/>
    <pc:docChg chg="custSel modSld">
      <pc:chgData name="Lindsay Grix" userId="a678036f-2d88-407c-addb-d0af3fea6eec" providerId="ADAL" clId="{2285D5AF-67FE-4751-8776-35DD2EA83B84}" dt="2019-02-05T13:51:27.251" v="35"/>
      <pc:docMkLst>
        <pc:docMk/>
      </pc:docMkLst>
      <pc:sldChg chg="modSp">
        <pc:chgData name="Lindsay Grix" userId="a678036f-2d88-407c-addb-d0af3fea6eec" providerId="ADAL" clId="{2285D5AF-67FE-4751-8776-35DD2EA83B84}" dt="2019-02-05T13:51:03.323" v="23" actId="12788"/>
        <pc:sldMkLst>
          <pc:docMk/>
          <pc:sldMk cId="2637481266" sldId="256"/>
        </pc:sldMkLst>
        <pc:spChg chg="mod">
          <ac:chgData name="Lindsay Grix" userId="a678036f-2d88-407c-addb-d0af3fea6eec" providerId="ADAL" clId="{2285D5AF-67FE-4751-8776-35DD2EA83B84}" dt="2019-02-05T13:51:03.323" v="23" actId="12788"/>
          <ac:spMkLst>
            <pc:docMk/>
            <pc:sldMk cId="2637481266" sldId="256"/>
            <ac:spMk id="17" creationId="{0F18B4CD-798D-4EA5-92CF-7A4BB6DD9812}"/>
          </ac:spMkLst>
        </pc:spChg>
        <pc:grpChg chg="mod">
          <ac:chgData name="Lindsay Grix" userId="a678036f-2d88-407c-addb-d0af3fea6eec" providerId="ADAL" clId="{2285D5AF-67FE-4751-8776-35DD2EA83B84}" dt="2019-02-05T13:51:03.323" v="23" actId="12788"/>
          <ac:grpSpMkLst>
            <pc:docMk/>
            <pc:sldMk cId="2637481266" sldId="256"/>
            <ac:grpSpMk id="16" creationId="{B31300A9-E3C5-4701-8EF1-45ED088A04DD}"/>
          </ac:grpSpMkLst>
        </pc:grpChg>
        <pc:picChg chg="mod">
          <ac:chgData name="Lindsay Grix" userId="a678036f-2d88-407c-addb-d0af3fea6eec" providerId="ADAL" clId="{2285D5AF-67FE-4751-8776-35DD2EA83B84}" dt="2019-02-05T13:51:03.323" v="23" actId="12788"/>
          <ac:picMkLst>
            <pc:docMk/>
            <pc:sldMk cId="2637481266" sldId="256"/>
            <ac:picMk id="18" creationId="{AF62330C-AB9B-43BE-82E4-98A7F5B9D6D1}"/>
          </ac:picMkLst>
        </pc:picChg>
      </pc:sldChg>
      <pc:sldChg chg="addSp delSp">
        <pc:chgData name="Lindsay Grix" userId="a678036f-2d88-407c-addb-d0af3fea6eec" providerId="ADAL" clId="{2285D5AF-67FE-4751-8776-35DD2EA83B84}" dt="2019-02-05T13:51:22.826" v="33"/>
        <pc:sldMkLst>
          <pc:docMk/>
          <pc:sldMk cId="636014570" sldId="314"/>
        </pc:sldMkLst>
        <pc:grpChg chg="add del">
          <ac:chgData name="Lindsay Grix" userId="a678036f-2d88-407c-addb-d0af3fea6eec" providerId="ADAL" clId="{2285D5AF-67FE-4751-8776-35DD2EA83B84}" dt="2019-02-05T13:51:22.620" v="32" actId="478"/>
          <ac:grpSpMkLst>
            <pc:docMk/>
            <pc:sldMk cId="636014570" sldId="314"/>
            <ac:grpSpMk id="6" creationId="{BBC4B17A-3936-4727-9897-1445E803B286}"/>
          </ac:grpSpMkLst>
        </pc:grpChg>
        <pc:grpChg chg="add">
          <ac:chgData name="Lindsay Grix" userId="a678036f-2d88-407c-addb-d0af3fea6eec" providerId="ADAL" clId="{2285D5AF-67FE-4751-8776-35DD2EA83B84}" dt="2019-02-05T13:51:22.826" v="33"/>
          <ac:grpSpMkLst>
            <pc:docMk/>
            <pc:sldMk cId="636014570" sldId="314"/>
            <ac:grpSpMk id="9" creationId="{144D2ECC-E0DF-46FC-A608-1741C5018732}"/>
          </ac:grpSpMkLst>
        </pc:grpChg>
        <pc:grpChg chg="del">
          <ac:chgData name="Lindsay Grix" userId="a678036f-2d88-407c-addb-d0af3fea6eec" providerId="ADAL" clId="{2285D5AF-67FE-4751-8776-35DD2EA83B84}" dt="2019-02-05T13:49:08.173" v="13" actId="478"/>
          <ac:grpSpMkLst>
            <pc:docMk/>
            <pc:sldMk cId="636014570" sldId="314"/>
            <ac:grpSpMk id="16" creationId="{B31300A9-E3C5-4701-8EF1-45ED088A04DD}"/>
          </ac:grpSpMkLst>
        </pc:grpChg>
      </pc:sldChg>
      <pc:sldChg chg="addSp delSp">
        <pc:chgData name="Lindsay Grix" userId="a678036f-2d88-407c-addb-d0af3fea6eec" providerId="ADAL" clId="{2285D5AF-67FE-4751-8776-35DD2EA83B84}" dt="2019-02-05T13:51:20.490" v="31"/>
        <pc:sldMkLst>
          <pc:docMk/>
          <pc:sldMk cId="36917022" sldId="360"/>
        </pc:sldMkLst>
        <pc:grpChg chg="add del">
          <ac:chgData name="Lindsay Grix" userId="a678036f-2d88-407c-addb-d0af3fea6eec" providerId="ADAL" clId="{2285D5AF-67FE-4751-8776-35DD2EA83B84}" dt="2019-02-05T13:51:20.252" v="30" actId="478"/>
          <ac:grpSpMkLst>
            <pc:docMk/>
            <pc:sldMk cId="36917022" sldId="360"/>
            <ac:grpSpMk id="6" creationId="{EB8F6079-54DC-40F3-B7F2-D99C93BDA643}"/>
          </ac:grpSpMkLst>
        </pc:grpChg>
        <pc:grpChg chg="add">
          <ac:chgData name="Lindsay Grix" userId="a678036f-2d88-407c-addb-d0af3fea6eec" providerId="ADAL" clId="{2285D5AF-67FE-4751-8776-35DD2EA83B84}" dt="2019-02-05T13:51:20.490" v="31"/>
          <ac:grpSpMkLst>
            <pc:docMk/>
            <pc:sldMk cId="36917022" sldId="360"/>
            <ac:grpSpMk id="9" creationId="{8D37A7FF-D549-4CB7-BAE7-C87713376D6C}"/>
          </ac:grpSpMkLst>
        </pc:grpChg>
        <pc:grpChg chg="del">
          <ac:chgData name="Lindsay Grix" userId="a678036f-2d88-407c-addb-d0af3fea6eec" providerId="ADAL" clId="{2285D5AF-67FE-4751-8776-35DD2EA83B84}" dt="2019-02-05T13:49:04.633" v="11" actId="478"/>
          <ac:grpSpMkLst>
            <pc:docMk/>
            <pc:sldMk cId="36917022" sldId="360"/>
            <ac:grpSpMk id="16" creationId="{B31300A9-E3C5-4701-8EF1-45ED088A04DD}"/>
          </ac:grpSpMkLst>
        </pc:grpChg>
      </pc:sldChg>
      <pc:sldChg chg="addSp delSp">
        <pc:chgData name="Lindsay Grix" userId="a678036f-2d88-407c-addb-d0af3fea6eec" providerId="ADAL" clId="{2285D5AF-67FE-4751-8776-35DD2EA83B84}" dt="2019-02-05T13:51:17.704" v="29"/>
        <pc:sldMkLst>
          <pc:docMk/>
          <pc:sldMk cId="1035052751" sldId="361"/>
        </pc:sldMkLst>
        <pc:grpChg chg="add del">
          <ac:chgData name="Lindsay Grix" userId="a678036f-2d88-407c-addb-d0af3fea6eec" providerId="ADAL" clId="{2285D5AF-67FE-4751-8776-35DD2EA83B84}" dt="2019-02-05T13:51:17.553" v="28" actId="478"/>
          <ac:grpSpMkLst>
            <pc:docMk/>
            <pc:sldMk cId="1035052751" sldId="361"/>
            <ac:grpSpMk id="8" creationId="{27CAC317-0655-4F5D-8924-036A8F026387}"/>
          </ac:grpSpMkLst>
        </pc:grpChg>
        <pc:grpChg chg="add">
          <ac:chgData name="Lindsay Grix" userId="a678036f-2d88-407c-addb-d0af3fea6eec" providerId="ADAL" clId="{2285D5AF-67FE-4751-8776-35DD2EA83B84}" dt="2019-02-05T13:51:17.704" v="29"/>
          <ac:grpSpMkLst>
            <pc:docMk/>
            <pc:sldMk cId="1035052751" sldId="361"/>
            <ac:grpSpMk id="11" creationId="{FB9B2EC4-4E1F-43E1-9D45-FB673A00C275}"/>
          </ac:grpSpMkLst>
        </pc:grpChg>
        <pc:grpChg chg="del">
          <ac:chgData name="Lindsay Grix" userId="a678036f-2d88-407c-addb-d0af3fea6eec" providerId="ADAL" clId="{2285D5AF-67FE-4751-8776-35DD2EA83B84}" dt="2019-02-05T13:48:53.473" v="9" actId="478"/>
          <ac:grpSpMkLst>
            <pc:docMk/>
            <pc:sldMk cId="1035052751" sldId="361"/>
            <ac:grpSpMk id="16" creationId="{B31300A9-E3C5-4701-8EF1-45ED088A04DD}"/>
          </ac:grpSpMkLst>
        </pc:grpChg>
      </pc:sldChg>
      <pc:sldChg chg="addSp delSp">
        <pc:chgData name="Lindsay Grix" userId="a678036f-2d88-407c-addb-d0af3fea6eec" providerId="ADAL" clId="{2285D5AF-67FE-4751-8776-35DD2EA83B84}" dt="2019-02-05T13:51:27.251" v="35"/>
        <pc:sldMkLst>
          <pc:docMk/>
          <pc:sldMk cId="310986706" sldId="386"/>
        </pc:sldMkLst>
        <pc:grpChg chg="add del">
          <ac:chgData name="Lindsay Grix" userId="a678036f-2d88-407c-addb-d0af3fea6eec" providerId="ADAL" clId="{2285D5AF-67FE-4751-8776-35DD2EA83B84}" dt="2019-02-05T13:51:27.011" v="34" actId="478"/>
          <ac:grpSpMkLst>
            <pc:docMk/>
            <pc:sldMk cId="310986706" sldId="386"/>
            <ac:grpSpMk id="7" creationId="{301A0DDB-F72F-4497-8D68-7EDE0CE9119F}"/>
          </ac:grpSpMkLst>
        </pc:grpChg>
        <pc:grpChg chg="add">
          <ac:chgData name="Lindsay Grix" userId="a678036f-2d88-407c-addb-d0af3fea6eec" providerId="ADAL" clId="{2285D5AF-67FE-4751-8776-35DD2EA83B84}" dt="2019-02-05T13:51:27.251" v="35"/>
          <ac:grpSpMkLst>
            <pc:docMk/>
            <pc:sldMk cId="310986706" sldId="386"/>
            <ac:grpSpMk id="10" creationId="{7D546838-123D-4001-AF8F-DAB8211E90B7}"/>
          </ac:grpSpMkLst>
        </pc:grpChg>
        <pc:grpChg chg="del">
          <ac:chgData name="Lindsay Grix" userId="a678036f-2d88-407c-addb-d0af3fea6eec" providerId="ADAL" clId="{2285D5AF-67FE-4751-8776-35DD2EA83B84}" dt="2019-02-05T13:49:12.651" v="15" actId="478"/>
          <ac:grpSpMkLst>
            <pc:docMk/>
            <pc:sldMk cId="310986706" sldId="386"/>
            <ac:grpSpMk id="16" creationId="{B31300A9-E3C5-4701-8EF1-45ED088A04DD}"/>
          </ac:grpSpMkLst>
        </pc:grpChg>
      </pc:sldChg>
      <pc:sldChg chg="addSp delSp">
        <pc:chgData name="Lindsay Grix" userId="a678036f-2d88-407c-addb-d0af3fea6eec" providerId="ADAL" clId="{2285D5AF-67FE-4751-8776-35DD2EA83B84}" dt="2019-02-05T13:51:13.297" v="27"/>
        <pc:sldMkLst>
          <pc:docMk/>
          <pc:sldMk cId="3401100034" sldId="390"/>
        </pc:sldMkLst>
        <pc:grpChg chg="add del">
          <ac:chgData name="Lindsay Grix" userId="a678036f-2d88-407c-addb-d0af3fea6eec" providerId="ADAL" clId="{2285D5AF-67FE-4751-8776-35DD2EA83B84}" dt="2019-02-05T13:51:13.054" v="26" actId="478"/>
          <ac:grpSpMkLst>
            <pc:docMk/>
            <pc:sldMk cId="3401100034" sldId="390"/>
            <ac:grpSpMk id="6" creationId="{763C49EB-8E3B-4370-9CBA-4BA523FF9D89}"/>
          </ac:grpSpMkLst>
        </pc:grpChg>
        <pc:grpChg chg="add">
          <ac:chgData name="Lindsay Grix" userId="a678036f-2d88-407c-addb-d0af3fea6eec" providerId="ADAL" clId="{2285D5AF-67FE-4751-8776-35DD2EA83B84}" dt="2019-02-05T13:51:13.297" v="27"/>
          <ac:grpSpMkLst>
            <pc:docMk/>
            <pc:sldMk cId="3401100034" sldId="390"/>
            <ac:grpSpMk id="10" creationId="{DADC5498-3D3C-446A-8F76-3A539900CE00}"/>
          </ac:grpSpMkLst>
        </pc:grpChg>
        <pc:grpChg chg="del">
          <ac:chgData name="Lindsay Grix" userId="a678036f-2d88-407c-addb-d0af3fea6eec" providerId="ADAL" clId="{2285D5AF-67FE-4751-8776-35DD2EA83B84}" dt="2019-02-05T13:48:50.148" v="7" actId="478"/>
          <ac:grpSpMkLst>
            <pc:docMk/>
            <pc:sldMk cId="3401100034" sldId="390"/>
            <ac:grpSpMk id="16" creationId="{B31300A9-E3C5-4701-8EF1-45ED088A04DD}"/>
          </ac:grpSpMkLst>
        </pc:grpChg>
      </pc:sldChg>
      <pc:sldChg chg="addSp delSp">
        <pc:chgData name="Lindsay Grix" userId="a678036f-2d88-407c-addb-d0af3fea6eec" providerId="ADAL" clId="{2285D5AF-67FE-4751-8776-35DD2EA83B84}" dt="2019-02-05T13:51:10.049" v="25"/>
        <pc:sldMkLst>
          <pc:docMk/>
          <pc:sldMk cId="2075266808" sldId="391"/>
        </pc:sldMkLst>
        <pc:grpChg chg="add del">
          <ac:chgData name="Lindsay Grix" userId="a678036f-2d88-407c-addb-d0af3fea6eec" providerId="ADAL" clId="{2285D5AF-67FE-4751-8776-35DD2EA83B84}" dt="2019-02-05T13:51:09.623" v="24" actId="478"/>
          <ac:grpSpMkLst>
            <pc:docMk/>
            <pc:sldMk cId="2075266808" sldId="391"/>
            <ac:grpSpMk id="6" creationId="{8DBEAADC-2B63-4159-8A4D-EFCE539BEE0D}"/>
          </ac:grpSpMkLst>
        </pc:grpChg>
        <pc:grpChg chg="add">
          <ac:chgData name="Lindsay Grix" userId="a678036f-2d88-407c-addb-d0af3fea6eec" providerId="ADAL" clId="{2285D5AF-67FE-4751-8776-35DD2EA83B84}" dt="2019-02-05T13:51:10.049" v="25"/>
          <ac:grpSpMkLst>
            <pc:docMk/>
            <pc:sldMk cId="2075266808" sldId="391"/>
            <ac:grpSpMk id="9" creationId="{23555F72-B7A6-4094-8EAF-89D92759D3B8}"/>
          </ac:grpSpMkLst>
        </pc:grpChg>
        <pc:grpChg chg="del">
          <ac:chgData name="Lindsay Grix" userId="a678036f-2d88-407c-addb-d0af3fea6eec" providerId="ADAL" clId="{2285D5AF-67FE-4751-8776-35DD2EA83B84}" dt="2019-02-05T13:48:46.942" v="5" actId="478"/>
          <ac:grpSpMkLst>
            <pc:docMk/>
            <pc:sldMk cId="2075266808" sldId="391"/>
            <ac:grpSpMk id="16" creationId="{B31300A9-E3C5-4701-8EF1-45ED088A04DD}"/>
          </ac:grpSpMkLst>
        </pc:grpChg>
      </pc:sldChg>
    </pc:docChg>
  </pc:docChgLst>
  <pc:docChgLst>
    <pc:chgData name="Jan Fitzpatrick" userId="d1b284ec-d1dd-4765-b823-b34899491c26" providerId="ADAL" clId="{D412F94D-0932-49F4-8BE4-BCCBC872536C}"/>
    <pc:docChg chg="modSld">
      <pc:chgData name="Jan Fitzpatrick" userId="d1b284ec-d1dd-4765-b823-b34899491c26" providerId="ADAL" clId="{D412F94D-0932-49F4-8BE4-BCCBC872536C}" dt="2019-01-10T09:03:52.990" v="16" actId="403"/>
      <pc:docMkLst>
        <pc:docMk/>
      </pc:docMkLst>
      <pc:sldChg chg="modSp">
        <pc:chgData name="Jan Fitzpatrick" userId="d1b284ec-d1dd-4765-b823-b34899491c26" providerId="ADAL" clId="{D412F94D-0932-49F4-8BE4-BCCBC872536C}" dt="2019-01-10T09:02:33.403" v="2" actId="403"/>
        <pc:sldMkLst>
          <pc:docMk/>
          <pc:sldMk cId="2637481266" sldId="256"/>
        </pc:sldMkLst>
        <pc:spChg chg="mod">
          <ac:chgData name="Jan Fitzpatrick" userId="d1b284ec-d1dd-4765-b823-b34899491c26" providerId="ADAL" clId="{D412F94D-0932-49F4-8BE4-BCCBC872536C}" dt="2019-01-10T09:02:33.403" v="2" actId="403"/>
          <ac:spMkLst>
            <pc:docMk/>
            <pc:sldMk cId="2637481266" sldId="256"/>
            <ac:spMk id="19" creationId="{5252A847-DE45-4FA3-A1F8-EEBEB845FF8E}"/>
          </ac:spMkLst>
        </pc:spChg>
      </pc:sldChg>
      <pc:sldChg chg="modSp">
        <pc:chgData name="Jan Fitzpatrick" userId="d1b284ec-d1dd-4765-b823-b34899491c26" providerId="ADAL" clId="{D412F94D-0932-49F4-8BE4-BCCBC872536C}" dt="2019-01-10T09:03:43.552" v="14" actId="403"/>
        <pc:sldMkLst>
          <pc:docMk/>
          <pc:sldMk cId="636014570" sldId="314"/>
        </pc:sldMkLst>
        <pc:spChg chg="mod">
          <ac:chgData name="Jan Fitzpatrick" userId="d1b284ec-d1dd-4765-b823-b34899491c26" providerId="ADAL" clId="{D412F94D-0932-49F4-8BE4-BCCBC872536C}" dt="2019-01-10T09:03:43.552" v="14" actId="403"/>
          <ac:spMkLst>
            <pc:docMk/>
            <pc:sldMk cId="636014570" sldId="314"/>
            <ac:spMk id="19" creationId="{5252A847-DE45-4FA3-A1F8-EEBEB845FF8E}"/>
          </ac:spMkLst>
        </pc:spChg>
      </pc:sldChg>
      <pc:sldChg chg="modSp">
        <pc:chgData name="Jan Fitzpatrick" userId="d1b284ec-d1dd-4765-b823-b34899491c26" providerId="ADAL" clId="{D412F94D-0932-49F4-8BE4-BCCBC872536C}" dt="2019-01-10T09:03:36.585" v="12" actId="403"/>
        <pc:sldMkLst>
          <pc:docMk/>
          <pc:sldMk cId="36917022" sldId="360"/>
        </pc:sldMkLst>
        <pc:spChg chg="mod">
          <ac:chgData name="Jan Fitzpatrick" userId="d1b284ec-d1dd-4765-b823-b34899491c26" providerId="ADAL" clId="{D412F94D-0932-49F4-8BE4-BCCBC872536C}" dt="2019-01-10T09:03:36.585" v="12" actId="403"/>
          <ac:spMkLst>
            <pc:docMk/>
            <pc:sldMk cId="36917022" sldId="360"/>
            <ac:spMk id="19" creationId="{5252A847-DE45-4FA3-A1F8-EEBEB845FF8E}"/>
          </ac:spMkLst>
        </pc:spChg>
      </pc:sldChg>
      <pc:sldChg chg="modSp">
        <pc:chgData name="Jan Fitzpatrick" userId="d1b284ec-d1dd-4765-b823-b34899491c26" providerId="ADAL" clId="{D412F94D-0932-49F4-8BE4-BCCBC872536C}" dt="2019-01-10T09:03:01.659" v="8" actId="403"/>
        <pc:sldMkLst>
          <pc:docMk/>
          <pc:sldMk cId="1035052751" sldId="361"/>
        </pc:sldMkLst>
        <pc:spChg chg="mod">
          <ac:chgData name="Jan Fitzpatrick" userId="d1b284ec-d1dd-4765-b823-b34899491c26" providerId="ADAL" clId="{D412F94D-0932-49F4-8BE4-BCCBC872536C}" dt="2019-01-10T09:03:01.659" v="8" actId="403"/>
          <ac:spMkLst>
            <pc:docMk/>
            <pc:sldMk cId="1035052751" sldId="361"/>
            <ac:spMk id="19" creationId="{5252A847-DE45-4FA3-A1F8-EEBEB845FF8E}"/>
          </ac:spMkLst>
        </pc:spChg>
      </pc:sldChg>
      <pc:sldChg chg="modSp">
        <pc:chgData name="Jan Fitzpatrick" userId="d1b284ec-d1dd-4765-b823-b34899491c26" providerId="ADAL" clId="{D412F94D-0932-49F4-8BE4-BCCBC872536C}" dt="2019-01-10T09:03:52.990" v="16" actId="403"/>
        <pc:sldMkLst>
          <pc:docMk/>
          <pc:sldMk cId="310986706" sldId="386"/>
        </pc:sldMkLst>
        <pc:spChg chg="mod">
          <ac:chgData name="Jan Fitzpatrick" userId="d1b284ec-d1dd-4765-b823-b34899491c26" providerId="ADAL" clId="{D412F94D-0932-49F4-8BE4-BCCBC872536C}" dt="2019-01-10T09:03:52.990" v="16" actId="403"/>
          <ac:spMkLst>
            <pc:docMk/>
            <pc:sldMk cId="310986706" sldId="386"/>
            <ac:spMk id="19" creationId="{5252A847-DE45-4FA3-A1F8-EEBEB845FF8E}"/>
          </ac:spMkLst>
        </pc:spChg>
      </pc:sldChg>
      <pc:sldChg chg="modSp">
        <pc:chgData name="Jan Fitzpatrick" userId="d1b284ec-d1dd-4765-b823-b34899491c26" providerId="ADAL" clId="{D412F94D-0932-49F4-8BE4-BCCBC872536C}" dt="2019-01-10T09:02:48.652" v="6" actId="404"/>
        <pc:sldMkLst>
          <pc:docMk/>
          <pc:sldMk cId="3401100034" sldId="390"/>
        </pc:sldMkLst>
        <pc:spChg chg="mod">
          <ac:chgData name="Jan Fitzpatrick" userId="d1b284ec-d1dd-4765-b823-b34899491c26" providerId="ADAL" clId="{D412F94D-0932-49F4-8BE4-BCCBC872536C}" dt="2019-01-10T09:02:48.652" v="6" actId="404"/>
          <ac:spMkLst>
            <pc:docMk/>
            <pc:sldMk cId="3401100034" sldId="390"/>
            <ac:spMk id="7" creationId="{C0CD6503-388C-4F9E-9FB0-9053D8579D01}"/>
          </ac:spMkLst>
        </pc:spChg>
      </pc:sldChg>
      <pc:sldChg chg="modSp">
        <pc:chgData name="Jan Fitzpatrick" userId="d1b284ec-d1dd-4765-b823-b34899491c26" providerId="ADAL" clId="{D412F94D-0932-49F4-8BE4-BCCBC872536C}" dt="2019-01-10T09:02:44.167" v="5" actId="403"/>
        <pc:sldMkLst>
          <pc:docMk/>
          <pc:sldMk cId="2075266808" sldId="391"/>
        </pc:sldMkLst>
        <pc:spChg chg="mod">
          <ac:chgData name="Jan Fitzpatrick" userId="d1b284ec-d1dd-4765-b823-b34899491c26" providerId="ADAL" clId="{D412F94D-0932-49F4-8BE4-BCCBC872536C}" dt="2019-01-10T09:02:44.167" v="5" actId="403"/>
          <ac:spMkLst>
            <pc:docMk/>
            <pc:sldMk cId="2075266808" sldId="391"/>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20/01/2020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20/01/2020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20/01/2020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lassroomsecrets.co.uk/content-domain-filter/?fwp_contentdomain=3g5.7"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recognising-direct-speech-year-3-speech-free-resource-pack" TargetMode="External"/><Relationship Id="rId4" Type="http://schemas.openxmlformats.org/officeDocument/2006/relationships/hyperlink" Target="https://classroomsecrets.co.uk/search/?fwp_topic=gps-scheme-of-wor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 – Recognising Direct Speech</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fontAlgn="base"/>
            <a:r>
              <a:rPr lang="en-US" sz="1200" b="1" dirty="0">
                <a:solidFill>
                  <a:schemeClr val="tx1"/>
                </a:solidFill>
                <a:latin typeface="Century Gothic" panose="020B0502020202020204" pitchFamily="34" charset="0"/>
              </a:rPr>
              <a:t>English Year 3</a:t>
            </a:r>
            <a:r>
              <a:rPr lang="en-US" sz="1200" b="1" dirty="0">
                <a:latin typeface="Century Gothic" panose="020B0502020202020204" pitchFamily="34" charset="0"/>
              </a:rPr>
              <a:t> </a:t>
            </a:r>
            <a:r>
              <a:rPr lang="en-US" sz="1200" b="1" dirty="0">
                <a:solidFill>
                  <a:srgbClr val="000000"/>
                </a:solidFill>
                <a:latin typeface="Century Gothic" panose="020B0502020202020204" pitchFamily="34" charset="0"/>
              </a:rPr>
              <a:t>(3G5.7) </a:t>
            </a:r>
            <a:r>
              <a:rPr lang="en-US" sz="1200" b="1" u="sng" dirty="0">
                <a:solidFill>
                  <a:srgbClr val="0563C1"/>
                </a:solidFill>
                <a:latin typeface="Century Gothic" panose="020B0502020202020204" pitchFamily="34" charset="0"/>
                <a:hlinkClick r:id="rId3"/>
              </a:rPr>
              <a:t>Introduction to inverted commas to punctuate direct speech</a:t>
            </a:r>
            <a:r>
              <a:rPr lang="en-US" sz="1200" b="1" dirty="0">
                <a:solidFill>
                  <a:srgbClr val="000000"/>
                </a:solidFill>
                <a:latin typeface="Century Gothic" panose="020B0502020202020204" pitchFamily="34" charset="0"/>
              </a:rPr>
              <a:t>​</a:t>
            </a:r>
          </a:p>
          <a:p>
            <a:pPr marL="0" lvl="1" fontAlgn="base"/>
            <a:r>
              <a:rPr lang="en-US" sz="1200" b="1" dirty="0">
                <a:solidFill>
                  <a:schemeClr val="tx1"/>
                </a:solidFill>
                <a:latin typeface="Century Gothic" panose="020B0502020202020204" pitchFamily="34" charset="0"/>
              </a:rPr>
              <a:t>Terminology for pupils:</a:t>
            </a:r>
          </a:p>
          <a:p>
            <a:pPr lvl="1" fontAlgn="base">
              <a:buFont typeface="Arial" panose="020B0604020202020204" pitchFamily="34" charset="0"/>
              <a:buChar char="•"/>
            </a:pPr>
            <a:r>
              <a:rPr lang="en-US" sz="1200" b="1" dirty="0">
                <a:solidFill>
                  <a:srgbClr val="000000"/>
                </a:solidFill>
                <a:latin typeface="Century Gothic" panose="020B0502020202020204" pitchFamily="34" charset="0"/>
              </a:rPr>
              <a:t> (3G5.7) </a:t>
            </a:r>
            <a:r>
              <a:rPr lang="en-US" sz="1200" b="1" u="sng" dirty="0">
                <a:solidFill>
                  <a:srgbClr val="0563C1"/>
                </a:solidFill>
                <a:latin typeface="Century Gothic" panose="020B0502020202020204" pitchFamily="34" charset="0"/>
                <a:hlinkClick r:id="rId3"/>
              </a:rPr>
              <a:t>direct speech</a:t>
            </a:r>
            <a:r>
              <a:rPr lang="en-US" sz="1200" b="1" dirty="0">
                <a:solidFill>
                  <a:srgbClr val="000000"/>
                </a:solidFill>
                <a:latin typeface="Century Gothic" panose="020B0502020202020204" pitchFamily="34" charset="0"/>
              </a:rPr>
              <a:t>​</a:t>
            </a:r>
          </a:p>
          <a:p>
            <a:pPr lvl="1" fontAlgn="base">
              <a:buFont typeface="Arial" panose="020B0604020202020204" pitchFamily="34" charset="0"/>
              <a:buChar char="•"/>
            </a:pPr>
            <a:r>
              <a:rPr lang="en-US" sz="1200" b="1" dirty="0">
                <a:solidFill>
                  <a:srgbClr val="000000"/>
                </a:solidFill>
                <a:latin typeface="Century Gothic" panose="020B0502020202020204" pitchFamily="34" charset="0"/>
              </a:rPr>
              <a:t> (3G5.7) </a:t>
            </a:r>
            <a:r>
              <a:rPr lang="en-US" sz="1200" b="1" u="sng" dirty="0">
                <a:solidFill>
                  <a:srgbClr val="0563C1"/>
                </a:solidFill>
                <a:latin typeface="Century Gothic" panose="020B0502020202020204" pitchFamily="34" charset="0"/>
                <a:hlinkClick r:id="rId3"/>
              </a:rPr>
              <a:t>inverted commas (or ‘speech marks’)</a:t>
            </a:r>
            <a:r>
              <a:rPr lang="en-US" sz="1200" b="1" dirty="0">
                <a:solidFill>
                  <a:srgbClr val="000000"/>
                </a:solidFill>
                <a:latin typeface="Century Gothic" panose="020B0502020202020204" pitchFamily="34" charset="0"/>
              </a:rPr>
              <a:t>​</a:t>
            </a: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any missing inverted commas to the sentences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The 9a.m. train to London is late.”  </a:t>
            </a:r>
          </a:p>
          <a:p>
            <a:endParaRPr lang="en-GB" sz="28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Mr Davis was furious. This was his third late train of the week!</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239622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Add any missing inverted commas to the sentences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rgbClr val="FF0000"/>
                </a:solidFill>
                <a:latin typeface="Century Gothic" panose="020B0502020202020204" pitchFamily="34" charset="0"/>
              </a:rPr>
              <a:t>“</a:t>
            </a:r>
            <a:r>
              <a:rPr lang="en-GB" sz="2800" b="1" dirty="0">
                <a:solidFill>
                  <a:srgbClr val="525252"/>
                </a:solidFill>
                <a:latin typeface="Century Gothic" panose="020B0502020202020204" pitchFamily="34" charset="0"/>
              </a:rPr>
              <a:t>The 9a.m. train to London is late.”  </a:t>
            </a:r>
          </a:p>
          <a:p>
            <a:endParaRPr lang="en-GB" sz="2800" b="1" dirty="0">
              <a:solidFill>
                <a:srgbClr val="525252"/>
              </a:solidFill>
              <a:latin typeface="Century Gothic" panose="020B0502020202020204" pitchFamily="34" charset="0"/>
            </a:endParaRPr>
          </a:p>
          <a:p>
            <a:r>
              <a:rPr lang="en-GB" sz="2800" b="1" dirty="0">
                <a:solidFill>
                  <a:srgbClr val="525252"/>
                </a:solidFill>
                <a:latin typeface="Century Gothic" panose="020B0502020202020204" pitchFamily="34" charset="0"/>
              </a:rPr>
              <a:t>Mr Davis was furious. This was his third late train of the week!</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68287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parts of the text that are being spoken.</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“Here it comes!” beamed Prince Aydal. “It looks so tasty!”</a:t>
            </a:r>
          </a:p>
          <a:p>
            <a:r>
              <a:rPr lang="en-GB" sz="2800" b="1" dirty="0">
                <a:solidFill>
                  <a:schemeClr val="tx1"/>
                </a:solidFill>
                <a:latin typeface="Century Gothic" panose="020B0502020202020204" pitchFamily="34" charset="0"/>
              </a:rPr>
              <a:t>The cooks brought in the cake on an enormous tray.</a:t>
            </a:r>
          </a:p>
          <a:p>
            <a:r>
              <a:rPr lang="en-GB" sz="2800" b="1" dirty="0">
                <a:solidFill>
                  <a:schemeClr val="tx1"/>
                </a:solidFill>
                <a:latin typeface="Century Gothic" panose="020B0502020202020204" pitchFamily="34" charset="0"/>
              </a:rPr>
              <a:t>The prince watched them closely, then squeaked, “It’s wobbling!”</a:t>
            </a:r>
          </a:p>
          <a:p>
            <a:endParaRPr lang="en-GB" sz="2000" b="1" dirty="0">
              <a:solidFill>
                <a:schemeClr val="accent3">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54375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tx1"/>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Underline the parts of the text that are being spoken.</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r>
              <a:rPr lang="en-GB" sz="2800" b="1" dirty="0">
                <a:solidFill>
                  <a:schemeClr val="accent3">
                    <a:lumMod val="50000"/>
                  </a:schemeClr>
                </a:solidFill>
                <a:latin typeface="Century Gothic" panose="020B0502020202020204" pitchFamily="34" charset="0"/>
              </a:rPr>
              <a:t>“</a:t>
            </a:r>
            <a:r>
              <a:rPr lang="en-GB" sz="2800" b="1" u="sng" dirty="0">
                <a:solidFill>
                  <a:srgbClr val="FF0000"/>
                </a:solidFill>
                <a:latin typeface="Century Gothic" panose="020B0502020202020204" pitchFamily="34" charset="0"/>
              </a:rPr>
              <a:t>Here it comes!</a:t>
            </a:r>
            <a:r>
              <a:rPr lang="en-GB" sz="2800" b="1" dirty="0">
                <a:solidFill>
                  <a:schemeClr val="accent3">
                    <a:lumMod val="50000"/>
                  </a:schemeClr>
                </a:solidFill>
                <a:latin typeface="Century Gothic" panose="020B0502020202020204" pitchFamily="34" charset="0"/>
              </a:rPr>
              <a:t>”</a:t>
            </a:r>
            <a:r>
              <a:rPr lang="en-GB" sz="2800" b="1" dirty="0">
                <a:solidFill>
                  <a:schemeClr val="tx1"/>
                </a:solidFill>
                <a:latin typeface="Century Gothic" panose="020B0502020202020204" pitchFamily="34" charset="0"/>
              </a:rPr>
              <a:t> </a:t>
            </a:r>
            <a:r>
              <a:rPr lang="en-GB" sz="2800" b="1" dirty="0">
                <a:solidFill>
                  <a:schemeClr val="accent3">
                    <a:lumMod val="50000"/>
                  </a:schemeClr>
                </a:solidFill>
                <a:latin typeface="Century Gothic" panose="020B0502020202020204" pitchFamily="34" charset="0"/>
              </a:rPr>
              <a:t>beamed Prince Aydal. “</a:t>
            </a:r>
            <a:r>
              <a:rPr lang="en-GB" sz="2800" b="1" u="sng" dirty="0">
                <a:solidFill>
                  <a:srgbClr val="FF0000"/>
                </a:solidFill>
                <a:latin typeface="Century Gothic" panose="020B0502020202020204" pitchFamily="34" charset="0"/>
              </a:rPr>
              <a:t>It looks so tasty!</a:t>
            </a:r>
            <a:r>
              <a:rPr lang="en-GB" sz="2800" b="1" dirty="0">
                <a:solidFill>
                  <a:schemeClr val="accent3">
                    <a:lumMod val="50000"/>
                  </a:schemeClr>
                </a:solidFill>
                <a:latin typeface="Century Gothic" panose="020B0502020202020204" pitchFamily="34" charset="0"/>
              </a:rPr>
              <a:t>”</a:t>
            </a:r>
          </a:p>
          <a:p>
            <a:r>
              <a:rPr lang="en-GB" sz="2800" b="1" dirty="0">
                <a:solidFill>
                  <a:schemeClr val="accent3">
                    <a:lumMod val="50000"/>
                  </a:schemeClr>
                </a:solidFill>
                <a:latin typeface="Century Gothic" panose="020B0502020202020204" pitchFamily="34" charset="0"/>
              </a:rPr>
              <a:t>The cooks brought in the cake on an enormous tray.</a:t>
            </a:r>
          </a:p>
          <a:p>
            <a:r>
              <a:rPr lang="en-GB" sz="2800" b="1" dirty="0">
                <a:solidFill>
                  <a:schemeClr val="accent3">
                    <a:lumMod val="50000"/>
                  </a:schemeClr>
                </a:solidFill>
                <a:latin typeface="Century Gothic" panose="020B0502020202020204" pitchFamily="34" charset="0"/>
              </a:rPr>
              <a:t>The prince watched them closely, then squeaked, “</a:t>
            </a:r>
            <a:r>
              <a:rPr lang="en-GB" sz="2800" b="1" u="sng" dirty="0">
                <a:solidFill>
                  <a:srgbClr val="FF0000"/>
                </a:solidFill>
                <a:latin typeface="Century Gothic" panose="020B0502020202020204" pitchFamily="34" charset="0"/>
              </a:rPr>
              <a:t>It’s wobbling!</a:t>
            </a:r>
            <a:r>
              <a:rPr lang="en-GB" sz="2800" b="1" dirty="0">
                <a:solidFill>
                  <a:schemeClr val="accent3">
                    <a:lumMod val="50000"/>
                  </a:schemeClr>
                </a:solidFill>
                <a:latin typeface="Century Gothic" panose="020B0502020202020204" pitchFamily="34" charset="0"/>
              </a:rPr>
              <a:t>”</a:t>
            </a:r>
          </a:p>
          <a:p>
            <a:endParaRPr lang="en-GB" sz="2000" b="1" dirty="0">
              <a:solidFill>
                <a:schemeClr val="accent3">
                  <a:lumMod val="50000"/>
                </a:schemeClr>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749585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Use the words in two of the boxes to complete the direct speech below.</a:t>
            </a:r>
          </a:p>
          <a:p>
            <a:pPr lvl="0" defTabSz="514350">
              <a:defRPr/>
            </a:pPr>
            <a:endParaRPr lang="en-GB" sz="2000" b="1" dirty="0">
              <a:solidFill>
                <a:schemeClr val="tx1"/>
              </a:solidFill>
              <a:latin typeface="Century Gothic" panose="020B0502020202020204" pitchFamily="34" charset="0"/>
            </a:endParaRPr>
          </a:p>
          <a:p>
            <a:pPr lvl="0" defTabSz="514350">
              <a:lnSpc>
                <a:spcPct val="150000"/>
              </a:lnSpc>
              <a:defRPr/>
            </a:pPr>
            <a:r>
              <a:rPr lang="en-GB" sz="2000" b="1" dirty="0">
                <a:solidFill>
                  <a:schemeClr val="tx1"/>
                </a:solidFill>
                <a:latin typeface="Century Gothic" panose="020B0502020202020204" pitchFamily="34" charset="0"/>
              </a:rPr>
              <a:t>George looked out of the foggy window. </a:t>
            </a:r>
          </a:p>
          <a:p>
            <a:pPr lvl="0" defTabSz="514350">
              <a:lnSpc>
                <a:spcPct val="150000"/>
              </a:lnSpc>
              <a:defRPr/>
            </a:pPr>
            <a:r>
              <a:rPr lang="en-GB" sz="2000" b="1" dirty="0">
                <a:solidFill>
                  <a:schemeClr val="tx1"/>
                </a:solidFill>
                <a:latin typeface="Century Gothic" panose="020B0502020202020204" pitchFamily="34" charset="0"/>
              </a:rPr>
              <a:t>“</a:t>
            </a:r>
            <a:r>
              <a:rPr lang="en-GB" sz="2000" b="1" spc="-300" dirty="0">
                <a:solidFill>
                  <a:schemeClr val="tx1"/>
                </a:solidFill>
                <a:latin typeface="Century Gothic" panose="020B0502020202020204" pitchFamily="34" charset="0"/>
              </a:rPr>
              <a:t>__________________________________</a:t>
            </a:r>
            <a:r>
              <a:rPr lang="en-GB" sz="2000" b="1" dirty="0">
                <a:solidFill>
                  <a:schemeClr val="tx1"/>
                </a:solidFill>
                <a:latin typeface="Century Gothic" panose="020B0502020202020204" pitchFamily="34" charset="0"/>
              </a:rPr>
              <a:t> ” he exclaimed, pointing frantically.         “</a:t>
            </a:r>
            <a:r>
              <a:rPr lang="en-GB" sz="2000" b="1" spc="-300" dirty="0">
                <a:solidFill>
                  <a:schemeClr val="tx1"/>
                </a:solidFill>
                <a:latin typeface="Century Gothic" panose="020B0502020202020204" pitchFamily="34" charset="0"/>
              </a:rPr>
              <a:t>__________________________________</a:t>
            </a:r>
            <a:r>
              <a:rPr lang="en-GB" sz="2000" b="1" dirty="0">
                <a:solidFill>
                  <a:schemeClr val="tx1"/>
                </a:solidFill>
                <a:latin typeface="Century Gothic" panose="020B0502020202020204" pitchFamily="34" charset="0"/>
              </a:rPr>
              <a:t> ”</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ounded Rectangle 4">
            <a:extLst>
              <a:ext uri="{FF2B5EF4-FFF2-40B4-BE49-F238E27FC236}">
                <a16:creationId xmlns:a16="http://schemas.microsoft.com/office/drawing/2014/main" id="{EA68BFEB-AAF2-4521-8A4D-4E93161624F7}"/>
              </a:ext>
            </a:extLst>
          </p:cNvPr>
          <p:cNvSpPr/>
          <p:nvPr/>
        </p:nvSpPr>
        <p:spPr>
          <a:xfrm>
            <a:off x="2423257" y="3705664"/>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Let’s build a snowman!</a:t>
            </a:r>
          </a:p>
        </p:txBody>
      </p:sp>
      <p:sp>
        <p:nvSpPr>
          <p:cNvPr id="7" name="Rounded Rectangle 25">
            <a:extLst>
              <a:ext uri="{FF2B5EF4-FFF2-40B4-BE49-F238E27FC236}">
                <a16:creationId xmlns:a16="http://schemas.microsoft.com/office/drawing/2014/main" id="{DAECE3FE-8A93-43D3-9F6A-902B20F63644}"/>
              </a:ext>
            </a:extLst>
          </p:cNvPr>
          <p:cNvSpPr/>
          <p:nvPr/>
        </p:nvSpPr>
        <p:spPr>
          <a:xfrm>
            <a:off x="2423257" y="5102058"/>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Look at all the snow!</a:t>
            </a:r>
          </a:p>
        </p:txBody>
      </p:sp>
      <p:sp>
        <p:nvSpPr>
          <p:cNvPr id="8" name="Rounded Rectangle 26">
            <a:extLst>
              <a:ext uri="{FF2B5EF4-FFF2-40B4-BE49-F238E27FC236}">
                <a16:creationId xmlns:a16="http://schemas.microsoft.com/office/drawing/2014/main" id="{AD68288A-C769-40AE-AA41-50F61087B475}"/>
              </a:ext>
            </a:extLst>
          </p:cNvPr>
          <p:cNvSpPr/>
          <p:nvPr/>
        </p:nvSpPr>
        <p:spPr>
          <a:xfrm>
            <a:off x="2423257" y="4403861"/>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latin typeface="Century Gothic" panose="020B0502020202020204" pitchFamily="34" charset="0"/>
              </a:rPr>
              <a:t>What is that book about?</a:t>
            </a:r>
          </a:p>
        </p:txBody>
      </p:sp>
    </p:spTree>
    <p:extLst>
      <p:ext uri="{BB962C8B-B14F-4D97-AF65-F5344CB8AC3E}">
        <p14:creationId xmlns:p14="http://schemas.microsoft.com/office/powerpoint/2010/main" val="636014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Use the words in two of the boxes to complete the direct speech below.</a:t>
            </a:r>
          </a:p>
          <a:p>
            <a:pPr lvl="0" defTabSz="514350">
              <a:defRPr/>
            </a:pPr>
            <a:endParaRPr lang="en-GB" sz="2000" b="1" dirty="0">
              <a:solidFill>
                <a:schemeClr val="tx1"/>
              </a:solidFill>
              <a:latin typeface="Century Gothic" panose="020B0502020202020204" pitchFamily="34" charset="0"/>
            </a:endParaRPr>
          </a:p>
          <a:p>
            <a:pPr lvl="0" defTabSz="514350">
              <a:lnSpc>
                <a:spcPct val="150000"/>
              </a:lnSpc>
              <a:defRPr/>
            </a:pPr>
            <a:r>
              <a:rPr lang="en-GB" sz="2000" b="1" dirty="0">
                <a:solidFill>
                  <a:srgbClr val="525252"/>
                </a:solidFill>
                <a:latin typeface="Century Gothic" panose="020B0502020202020204" pitchFamily="34" charset="0"/>
              </a:rPr>
              <a:t>George looked out of the foggy window. </a:t>
            </a:r>
          </a:p>
          <a:p>
            <a:pPr lvl="0" defTabSz="514350">
              <a:lnSpc>
                <a:spcPct val="150000"/>
              </a:lnSpc>
              <a:defRPr/>
            </a:pPr>
            <a:r>
              <a:rPr lang="en-GB" sz="2000" b="1" dirty="0">
                <a:solidFill>
                  <a:srgbClr val="525252"/>
                </a:solidFill>
                <a:latin typeface="Century Gothic" panose="020B0502020202020204" pitchFamily="34" charset="0"/>
              </a:rPr>
              <a:t>“</a:t>
            </a:r>
            <a:r>
              <a:rPr lang="en-GB" sz="2000" b="1" dirty="0">
                <a:solidFill>
                  <a:srgbClr val="FF0000"/>
                </a:solidFill>
                <a:latin typeface="Century Gothic" panose="020B0502020202020204" pitchFamily="34" charset="0"/>
              </a:rPr>
              <a:t>Look at all the snow!</a:t>
            </a:r>
            <a:r>
              <a:rPr lang="en-GB" sz="2000" b="1" dirty="0">
                <a:solidFill>
                  <a:srgbClr val="525252"/>
                </a:solidFill>
                <a:latin typeface="Century Gothic" panose="020B0502020202020204" pitchFamily="34" charset="0"/>
              </a:rPr>
              <a:t>” he exclaimed, pointing frantically. </a:t>
            </a:r>
            <a:r>
              <a:rPr lang="en-GB" sz="2000" b="1" dirty="0">
                <a:solidFill>
                  <a:schemeClr val="tx1"/>
                </a:solidFill>
                <a:latin typeface="Century Gothic" panose="020B0502020202020204" pitchFamily="34" charset="0"/>
              </a:rPr>
              <a:t> </a:t>
            </a:r>
          </a:p>
          <a:p>
            <a:pPr lvl="0" defTabSz="514350">
              <a:lnSpc>
                <a:spcPct val="150000"/>
              </a:lnSpc>
              <a:defRPr/>
            </a:pPr>
            <a:r>
              <a:rPr lang="en-GB" sz="2000" b="1" dirty="0">
                <a:solidFill>
                  <a:srgbClr val="525252"/>
                </a:solidFill>
                <a:latin typeface="Century Gothic" panose="020B0502020202020204" pitchFamily="34" charset="0"/>
              </a:rPr>
              <a:t>“</a:t>
            </a:r>
            <a:r>
              <a:rPr lang="en-GB" sz="2000" b="1" dirty="0">
                <a:solidFill>
                  <a:srgbClr val="FF0000"/>
                </a:solidFill>
                <a:latin typeface="Century Gothic" panose="020B0502020202020204" pitchFamily="34" charset="0"/>
              </a:rPr>
              <a:t>Let’s build a snowman!</a:t>
            </a:r>
            <a:r>
              <a:rPr lang="en-GB" sz="2000" b="1" dirty="0">
                <a:solidFill>
                  <a:srgbClr val="525252"/>
                </a:solidFill>
                <a:latin typeface="Century Gothic" panose="020B0502020202020204" pitchFamily="34" charset="0"/>
              </a:rPr>
              <a:t>”</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ounded Rectangle 4">
            <a:extLst>
              <a:ext uri="{FF2B5EF4-FFF2-40B4-BE49-F238E27FC236}">
                <a16:creationId xmlns:a16="http://schemas.microsoft.com/office/drawing/2014/main" id="{EA68BFEB-AAF2-4521-8A4D-4E93161624F7}"/>
              </a:ext>
            </a:extLst>
          </p:cNvPr>
          <p:cNvSpPr/>
          <p:nvPr/>
        </p:nvSpPr>
        <p:spPr>
          <a:xfrm>
            <a:off x="2423257" y="3705664"/>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rgbClr val="FF0000"/>
                </a:solidFill>
                <a:latin typeface="Century Gothic" panose="020B0502020202020204" pitchFamily="34" charset="0"/>
              </a:rPr>
              <a:t>Let’s build a snowman!</a:t>
            </a:r>
          </a:p>
        </p:txBody>
      </p:sp>
      <p:sp>
        <p:nvSpPr>
          <p:cNvPr id="7" name="Rounded Rectangle 25">
            <a:extLst>
              <a:ext uri="{FF2B5EF4-FFF2-40B4-BE49-F238E27FC236}">
                <a16:creationId xmlns:a16="http://schemas.microsoft.com/office/drawing/2014/main" id="{DAECE3FE-8A93-43D3-9F6A-902B20F63644}"/>
              </a:ext>
            </a:extLst>
          </p:cNvPr>
          <p:cNvSpPr/>
          <p:nvPr/>
        </p:nvSpPr>
        <p:spPr>
          <a:xfrm>
            <a:off x="2423257" y="5102058"/>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rgbClr val="FF0000"/>
                </a:solidFill>
                <a:latin typeface="Century Gothic" panose="020B0502020202020204" pitchFamily="34" charset="0"/>
              </a:rPr>
              <a:t>Look at all the snow!</a:t>
            </a:r>
          </a:p>
        </p:txBody>
      </p:sp>
      <p:sp>
        <p:nvSpPr>
          <p:cNvPr id="8" name="Rounded Rectangle 26">
            <a:extLst>
              <a:ext uri="{FF2B5EF4-FFF2-40B4-BE49-F238E27FC236}">
                <a16:creationId xmlns:a16="http://schemas.microsoft.com/office/drawing/2014/main" id="{AD68288A-C769-40AE-AA41-50F61087B475}"/>
              </a:ext>
            </a:extLst>
          </p:cNvPr>
          <p:cNvSpPr/>
          <p:nvPr/>
        </p:nvSpPr>
        <p:spPr>
          <a:xfrm>
            <a:off x="2423257" y="4403861"/>
            <a:ext cx="3837338" cy="359370"/>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a:solidFill>
                  <a:schemeClr val="accent3">
                    <a:lumMod val="50000"/>
                  </a:schemeClr>
                </a:solidFill>
                <a:latin typeface="Century Gothic" panose="020B0502020202020204" pitchFamily="34" charset="0"/>
              </a:rPr>
              <a:t>What is that book about?</a:t>
            </a:r>
          </a:p>
        </p:txBody>
      </p:sp>
    </p:spTree>
    <p:extLst>
      <p:ext uri="{BB962C8B-B14F-4D97-AF65-F5344CB8AC3E}">
        <p14:creationId xmlns:p14="http://schemas.microsoft.com/office/powerpoint/2010/main" val="2736380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Amy thinks she has written direct speech correctly in her recount.</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sym typeface="Wingdings" panose="05000000000000000000" pitchFamily="2" charset="2"/>
              </a:rPr>
              <a:t>I came home from school and put my bag on the kitchen table. I went over to the oven, where my dad was stirring something in a pan.</a:t>
            </a:r>
          </a:p>
          <a:p>
            <a:r>
              <a:rPr lang="en-GB" sz="2200" b="1" dirty="0">
                <a:solidFill>
                  <a:schemeClr val="tx1"/>
                </a:solidFill>
                <a:latin typeface="Century Gothic" panose="020B0502020202020204" pitchFamily="34" charset="0"/>
                <a:sym typeface="Wingdings" panose="05000000000000000000" pitchFamily="2" charset="2"/>
              </a:rPr>
              <a:t>“I hope it’s spaghetti bolognese, I said, that’s my favourite.” </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Amy correct? Explain your answer.</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10986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Amy thinks she has written direct speech correctly in her recount.</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sym typeface="Wingdings" panose="05000000000000000000" pitchFamily="2" charset="2"/>
              </a:rPr>
              <a:t>I came home from school and put my bag on the kitchen table. I went over to the oven, where my dad was stirring something in a pan.</a:t>
            </a:r>
          </a:p>
          <a:p>
            <a:r>
              <a:rPr lang="en-GB" sz="2200" b="1" dirty="0">
                <a:solidFill>
                  <a:schemeClr val="tx1"/>
                </a:solidFill>
                <a:latin typeface="Century Gothic" panose="020B0502020202020204" pitchFamily="34" charset="0"/>
                <a:sym typeface="Wingdings" panose="05000000000000000000" pitchFamily="2" charset="2"/>
              </a:rPr>
              <a:t>“I hope it’s spaghetti bolognese, I said, that’s my favourite.” </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Amy correct? Explain your answer.</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rgbClr val="FF0000"/>
                </a:solidFill>
                <a:latin typeface="Century Gothic" panose="020B0502020202020204" pitchFamily="34" charset="0"/>
              </a:rPr>
              <a:t>No, she is incorrect because…</a:t>
            </a:r>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746957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Amy thinks she has written direct speech correctly in her recount.</a:t>
            </a: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sym typeface="Wingdings" panose="05000000000000000000" pitchFamily="2" charset="2"/>
              </a:rPr>
              <a:t>I came home from school and put my bag on the kitchen table. I went over to the oven, where my dad was stirring something in a pan.</a:t>
            </a:r>
          </a:p>
          <a:p>
            <a:r>
              <a:rPr lang="en-GB" sz="2200" b="1" dirty="0">
                <a:solidFill>
                  <a:schemeClr val="tx1"/>
                </a:solidFill>
                <a:latin typeface="Century Gothic" panose="020B0502020202020204" pitchFamily="34" charset="0"/>
                <a:sym typeface="Wingdings" panose="05000000000000000000" pitchFamily="2" charset="2"/>
              </a:rPr>
              <a:t>“I hope it’s spaghetti bolognese, I said, that’s my favourite.” </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chemeClr val="tx1"/>
                </a:solidFill>
                <a:latin typeface="Century Gothic" panose="020B0502020202020204" pitchFamily="34" charset="0"/>
                <a:sym typeface="Wingdings" panose="05000000000000000000" pitchFamily="2" charset="2"/>
              </a:rPr>
              <a:t>Is Amy correct? Explain your answer.</a:t>
            </a:r>
          </a:p>
          <a:p>
            <a:endParaRPr lang="en-GB" sz="2000" b="1" dirty="0">
              <a:solidFill>
                <a:schemeClr val="tx1"/>
              </a:solidFill>
              <a:latin typeface="Century Gothic" panose="020B0502020202020204" pitchFamily="34" charset="0"/>
              <a:sym typeface="Wingdings" panose="05000000000000000000" pitchFamily="2" charset="2"/>
            </a:endParaRPr>
          </a:p>
          <a:p>
            <a:r>
              <a:rPr lang="en-GB" sz="2000" b="1" dirty="0">
                <a:solidFill>
                  <a:srgbClr val="FF0000"/>
                </a:solidFill>
                <a:latin typeface="Century Gothic" panose="020B0502020202020204" pitchFamily="34" charset="0"/>
              </a:rPr>
              <a:t>No, she is incorrect because she has included the reporting clause inside the inverted commas.</a:t>
            </a:r>
          </a:p>
          <a:p>
            <a:endParaRPr lang="en-GB" sz="2000" b="1" dirty="0">
              <a:solidFill>
                <a:schemeClr val="tx1"/>
              </a:solidFill>
              <a:latin typeface="Century Gothic" panose="020B0502020202020204" pitchFamily="34" charset="0"/>
            </a:endParaRP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9130472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words are being spoken in the passage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rPr>
              <a:t>It was a sunny day so the boys decided to go to the park.</a:t>
            </a:r>
          </a:p>
          <a:p>
            <a:r>
              <a:rPr lang="en-GB" sz="2200" b="1" dirty="0">
                <a:solidFill>
                  <a:schemeClr val="tx1"/>
                </a:solidFill>
                <a:latin typeface="Century Gothic" panose="020B0502020202020204" pitchFamily="34" charset="0"/>
              </a:rPr>
              <a:t>“Let’s take a football,” Tom suggested, “and our skateboards.” The other boys nodded.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how you know.</a:t>
            </a:r>
          </a:p>
          <a:p>
            <a:endParaRPr lang="en-GB" sz="2000" b="1" dirty="0">
              <a:solidFill>
                <a:schemeClr val="tx1"/>
              </a:solidFill>
              <a:latin typeface="Century Gothic" panose="020B0502020202020204" pitchFamily="34" charset="0"/>
            </a:endParaRPr>
          </a:p>
          <a:p>
            <a:pPr lvl="0" algn="ctr"/>
            <a:endParaRPr lang="en-GB" sz="20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64527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 – Recognising Direct Speech</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defTabSz="457200">
              <a:defRPr/>
            </a:pPr>
            <a:endParaRPr lang="en-GB" sz="1600" b="1" dirty="0">
              <a:solidFill>
                <a:prstClr val="black"/>
              </a:solidFill>
              <a:latin typeface="Century Gothic" panose="020B0502020202020204" pitchFamily="34" charset="0"/>
            </a:endParaRP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Some children may already be familiar with reading direct speech and may </a:t>
            </a:r>
            <a:r>
              <a:rPr lang="en-US" sz="1200" b="1" dirty="0" err="1">
                <a:solidFill>
                  <a:schemeClr val="tx1"/>
                </a:solidFill>
                <a:latin typeface="Century Gothic" panose="020B0502020202020204" pitchFamily="34" charset="0"/>
              </a:rPr>
              <a:t>recognise</a:t>
            </a:r>
            <a:r>
              <a:rPr lang="en-US" sz="1200" b="1" dirty="0">
                <a:solidFill>
                  <a:schemeClr val="tx1"/>
                </a:solidFill>
                <a:latin typeface="Century Gothic" panose="020B0502020202020204" pitchFamily="34" charset="0"/>
              </a:rPr>
              <a:t> the way that direct speech is usually punctuated.</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This step focuses on consistently </a:t>
            </a:r>
            <a:r>
              <a:rPr lang="en-US" sz="1200" b="1" dirty="0" err="1">
                <a:solidFill>
                  <a:schemeClr val="tx1"/>
                </a:solidFill>
                <a:latin typeface="Century Gothic" panose="020B0502020202020204" pitchFamily="34" charset="0"/>
              </a:rPr>
              <a:t>recognising</a:t>
            </a:r>
            <a:r>
              <a:rPr lang="en-US" sz="1200" b="1" dirty="0">
                <a:solidFill>
                  <a:schemeClr val="tx1"/>
                </a:solidFill>
                <a:latin typeface="Century Gothic" panose="020B0502020202020204" pitchFamily="34" charset="0"/>
              </a:rPr>
              <a:t> and identifying direct speech within a text. </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Direct speech shows dialogue exactly as it is spoken, demarcated by inverted commas. For example: </a:t>
            </a:r>
            <a:r>
              <a:rPr lang="en-US" sz="1200" b="1" i="1" dirty="0">
                <a:solidFill>
                  <a:schemeClr val="tx1"/>
                </a:solidFill>
                <a:latin typeface="Century Gothic" panose="020B0502020202020204" pitchFamily="34" charset="0"/>
              </a:rPr>
              <a:t>“Are you meeting me there?” asked Mum</a:t>
            </a:r>
            <a:r>
              <a:rPr lang="en-US" sz="1200" b="1" dirty="0">
                <a:solidFill>
                  <a:schemeClr val="tx1"/>
                </a:solidFill>
                <a:latin typeface="Century Gothic" panose="020B0502020202020204" pitchFamily="34" charset="0"/>
              </a:rPr>
              <a:t>.</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Direct speech is usually preceded or followed by a reporting clause. For example: </a:t>
            </a:r>
            <a:r>
              <a:rPr lang="en-US" sz="1200" b="1" i="1" u="sng" dirty="0">
                <a:solidFill>
                  <a:schemeClr val="tx1"/>
                </a:solidFill>
                <a:latin typeface="Century Gothic" panose="020B0502020202020204" pitchFamily="34" charset="0"/>
              </a:rPr>
              <a:t>Sam shouted</a:t>
            </a:r>
            <a:r>
              <a:rPr lang="en-US" sz="1200" b="1" i="1" dirty="0">
                <a:solidFill>
                  <a:schemeClr val="tx1"/>
                </a:solidFill>
                <a:latin typeface="Century Gothic" panose="020B0502020202020204" pitchFamily="34" charset="0"/>
              </a:rPr>
              <a:t>, “She’s over there!”. “She’s over there!” </a:t>
            </a:r>
            <a:r>
              <a:rPr lang="en-US" sz="1200" b="1" i="1" u="sng" dirty="0">
                <a:solidFill>
                  <a:schemeClr val="tx1"/>
                </a:solidFill>
                <a:latin typeface="Century Gothic" panose="020B0502020202020204" pitchFamily="34" charset="0"/>
              </a:rPr>
              <a:t>shouted Sam</a:t>
            </a:r>
            <a:r>
              <a:rPr lang="en-US" sz="1200" b="1" u="sng" dirty="0">
                <a:solidFill>
                  <a:schemeClr val="tx1"/>
                </a:solidFill>
                <a:latin typeface="Century Gothic" panose="020B0502020202020204" pitchFamily="34" charset="0"/>
              </a:rPr>
              <a:t>.</a:t>
            </a:r>
            <a:endParaRPr lang="en-US" sz="1200" b="1" dirty="0">
              <a:solidFill>
                <a:schemeClr val="tx1"/>
              </a:solidFill>
              <a:latin typeface="Century Gothic" panose="020B0502020202020204" pitchFamily="34" charset="0"/>
            </a:endParaRPr>
          </a:p>
          <a:p>
            <a:pPr fontAlgn="base"/>
            <a:endParaRPr lang="en-US" sz="16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355600" indent="-188913" fontAlgn="base"/>
            <a:endParaRPr lang="en-US" sz="1600" b="1" dirty="0">
              <a:solidFill>
                <a:schemeClr val="tx1"/>
              </a:solidFill>
              <a:latin typeface="Century Gothic" panose="020B0502020202020204" pitchFamily="34" charset="0"/>
            </a:endParaRP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Which words are being spoken? How do you know?</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Which words are the reporting clause?</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23555F72-B7A6-4094-8EAF-89D92759D3B8}"/>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4C78D4A2-C74C-43ED-91DF-5F1C20B4ADD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C06E5588-98ED-4DDA-89F7-825A3687BB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75266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words are being spoken in the passage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rPr>
              <a:t>It was a sunny day so the boys decided to go to the park.</a:t>
            </a:r>
          </a:p>
          <a:p>
            <a:r>
              <a:rPr lang="en-GB" sz="2200" b="1" dirty="0">
                <a:solidFill>
                  <a:schemeClr val="tx1"/>
                </a:solidFill>
                <a:latin typeface="Century Gothic" panose="020B0502020202020204" pitchFamily="34" charset="0"/>
              </a:rPr>
              <a:t>“Let’s take a football,” Tom suggested, “and our skateboards.” The other boys nodded.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how you know.</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The words, “Let’s take a football,” and “and our skateboards.” are being spoken. I know this because…</a:t>
            </a:r>
          </a:p>
          <a:p>
            <a:endParaRPr lang="en-GB" sz="2000" b="1" dirty="0">
              <a:solidFill>
                <a:schemeClr val="tx1"/>
              </a:solidFill>
              <a:latin typeface="Century Gothic" panose="020B0502020202020204" pitchFamily="34" charset="0"/>
            </a:endParaRPr>
          </a:p>
          <a:p>
            <a:pPr lvl="0" algn="ctr"/>
            <a:endParaRPr lang="en-GB" sz="20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639838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words are being spoken in the passage below?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200" b="1" dirty="0">
                <a:solidFill>
                  <a:schemeClr val="tx1"/>
                </a:solidFill>
                <a:latin typeface="Century Gothic" panose="020B0502020202020204" pitchFamily="34" charset="0"/>
              </a:rPr>
              <a:t>It was a sunny day so the boys decided to go to the park.</a:t>
            </a:r>
          </a:p>
          <a:p>
            <a:r>
              <a:rPr lang="en-GB" sz="2200" b="1" dirty="0">
                <a:solidFill>
                  <a:schemeClr val="tx1"/>
                </a:solidFill>
                <a:latin typeface="Century Gothic" panose="020B0502020202020204" pitchFamily="34" charset="0"/>
              </a:rPr>
              <a:t>“Let’s take a football,” Tom suggested, “and our skateboards.” The other boys nodded.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Explain how you know.</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The words, “Let’s take a football,” and “and our skateboards.” are being spoken. I know this because those words are inside a pair of inverted commas. They also have a reporting clause.</a:t>
            </a:r>
          </a:p>
          <a:p>
            <a:endParaRPr lang="en-GB" sz="2000" b="1" dirty="0">
              <a:solidFill>
                <a:schemeClr val="tx1"/>
              </a:solidFill>
              <a:latin typeface="Century Gothic" panose="020B0502020202020204" pitchFamily="34" charset="0"/>
            </a:endParaRPr>
          </a:p>
          <a:p>
            <a:pPr lvl="0" algn="ctr"/>
            <a:endParaRPr lang="en-GB" sz="20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20188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Spring Block 3 – Speech</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 Recognising Direct Speech</a:t>
            </a:r>
            <a:endParaRPr lang="en-GB" sz="1200" b="1" dirty="0">
              <a:solidFill>
                <a:schemeClr val="bg2">
                  <a:lumMod val="25000"/>
                </a:schemeClr>
              </a:solidFill>
              <a:latin typeface="Century Gothic" panose="020B0502020202020204" pitchFamily="34" charset="0"/>
            </a:endParaRPr>
          </a:p>
        </p:txBody>
      </p:sp>
      <p:grpSp>
        <p:nvGrpSpPr>
          <p:cNvPr id="10" name="Group 9">
            <a:extLst>
              <a:ext uri="{FF2B5EF4-FFF2-40B4-BE49-F238E27FC236}">
                <a16:creationId xmlns:a16="http://schemas.microsoft.com/office/drawing/2014/main" id="{DADC5498-3D3C-446A-8F76-3A539900CE00}"/>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99638CB-398B-423D-B03B-9CAF5F20615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E339D606-0286-4798-A0EE-442568FA5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down other speaking verbs that can be used instead of ‘said’ in the sentence below.</a:t>
            </a:r>
          </a:p>
          <a:p>
            <a:endParaRPr lang="en-GB" sz="20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r>
              <a:rPr lang="en-GB" sz="2800" b="1" dirty="0">
                <a:solidFill>
                  <a:schemeClr val="tx1"/>
                </a:solidFill>
                <a:latin typeface="Century Gothic" panose="020B0502020202020204" pitchFamily="34" charset="0"/>
              </a:rPr>
              <a:t>“Shall we go to the park?” </a:t>
            </a:r>
            <a:r>
              <a:rPr lang="en-GB" sz="2800" b="1" u="sng" dirty="0">
                <a:solidFill>
                  <a:schemeClr val="tx1"/>
                </a:solidFill>
                <a:latin typeface="Century Gothic" panose="020B0502020202020204" pitchFamily="34" charset="0"/>
              </a:rPr>
              <a:t>said</a:t>
            </a:r>
            <a:r>
              <a:rPr lang="en-GB" sz="2800" b="1" dirty="0">
                <a:solidFill>
                  <a:schemeClr val="tx1"/>
                </a:solidFill>
                <a:latin typeface="Century Gothic" panose="020B0502020202020204" pitchFamily="34" charset="0"/>
              </a:rPr>
              <a:t> Darnel.</a:t>
            </a: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035052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Write down other speaking verbs that can be used instead of ‘said’ in the sentence below.</a:t>
            </a:r>
          </a:p>
          <a:p>
            <a:endParaRPr lang="en-GB" sz="2000" b="1" dirty="0">
              <a:solidFill>
                <a:schemeClr val="bg2">
                  <a:lumMod val="25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r>
              <a:rPr lang="en-GB" sz="2800" b="1" dirty="0">
                <a:solidFill>
                  <a:schemeClr val="tx1"/>
                </a:solidFill>
                <a:latin typeface="Century Gothic" panose="020B0502020202020204" pitchFamily="34" charset="0"/>
              </a:rPr>
              <a:t>“Shall we go to the park?” </a:t>
            </a:r>
            <a:r>
              <a:rPr lang="en-GB" sz="2800" b="1" u="sng" dirty="0">
                <a:solidFill>
                  <a:schemeClr val="tx1"/>
                </a:solidFill>
                <a:latin typeface="Century Gothic" panose="020B0502020202020204" pitchFamily="34" charset="0"/>
              </a:rPr>
              <a:t>said</a:t>
            </a:r>
            <a:r>
              <a:rPr lang="en-GB" sz="2800" b="1" dirty="0">
                <a:solidFill>
                  <a:schemeClr val="tx1"/>
                </a:solidFill>
                <a:latin typeface="Century Gothic" panose="020B0502020202020204" pitchFamily="34" charset="0"/>
              </a:rPr>
              <a:t> Darnel.</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Various answers, for example:</a:t>
            </a:r>
          </a:p>
          <a:p>
            <a:endParaRPr lang="en-GB" sz="2000" b="1" dirty="0">
              <a:solidFill>
                <a:srgbClr val="FF0000"/>
              </a:solidFill>
              <a:latin typeface="Century Gothic" panose="020B0502020202020204" pitchFamily="34" charset="0"/>
            </a:endParaRPr>
          </a:p>
          <a:p>
            <a:r>
              <a:rPr lang="en-GB" sz="2000" b="1" dirty="0">
                <a:solidFill>
                  <a:srgbClr val="FF0000"/>
                </a:solidFill>
                <a:latin typeface="Century Gothic" panose="020B0502020202020204" pitchFamily="34" charset="0"/>
              </a:rPr>
              <a:t>asked</a:t>
            </a:r>
          </a:p>
          <a:p>
            <a:r>
              <a:rPr lang="en-GB" sz="2000" b="1" dirty="0">
                <a:solidFill>
                  <a:srgbClr val="FF0000"/>
                </a:solidFill>
                <a:latin typeface="Century Gothic" panose="020B0502020202020204" pitchFamily="34" charset="0"/>
              </a:rPr>
              <a:t>shouted</a:t>
            </a:r>
          </a:p>
          <a:p>
            <a:r>
              <a:rPr lang="en-GB" sz="2000" b="1" dirty="0">
                <a:solidFill>
                  <a:srgbClr val="FF0000"/>
                </a:solidFill>
                <a:latin typeface="Century Gothic" panose="020B0502020202020204" pitchFamily="34" charset="0"/>
              </a:rPr>
              <a:t>whispered</a:t>
            </a:r>
          </a:p>
          <a:p>
            <a:r>
              <a:rPr lang="en-GB" sz="2000" b="1" dirty="0">
                <a:solidFill>
                  <a:srgbClr val="FF0000"/>
                </a:solidFill>
                <a:latin typeface="Century Gothic" panose="020B0502020202020204" pitchFamily="34" charset="0"/>
              </a:rPr>
              <a:t>demanded</a:t>
            </a:r>
          </a:p>
          <a:p>
            <a:r>
              <a:rPr lang="en-GB" sz="2000" b="1" dirty="0">
                <a:solidFill>
                  <a:srgbClr val="FF0000"/>
                </a:solidFill>
                <a:latin typeface="Century Gothic" panose="020B0502020202020204" pitchFamily="34" charset="0"/>
              </a:rPr>
              <a:t>begged</a:t>
            </a:r>
          </a:p>
          <a:p>
            <a:r>
              <a:rPr lang="en-GB" sz="2000" b="1" dirty="0">
                <a:solidFill>
                  <a:srgbClr val="FF0000"/>
                </a:solidFill>
                <a:latin typeface="Century Gothic" panose="020B0502020202020204" pitchFamily="34" charset="0"/>
              </a:rPr>
              <a:t>pleaded</a:t>
            </a: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4095308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6" name="Picture 15">
            <a:extLst>
              <a:ext uri="{FF2B5EF4-FFF2-40B4-BE49-F238E27FC236}">
                <a16:creationId xmlns:a16="http://schemas.microsoft.com/office/drawing/2014/main" id="{0D004F50-16CB-4EB9-8D6F-D908A45546A8}"/>
              </a:ext>
            </a:extLst>
          </p:cNvPr>
          <p:cNvPicPr>
            <a:picLocks noChangeAspect="1"/>
          </p:cNvPicPr>
          <p:nvPr/>
        </p:nvPicPr>
        <p:blipFill>
          <a:blip r:embed="rId3"/>
          <a:stretch>
            <a:fillRect/>
          </a:stretch>
        </p:blipFill>
        <p:spPr>
          <a:xfrm>
            <a:off x="115438" y="133040"/>
            <a:ext cx="8913124" cy="6322100"/>
          </a:xfrm>
          <a:prstGeom prst="rect">
            <a:avLst/>
          </a:prstGeom>
        </p:spPr>
      </p:pic>
      <p:sp>
        <p:nvSpPr>
          <p:cNvPr id="17" name="TextBox 16">
            <a:extLst>
              <a:ext uri="{FF2B5EF4-FFF2-40B4-BE49-F238E27FC236}">
                <a16:creationId xmlns:a16="http://schemas.microsoft.com/office/drawing/2014/main" id="{7C6CD1D8-B1ED-4E77-8CB9-264711A47B50}"/>
              </a:ext>
            </a:extLst>
          </p:cNvPr>
          <p:cNvSpPr txBox="1"/>
          <p:nvPr/>
        </p:nvSpPr>
        <p:spPr>
          <a:xfrm>
            <a:off x="1793374" y="4639189"/>
            <a:ext cx="1598317" cy="300610"/>
          </a:xfrm>
          <a:prstGeom prst="rect">
            <a:avLst/>
          </a:prstGeom>
          <a:noFill/>
        </p:spPr>
        <p:txBody>
          <a:bodyPr wrap="square" rtlCol="0" anchor="ctr">
            <a:spAutoFit/>
          </a:bodyPr>
          <a:lstStyle/>
          <a:p>
            <a:pPr algn="ctr"/>
            <a:r>
              <a:rPr lang="en-GB" sz="2000" b="1" dirty="0">
                <a:latin typeface="Century Gothic" panose="020B0502020202020204" pitchFamily="34" charset="0"/>
              </a:rPr>
              <a:t>Lex</a:t>
            </a:r>
          </a:p>
        </p:txBody>
      </p:sp>
      <p:sp>
        <p:nvSpPr>
          <p:cNvPr id="18" name="Speech Bubble: Rectangle with Corners Rounded 17">
            <a:extLst>
              <a:ext uri="{FF2B5EF4-FFF2-40B4-BE49-F238E27FC236}">
                <a16:creationId xmlns:a16="http://schemas.microsoft.com/office/drawing/2014/main" id="{84C9136D-B037-4ADD-A937-3D9230A6C7FB}"/>
              </a:ext>
            </a:extLst>
          </p:cNvPr>
          <p:cNvSpPr/>
          <p:nvPr/>
        </p:nvSpPr>
        <p:spPr>
          <a:xfrm>
            <a:off x="3476100" y="3453763"/>
            <a:ext cx="3890349" cy="1594407"/>
          </a:xfrm>
          <a:prstGeom prst="wedgeRoundRectCallout">
            <a:avLst>
              <a:gd name="adj1" fmla="val -57382"/>
              <a:gd name="adj2" fmla="val 16530"/>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rgbClr val="FF0000"/>
              </a:solidFill>
              <a:latin typeface="Century Gothic" panose="020B0502020202020204" pitchFamily="34" charset="0"/>
            </a:endParaRPr>
          </a:p>
        </p:txBody>
      </p:sp>
      <p:sp>
        <p:nvSpPr>
          <p:cNvPr id="20" name="Rectangle 19">
            <a:extLst>
              <a:ext uri="{FF2B5EF4-FFF2-40B4-BE49-F238E27FC236}">
                <a16:creationId xmlns:a16="http://schemas.microsoft.com/office/drawing/2014/main" id="{C2D9D973-2DE6-49C3-B305-14C9D1407375}"/>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the words that are being spoken in the sentence below and write them in the speech bubble.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“You’re not meant to eat it!” giggled Lex, as Greg quickly spat the mixture out.</a:t>
            </a:r>
          </a:p>
          <a:p>
            <a:endParaRPr lang="en-GB" sz="2000" b="1"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pic>
        <p:nvPicPr>
          <p:cNvPr id="16" name="Picture 15">
            <a:extLst>
              <a:ext uri="{FF2B5EF4-FFF2-40B4-BE49-F238E27FC236}">
                <a16:creationId xmlns:a16="http://schemas.microsoft.com/office/drawing/2014/main" id="{0D004F50-16CB-4EB9-8D6F-D908A45546A8}"/>
              </a:ext>
            </a:extLst>
          </p:cNvPr>
          <p:cNvPicPr>
            <a:picLocks noChangeAspect="1"/>
          </p:cNvPicPr>
          <p:nvPr/>
        </p:nvPicPr>
        <p:blipFill>
          <a:blip r:embed="rId3"/>
          <a:stretch>
            <a:fillRect/>
          </a:stretch>
        </p:blipFill>
        <p:spPr>
          <a:xfrm>
            <a:off x="115438" y="133040"/>
            <a:ext cx="8913124" cy="6322100"/>
          </a:xfrm>
          <a:prstGeom prst="rect">
            <a:avLst/>
          </a:prstGeom>
        </p:spPr>
      </p:pic>
      <p:sp>
        <p:nvSpPr>
          <p:cNvPr id="17" name="TextBox 16">
            <a:extLst>
              <a:ext uri="{FF2B5EF4-FFF2-40B4-BE49-F238E27FC236}">
                <a16:creationId xmlns:a16="http://schemas.microsoft.com/office/drawing/2014/main" id="{7C6CD1D8-B1ED-4E77-8CB9-264711A47B50}"/>
              </a:ext>
            </a:extLst>
          </p:cNvPr>
          <p:cNvSpPr txBox="1"/>
          <p:nvPr/>
        </p:nvSpPr>
        <p:spPr>
          <a:xfrm>
            <a:off x="1793374" y="4639189"/>
            <a:ext cx="1598317" cy="300610"/>
          </a:xfrm>
          <a:prstGeom prst="rect">
            <a:avLst/>
          </a:prstGeom>
          <a:noFill/>
        </p:spPr>
        <p:txBody>
          <a:bodyPr wrap="square" rtlCol="0" anchor="ctr">
            <a:spAutoFit/>
          </a:bodyPr>
          <a:lstStyle/>
          <a:p>
            <a:pPr algn="ctr"/>
            <a:r>
              <a:rPr lang="en-GB" sz="2000" b="1" dirty="0">
                <a:latin typeface="Century Gothic" panose="020B0502020202020204" pitchFamily="34" charset="0"/>
              </a:rPr>
              <a:t>Lex</a:t>
            </a:r>
          </a:p>
        </p:txBody>
      </p:sp>
      <p:sp>
        <p:nvSpPr>
          <p:cNvPr id="20" name="Rectangle 19">
            <a:extLst>
              <a:ext uri="{FF2B5EF4-FFF2-40B4-BE49-F238E27FC236}">
                <a16:creationId xmlns:a16="http://schemas.microsoft.com/office/drawing/2014/main" id="{C2D9D973-2DE6-49C3-B305-14C9D1407375}"/>
              </a:ext>
            </a:extLst>
          </p:cNvPr>
          <p:cNvSpPr/>
          <p:nvPr/>
        </p:nvSpPr>
        <p:spPr>
          <a:xfrm>
            <a:off x="275304" y="272387"/>
            <a:ext cx="8593393" cy="6057245"/>
          </a:xfrm>
          <a:prstGeom prst="rect">
            <a:avLst/>
          </a:prstGeom>
          <a:no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Identify the words that are being spoken in the sentence below and write them in the speech bubble.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“You’re not meant to eat it!” giggled Lex, as Greg quickly spat the mixture out.</a:t>
            </a:r>
          </a:p>
          <a:p>
            <a:endParaRPr lang="en-GB" sz="2000" b="1" dirty="0">
              <a:solidFill>
                <a:schemeClr val="tx1"/>
              </a:solidFill>
              <a:latin typeface="Century Gothic" panose="020B0502020202020204" pitchFamily="34" charset="0"/>
            </a:endParaRPr>
          </a:p>
        </p:txBody>
      </p:sp>
      <p:sp>
        <p:nvSpPr>
          <p:cNvPr id="12" name="Speech Bubble: Rectangle with Corners Rounded 11">
            <a:extLst>
              <a:ext uri="{FF2B5EF4-FFF2-40B4-BE49-F238E27FC236}">
                <a16:creationId xmlns:a16="http://schemas.microsoft.com/office/drawing/2014/main" id="{AE52101D-E4D5-4BA9-A2F5-493DF253EDD7}"/>
              </a:ext>
            </a:extLst>
          </p:cNvPr>
          <p:cNvSpPr/>
          <p:nvPr/>
        </p:nvSpPr>
        <p:spPr>
          <a:xfrm>
            <a:off x="3476100" y="3453763"/>
            <a:ext cx="3890349" cy="1594407"/>
          </a:xfrm>
          <a:prstGeom prst="wedgeRoundRectCallout">
            <a:avLst>
              <a:gd name="adj1" fmla="val -57382"/>
              <a:gd name="adj2" fmla="val 16530"/>
              <a:gd name="adj3" fmla="val 16667"/>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rgbClr val="FF0000"/>
                </a:solidFill>
                <a:latin typeface="Century Gothic" panose="020B0502020202020204" pitchFamily="34" charset="0"/>
              </a:rPr>
              <a:t>You’re not meant to eat it!</a:t>
            </a:r>
          </a:p>
        </p:txBody>
      </p:sp>
    </p:spTree>
    <p:extLst>
      <p:ext uri="{BB962C8B-B14F-4D97-AF65-F5344CB8AC3E}">
        <p14:creationId xmlns:p14="http://schemas.microsoft.com/office/powerpoint/2010/main" val="1263784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speaking verb and who is speaking.</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defTabSz="685800">
              <a:defRPr/>
            </a:pPr>
            <a:r>
              <a:rPr lang="en-GB" sz="2800" b="1" dirty="0">
                <a:solidFill>
                  <a:schemeClr val="tx1"/>
                </a:solidFill>
                <a:latin typeface="Century Gothic" panose="020B0502020202020204" pitchFamily="34" charset="0"/>
              </a:rPr>
              <a:t>“I didn’t see anything,” lied Marie, “so don’t ask me who did it!”</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683111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speaking verb and who is speaking.</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defTabSz="685800">
              <a:defRPr/>
            </a:pPr>
            <a:r>
              <a:rPr lang="en-GB" sz="2800" b="1" dirty="0">
                <a:solidFill>
                  <a:srgbClr val="525252"/>
                </a:solidFill>
                <a:latin typeface="Century Gothic" panose="020B0502020202020204" pitchFamily="34" charset="0"/>
              </a:rPr>
              <a:t>“I didn’t see anything,” </a:t>
            </a:r>
            <a:r>
              <a:rPr lang="en-GB" sz="2800" b="1" u="sng" dirty="0">
                <a:solidFill>
                  <a:srgbClr val="FF0000"/>
                </a:solidFill>
                <a:latin typeface="Century Gothic" panose="020B0502020202020204" pitchFamily="34" charset="0"/>
              </a:rPr>
              <a:t>lied</a:t>
            </a:r>
            <a:r>
              <a:rPr lang="en-GB" sz="2800" b="1" dirty="0">
                <a:solidFill>
                  <a:schemeClr val="accent3">
                    <a:lumMod val="50000"/>
                  </a:schemeClr>
                </a:solidFill>
                <a:latin typeface="Century Gothic" panose="020B0502020202020204" pitchFamily="34" charset="0"/>
              </a:rPr>
              <a:t> </a:t>
            </a:r>
            <a:r>
              <a:rPr lang="en-GB" sz="2800" b="1" u="sng" dirty="0">
                <a:solidFill>
                  <a:srgbClr val="FF0000"/>
                </a:solidFill>
                <a:latin typeface="Century Gothic" panose="020B0502020202020204" pitchFamily="34" charset="0"/>
              </a:rPr>
              <a:t>Marie</a:t>
            </a:r>
            <a:r>
              <a:rPr lang="en-GB" sz="2800" b="1" dirty="0">
                <a:solidFill>
                  <a:srgbClr val="525252"/>
                </a:solidFill>
                <a:latin typeface="Century Gothic" panose="020B0502020202020204" pitchFamily="34" charset="0"/>
              </a:rPr>
              <a:t>, “so don’t ask me who did it!”</a:t>
            </a:r>
          </a:p>
          <a:p>
            <a:pPr lvl="0" defTabSz="685800">
              <a:defRPr/>
            </a:pPr>
            <a:endParaRPr lang="en-GB" sz="2000" b="1" dirty="0">
              <a:solidFill>
                <a:schemeClr val="accent3">
                  <a:lumMod val="50000"/>
                </a:schemeClr>
              </a:solidFill>
              <a:latin typeface="Century Gothic" panose="020B0502020202020204" pitchFamily="34" charset="0"/>
            </a:endParaRPr>
          </a:p>
          <a:p>
            <a:pPr lvl="0" defTabSz="685800">
              <a:defRPr/>
            </a:pPr>
            <a:endParaRPr lang="en-GB" sz="2000" b="1" dirty="0">
              <a:solidFill>
                <a:schemeClr val="accent3">
                  <a:lumMod val="50000"/>
                </a:schemeClr>
              </a:solidFill>
              <a:latin typeface="Century Gothic" panose="020B0502020202020204" pitchFamily="34" charset="0"/>
            </a:endParaRPr>
          </a:p>
          <a:p>
            <a:pPr lvl="0" defTabSz="685800">
              <a:defRPr/>
            </a:pPr>
            <a:endParaRPr lang="en-GB" sz="2000" b="1" dirty="0">
              <a:solidFill>
                <a:schemeClr val="accent3">
                  <a:lumMod val="50000"/>
                </a:schemeClr>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‘Lied’ is the speaking verb and ‘Marie’ is who is speaking.</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5592905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8" ma:contentTypeDescription="Create a new document." ma:contentTypeScope="" ma:versionID="f9bae57d942f349496b0c157240b0a3b">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c61ec2ab7abc56edcd4447b1e74a28c5"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B6B54C08-58B3-44AC-A465-A095E41490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167</TotalTime>
  <Words>1381</Words>
  <Application>Microsoft Office PowerPoint</Application>
  <PresentationFormat>On-screen Show (4:3)</PresentationFormat>
  <Paragraphs>247</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Helen Woodhead</cp:lastModifiedBy>
  <cp:revision>3</cp:revision>
  <dcterms:created xsi:type="dcterms:W3CDTF">2018-03-17T10:08:43Z</dcterms:created>
  <dcterms:modified xsi:type="dcterms:W3CDTF">2020-01-20T18:44:14Z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1024">
    <vt:lpwstr>176</vt:lpwstr>
  </property>
  <property fmtid="{D5CDD505-2E9C-101B-9397-08002B2CF9AE}" pid="5" name="AuthorIds_UIVersion_3584">
    <vt:lpwstr>43</vt:lpwstr>
  </property>
</Properties>
</file>