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06" r:id="rId5"/>
    <p:sldId id="256" r:id="rId6"/>
    <p:sldId id="392" r:id="rId7"/>
    <p:sldId id="390" r:id="rId8"/>
    <p:sldId id="361" r:id="rId9"/>
    <p:sldId id="405" r:id="rId10"/>
    <p:sldId id="360" r:id="rId11"/>
    <p:sldId id="394" r:id="rId12"/>
    <p:sldId id="395" r:id="rId13"/>
    <p:sldId id="396" r:id="rId14"/>
    <p:sldId id="397" r:id="rId15"/>
    <p:sldId id="398" r:id="rId16"/>
    <p:sldId id="386" r:id="rId17"/>
    <p:sldId id="407" r:id="rId18"/>
    <p:sldId id="399" r:id="rId19"/>
    <p:sldId id="314" r:id="rId20"/>
    <p:sldId id="401" r:id="rId21"/>
    <p:sldId id="402" r:id="rId22"/>
    <p:sldId id="404" r:id="rId23"/>
    <p:sldId id="403"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7E0DE1-E8CF-4960-BC88-7F44A78F0C9D}" v="29" dt="2020-01-20T15:10:49.8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4" d="100"/>
          <a:sy n="64" d="100"/>
        </p:scale>
        <p:origin x="1566"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Schapira" userId="922153a7-3d05-4828-9103-57c0b5334c47" providerId="ADAL" clId="{92DF55BE-AC74-45BF-9D86-828D6CD687A8}"/>
    <pc:docChg chg="addSld modSld sldOrd">
      <pc:chgData name="Elise Schapira" userId="922153a7-3d05-4828-9103-57c0b5334c47" providerId="ADAL" clId="{92DF55BE-AC74-45BF-9D86-828D6CD687A8}" dt="2019-11-25T08:57:10.019" v="2"/>
      <pc:docMkLst>
        <pc:docMk/>
      </pc:docMkLst>
      <pc:sldChg chg="add ord">
        <pc:chgData name="Elise Schapira" userId="922153a7-3d05-4828-9103-57c0b5334c47" providerId="ADAL" clId="{92DF55BE-AC74-45BF-9D86-828D6CD687A8}" dt="2019-11-25T08:57:10.019" v="2"/>
        <pc:sldMkLst>
          <pc:docMk/>
          <pc:sldMk cId="2862352594" sldId="406"/>
        </pc:sldMkLst>
      </pc:sldChg>
    </pc:docChg>
  </pc:docChgLst>
  <pc:docChgLst>
    <pc:chgData name="Josh Cooper" userId="daecdff2-2c86-45d5-9dc5-33d360948956" providerId="ADAL" clId="{8B7E0DE1-E8CF-4960-BC88-7F44A78F0C9D}"/>
    <pc:docChg chg="undo custSel addSld modSld">
      <pc:chgData name="Josh Cooper" userId="daecdff2-2c86-45d5-9dc5-33d360948956" providerId="ADAL" clId="{8B7E0DE1-E8CF-4960-BC88-7F44A78F0C9D}" dt="2020-01-20T15:10:52.272" v="320" actId="13926"/>
      <pc:docMkLst>
        <pc:docMk/>
      </pc:docMkLst>
      <pc:sldChg chg="addSp delSp modSp">
        <pc:chgData name="Josh Cooper" userId="daecdff2-2c86-45d5-9dc5-33d360948956" providerId="ADAL" clId="{8B7E0DE1-E8CF-4960-BC88-7F44A78F0C9D}" dt="2020-01-20T14:54:17.893" v="264" actId="14100"/>
        <pc:sldMkLst>
          <pc:docMk/>
          <pc:sldMk cId="2637481266" sldId="256"/>
        </pc:sldMkLst>
        <pc:spChg chg="mod">
          <ac:chgData name="Josh Cooper" userId="daecdff2-2c86-45d5-9dc5-33d360948956" providerId="ADAL" clId="{8B7E0DE1-E8CF-4960-BC88-7F44A78F0C9D}" dt="2020-01-20T14:54:17.893" v="264" actId="14100"/>
          <ac:spMkLst>
            <pc:docMk/>
            <pc:sldMk cId="2637481266" sldId="256"/>
            <ac:spMk id="17" creationId="{0F18B4CD-798D-4EA5-92CF-7A4BB6DD9812}"/>
          </ac:spMkLst>
        </pc:spChg>
        <pc:grpChg chg="add del">
          <ac:chgData name="Josh Cooper" userId="daecdff2-2c86-45d5-9dc5-33d360948956" providerId="ADAL" clId="{8B7E0DE1-E8CF-4960-BC88-7F44A78F0C9D}" dt="2020-01-20T14:54:01.060" v="260"/>
          <ac:grpSpMkLst>
            <pc:docMk/>
            <pc:sldMk cId="2637481266" sldId="256"/>
            <ac:grpSpMk id="6" creationId="{E9ED36FF-EFAF-47FF-8933-579593208455}"/>
          </ac:grpSpMkLst>
        </pc:grpChg>
        <pc:grpChg chg="add del">
          <ac:chgData name="Josh Cooper" userId="daecdff2-2c86-45d5-9dc5-33d360948956" providerId="ADAL" clId="{8B7E0DE1-E8CF-4960-BC88-7F44A78F0C9D}" dt="2020-01-20T14:54:02.238" v="261" actId="478"/>
          <ac:grpSpMkLst>
            <pc:docMk/>
            <pc:sldMk cId="2637481266" sldId="256"/>
            <ac:grpSpMk id="16" creationId="{B31300A9-E3C5-4701-8EF1-45ED088A04DD}"/>
          </ac:grpSpMkLst>
        </pc:grpChg>
      </pc:sldChg>
      <pc:sldChg chg="addSp delSp modSp">
        <pc:chgData name="Josh Cooper" userId="daecdff2-2c86-45d5-9dc5-33d360948956" providerId="ADAL" clId="{8B7E0DE1-E8CF-4960-BC88-7F44A78F0C9D}" dt="2020-01-20T14:55:43.060" v="298"/>
        <pc:sldMkLst>
          <pc:docMk/>
          <pc:sldMk cId="636014570" sldId="314"/>
        </pc:sldMkLst>
        <pc:spChg chg="mod">
          <ac:chgData name="Josh Cooper" userId="daecdff2-2c86-45d5-9dc5-33d360948956" providerId="ADAL" clId="{8B7E0DE1-E8CF-4960-BC88-7F44A78F0C9D}" dt="2020-01-15T12:55:19.661" v="250" actId="20577"/>
          <ac:spMkLst>
            <pc:docMk/>
            <pc:sldMk cId="636014570" sldId="314"/>
            <ac:spMk id="19" creationId="{5252A847-DE45-4FA3-A1F8-EEBEB845FF8E}"/>
          </ac:spMkLst>
        </pc:spChg>
        <pc:grpChg chg="add del">
          <ac:chgData name="Josh Cooper" userId="daecdff2-2c86-45d5-9dc5-33d360948956" providerId="ADAL" clId="{8B7E0DE1-E8CF-4960-BC88-7F44A78F0C9D}" dt="2020-01-20T14:55:41.377" v="296"/>
          <ac:grpSpMkLst>
            <pc:docMk/>
            <pc:sldMk cId="636014570" sldId="314"/>
            <ac:grpSpMk id="6" creationId="{1180EAC7-0CA9-4D31-BA9D-B21F7EEFDC25}"/>
          </ac:grpSpMkLst>
        </pc:grpChg>
        <pc:grpChg chg="add">
          <ac:chgData name="Josh Cooper" userId="daecdff2-2c86-45d5-9dc5-33d360948956" providerId="ADAL" clId="{8B7E0DE1-E8CF-4960-BC88-7F44A78F0C9D}" dt="2020-01-20T14:55:43.060" v="298"/>
          <ac:grpSpMkLst>
            <pc:docMk/>
            <pc:sldMk cId="636014570" sldId="314"/>
            <ac:grpSpMk id="9" creationId="{5EA721C7-B15F-41A3-B828-F4DD00B61E8C}"/>
          </ac:grpSpMkLst>
        </pc:grpChg>
        <pc:grpChg chg="del">
          <ac:chgData name="Josh Cooper" userId="daecdff2-2c86-45d5-9dc5-33d360948956" providerId="ADAL" clId="{8B7E0DE1-E8CF-4960-BC88-7F44A78F0C9D}" dt="2020-01-20T14:55:42.417" v="297" actId="478"/>
          <ac:grpSpMkLst>
            <pc:docMk/>
            <pc:sldMk cId="636014570" sldId="314"/>
            <ac:grpSpMk id="16" creationId="{B31300A9-E3C5-4701-8EF1-45ED088A04DD}"/>
          </ac:grpSpMkLst>
        </pc:grpChg>
      </pc:sldChg>
      <pc:sldChg chg="addSp delSp modSp">
        <pc:chgData name="Josh Cooper" userId="daecdff2-2c86-45d5-9dc5-33d360948956" providerId="ADAL" clId="{8B7E0DE1-E8CF-4960-BC88-7F44A78F0C9D}" dt="2020-01-20T14:54:38.995" v="274"/>
        <pc:sldMkLst>
          <pc:docMk/>
          <pc:sldMk cId="36917022" sldId="360"/>
        </pc:sldMkLst>
        <pc:spChg chg="mod">
          <ac:chgData name="Josh Cooper" userId="daecdff2-2c86-45d5-9dc5-33d360948956" providerId="ADAL" clId="{8B7E0DE1-E8CF-4960-BC88-7F44A78F0C9D}" dt="2020-01-15T12:29:54.057" v="11" actId="20577"/>
          <ac:spMkLst>
            <pc:docMk/>
            <pc:sldMk cId="36917022" sldId="360"/>
            <ac:spMk id="19" creationId="{5252A847-DE45-4FA3-A1F8-EEBEB845FF8E}"/>
          </ac:spMkLst>
        </pc:spChg>
        <pc:grpChg chg="add">
          <ac:chgData name="Josh Cooper" userId="daecdff2-2c86-45d5-9dc5-33d360948956" providerId="ADAL" clId="{8B7E0DE1-E8CF-4960-BC88-7F44A78F0C9D}" dt="2020-01-20T14:54:38.995" v="274"/>
          <ac:grpSpMkLst>
            <pc:docMk/>
            <pc:sldMk cId="36917022" sldId="360"/>
            <ac:grpSpMk id="6" creationId="{06C04DF1-3B21-42DA-BB9B-3F589A25FB5B}"/>
          </ac:grpSpMkLst>
        </pc:grpChg>
        <pc:grpChg chg="del">
          <ac:chgData name="Josh Cooper" userId="daecdff2-2c86-45d5-9dc5-33d360948956" providerId="ADAL" clId="{8B7E0DE1-E8CF-4960-BC88-7F44A78F0C9D}" dt="2020-01-20T14:54:38.383" v="273" actId="478"/>
          <ac:grpSpMkLst>
            <pc:docMk/>
            <pc:sldMk cId="36917022" sldId="360"/>
            <ac:grpSpMk id="16" creationId="{B31300A9-E3C5-4701-8EF1-45ED088A04DD}"/>
          </ac:grpSpMkLst>
        </pc:grpChg>
      </pc:sldChg>
      <pc:sldChg chg="addSp delSp">
        <pc:chgData name="Josh Cooper" userId="daecdff2-2c86-45d5-9dc5-33d360948956" providerId="ADAL" clId="{8B7E0DE1-E8CF-4960-BC88-7F44A78F0C9D}" dt="2020-01-20T14:54:31.010" v="270"/>
        <pc:sldMkLst>
          <pc:docMk/>
          <pc:sldMk cId="1035052751" sldId="361"/>
        </pc:sldMkLst>
        <pc:grpChg chg="add">
          <ac:chgData name="Josh Cooper" userId="daecdff2-2c86-45d5-9dc5-33d360948956" providerId="ADAL" clId="{8B7E0DE1-E8CF-4960-BC88-7F44A78F0C9D}" dt="2020-01-20T14:54:31.010" v="270"/>
          <ac:grpSpMkLst>
            <pc:docMk/>
            <pc:sldMk cId="1035052751" sldId="361"/>
            <ac:grpSpMk id="6" creationId="{393EF819-B4F2-4FAF-B3ED-97A6F842322C}"/>
          </ac:grpSpMkLst>
        </pc:grpChg>
        <pc:grpChg chg="del">
          <ac:chgData name="Josh Cooper" userId="daecdff2-2c86-45d5-9dc5-33d360948956" providerId="ADAL" clId="{8B7E0DE1-E8CF-4960-BC88-7F44A78F0C9D}" dt="2020-01-20T14:54:30.610" v="269" actId="478"/>
          <ac:grpSpMkLst>
            <pc:docMk/>
            <pc:sldMk cId="1035052751" sldId="361"/>
            <ac:grpSpMk id="16" creationId="{B31300A9-E3C5-4701-8EF1-45ED088A04DD}"/>
          </ac:grpSpMkLst>
        </pc:grpChg>
      </pc:sldChg>
      <pc:sldChg chg="addSp delSp modSp">
        <pc:chgData name="Josh Cooper" userId="daecdff2-2c86-45d5-9dc5-33d360948956" providerId="ADAL" clId="{8B7E0DE1-E8CF-4960-BC88-7F44A78F0C9D}" dt="2020-01-20T14:55:27.740" v="294"/>
        <pc:sldMkLst>
          <pc:docMk/>
          <pc:sldMk cId="310986706" sldId="386"/>
        </pc:sldMkLst>
        <pc:spChg chg="add del mod topLvl">
          <ac:chgData name="Josh Cooper" userId="daecdff2-2c86-45d5-9dc5-33d360948956" providerId="ADAL" clId="{8B7E0DE1-E8CF-4960-BC88-7F44A78F0C9D}" dt="2020-01-20T14:55:23.710" v="292" actId="478"/>
          <ac:spMkLst>
            <pc:docMk/>
            <pc:sldMk cId="310986706" sldId="386"/>
            <ac:spMk id="17" creationId="{0F18B4CD-798D-4EA5-92CF-7A4BB6DD9812}"/>
          </ac:spMkLst>
        </pc:spChg>
        <pc:spChg chg="mod">
          <ac:chgData name="Josh Cooper" userId="daecdff2-2c86-45d5-9dc5-33d360948956" providerId="ADAL" clId="{8B7E0DE1-E8CF-4960-BC88-7F44A78F0C9D}" dt="2020-01-15T12:50:21.479" v="132" actId="20577"/>
          <ac:spMkLst>
            <pc:docMk/>
            <pc:sldMk cId="310986706" sldId="386"/>
            <ac:spMk id="19" creationId="{5252A847-DE45-4FA3-A1F8-EEBEB845FF8E}"/>
          </ac:spMkLst>
        </pc:spChg>
        <pc:grpChg chg="add del">
          <ac:chgData name="Josh Cooper" userId="daecdff2-2c86-45d5-9dc5-33d360948956" providerId="ADAL" clId="{8B7E0DE1-E8CF-4960-BC88-7F44A78F0C9D}" dt="2020-01-20T14:55:04.349" v="287"/>
          <ac:grpSpMkLst>
            <pc:docMk/>
            <pc:sldMk cId="310986706" sldId="386"/>
            <ac:grpSpMk id="6" creationId="{2AA798AC-3A91-48C6-8AE7-0761459973FD}"/>
          </ac:grpSpMkLst>
        </pc:grpChg>
        <pc:grpChg chg="add del">
          <ac:chgData name="Josh Cooper" userId="daecdff2-2c86-45d5-9dc5-33d360948956" providerId="ADAL" clId="{8B7E0DE1-E8CF-4960-BC88-7F44A78F0C9D}" dt="2020-01-20T14:55:21.409" v="290"/>
          <ac:grpSpMkLst>
            <pc:docMk/>
            <pc:sldMk cId="310986706" sldId="386"/>
            <ac:grpSpMk id="9" creationId="{DE8EF171-0F1A-40D6-A241-601B647C6441}"/>
          </ac:grpSpMkLst>
        </pc:grpChg>
        <pc:grpChg chg="add">
          <ac:chgData name="Josh Cooper" userId="daecdff2-2c86-45d5-9dc5-33d360948956" providerId="ADAL" clId="{8B7E0DE1-E8CF-4960-BC88-7F44A78F0C9D}" dt="2020-01-20T14:55:27.740" v="294"/>
          <ac:grpSpMkLst>
            <pc:docMk/>
            <pc:sldMk cId="310986706" sldId="386"/>
            <ac:grpSpMk id="12" creationId="{B3C78644-0670-4F6B-BC0E-659522E805D8}"/>
          </ac:grpSpMkLst>
        </pc:grpChg>
        <pc:grpChg chg="add del">
          <ac:chgData name="Josh Cooper" userId="daecdff2-2c86-45d5-9dc5-33d360948956" providerId="ADAL" clId="{8B7E0DE1-E8CF-4960-BC88-7F44A78F0C9D}" dt="2020-01-20T14:55:27.064" v="293" actId="478"/>
          <ac:grpSpMkLst>
            <pc:docMk/>
            <pc:sldMk cId="310986706" sldId="386"/>
            <ac:grpSpMk id="16" creationId="{B31300A9-E3C5-4701-8EF1-45ED088A04DD}"/>
          </ac:grpSpMkLst>
        </pc:grpChg>
        <pc:picChg chg="add del mod topLvl">
          <ac:chgData name="Josh Cooper" userId="daecdff2-2c86-45d5-9dc5-33d360948956" providerId="ADAL" clId="{8B7E0DE1-E8CF-4960-BC88-7F44A78F0C9D}" dt="2020-01-20T14:55:23.710" v="292" actId="478"/>
          <ac:picMkLst>
            <pc:docMk/>
            <pc:sldMk cId="310986706" sldId="386"/>
            <ac:picMk id="18" creationId="{AF62330C-AB9B-43BE-82E4-98A7F5B9D6D1}"/>
          </ac:picMkLst>
        </pc:picChg>
      </pc:sldChg>
      <pc:sldChg chg="addSp delSp">
        <pc:chgData name="Josh Cooper" userId="daecdff2-2c86-45d5-9dc5-33d360948956" providerId="ADAL" clId="{8B7E0DE1-E8CF-4960-BC88-7F44A78F0C9D}" dt="2020-01-20T14:54:27.008" v="268"/>
        <pc:sldMkLst>
          <pc:docMk/>
          <pc:sldMk cId="3401100034" sldId="390"/>
        </pc:sldMkLst>
        <pc:grpChg chg="add">
          <ac:chgData name="Josh Cooper" userId="daecdff2-2c86-45d5-9dc5-33d360948956" providerId="ADAL" clId="{8B7E0DE1-E8CF-4960-BC88-7F44A78F0C9D}" dt="2020-01-20T14:54:27.008" v="268"/>
          <ac:grpSpMkLst>
            <pc:docMk/>
            <pc:sldMk cId="3401100034" sldId="390"/>
            <ac:grpSpMk id="6" creationId="{446D6F47-23A3-4455-8EF0-E3CF796D3E4D}"/>
          </ac:grpSpMkLst>
        </pc:grpChg>
        <pc:grpChg chg="del">
          <ac:chgData name="Josh Cooper" userId="daecdff2-2c86-45d5-9dc5-33d360948956" providerId="ADAL" clId="{8B7E0DE1-E8CF-4960-BC88-7F44A78F0C9D}" dt="2020-01-20T14:54:26.589" v="267" actId="478"/>
          <ac:grpSpMkLst>
            <pc:docMk/>
            <pc:sldMk cId="3401100034" sldId="390"/>
            <ac:grpSpMk id="16" creationId="{B31300A9-E3C5-4701-8EF1-45ED088A04DD}"/>
          </ac:grpSpMkLst>
        </pc:grpChg>
      </pc:sldChg>
      <pc:sldChg chg="addSp delSp">
        <pc:chgData name="Josh Cooper" userId="daecdff2-2c86-45d5-9dc5-33d360948956" providerId="ADAL" clId="{8B7E0DE1-E8CF-4960-BC88-7F44A78F0C9D}" dt="2020-01-20T14:54:23.828" v="266"/>
        <pc:sldMkLst>
          <pc:docMk/>
          <pc:sldMk cId="1204372888" sldId="392"/>
        </pc:sldMkLst>
        <pc:grpChg chg="add">
          <ac:chgData name="Josh Cooper" userId="daecdff2-2c86-45d5-9dc5-33d360948956" providerId="ADAL" clId="{8B7E0DE1-E8CF-4960-BC88-7F44A78F0C9D}" dt="2020-01-20T14:54:23.828" v="266"/>
          <ac:grpSpMkLst>
            <pc:docMk/>
            <pc:sldMk cId="1204372888" sldId="392"/>
            <ac:grpSpMk id="6" creationId="{C60E3399-15A5-4F7A-A35A-F3C157F0C4F9}"/>
          </ac:grpSpMkLst>
        </pc:grpChg>
        <pc:grpChg chg="add del">
          <ac:chgData name="Josh Cooper" userId="daecdff2-2c86-45d5-9dc5-33d360948956" providerId="ADAL" clId="{8B7E0DE1-E8CF-4960-BC88-7F44A78F0C9D}" dt="2020-01-20T14:54:23.457" v="265" actId="478"/>
          <ac:grpSpMkLst>
            <pc:docMk/>
            <pc:sldMk cId="1204372888" sldId="392"/>
            <ac:grpSpMk id="16" creationId="{B31300A9-E3C5-4701-8EF1-45ED088A04DD}"/>
          </ac:grpSpMkLst>
        </pc:grpChg>
      </pc:sldChg>
      <pc:sldChg chg="addSp delSp modSp">
        <pc:chgData name="Josh Cooper" userId="daecdff2-2c86-45d5-9dc5-33d360948956" providerId="ADAL" clId="{8B7E0DE1-E8CF-4960-BC88-7F44A78F0C9D}" dt="2020-01-20T14:54:42.500" v="276"/>
        <pc:sldMkLst>
          <pc:docMk/>
          <pc:sldMk cId="3163534046" sldId="394"/>
        </pc:sldMkLst>
        <pc:spChg chg="add mod">
          <ac:chgData name="Josh Cooper" userId="daecdff2-2c86-45d5-9dc5-33d360948956" providerId="ADAL" clId="{8B7E0DE1-E8CF-4960-BC88-7F44A78F0C9D}" dt="2020-01-15T12:30:37.311" v="27" actId="1582"/>
          <ac:spMkLst>
            <pc:docMk/>
            <pc:sldMk cId="3163534046" sldId="394"/>
            <ac:spMk id="2" creationId="{E59617B8-B50D-4036-B948-D7AC6E0AA7DF}"/>
          </ac:spMkLst>
        </pc:spChg>
        <pc:spChg chg="mod">
          <ac:chgData name="Josh Cooper" userId="daecdff2-2c86-45d5-9dc5-33d360948956" providerId="ADAL" clId="{8B7E0DE1-E8CF-4960-BC88-7F44A78F0C9D}" dt="2020-01-15T12:30:11.518" v="20" actId="115"/>
          <ac:spMkLst>
            <pc:docMk/>
            <pc:sldMk cId="3163534046" sldId="394"/>
            <ac:spMk id="19" creationId="{5252A847-DE45-4FA3-A1F8-EEBEB845FF8E}"/>
          </ac:spMkLst>
        </pc:spChg>
        <pc:grpChg chg="add">
          <ac:chgData name="Josh Cooper" userId="daecdff2-2c86-45d5-9dc5-33d360948956" providerId="ADAL" clId="{8B7E0DE1-E8CF-4960-BC88-7F44A78F0C9D}" dt="2020-01-20T14:54:42.500" v="276"/>
          <ac:grpSpMkLst>
            <pc:docMk/>
            <pc:sldMk cId="3163534046" sldId="394"/>
            <ac:grpSpMk id="7" creationId="{90BFF42B-70F1-429B-8CC6-616FF3B1DBCF}"/>
          </ac:grpSpMkLst>
        </pc:grpChg>
        <pc:grpChg chg="del">
          <ac:chgData name="Josh Cooper" userId="daecdff2-2c86-45d5-9dc5-33d360948956" providerId="ADAL" clId="{8B7E0DE1-E8CF-4960-BC88-7F44A78F0C9D}" dt="2020-01-20T14:54:41.938" v="275" actId="478"/>
          <ac:grpSpMkLst>
            <pc:docMk/>
            <pc:sldMk cId="3163534046" sldId="394"/>
            <ac:grpSpMk id="16" creationId="{B31300A9-E3C5-4701-8EF1-45ED088A04DD}"/>
          </ac:grpSpMkLst>
        </pc:grpChg>
      </pc:sldChg>
      <pc:sldChg chg="addSp delSp">
        <pc:chgData name="Josh Cooper" userId="daecdff2-2c86-45d5-9dc5-33d360948956" providerId="ADAL" clId="{8B7E0DE1-E8CF-4960-BC88-7F44A78F0C9D}" dt="2020-01-20T14:54:46.501" v="278"/>
        <pc:sldMkLst>
          <pc:docMk/>
          <pc:sldMk cId="3357945700" sldId="395"/>
        </pc:sldMkLst>
        <pc:grpChg chg="add">
          <ac:chgData name="Josh Cooper" userId="daecdff2-2c86-45d5-9dc5-33d360948956" providerId="ADAL" clId="{8B7E0DE1-E8CF-4960-BC88-7F44A78F0C9D}" dt="2020-01-20T14:54:46.501" v="278"/>
          <ac:grpSpMkLst>
            <pc:docMk/>
            <pc:sldMk cId="3357945700" sldId="395"/>
            <ac:grpSpMk id="6" creationId="{4F224AB2-DCB9-4783-AACB-44ED2F8EDD8D}"/>
          </ac:grpSpMkLst>
        </pc:grpChg>
        <pc:grpChg chg="del">
          <ac:chgData name="Josh Cooper" userId="daecdff2-2c86-45d5-9dc5-33d360948956" providerId="ADAL" clId="{8B7E0DE1-E8CF-4960-BC88-7F44A78F0C9D}" dt="2020-01-20T14:54:45.842" v="277" actId="478"/>
          <ac:grpSpMkLst>
            <pc:docMk/>
            <pc:sldMk cId="3357945700" sldId="395"/>
            <ac:grpSpMk id="16" creationId="{B31300A9-E3C5-4701-8EF1-45ED088A04DD}"/>
          </ac:grpSpMkLst>
        </pc:grpChg>
      </pc:sldChg>
      <pc:sldChg chg="addSp delSp">
        <pc:chgData name="Josh Cooper" userId="daecdff2-2c86-45d5-9dc5-33d360948956" providerId="ADAL" clId="{8B7E0DE1-E8CF-4960-BC88-7F44A78F0C9D}" dt="2020-01-20T14:54:49.552" v="280"/>
        <pc:sldMkLst>
          <pc:docMk/>
          <pc:sldMk cId="181265491" sldId="396"/>
        </pc:sldMkLst>
        <pc:grpChg chg="add">
          <ac:chgData name="Josh Cooper" userId="daecdff2-2c86-45d5-9dc5-33d360948956" providerId="ADAL" clId="{8B7E0DE1-E8CF-4960-BC88-7F44A78F0C9D}" dt="2020-01-20T14:54:49.552" v="280"/>
          <ac:grpSpMkLst>
            <pc:docMk/>
            <pc:sldMk cId="181265491" sldId="396"/>
            <ac:grpSpMk id="6" creationId="{BA44DCB5-733C-4E33-81CD-5C8734981E68}"/>
          </ac:grpSpMkLst>
        </pc:grpChg>
        <pc:grpChg chg="del">
          <ac:chgData name="Josh Cooper" userId="daecdff2-2c86-45d5-9dc5-33d360948956" providerId="ADAL" clId="{8B7E0DE1-E8CF-4960-BC88-7F44A78F0C9D}" dt="2020-01-20T14:54:49.131" v="279" actId="478"/>
          <ac:grpSpMkLst>
            <pc:docMk/>
            <pc:sldMk cId="181265491" sldId="396"/>
            <ac:grpSpMk id="16" creationId="{B31300A9-E3C5-4701-8EF1-45ED088A04DD}"/>
          </ac:grpSpMkLst>
        </pc:grpChg>
      </pc:sldChg>
      <pc:sldChg chg="addSp delSp">
        <pc:chgData name="Josh Cooper" userId="daecdff2-2c86-45d5-9dc5-33d360948956" providerId="ADAL" clId="{8B7E0DE1-E8CF-4960-BC88-7F44A78F0C9D}" dt="2020-01-20T14:54:53.228" v="282"/>
        <pc:sldMkLst>
          <pc:docMk/>
          <pc:sldMk cId="3913063551" sldId="397"/>
        </pc:sldMkLst>
        <pc:grpChg chg="add">
          <ac:chgData name="Josh Cooper" userId="daecdff2-2c86-45d5-9dc5-33d360948956" providerId="ADAL" clId="{8B7E0DE1-E8CF-4960-BC88-7F44A78F0C9D}" dt="2020-01-20T14:54:53.228" v="282"/>
          <ac:grpSpMkLst>
            <pc:docMk/>
            <pc:sldMk cId="3913063551" sldId="397"/>
            <ac:grpSpMk id="6" creationId="{77462215-18EF-4384-A3A4-A074E5A4F259}"/>
          </ac:grpSpMkLst>
        </pc:grpChg>
        <pc:grpChg chg="del">
          <ac:chgData name="Josh Cooper" userId="daecdff2-2c86-45d5-9dc5-33d360948956" providerId="ADAL" clId="{8B7E0DE1-E8CF-4960-BC88-7F44A78F0C9D}" dt="2020-01-20T14:54:52.763" v="281" actId="478"/>
          <ac:grpSpMkLst>
            <pc:docMk/>
            <pc:sldMk cId="3913063551" sldId="397"/>
            <ac:grpSpMk id="16" creationId="{B31300A9-E3C5-4701-8EF1-45ED088A04DD}"/>
          </ac:grpSpMkLst>
        </pc:grpChg>
      </pc:sldChg>
      <pc:sldChg chg="addSp delSp">
        <pc:chgData name="Josh Cooper" userId="daecdff2-2c86-45d5-9dc5-33d360948956" providerId="ADAL" clId="{8B7E0DE1-E8CF-4960-BC88-7F44A78F0C9D}" dt="2020-01-20T14:54:56.730" v="284"/>
        <pc:sldMkLst>
          <pc:docMk/>
          <pc:sldMk cId="4122630729" sldId="398"/>
        </pc:sldMkLst>
        <pc:grpChg chg="add">
          <ac:chgData name="Josh Cooper" userId="daecdff2-2c86-45d5-9dc5-33d360948956" providerId="ADAL" clId="{8B7E0DE1-E8CF-4960-BC88-7F44A78F0C9D}" dt="2020-01-20T14:54:56.730" v="284"/>
          <ac:grpSpMkLst>
            <pc:docMk/>
            <pc:sldMk cId="4122630729" sldId="398"/>
            <ac:grpSpMk id="6" creationId="{A0CF809E-4527-4E1C-A88D-F73BA6372F7F}"/>
          </ac:grpSpMkLst>
        </pc:grpChg>
        <pc:grpChg chg="del">
          <ac:chgData name="Josh Cooper" userId="daecdff2-2c86-45d5-9dc5-33d360948956" providerId="ADAL" clId="{8B7E0DE1-E8CF-4960-BC88-7F44A78F0C9D}" dt="2020-01-20T14:54:56.001" v="283" actId="478"/>
          <ac:grpSpMkLst>
            <pc:docMk/>
            <pc:sldMk cId="4122630729" sldId="398"/>
            <ac:grpSpMk id="16" creationId="{B31300A9-E3C5-4701-8EF1-45ED088A04DD}"/>
          </ac:grpSpMkLst>
        </pc:grpChg>
      </pc:sldChg>
      <pc:sldChg chg="modSp">
        <pc:chgData name="Josh Cooper" userId="daecdff2-2c86-45d5-9dc5-33d360948956" providerId="ADAL" clId="{8B7E0DE1-E8CF-4960-BC88-7F44A78F0C9D}" dt="2020-01-20T15:10:52.272" v="320" actId="13926"/>
        <pc:sldMkLst>
          <pc:docMk/>
          <pc:sldMk cId="3278240988" sldId="399"/>
        </pc:sldMkLst>
        <pc:spChg chg="mod">
          <ac:chgData name="Josh Cooper" userId="daecdff2-2c86-45d5-9dc5-33d360948956" providerId="ADAL" clId="{8B7E0DE1-E8CF-4960-BC88-7F44A78F0C9D}" dt="2020-01-20T15:10:52.272" v="320" actId="13926"/>
          <ac:spMkLst>
            <pc:docMk/>
            <pc:sldMk cId="3278240988" sldId="399"/>
            <ac:spMk id="19" creationId="{5252A847-DE45-4FA3-A1F8-EEBEB845FF8E}"/>
          </ac:spMkLst>
        </pc:spChg>
      </pc:sldChg>
      <pc:sldChg chg="addSp delSp modSp">
        <pc:chgData name="Josh Cooper" userId="daecdff2-2c86-45d5-9dc5-33d360948956" providerId="ADAL" clId="{8B7E0DE1-E8CF-4960-BC88-7F44A78F0C9D}" dt="2020-01-20T14:55:52.029" v="300"/>
        <pc:sldMkLst>
          <pc:docMk/>
          <pc:sldMk cId="1996213180" sldId="401"/>
        </pc:sldMkLst>
        <pc:spChg chg="mod">
          <ac:chgData name="Josh Cooper" userId="daecdff2-2c86-45d5-9dc5-33d360948956" providerId="ADAL" clId="{8B7E0DE1-E8CF-4960-BC88-7F44A78F0C9D}" dt="2020-01-15T12:54:59.325" v="243" actId="20577"/>
          <ac:spMkLst>
            <pc:docMk/>
            <pc:sldMk cId="1996213180" sldId="401"/>
            <ac:spMk id="19" creationId="{5252A847-DE45-4FA3-A1F8-EEBEB845FF8E}"/>
          </ac:spMkLst>
        </pc:spChg>
        <pc:grpChg chg="add">
          <ac:chgData name="Josh Cooper" userId="daecdff2-2c86-45d5-9dc5-33d360948956" providerId="ADAL" clId="{8B7E0DE1-E8CF-4960-BC88-7F44A78F0C9D}" dt="2020-01-20T14:55:52.029" v="300"/>
          <ac:grpSpMkLst>
            <pc:docMk/>
            <pc:sldMk cId="1996213180" sldId="401"/>
            <ac:grpSpMk id="6" creationId="{9924E459-FAFA-4C02-9451-9F0B20C2454F}"/>
          </ac:grpSpMkLst>
        </pc:grpChg>
        <pc:grpChg chg="del">
          <ac:chgData name="Josh Cooper" userId="daecdff2-2c86-45d5-9dc5-33d360948956" providerId="ADAL" clId="{8B7E0DE1-E8CF-4960-BC88-7F44A78F0C9D}" dt="2020-01-20T14:55:51.372" v="299" actId="478"/>
          <ac:grpSpMkLst>
            <pc:docMk/>
            <pc:sldMk cId="1996213180" sldId="401"/>
            <ac:grpSpMk id="16" creationId="{B31300A9-E3C5-4701-8EF1-45ED088A04DD}"/>
          </ac:grpSpMkLst>
        </pc:grpChg>
      </pc:sldChg>
      <pc:sldChg chg="addSp delSp">
        <pc:chgData name="Josh Cooper" userId="daecdff2-2c86-45d5-9dc5-33d360948956" providerId="ADAL" clId="{8B7E0DE1-E8CF-4960-BC88-7F44A78F0C9D}" dt="2020-01-20T14:55:57.439" v="302"/>
        <pc:sldMkLst>
          <pc:docMk/>
          <pc:sldMk cId="2021699585" sldId="402"/>
        </pc:sldMkLst>
        <pc:grpChg chg="add">
          <ac:chgData name="Josh Cooper" userId="daecdff2-2c86-45d5-9dc5-33d360948956" providerId="ADAL" clId="{8B7E0DE1-E8CF-4960-BC88-7F44A78F0C9D}" dt="2020-01-20T14:55:57.439" v="302"/>
          <ac:grpSpMkLst>
            <pc:docMk/>
            <pc:sldMk cId="2021699585" sldId="402"/>
            <ac:grpSpMk id="6" creationId="{8DFBC1BB-4FB7-4A7B-8AAC-0095CEC35585}"/>
          </ac:grpSpMkLst>
        </pc:grpChg>
        <pc:grpChg chg="del">
          <ac:chgData name="Josh Cooper" userId="daecdff2-2c86-45d5-9dc5-33d360948956" providerId="ADAL" clId="{8B7E0DE1-E8CF-4960-BC88-7F44A78F0C9D}" dt="2020-01-20T14:55:56.784" v="301" actId="478"/>
          <ac:grpSpMkLst>
            <pc:docMk/>
            <pc:sldMk cId="2021699585" sldId="402"/>
            <ac:grpSpMk id="16" creationId="{B31300A9-E3C5-4701-8EF1-45ED088A04DD}"/>
          </ac:grpSpMkLst>
        </pc:grpChg>
      </pc:sldChg>
      <pc:sldChg chg="addSp delSp modSp">
        <pc:chgData name="Josh Cooper" userId="daecdff2-2c86-45d5-9dc5-33d360948956" providerId="ADAL" clId="{8B7E0DE1-E8CF-4960-BC88-7F44A78F0C9D}" dt="2020-01-20T14:56:27.121" v="310"/>
        <pc:sldMkLst>
          <pc:docMk/>
          <pc:sldMk cId="3870922690" sldId="403"/>
        </pc:sldMkLst>
        <pc:spChg chg="ord">
          <ac:chgData name="Josh Cooper" userId="daecdff2-2c86-45d5-9dc5-33d360948956" providerId="ADAL" clId="{8B7E0DE1-E8CF-4960-BC88-7F44A78F0C9D}" dt="2020-01-20T14:56:23.479" v="308" actId="167"/>
          <ac:spMkLst>
            <pc:docMk/>
            <pc:sldMk cId="3870922690" sldId="403"/>
            <ac:spMk id="19" creationId="{5252A847-DE45-4FA3-A1F8-EEBEB845FF8E}"/>
          </ac:spMkLst>
        </pc:spChg>
        <pc:grpChg chg="add">
          <ac:chgData name="Josh Cooper" userId="daecdff2-2c86-45d5-9dc5-33d360948956" providerId="ADAL" clId="{8B7E0DE1-E8CF-4960-BC88-7F44A78F0C9D}" dt="2020-01-20T14:56:27.121" v="310"/>
          <ac:grpSpMkLst>
            <pc:docMk/>
            <pc:sldMk cId="3870922690" sldId="403"/>
            <ac:grpSpMk id="6" creationId="{0D732B58-9E62-42FA-BC9D-8AEBAF744438}"/>
          </ac:grpSpMkLst>
        </pc:grpChg>
        <pc:grpChg chg="del">
          <ac:chgData name="Josh Cooper" userId="daecdff2-2c86-45d5-9dc5-33d360948956" providerId="ADAL" clId="{8B7E0DE1-E8CF-4960-BC88-7F44A78F0C9D}" dt="2020-01-20T14:56:26.453" v="309" actId="478"/>
          <ac:grpSpMkLst>
            <pc:docMk/>
            <pc:sldMk cId="3870922690" sldId="403"/>
            <ac:grpSpMk id="16" creationId="{B31300A9-E3C5-4701-8EF1-45ED088A04DD}"/>
          </ac:grpSpMkLst>
        </pc:grpChg>
      </pc:sldChg>
      <pc:sldChg chg="addSp delSp modSp">
        <pc:chgData name="Josh Cooper" userId="daecdff2-2c86-45d5-9dc5-33d360948956" providerId="ADAL" clId="{8B7E0DE1-E8CF-4960-BC88-7F44A78F0C9D}" dt="2020-01-20T14:56:15.218" v="307"/>
        <pc:sldMkLst>
          <pc:docMk/>
          <pc:sldMk cId="2677862830" sldId="404"/>
        </pc:sldMkLst>
        <pc:spChg chg="add del mod">
          <ac:chgData name="Josh Cooper" userId="daecdff2-2c86-45d5-9dc5-33d360948956" providerId="ADAL" clId="{8B7E0DE1-E8CF-4960-BC88-7F44A78F0C9D}" dt="2020-01-15T12:37:11.351" v="41"/>
          <ac:spMkLst>
            <pc:docMk/>
            <pc:sldMk cId="2677862830" sldId="404"/>
            <ac:spMk id="2" creationId="{59CD7EC6-B16B-4A15-9274-12CA9C844FC5}"/>
          </ac:spMkLst>
        </pc:spChg>
        <pc:spChg chg="mod ord">
          <ac:chgData name="Josh Cooper" userId="daecdff2-2c86-45d5-9dc5-33d360948956" providerId="ADAL" clId="{8B7E0DE1-E8CF-4960-BC88-7F44A78F0C9D}" dt="2020-01-20T14:56:04.941" v="303" actId="167"/>
          <ac:spMkLst>
            <pc:docMk/>
            <pc:sldMk cId="2677862830" sldId="404"/>
            <ac:spMk id="19" creationId="{5252A847-DE45-4FA3-A1F8-EEBEB845FF8E}"/>
          </ac:spMkLst>
        </pc:spChg>
        <pc:grpChg chg="add del">
          <ac:chgData name="Josh Cooper" userId="daecdff2-2c86-45d5-9dc5-33d360948956" providerId="ADAL" clId="{8B7E0DE1-E8CF-4960-BC88-7F44A78F0C9D}" dt="2020-01-20T14:56:10.755" v="305" actId="478"/>
          <ac:grpSpMkLst>
            <pc:docMk/>
            <pc:sldMk cId="2677862830" sldId="404"/>
            <ac:grpSpMk id="6" creationId="{E7F73CDD-702E-4F5D-AD5C-E3FFA2051647}"/>
          </ac:grpSpMkLst>
        </pc:grpChg>
        <pc:grpChg chg="add">
          <ac:chgData name="Josh Cooper" userId="daecdff2-2c86-45d5-9dc5-33d360948956" providerId="ADAL" clId="{8B7E0DE1-E8CF-4960-BC88-7F44A78F0C9D}" dt="2020-01-20T14:56:15.218" v="307"/>
          <ac:grpSpMkLst>
            <pc:docMk/>
            <pc:sldMk cId="2677862830" sldId="404"/>
            <ac:grpSpMk id="9" creationId="{FC0E0BB1-E920-4E2C-8140-34F74C25BADA}"/>
          </ac:grpSpMkLst>
        </pc:grpChg>
        <pc:grpChg chg="del">
          <ac:chgData name="Josh Cooper" userId="daecdff2-2c86-45d5-9dc5-33d360948956" providerId="ADAL" clId="{8B7E0DE1-E8CF-4960-BC88-7F44A78F0C9D}" dt="2020-01-20T14:56:14.780" v="306" actId="478"/>
          <ac:grpSpMkLst>
            <pc:docMk/>
            <pc:sldMk cId="2677862830" sldId="404"/>
            <ac:grpSpMk id="16" creationId="{B31300A9-E3C5-4701-8EF1-45ED088A04DD}"/>
          </ac:grpSpMkLst>
        </pc:grpChg>
      </pc:sldChg>
      <pc:sldChg chg="addSp delSp">
        <pc:chgData name="Josh Cooper" userId="daecdff2-2c86-45d5-9dc5-33d360948956" providerId="ADAL" clId="{8B7E0DE1-E8CF-4960-BC88-7F44A78F0C9D}" dt="2020-01-20T14:54:34.983" v="272"/>
        <pc:sldMkLst>
          <pc:docMk/>
          <pc:sldMk cId="2792820316" sldId="405"/>
        </pc:sldMkLst>
        <pc:grpChg chg="add">
          <ac:chgData name="Josh Cooper" userId="daecdff2-2c86-45d5-9dc5-33d360948956" providerId="ADAL" clId="{8B7E0DE1-E8CF-4960-BC88-7F44A78F0C9D}" dt="2020-01-20T14:54:34.983" v="272"/>
          <ac:grpSpMkLst>
            <pc:docMk/>
            <pc:sldMk cId="2792820316" sldId="405"/>
            <ac:grpSpMk id="6" creationId="{F0EB2FE9-45A2-41AA-A32B-EEDF6953F9B7}"/>
          </ac:grpSpMkLst>
        </pc:grpChg>
        <pc:grpChg chg="del">
          <ac:chgData name="Josh Cooper" userId="daecdff2-2c86-45d5-9dc5-33d360948956" providerId="ADAL" clId="{8B7E0DE1-E8CF-4960-BC88-7F44A78F0C9D}" dt="2020-01-20T14:54:34.573" v="271" actId="478"/>
          <ac:grpSpMkLst>
            <pc:docMk/>
            <pc:sldMk cId="2792820316" sldId="405"/>
            <ac:grpSpMk id="16" creationId="{B31300A9-E3C5-4701-8EF1-45ED088A04DD}"/>
          </ac:grpSpMkLst>
        </pc:grpChg>
      </pc:sldChg>
      <pc:sldChg chg="modSp">
        <pc:chgData name="Josh Cooper" userId="daecdff2-2c86-45d5-9dc5-33d360948956" providerId="ADAL" clId="{8B7E0DE1-E8CF-4960-BC88-7F44A78F0C9D}" dt="2020-01-20T14:53:43.762" v="255" actId="14100"/>
        <pc:sldMkLst>
          <pc:docMk/>
          <pc:sldMk cId="2862352594" sldId="406"/>
        </pc:sldMkLst>
        <pc:spChg chg="mod">
          <ac:chgData name="Josh Cooper" userId="daecdff2-2c86-45d5-9dc5-33d360948956" providerId="ADAL" clId="{8B7E0DE1-E8CF-4960-BC88-7F44A78F0C9D}" dt="2020-01-20T14:53:43.762" v="255" actId="14100"/>
          <ac:spMkLst>
            <pc:docMk/>
            <pc:sldMk cId="2862352594" sldId="406"/>
            <ac:spMk id="17" creationId="{0F18B4CD-798D-4EA5-92CF-7A4BB6DD9812}"/>
          </ac:spMkLst>
        </pc:spChg>
        <pc:grpChg chg="mod">
          <ac:chgData name="Josh Cooper" userId="daecdff2-2c86-45d5-9dc5-33d360948956" providerId="ADAL" clId="{8B7E0DE1-E8CF-4960-BC88-7F44A78F0C9D}" dt="2020-01-20T14:53:13.022" v="252" actId="14100"/>
          <ac:grpSpMkLst>
            <pc:docMk/>
            <pc:sldMk cId="2862352594" sldId="406"/>
            <ac:grpSpMk id="16" creationId="{B31300A9-E3C5-4701-8EF1-45ED088A04DD}"/>
          </ac:grpSpMkLst>
        </pc:grpChg>
      </pc:sldChg>
      <pc:sldChg chg="modSp add">
        <pc:chgData name="Josh Cooper" userId="daecdff2-2c86-45d5-9dc5-33d360948956" providerId="ADAL" clId="{8B7E0DE1-E8CF-4960-BC88-7F44A78F0C9D}" dt="2020-01-20T15:10:39.115" v="318" actId="5793"/>
        <pc:sldMkLst>
          <pc:docMk/>
          <pc:sldMk cId="3927666096" sldId="407"/>
        </pc:sldMkLst>
        <pc:spChg chg="mod">
          <ac:chgData name="Josh Cooper" userId="daecdff2-2c86-45d5-9dc5-33d360948956" providerId="ADAL" clId="{8B7E0DE1-E8CF-4960-BC88-7F44A78F0C9D}" dt="2020-01-20T15:10:39.115" v="318" actId="5793"/>
          <ac:spMkLst>
            <pc:docMk/>
            <pc:sldMk cId="3927666096" sldId="407"/>
            <ac:spMk id="19" creationId="{5252A847-DE45-4FA3-A1F8-EEBEB845FF8E}"/>
          </ac:spMkLst>
        </pc:spChg>
      </pc:sldChg>
    </pc:docChg>
  </pc:docChgLst>
  <pc:docChgLst>
    <pc:chgData name="Kyle Tidswell-Brown" userId="3518c4a0-5c99-4880-b127-cb60ccf11a39" providerId="ADAL" clId="{28502621-7FE9-418E-9B1B-64E912146E63}"/>
    <pc:docChg chg="custSel addSld delSld modSld">
      <pc:chgData name="Kyle Tidswell-Brown" userId="3518c4a0-5c99-4880-b127-cb60ccf11a39" providerId="ADAL" clId="{28502621-7FE9-418E-9B1B-64E912146E63}" dt="2019-01-16T14:15:20.323" v="636" actId="5793"/>
      <pc:docMkLst>
        <pc:docMk/>
      </pc:docMkLst>
      <pc:sldChg chg="modSp">
        <pc:chgData name="Kyle Tidswell-Brown" userId="3518c4a0-5c99-4880-b127-cb60ccf11a39" providerId="ADAL" clId="{28502621-7FE9-418E-9B1B-64E912146E63}" dt="2019-01-16T09:11:47.255" v="0"/>
        <pc:sldMkLst>
          <pc:docMk/>
          <pc:sldMk cId="2637481266" sldId="256"/>
        </pc:sldMkLst>
        <pc:spChg chg="mod">
          <ac:chgData name="Kyle Tidswell-Brown" userId="3518c4a0-5c99-4880-b127-cb60ccf11a39" providerId="ADAL" clId="{28502621-7FE9-418E-9B1B-64E912146E63}" dt="2019-01-16T09:11:47.255" v="0"/>
          <ac:spMkLst>
            <pc:docMk/>
            <pc:sldMk cId="2637481266" sldId="256"/>
            <ac:spMk id="19" creationId="{5252A847-DE45-4FA3-A1F8-EEBEB845FF8E}"/>
          </ac:spMkLst>
        </pc:spChg>
      </pc:sldChg>
      <pc:sldChg chg="modSp">
        <pc:chgData name="Kyle Tidswell-Brown" userId="3518c4a0-5c99-4880-b127-cb60ccf11a39" providerId="ADAL" clId="{28502621-7FE9-418E-9B1B-64E912146E63}" dt="2019-01-16T14:12:04.685" v="353" actId="2710"/>
        <pc:sldMkLst>
          <pc:docMk/>
          <pc:sldMk cId="636014570" sldId="314"/>
        </pc:sldMkLst>
        <pc:spChg chg="mod">
          <ac:chgData name="Kyle Tidswell-Brown" userId="3518c4a0-5c99-4880-b127-cb60ccf11a39" providerId="ADAL" clId="{28502621-7FE9-418E-9B1B-64E912146E63}" dt="2019-01-16T14:12:04.685" v="353" actId="2710"/>
          <ac:spMkLst>
            <pc:docMk/>
            <pc:sldMk cId="636014570" sldId="314"/>
            <ac:spMk id="19" creationId="{5252A847-DE45-4FA3-A1F8-EEBEB845FF8E}"/>
          </ac:spMkLst>
        </pc:spChg>
      </pc:sldChg>
      <pc:sldChg chg="modSp">
        <pc:chgData name="Kyle Tidswell-Brown" userId="3518c4a0-5c99-4880-b127-cb60ccf11a39" providerId="ADAL" clId="{28502621-7FE9-418E-9B1B-64E912146E63}" dt="2019-01-16T10:56:28.551" v="216" actId="20577"/>
        <pc:sldMkLst>
          <pc:docMk/>
          <pc:sldMk cId="36917022" sldId="360"/>
        </pc:sldMkLst>
        <pc:spChg chg="mod">
          <ac:chgData name="Kyle Tidswell-Brown" userId="3518c4a0-5c99-4880-b127-cb60ccf11a39" providerId="ADAL" clId="{28502621-7FE9-418E-9B1B-64E912146E63}" dt="2019-01-16T10:56:28.551" v="216" actId="20577"/>
          <ac:spMkLst>
            <pc:docMk/>
            <pc:sldMk cId="36917022" sldId="360"/>
            <ac:spMk id="19" creationId="{5252A847-DE45-4FA3-A1F8-EEBEB845FF8E}"/>
          </ac:spMkLst>
        </pc:spChg>
      </pc:sldChg>
      <pc:sldChg chg="delSp modSp">
        <pc:chgData name="Kyle Tidswell-Brown" userId="3518c4a0-5c99-4880-b127-cb60ccf11a39" providerId="ADAL" clId="{28502621-7FE9-418E-9B1B-64E912146E63}" dt="2019-01-16T10:06:42.056" v="199" actId="20577"/>
        <pc:sldMkLst>
          <pc:docMk/>
          <pc:sldMk cId="1035052751" sldId="361"/>
        </pc:sldMkLst>
        <pc:spChg chg="mod">
          <ac:chgData name="Kyle Tidswell-Brown" userId="3518c4a0-5c99-4880-b127-cb60ccf11a39" providerId="ADAL" clId="{28502621-7FE9-418E-9B1B-64E912146E63}" dt="2019-01-16T10:06:42.056" v="199" actId="20577"/>
          <ac:spMkLst>
            <pc:docMk/>
            <pc:sldMk cId="1035052751" sldId="361"/>
            <ac:spMk id="19" creationId="{5252A847-DE45-4FA3-A1F8-EEBEB845FF8E}"/>
          </ac:spMkLst>
        </pc:spChg>
        <pc:grpChg chg="del">
          <ac:chgData name="Kyle Tidswell-Brown" userId="3518c4a0-5c99-4880-b127-cb60ccf11a39" providerId="ADAL" clId="{28502621-7FE9-418E-9B1B-64E912146E63}" dt="2019-01-16T10:05:08.205" v="4" actId="478"/>
          <ac:grpSpMkLst>
            <pc:docMk/>
            <pc:sldMk cId="1035052751" sldId="361"/>
            <ac:grpSpMk id="8" creationId="{633A3518-815A-4CAE-8584-57B011585697}"/>
          </ac:grpSpMkLst>
        </pc:grpChg>
      </pc:sldChg>
      <pc:sldChg chg="modSp">
        <pc:chgData name="Kyle Tidswell-Brown" userId="3518c4a0-5c99-4880-b127-cb60ccf11a39" providerId="ADAL" clId="{28502621-7FE9-418E-9B1B-64E912146E63}" dt="2019-01-16T14:07:04.583" v="290" actId="20577"/>
        <pc:sldMkLst>
          <pc:docMk/>
          <pc:sldMk cId="310986706" sldId="386"/>
        </pc:sldMkLst>
        <pc:spChg chg="mod">
          <ac:chgData name="Kyle Tidswell-Brown" userId="3518c4a0-5c99-4880-b127-cb60ccf11a39" providerId="ADAL" clId="{28502621-7FE9-418E-9B1B-64E912146E63}" dt="2019-01-16T14:07:04.583" v="290" actId="20577"/>
          <ac:spMkLst>
            <pc:docMk/>
            <pc:sldMk cId="310986706" sldId="386"/>
            <ac:spMk id="19" creationId="{5252A847-DE45-4FA3-A1F8-EEBEB845FF8E}"/>
          </ac:spMkLst>
        </pc:spChg>
      </pc:sldChg>
      <pc:sldChg chg="delSp modSp del">
        <pc:chgData name="Kyle Tidswell-Brown" userId="3518c4a0-5c99-4880-b127-cb60ccf11a39" providerId="ADAL" clId="{28502621-7FE9-418E-9B1B-64E912146E63}" dt="2019-01-16T10:06:39.258" v="194" actId="2696"/>
        <pc:sldMkLst>
          <pc:docMk/>
          <pc:sldMk cId="1220500339" sldId="393"/>
        </pc:sldMkLst>
        <pc:spChg chg="mod">
          <ac:chgData name="Kyle Tidswell-Brown" userId="3518c4a0-5c99-4880-b127-cb60ccf11a39" providerId="ADAL" clId="{28502621-7FE9-418E-9B1B-64E912146E63}" dt="2019-01-16T09:59:28.520" v="3" actId="207"/>
          <ac:spMkLst>
            <pc:docMk/>
            <pc:sldMk cId="1220500339" sldId="393"/>
            <ac:spMk id="19" creationId="{5252A847-DE45-4FA3-A1F8-EEBEB845FF8E}"/>
          </ac:spMkLst>
        </pc:spChg>
        <pc:grpChg chg="del">
          <ac:chgData name="Kyle Tidswell-Brown" userId="3518c4a0-5c99-4880-b127-cb60ccf11a39" providerId="ADAL" clId="{28502621-7FE9-418E-9B1B-64E912146E63}" dt="2019-01-16T10:05:10.461" v="5" actId="478"/>
          <ac:grpSpMkLst>
            <pc:docMk/>
            <pc:sldMk cId="1220500339" sldId="393"/>
            <ac:grpSpMk id="8" creationId="{633A3518-815A-4CAE-8584-57B011585697}"/>
          </ac:grpSpMkLst>
        </pc:grpChg>
      </pc:sldChg>
      <pc:sldChg chg="modSp">
        <pc:chgData name="Kyle Tidswell-Brown" userId="3518c4a0-5c99-4880-b127-cb60ccf11a39" providerId="ADAL" clId="{28502621-7FE9-418E-9B1B-64E912146E63}" dt="2019-01-16T10:58:05.712" v="236" actId="207"/>
        <pc:sldMkLst>
          <pc:docMk/>
          <pc:sldMk cId="3163534046" sldId="394"/>
        </pc:sldMkLst>
        <pc:spChg chg="mod">
          <ac:chgData name="Kyle Tidswell-Brown" userId="3518c4a0-5c99-4880-b127-cb60ccf11a39" providerId="ADAL" clId="{28502621-7FE9-418E-9B1B-64E912146E63}" dt="2019-01-16T10:58:05.712" v="236" actId="207"/>
          <ac:spMkLst>
            <pc:docMk/>
            <pc:sldMk cId="3163534046" sldId="394"/>
            <ac:spMk id="19" creationId="{5252A847-DE45-4FA3-A1F8-EEBEB845FF8E}"/>
          </ac:spMkLst>
        </pc:spChg>
      </pc:sldChg>
      <pc:sldChg chg="modSp">
        <pc:chgData name="Kyle Tidswell-Brown" userId="3518c4a0-5c99-4880-b127-cb60ccf11a39" providerId="ADAL" clId="{28502621-7FE9-418E-9B1B-64E912146E63}" dt="2019-01-16T10:58:22.350" v="252" actId="20577"/>
        <pc:sldMkLst>
          <pc:docMk/>
          <pc:sldMk cId="3357945700" sldId="395"/>
        </pc:sldMkLst>
        <pc:spChg chg="mod">
          <ac:chgData name="Kyle Tidswell-Brown" userId="3518c4a0-5c99-4880-b127-cb60ccf11a39" providerId="ADAL" clId="{28502621-7FE9-418E-9B1B-64E912146E63}" dt="2019-01-16T10:58:22.350" v="252" actId="20577"/>
          <ac:spMkLst>
            <pc:docMk/>
            <pc:sldMk cId="3357945700" sldId="395"/>
            <ac:spMk id="19" creationId="{5252A847-DE45-4FA3-A1F8-EEBEB845FF8E}"/>
          </ac:spMkLst>
        </pc:spChg>
      </pc:sldChg>
      <pc:sldChg chg="modSp">
        <pc:chgData name="Kyle Tidswell-Brown" userId="3518c4a0-5c99-4880-b127-cb60ccf11a39" providerId="ADAL" clId="{28502621-7FE9-418E-9B1B-64E912146E63}" dt="2019-01-16T10:58:18.467" v="244" actId="20577"/>
        <pc:sldMkLst>
          <pc:docMk/>
          <pc:sldMk cId="181265491" sldId="396"/>
        </pc:sldMkLst>
        <pc:spChg chg="mod">
          <ac:chgData name="Kyle Tidswell-Brown" userId="3518c4a0-5c99-4880-b127-cb60ccf11a39" providerId="ADAL" clId="{28502621-7FE9-418E-9B1B-64E912146E63}" dt="2019-01-16T10:58:18.467" v="244" actId="20577"/>
          <ac:spMkLst>
            <pc:docMk/>
            <pc:sldMk cId="181265491" sldId="396"/>
            <ac:spMk id="19" creationId="{5252A847-DE45-4FA3-A1F8-EEBEB845FF8E}"/>
          </ac:spMkLst>
        </pc:spChg>
      </pc:sldChg>
      <pc:sldChg chg="modSp">
        <pc:chgData name="Kyle Tidswell-Brown" userId="3518c4a0-5c99-4880-b127-cb60ccf11a39" providerId="ADAL" clId="{28502621-7FE9-418E-9B1B-64E912146E63}" dt="2019-01-16T10:59:53.827" v="262" actId="20577"/>
        <pc:sldMkLst>
          <pc:docMk/>
          <pc:sldMk cId="3913063551" sldId="397"/>
        </pc:sldMkLst>
        <pc:spChg chg="mod">
          <ac:chgData name="Kyle Tidswell-Brown" userId="3518c4a0-5c99-4880-b127-cb60ccf11a39" providerId="ADAL" clId="{28502621-7FE9-418E-9B1B-64E912146E63}" dt="2019-01-16T10:59:53.827" v="262" actId="20577"/>
          <ac:spMkLst>
            <pc:docMk/>
            <pc:sldMk cId="3913063551" sldId="397"/>
            <ac:spMk id="19" creationId="{5252A847-DE45-4FA3-A1F8-EEBEB845FF8E}"/>
          </ac:spMkLst>
        </pc:spChg>
      </pc:sldChg>
      <pc:sldChg chg="modSp">
        <pc:chgData name="Kyle Tidswell-Brown" userId="3518c4a0-5c99-4880-b127-cb60ccf11a39" providerId="ADAL" clId="{28502621-7FE9-418E-9B1B-64E912146E63}" dt="2019-01-16T10:59:56.537" v="263" actId="20577"/>
        <pc:sldMkLst>
          <pc:docMk/>
          <pc:sldMk cId="4122630729" sldId="398"/>
        </pc:sldMkLst>
        <pc:spChg chg="mod">
          <ac:chgData name="Kyle Tidswell-Brown" userId="3518c4a0-5c99-4880-b127-cb60ccf11a39" providerId="ADAL" clId="{28502621-7FE9-418E-9B1B-64E912146E63}" dt="2019-01-16T10:59:56.537" v="263" actId="20577"/>
          <ac:spMkLst>
            <pc:docMk/>
            <pc:sldMk cId="4122630729" sldId="398"/>
            <ac:spMk id="19" creationId="{5252A847-DE45-4FA3-A1F8-EEBEB845FF8E}"/>
          </ac:spMkLst>
        </pc:spChg>
      </pc:sldChg>
      <pc:sldChg chg="modSp">
        <pc:chgData name="Kyle Tidswell-Brown" userId="3518c4a0-5c99-4880-b127-cb60ccf11a39" providerId="ADAL" clId="{28502621-7FE9-418E-9B1B-64E912146E63}" dt="2019-01-16T14:08:49.833" v="303" actId="207"/>
        <pc:sldMkLst>
          <pc:docMk/>
          <pc:sldMk cId="3278240988" sldId="399"/>
        </pc:sldMkLst>
        <pc:spChg chg="mod">
          <ac:chgData name="Kyle Tidswell-Brown" userId="3518c4a0-5c99-4880-b127-cb60ccf11a39" providerId="ADAL" clId="{28502621-7FE9-418E-9B1B-64E912146E63}" dt="2019-01-16T14:08:49.833" v="303" actId="207"/>
          <ac:spMkLst>
            <pc:docMk/>
            <pc:sldMk cId="3278240988" sldId="399"/>
            <ac:spMk id="19" creationId="{5252A847-DE45-4FA3-A1F8-EEBEB845FF8E}"/>
          </ac:spMkLst>
        </pc:spChg>
      </pc:sldChg>
      <pc:sldChg chg="modSp">
        <pc:chgData name="Kyle Tidswell-Brown" userId="3518c4a0-5c99-4880-b127-cb60ccf11a39" providerId="ADAL" clId="{28502621-7FE9-418E-9B1B-64E912146E63}" dt="2019-01-16T14:12:34.212" v="358" actId="20577"/>
        <pc:sldMkLst>
          <pc:docMk/>
          <pc:sldMk cId="1996213180" sldId="401"/>
        </pc:sldMkLst>
        <pc:spChg chg="mod">
          <ac:chgData name="Kyle Tidswell-Brown" userId="3518c4a0-5c99-4880-b127-cb60ccf11a39" providerId="ADAL" clId="{28502621-7FE9-418E-9B1B-64E912146E63}" dt="2019-01-16T14:12:34.212" v="358" actId="20577"/>
          <ac:spMkLst>
            <pc:docMk/>
            <pc:sldMk cId="1996213180" sldId="401"/>
            <ac:spMk id="19" creationId="{5252A847-DE45-4FA3-A1F8-EEBEB845FF8E}"/>
          </ac:spMkLst>
        </pc:spChg>
      </pc:sldChg>
      <pc:sldChg chg="modSp">
        <pc:chgData name="Kyle Tidswell-Brown" userId="3518c4a0-5c99-4880-b127-cb60ccf11a39" providerId="ADAL" clId="{28502621-7FE9-418E-9B1B-64E912146E63}" dt="2019-01-16T14:15:02.915" v="589"/>
        <pc:sldMkLst>
          <pc:docMk/>
          <pc:sldMk cId="2021699585" sldId="402"/>
        </pc:sldMkLst>
        <pc:spChg chg="mod">
          <ac:chgData name="Kyle Tidswell-Brown" userId="3518c4a0-5c99-4880-b127-cb60ccf11a39" providerId="ADAL" clId="{28502621-7FE9-418E-9B1B-64E912146E63}" dt="2019-01-16T14:15:02.915" v="589"/>
          <ac:spMkLst>
            <pc:docMk/>
            <pc:sldMk cId="2021699585" sldId="402"/>
            <ac:spMk id="19" creationId="{5252A847-DE45-4FA3-A1F8-EEBEB845FF8E}"/>
          </ac:spMkLst>
        </pc:spChg>
      </pc:sldChg>
      <pc:sldChg chg="modSp">
        <pc:chgData name="Kyle Tidswell-Brown" userId="3518c4a0-5c99-4880-b127-cb60ccf11a39" providerId="ADAL" clId="{28502621-7FE9-418E-9B1B-64E912146E63}" dt="2019-01-16T14:15:20.323" v="636" actId="5793"/>
        <pc:sldMkLst>
          <pc:docMk/>
          <pc:sldMk cId="3870922690" sldId="403"/>
        </pc:sldMkLst>
        <pc:spChg chg="mod">
          <ac:chgData name="Kyle Tidswell-Brown" userId="3518c4a0-5c99-4880-b127-cb60ccf11a39" providerId="ADAL" clId="{28502621-7FE9-418E-9B1B-64E912146E63}" dt="2019-01-16T14:15:20.323" v="636" actId="5793"/>
          <ac:spMkLst>
            <pc:docMk/>
            <pc:sldMk cId="3870922690" sldId="403"/>
            <ac:spMk id="19" creationId="{5252A847-DE45-4FA3-A1F8-EEBEB845FF8E}"/>
          </ac:spMkLst>
        </pc:spChg>
      </pc:sldChg>
      <pc:sldChg chg="modSp">
        <pc:chgData name="Kyle Tidswell-Brown" userId="3518c4a0-5c99-4880-b127-cb60ccf11a39" providerId="ADAL" clId="{28502621-7FE9-418E-9B1B-64E912146E63}" dt="2019-01-16T14:15:00.221" v="588"/>
        <pc:sldMkLst>
          <pc:docMk/>
          <pc:sldMk cId="2677862830" sldId="404"/>
        </pc:sldMkLst>
        <pc:spChg chg="mod">
          <ac:chgData name="Kyle Tidswell-Brown" userId="3518c4a0-5c99-4880-b127-cb60ccf11a39" providerId="ADAL" clId="{28502621-7FE9-418E-9B1B-64E912146E63}" dt="2019-01-16T14:15:00.221" v="588"/>
          <ac:spMkLst>
            <pc:docMk/>
            <pc:sldMk cId="2677862830" sldId="404"/>
            <ac:spMk id="19" creationId="{5252A847-DE45-4FA3-A1F8-EEBEB845FF8E}"/>
          </ac:spMkLst>
        </pc:spChg>
      </pc:sldChg>
      <pc:sldChg chg="modSp add">
        <pc:chgData name="Kyle Tidswell-Brown" userId="3518c4a0-5c99-4880-b127-cb60ccf11a39" providerId="ADAL" clId="{28502621-7FE9-418E-9B1B-64E912146E63}" dt="2019-01-16T10:06:35.483" v="193" actId="20577"/>
        <pc:sldMkLst>
          <pc:docMk/>
          <pc:sldMk cId="2792820316" sldId="405"/>
        </pc:sldMkLst>
        <pc:spChg chg="mod">
          <ac:chgData name="Kyle Tidswell-Brown" userId="3518c4a0-5c99-4880-b127-cb60ccf11a39" providerId="ADAL" clId="{28502621-7FE9-418E-9B1B-64E912146E63}" dt="2019-01-16T10:06:35.483" v="193" actId="20577"/>
          <ac:spMkLst>
            <pc:docMk/>
            <pc:sldMk cId="2792820316" sldId="405"/>
            <ac:spMk id="19" creationId="{5252A847-DE45-4FA3-A1F8-EEBEB845FF8E}"/>
          </ac:spMkLst>
        </pc:spChg>
      </pc:sldChg>
    </pc:docChg>
  </pc:docChgLst>
  <pc:docChgLst>
    <pc:chgData name="Helen Woodhead" userId="ad3a4230-80d7-443d-8a9e-007713cf765f" providerId="ADAL" clId="{AD6BF2C6-4F9D-4A47-B3F4-92C42EC991D8}"/>
    <pc:docChg chg="modSld">
      <pc:chgData name="Helen Woodhead" userId="ad3a4230-80d7-443d-8a9e-007713cf765f" providerId="ADAL" clId="{AD6BF2C6-4F9D-4A47-B3F4-92C42EC991D8}" dt="2020-01-20T09:04:37.216" v="31" actId="20577"/>
      <pc:docMkLst>
        <pc:docMk/>
      </pc:docMkLst>
      <pc:sldChg chg="modSp">
        <pc:chgData name="Helen Woodhead" userId="ad3a4230-80d7-443d-8a9e-007713cf765f" providerId="ADAL" clId="{AD6BF2C6-4F9D-4A47-B3F4-92C42EC991D8}" dt="2020-01-20T09:00:46.958" v="7" actId="403"/>
        <pc:sldMkLst>
          <pc:docMk/>
          <pc:sldMk cId="36917022" sldId="360"/>
        </pc:sldMkLst>
        <pc:spChg chg="mod">
          <ac:chgData name="Helen Woodhead" userId="ad3a4230-80d7-443d-8a9e-007713cf765f" providerId="ADAL" clId="{AD6BF2C6-4F9D-4A47-B3F4-92C42EC991D8}" dt="2020-01-20T09:00:46.958" v="7" actId="403"/>
          <ac:spMkLst>
            <pc:docMk/>
            <pc:sldMk cId="36917022" sldId="360"/>
            <ac:spMk id="19" creationId="{5252A847-DE45-4FA3-A1F8-EEBEB845FF8E}"/>
          </ac:spMkLst>
        </pc:spChg>
      </pc:sldChg>
      <pc:sldChg chg="modSp">
        <pc:chgData name="Helen Woodhead" userId="ad3a4230-80d7-443d-8a9e-007713cf765f" providerId="ADAL" clId="{AD6BF2C6-4F9D-4A47-B3F4-92C42EC991D8}" dt="2020-01-20T08:58:57.381" v="1" actId="404"/>
        <pc:sldMkLst>
          <pc:docMk/>
          <pc:sldMk cId="1204372888" sldId="392"/>
        </pc:sldMkLst>
        <pc:spChg chg="mod">
          <ac:chgData name="Helen Woodhead" userId="ad3a4230-80d7-443d-8a9e-007713cf765f" providerId="ADAL" clId="{AD6BF2C6-4F9D-4A47-B3F4-92C42EC991D8}" dt="2020-01-20T08:58:57.381" v="1" actId="404"/>
          <ac:spMkLst>
            <pc:docMk/>
            <pc:sldMk cId="1204372888" sldId="392"/>
            <ac:spMk id="19" creationId="{5252A847-DE45-4FA3-A1F8-EEBEB845FF8E}"/>
          </ac:spMkLst>
        </pc:spChg>
      </pc:sldChg>
      <pc:sldChg chg="modSp">
        <pc:chgData name="Helen Woodhead" userId="ad3a4230-80d7-443d-8a9e-007713cf765f" providerId="ADAL" clId="{AD6BF2C6-4F9D-4A47-B3F4-92C42EC991D8}" dt="2020-01-20T09:00:42.263" v="5" actId="403"/>
        <pc:sldMkLst>
          <pc:docMk/>
          <pc:sldMk cId="3163534046" sldId="394"/>
        </pc:sldMkLst>
        <pc:spChg chg="mod">
          <ac:chgData name="Helen Woodhead" userId="ad3a4230-80d7-443d-8a9e-007713cf765f" providerId="ADAL" clId="{AD6BF2C6-4F9D-4A47-B3F4-92C42EC991D8}" dt="2020-01-20T09:00:42.263" v="5" actId="403"/>
          <ac:spMkLst>
            <pc:docMk/>
            <pc:sldMk cId="3163534046" sldId="394"/>
            <ac:spMk id="19" creationId="{5252A847-DE45-4FA3-A1F8-EEBEB845FF8E}"/>
          </ac:spMkLst>
        </pc:spChg>
      </pc:sldChg>
      <pc:sldChg chg="modSp">
        <pc:chgData name="Helen Woodhead" userId="ad3a4230-80d7-443d-8a9e-007713cf765f" providerId="ADAL" clId="{AD6BF2C6-4F9D-4A47-B3F4-92C42EC991D8}" dt="2020-01-20T09:00:57.884" v="12" actId="20577"/>
        <pc:sldMkLst>
          <pc:docMk/>
          <pc:sldMk cId="3357945700" sldId="395"/>
        </pc:sldMkLst>
        <pc:spChg chg="mod">
          <ac:chgData name="Helen Woodhead" userId="ad3a4230-80d7-443d-8a9e-007713cf765f" providerId="ADAL" clId="{AD6BF2C6-4F9D-4A47-B3F4-92C42EC991D8}" dt="2020-01-20T09:00:57.884" v="12" actId="20577"/>
          <ac:spMkLst>
            <pc:docMk/>
            <pc:sldMk cId="3357945700" sldId="395"/>
            <ac:spMk id="19" creationId="{5252A847-DE45-4FA3-A1F8-EEBEB845FF8E}"/>
          </ac:spMkLst>
        </pc:spChg>
      </pc:sldChg>
      <pc:sldChg chg="modSp">
        <pc:chgData name="Helen Woodhead" userId="ad3a4230-80d7-443d-8a9e-007713cf765f" providerId="ADAL" clId="{AD6BF2C6-4F9D-4A47-B3F4-92C42EC991D8}" dt="2020-01-20T09:01:07.889" v="17" actId="20577"/>
        <pc:sldMkLst>
          <pc:docMk/>
          <pc:sldMk cId="181265491" sldId="396"/>
        </pc:sldMkLst>
        <pc:spChg chg="mod">
          <ac:chgData name="Helen Woodhead" userId="ad3a4230-80d7-443d-8a9e-007713cf765f" providerId="ADAL" clId="{AD6BF2C6-4F9D-4A47-B3F4-92C42EC991D8}" dt="2020-01-20T09:01:07.889" v="17" actId="20577"/>
          <ac:spMkLst>
            <pc:docMk/>
            <pc:sldMk cId="181265491" sldId="396"/>
            <ac:spMk id="19" creationId="{5252A847-DE45-4FA3-A1F8-EEBEB845FF8E}"/>
          </ac:spMkLst>
        </pc:spChg>
      </pc:sldChg>
      <pc:sldChg chg="modSp">
        <pc:chgData name="Helen Woodhead" userId="ad3a4230-80d7-443d-8a9e-007713cf765f" providerId="ADAL" clId="{AD6BF2C6-4F9D-4A47-B3F4-92C42EC991D8}" dt="2020-01-20T09:01:19.276" v="19" actId="403"/>
        <pc:sldMkLst>
          <pc:docMk/>
          <pc:sldMk cId="3913063551" sldId="397"/>
        </pc:sldMkLst>
        <pc:spChg chg="mod">
          <ac:chgData name="Helen Woodhead" userId="ad3a4230-80d7-443d-8a9e-007713cf765f" providerId="ADAL" clId="{AD6BF2C6-4F9D-4A47-B3F4-92C42EC991D8}" dt="2020-01-20T09:01:19.276" v="19" actId="403"/>
          <ac:spMkLst>
            <pc:docMk/>
            <pc:sldMk cId="3913063551" sldId="397"/>
            <ac:spMk id="19" creationId="{5252A847-DE45-4FA3-A1F8-EEBEB845FF8E}"/>
          </ac:spMkLst>
        </pc:spChg>
      </pc:sldChg>
      <pc:sldChg chg="modSp">
        <pc:chgData name="Helen Woodhead" userId="ad3a4230-80d7-443d-8a9e-007713cf765f" providerId="ADAL" clId="{AD6BF2C6-4F9D-4A47-B3F4-92C42EC991D8}" dt="2020-01-20T09:01:29.852" v="21" actId="403"/>
        <pc:sldMkLst>
          <pc:docMk/>
          <pc:sldMk cId="4122630729" sldId="398"/>
        </pc:sldMkLst>
        <pc:spChg chg="mod">
          <ac:chgData name="Helen Woodhead" userId="ad3a4230-80d7-443d-8a9e-007713cf765f" providerId="ADAL" clId="{AD6BF2C6-4F9D-4A47-B3F4-92C42EC991D8}" dt="2020-01-20T09:01:29.852" v="21" actId="403"/>
          <ac:spMkLst>
            <pc:docMk/>
            <pc:sldMk cId="4122630729" sldId="398"/>
            <ac:spMk id="19" creationId="{5252A847-DE45-4FA3-A1F8-EEBEB845FF8E}"/>
          </ac:spMkLst>
        </pc:spChg>
      </pc:sldChg>
      <pc:sldChg chg="modSp">
        <pc:chgData name="Helen Woodhead" userId="ad3a4230-80d7-443d-8a9e-007713cf765f" providerId="ADAL" clId="{AD6BF2C6-4F9D-4A47-B3F4-92C42EC991D8}" dt="2020-01-20T09:04:37.216" v="31" actId="20577"/>
        <pc:sldMkLst>
          <pc:docMk/>
          <pc:sldMk cId="3870922690" sldId="403"/>
        </pc:sldMkLst>
        <pc:spChg chg="mod">
          <ac:chgData name="Helen Woodhead" userId="ad3a4230-80d7-443d-8a9e-007713cf765f" providerId="ADAL" clId="{AD6BF2C6-4F9D-4A47-B3F4-92C42EC991D8}" dt="2020-01-20T09:04:37.216" v="31" actId="20577"/>
          <ac:spMkLst>
            <pc:docMk/>
            <pc:sldMk cId="3870922690" sldId="403"/>
            <ac:spMk id="19" creationId="{5252A847-DE45-4FA3-A1F8-EEBEB845FF8E}"/>
          </ac:spMkLst>
        </pc:spChg>
      </pc:sldChg>
      <pc:sldChg chg="modSp">
        <pc:chgData name="Helen Woodhead" userId="ad3a4230-80d7-443d-8a9e-007713cf765f" providerId="ADAL" clId="{AD6BF2C6-4F9D-4A47-B3F4-92C42EC991D8}" dt="2020-01-20T09:04:28.303" v="27" actId="20577"/>
        <pc:sldMkLst>
          <pc:docMk/>
          <pc:sldMk cId="2677862830" sldId="404"/>
        </pc:sldMkLst>
        <pc:spChg chg="mod">
          <ac:chgData name="Helen Woodhead" userId="ad3a4230-80d7-443d-8a9e-007713cf765f" providerId="ADAL" clId="{AD6BF2C6-4F9D-4A47-B3F4-92C42EC991D8}" dt="2020-01-20T09:04:28.303" v="27" actId="20577"/>
          <ac:spMkLst>
            <pc:docMk/>
            <pc:sldMk cId="2677862830" sldId="404"/>
            <ac:spMk id="19" creationId="{5252A847-DE45-4FA3-A1F8-EEBEB845FF8E}"/>
          </ac:spMkLst>
        </pc:spChg>
      </pc:sldChg>
      <pc:sldChg chg="modSp">
        <pc:chgData name="Helen Woodhead" userId="ad3a4230-80d7-443d-8a9e-007713cf765f" providerId="ADAL" clId="{AD6BF2C6-4F9D-4A47-B3F4-92C42EC991D8}" dt="2020-01-20T09:00:31.573" v="3" actId="20577"/>
        <pc:sldMkLst>
          <pc:docMk/>
          <pc:sldMk cId="2792820316" sldId="405"/>
        </pc:sldMkLst>
        <pc:spChg chg="mod">
          <ac:chgData name="Helen Woodhead" userId="ad3a4230-80d7-443d-8a9e-007713cf765f" providerId="ADAL" clId="{AD6BF2C6-4F9D-4A47-B3F4-92C42EC991D8}" dt="2020-01-20T09:00:31.573" v="3" actId="20577"/>
          <ac:spMkLst>
            <pc:docMk/>
            <pc:sldMk cId="2792820316" sldId="405"/>
            <ac:spMk id="19" creationId="{5252A847-DE45-4FA3-A1F8-EEBEB845FF8E}"/>
          </ac:spMkLst>
        </pc:spChg>
      </pc:sldChg>
    </pc:docChg>
  </pc:docChgLst>
  <pc:docChgLst>
    <pc:chgData name="Eleanor Simpson" userId="975f5492-d74c-431c-90fe-9bfc34b8124b" providerId="ADAL" clId="{77D6AEE1-F3CA-47B2-9374-0657A9CA369C}"/>
    <pc:docChg chg="undo custSel addSld delSld modSld sldOrd">
      <pc:chgData name="Eleanor Simpson" userId="975f5492-d74c-431c-90fe-9bfc34b8124b" providerId="ADAL" clId="{77D6AEE1-F3CA-47B2-9374-0657A9CA369C}" dt="2019-01-15T22:56:52.073" v="555" actId="115"/>
      <pc:docMkLst>
        <pc:docMk/>
      </pc:docMkLst>
      <pc:sldChg chg="modSp">
        <pc:chgData name="Eleanor Simpson" userId="975f5492-d74c-431c-90fe-9bfc34b8124b" providerId="ADAL" clId="{77D6AEE1-F3CA-47B2-9374-0657A9CA369C}" dt="2019-01-15T13:58:08.903" v="70" actId="207"/>
        <pc:sldMkLst>
          <pc:docMk/>
          <pc:sldMk cId="2637481266" sldId="256"/>
        </pc:sldMkLst>
        <pc:spChg chg="mod">
          <ac:chgData name="Eleanor Simpson" userId="975f5492-d74c-431c-90fe-9bfc34b8124b" providerId="ADAL" clId="{77D6AEE1-F3CA-47B2-9374-0657A9CA369C}" dt="2019-01-15T13:58:08.903" v="70" actId="207"/>
          <ac:spMkLst>
            <pc:docMk/>
            <pc:sldMk cId="2637481266" sldId="256"/>
            <ac:spMk id="19" creationId="{5252A847-DE45-4FA3-A1F8-EEBEB845FF8E}"/>
          </ac:spMkLst>
        </pc:spChg>
      </pc:sldChg>
      <pc:sldChg chg="modSp">
        <pc:chgData name="Eleanor Simpson" userId="975f5492-d74c-431c-90fe-9bfc34b8124b" providerId="ADAL" clId="{77D6AEE1-F3CA-47B2-9374-0657A9CA369C}" dt="2019-01-15T14:17:21.306" v="438" actId="207"/>
        <pc:sldMkLst>
          <pc:docMk/>
          <pc:sldMk cId="636014570" sldId="314"/>
        </pc:sldMkLst>
        <pc:spChg chg="mod">
          <ac:chgData name="Eleanor Simpson" userId="975f5492-d74c-431c-90fe-9bfc34b8124b" providerId="ADAL" clId="{77D6AEE1-F3CA-47B2-9374-0657A9CA369C}" dt="2019-01-15T14:17:21.306" v="438" actId="207"/>
          <ac:spMkLst>
            <pc:docMk/>
            <pc:sldMk cId="636014570" sldId="314"/>
            <ac:spMk id="19" creationId="{5252A847-DE45-4FA3-A1F8-EEBEB845FF8E}"/>
          </ac:spMkLst>
        </pc:spChg>
      </pc:sldChg>
      <pc:sldChg chg="modSp">
        <pc:chgData name="Eleanor Simpson" userId="975f5492-d74c-431c-90fe-9bfc34b8124b" providerId="ADAL" clId="{77D6AEE1-F3CA-47B2-9374-0657A9CA369C}" dt="2019-01-15T14:06:29.843" v="320" actId="20577"/>
        <pc:sldMkLst>
          <pc:docMk/>
          <pc:sldMk cId="36917022" sldId="360"/>
        </pc:sldMkLst>
        <pc:spChg chg="mod">
          <ac:chgData name="Eleanor Simpson" userId="975f5492-d74c-431c-90fe-9bfc34b8124b" providerId="ADAL" clId="{77D6AEE1-F3CA-47B2-9374-0657A9CA369C}" dt="2019-01-15T14:06:29.843" v="320" actId="20577"/>
          <ac:spMkLst>
            <pc:docMk/>
            <pc:sldMk cId="36917022" sldId="360"/>
            <ac:spMk id="19" creationId="{5252A847-DE45-4FA3-A1F8-EEBEB845FF8E}"/>
          </ac:spMkLst>
        </pc:spChg>
      </pc:sldChg>
      <pc:sldChg chg="addSp delSp modSp">
        <pc:chgData name="Eleanor Simpson" userId="975f5492-d74c-431c-90fe-9bfc34b8124b" providerId="ADAL" clId="{77D6AEE1-F3CA-47B2-9374-0657A9CA369C}" dt="2019-01-15T14:03:31.996" v="304" actId="6549"/>
        <pc:sldMkLst>
          <pc:docMk/>
          <pc:sldMk cId="1035052751" sldId="361"/>
        </pc:sldMkLst>
        <pc:spChg chg="mod">
          <ac:chgData name="Eleanor Simpson" userId="975f5492-d74c-431c-90fe-9bfc34b8124b" providerId="ADAL" clId="{77D6AEE1-F3CA-47B2-9374-0657A9CA369C}" dt="2019-01-15T14:03:31.996" v="304" actId="6549"/>
          <ac:spMkLst>
            <pc:docMk/>
            <pc:sldMk cId="1035052751" sldId="361"/>
            <ac:spMk id="19" creationId="{5252A847-DE45-4FA3-A1F8-EEBEB845FF8E}"/>
          </ac:spMkLst>
        </pc:spChg>
        <pc:grpChg chg="add mod">
          <ac:chgData name="Eleanor Simpson" userId="975f5492-d74c-431c-90fe-9bfc34b8124b" providerId="ADAL" clId="{77D6AEE1-F3CA-47B2-9374-0657A9CA369C}" dt="2019-01-15T14:02:22.557" v="295" actId="1036"/>
          <ac:grpSpMkLst>
            <pc:docMk/>
            <pc:sldMk cId="1035052751" sldId="361"/>
            <ac:grpSpMk id="8" creationId="{633A3518-815A-4CAE-8584-57B011585697}"/>
          </ac:grpSpMkLst>
        </pc:grpChg>
        <pc:graphicFrameChg chg="del">
          <ac:chgData name="Eleanor Simpson" userId="975f5492-d74c-431c-90fe-9bfc34b8124b" providerId="ADAL" clId="{77D6AEE1-F3CA-47B2-9374-0657A9CA369C}" dt="2019-01-15T14:00:56.992" v="234" actId="478"/>
          <ac:graphicFrameMkLst>
            <pc:docMk/>
            <pc:sldMk cId="1035052751" sldId="361"/>
            <ac:graphicFrameMk id="7" creationId="{D6AD1604-6368-474F-90F1-26D250AEF51C}"/>
          </ac:graphicFrameMkLst>
        </pc:graphicFrameChg>
      </pc:sldChg>
      <pc:sldChg chg="delSp modSp ord">
        <pc:chgData name="Eleanor Simpson" userId="975f5492-d74c-431c-90fe-9bfc34b8124b" providerId="ADAL" clId="{77D6AEE1-F3CA-47B2-9374-0657A9CA369C}" dt="2019-01-15T14:15:07.097" v="431" actId="6549"/>
        <pc:sldMkLst>
          <pc:docMk/>
          <pc:sldMk cId="310986706" sldId="386"/>
        </pc:sldMkLst>
        <pc:spChg chg="del">
          <ac:chgData name="Eleanor Simpson" userId="975f5492-d74c-431c-90fe-9bfc34b8124b" providerId="ADAL" clId="{77D6AEE1-F3CA-47B2-9374-0657A9CA369C}" dt="2019-01-15T14:12:23.306" v="357" actId="478"/>
          <ac:spMkLst>
            <pc:docMk/>
            <pc:sldMk cId="310986706" sldId="386"/>
            <ac:spMk id="2" creationId="{AB0707A0-B31A-45C3-AEEB-2344636DF8FD}"/>
          </ac:spMkLst>
        </pc:spChg>
        <pc:spChg chg="mod">
          <ac:chgData name="Eleanor Simpson" userId="975f5492-d74c-431c-90fe-9bfc34b8124b" providerId="ADAL" clId="{77D6AEE1-F3CA-47B2-9374-0657A9CA369C}" dt="2019-01-15T14:15:07.097" v="431" actId="6549"/>
          <ac:spMkLst>
            <pc:docMk/>
            <pc:sldMk cId="310986706" sldId="386"/>
            <ac:spMk id="19" creationId="{5252A847-DE45-4FA3-A1F8-EEBEB845FF8E}"/>
          </ac:spMkLst>
        </pc:spChg>
      </pc:sldChg>
      <pc:sldChg chg="modSp">
        <pc:chgData name="Eleanor Simpson" userId="975f5492-d74c-431c-90fe-9bfc34b8124b" providerId="ADAL" clId="{77D6AEE1-F3CA-47B2-9374-0657A9CA369C}" dt="2019-01-15T14:00:50.397" v="233" actId="207"/>
        <pc:sldMkLst>
          <pc:docMk/>
          <pc:sldMk cId="3401100034" sldId="390"/>
        </pc:sldMkLst>
        <pc:spChg chg="mod">
          <ac:chgData name="Eleanor Simpson" userId="975f5492-d74c-431c-90fe-9bfc34b8124b" providerId="ADAL" clId="{77D6AEE1-F3CA-47B2-9374-0657A9CA369C}" dt="2019-01-15T14:00:50.397" v="233" actId="207"/>
          <ac:spMkLst>
            <pc:docMk/>
            <pc:sldMk cId="3401100034" sldId="390"/>
            <ac:spMk id="7" creationId="{C0CD6503-388C-4F9E-9FB0-9053D8579D01}"/>
          </ac:spMkLst>
        </pc:spChg>
      </pc:sldChg>
      <pc:sldChg chg="modSp">
        <pc:chgData name="Eleanor Simpson" userId="975f5492-d74c-431c-90fe-9bfc34b8124b" providerId="ADAL" clId="{77D6AEE1-F3CA-47B2-9374-0657A9CA369C}" dt="2019-01-15T13:59:47.445" v="164" actId="255"/>
        <pc:sldMkLst>
          <pc:docMk/>
          <pc:sldMk cId="1204372888" sldId="392"/>
        </pc:sldMkLst>
        <pc:spChg chg="mod">
          <ac:chgData name="Eleanor Simpson" userId="975f5492-d74c-431c-90fe-9bfc34b8124b" providerId="ADAL" clId="{77D6AEE1-F3CA-47B2-9374-0657A9CA369C}" dt="2019-01-15T13:59:47.445" v="164" actId="255"/>
          <ac:spMkLst>
            <pc:docMk/>
            <pc:sldMk cId="1204372888" sldId="392"/>
            <ac:spMk id="19" creationId="{5252A847-DE45-4FA3-A1F8-EEBEB845FF8E}"/>
          </ac:spMkLst>
        </pc:spChg>
      </pc:sldChg>
      <pc:sldChg chg="add">
        <pc:chgData name="Eleanor Simpson" userId="975f5492-d74c-431c-90fe-9bfc34b8124b" providerId="ADAL" clId="{77D6AEE1-F3CA-47B2-9374-0657A9CA369C}" dt="2019-01-15T14:03:26.543" v="303"/>
        <pc:sldMkLst>
          <pc:docMk/>
          <pc:sldMk cId="1220500339" sldId="393"/>
        </pc:sldMkLst>
      </pc:sldChg>
      <pc:sldChg chg="modSp add">
        <pc:chgData name="Eleanor Simpson" userId="975f5492-d74c-431c-90fe-9bfc34b8124b" providerId="ADAL" clId="{77D6AEE1-F3CA-47B2-9374-0657A9CA369C}" dt="2019-01-15T14:06:26.486" v="319" actId="20577"/>
        <pc:sldMkLst>
          <pc:docMk/>
          <pc:sldMk cId="3163534046" sldId="394"/>
        </pc:sldMkLst>
        <pc:spChg chg="mod">
          <ac:chgData name="Eleanor Simpson" userId="975f5492-d74c-431c-90fe-9bfc34b8124b" providerId="ADAL" clId="{77D6AEE1-F3CA-47B2-9374-0657A9CA369C}" dt="2019-01-15T14:06:26.486" v="319" actId="20577"/>
          <ac:spMkLst>
            <pc:docMk/>
            <pc:sldMk cId="3163534046" sldId="394"/>
            <ac:spMk id="19" creationId="{5252A847-DE45-4FA3-A1F8-EEBEB845FF8E}"/>
          </ac:spMkLst>
        </pc:spChg>
      </pc:sldChg>
      <pc:sldChg chg="modSp add">
        <pc:chgData name="Eleanor Simpson" userId="975f5492-d74c-431c-90fe-9bfc34b8124b" providerId="ADAL" clId="{77D6AEE1-F3CA-47B2-9374-0657A9CA369C}" dt="2019-01-15T14:08:38.316" v="338" actId="115"/>
        <pc:sldMkLst>
          <pc:docMk/>
          <pc:sldMk cId="3357945700" sldId="395"/>
        </pc:sldMkLst>
        <pc:spChg chg="mod">
          <ac:chgData name="Eleanor Simpson" userId="975f5492-d74c-431c-90fe-9bfc34b8124b" providerId="ADAL" clId="{77D6AEE1-F3CA-47B2-9374-0657A9CA369C}" dt="2019-01-15T14:08:38.316" v="338" actId="115"/>
          <ac:spMkLst>
            <pc:docMk/>
            <pc:sldMk cId="3357945700" sldId="395"/>
            <ac:spMk id="19" creationId="{5252A847-DE45-4FA3-A1F8-EEBEB845FF8E}"/>
          </ac:spMkLst>
        </pc:spChg>
      </pc:sldChg>
      <pc:sldChg chg="add">
        <pc:chgData name="Eleanor Simpson" userId="975f5492-d74c-431c-90fe-9bfc34b8124b" providerId="ADAL" clId="{77D6AEE1-F3CA-47B2-9374-0657A9CA369C}" dt="2019-01-15T14:08:27.094" v="336"/>
        <pc:sldMkLst>
          <pc:docMk/>
          <pc:sldMk cId="181265491" sldId="396"/>
        </pc:sldMkLst>
      </pc:sldChg>
      <pc:sldChg chg="modSp add">
        <pc:chgData name="Eleanor Simpson" userId="975f5492-d74c-431c-90fe-9bfc34b8124b" providerId="ADAL" clId="{77D6AEE1-F3CA-47B2-9374-0657A9CA369C}" dt="2019-01-15T14:11:44.222" v="355" actId="13926"/>
        <pc:sldMkLst>
          <pc:docMk/>
          <pc:sldMk cId="3913063551" sldId="397"/>
        </pc:sldMkLst>
        <pc:spChg chg="mod">
          <ac:chgData name="Eleanor Simpson" userId="975f5492-d74c-431c-90fe-9bfc34b8124b" providerId="ADAL" clId="{77D6AEE1-F3CA-47B2-9374-0657A9CA369C}" dt="2019-01-15T14:11:44.222" v="355" actId="13926"/>
          <ac:spMkLst>
            <pc:docMk/>
            <pc:sldMk cId="3913063551" sldId="397"/>
            <ac:spMk id="19" creationId="{5252A847-DE45-4FA3-A1F8-EEBEB845FF8E}"/>
          </ac:spMkLst>
        </pc:spChg>
      </pc:sldChg>
      <pc:sldChg chg="add">
        <pc:chgData name="Eleanor Simpson" userId="975f5492-d74c-431c-90fe-9bfc34b8124b" providerId="ADAL" clId="{77D6AEE1-F3CA-47B2-9374-0657A9CA369C}" dt="2019-01-15T14:11:32.426" v="354"/>
        <pc:sldMkLst>
          <pc:docMk/>
          <pc:sldMk cId="4122630729" sldId="398"/>
        </pc:sldMkLst>
      </pc:sldChg>
      <pc:sldChg chg="modSp add">
        <pc:chgData name="Eleanor Simpson" userId="975f5492-d74c-431c-90fe-9bfc34b8124b" providerId="ADAL" clId="{77D6AEE1-F3CA-47B2-9374-0657A9CA369C}" dt="2019-01-15T14:14:43.060" v="429" actId="20577"/>
        <pc:sldMkLst>
          <pc:docMk/>
          <pc:sldMk cId="3278240988" sldId="399"/>
        </pc:sldMkLst>
        <pc:spChg chg="mod">
          <ac:chgData name="Eleanor Simpson" userId="975f5492-d74c-431c-90fe-9bfc34b8124b" providerId="ADAL" clId="{77D6AEE1-F3CA-47B2-9374-0657A9CA369C}" dt="2019-01-15T14:14:43.060" v="429" actId="20577"/>
          <ac:spMkLst>
            <pc:docMk/>
            <pc:sldMk cId="3278240988" sldId="399"/>
            <ac:spMk id="19" creationId="{5252A847-DE45-4FA3-A1F8-EEBEB845FF8E}"/>
          </ac:spMkLst>
        </pc:spChg>
      </pc:sldChg>
      <pc:sldChg chg="add del">
        <pc:chgData name="Eleanor Simpson" userId="975f5492-d74c-431c-90fe-9bfc34b8124b" providerId="ADAL" clId="{77D6AEE1-F3CA-47B2-9374-0657A9CA369C}" dt="2019-01-15T14:27:24.775" v="451" actId="2696"/>
        <pc:sldMkLst>
          <pc:docMk/>
          <pc:sldMk cId="1909781911" sldId="400"/>
        </pc:sldMkLst>
      </pc:sldChg>
      <pc:sldChg chg="modSp add">
        <pc:chgData name="Eleanor Simpson" userId="975f5492-d74c-431c-90fe-9bfc34b8124b" providerId="ADAL" clId="{77D6AEE1-F3CA-47B2-9374-0657A9CA369C}" dt="2019-01-15T22:56:52.073" v="555" actId="115"/>
        <pc:sldMkLst>
          <pc:docMk/>
          <pc:sldMk cId="1996213180" sldId="401"/>
        </pc:sldMkLst>
        <pc:spChg chg="mod">
          <ac:chgData name="Eleanor Simpson" userId="975f5492-d74c-431c-90fe-9bfc34b8124b" providerId="ADAL" clId="{77D6AEE1-F3CA-47B2-9374-0657A9CA369C}" dt="2019-01-15T22:56:52.073" v="555" actId="115"/>
          <ac:spMkLst>
            <pc:docMk/>
            <pc:sldMk cId="1996213180" sldId="401"/>
            <ac:spMk id="19" creationId="{5252A847-DE45-4FA3-A1F8-EEBEB845FF8E}"/>
          </ac:spMkLst>
        </pc:spChg>
      </pc:sldChg>
      <pc:sldChg chg="modSp add ord">
        <pc:chgData name="Eleanor Simpson" userId="975f5492-d74c-431c-90fe-9bfc34b8124b" providerId="ADAL" clId="{77D6AEE1-F3CA-47B2-9374-0657A9CA369C}" dt="2019-01-15T14:30:59.046" v="553" actId="6549"/>
        <pc:sldMkLst>
          <pc:docMk/>
          <pc:sldMk cId="2021699585" sldId="402"/>
        </pc:sldMkLst>
        <pc:spChg chg="mod">
          <ac:chgData name="Eleanor Simpson" userId="975f5492-d74c-431c-90fe-9bfc34b8124b" providerId="ADAL" clId="{77D6AEE1-F3CA-47B2-9374-0657A9CA369C}" dt="2019-01-15T14:30:59.046" v="553" actId="6549"/>
          <ac:spMkLst>
            <pc:docMk/>
            <pc:sldMk cId="2021699585" sldId="402"/>
            <ac:spMk id="19" creationId="{5252A847-DE45-4FA3-A1F8-EEBEB845FF8E}"/>
          </ac:spMkLst>
        </pc:spChg>
      </pc:sldChg>
      <pc:sldChg chg="add">
        <pc:chgData name="Eleanor Simpson" userId="975f5492-d74c-431c-90fe-9bfc34b8124b" providerId="ADAL" clId="{77D6AEE1-F3CA-47B2-9374-0657A9CA369C}" dt="2019-01-15T14:19:07.250" v="450"/>
        <pc:sldMkLst>
          <pc:docMk/>
          <pc:sldMk cId="3870922690" sldId="403"/>
        </pc:sldMkLst>
      </pc:sldChg>
      <pc:sldChg chg="add">
        <pc:chgData name="Eleanor Simpson" userId="975f5492-d74c-431c-90fe-9bfc34b8124b" providerId="ADAL" clId="{77D6AEE1-F3CA-47B2-9374-0657A9CA369C}" dt="2019-01-15T14:30:54.724" v="552"/>
        <pc:sldMkLst>
          <pc:docMk/>
          <pc:sldMk cId="2677862830" sldId="40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20/01/2020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20/01/2020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20/01/2020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20/01/2020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5.7"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classroomsecrets.co.uk/recognising-speech-year-4-speech-free-resource-pack" TargetMode="External"/><Relationship Id="rId4" Type="http://schemas.openxmlformats.org/officeDocument/2006/relationships/hyperlink" Target="https://classroomsecrets.co.uk/search/?fwp_topic=gps-scheme-of-work"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39077" y="6454317"/>
            <a:ext cx="1220074" cy="403587"/>
            <a:chOff x="47623" y="6454317"/>
            <a:chExt cx="1220074"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47623" y="6688627"/>
              <a:ext cx="122007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2020</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6" name="Rectangle 5">
            <a:extLst>
              <a:ext uri="{FF2B5EF4-FFF2-40B4-BE49-F238E27FC236}">
                <a16:creationId xmlns:a16="http://schemas.microsoft.com/office/drawing/2014/main" id="{F6C2DF1C-1052-4E85-B4FB-01535AC21B9A}"/>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3"/>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7" name="Picture 6">
            <a:extLst>
              <a:ext uri="{FF2B5EF4-FFF2-40B4-BE49-F238E27FC236}">
                <a16:creationId xmlns:a16="http://schemas.microsoft.com/office/drawing/2014/main" id="{9106242C-0EA9-4C54-AD67-57C807A5AB24}"/>
              </a:ext>
            </a:extLst>
          </p:cNvPr>
          <p:cNvPicPr>
            <a:picLocks noChangeAspect="1"/>
          </p:cNvPicPr>
          <p:nvPr/>
        </p:nvPicPr>
        <p:blipFill rotWithShape="1">
          <a:blip r:embed="rId4">
            <a:extLst>
              <a:ext uri="{28A0092B-C50C-407E-A947-70E740481C1C}">
                <a14:useLocalDpi xmlns:a14="http://schemas.microsoft.com/office/drawing/2010/main" val="0"/>
              </a:ext>
            </a:extLst>
          </a:blip>
          <a:srcRect t="23856" b="32998"/>
          <a:stretch/>
        </p:blipFill>
        <p:spPr>
          <a:xfrm>
            <a:off x="793488" y="762000"/>
            <a:ext cx="7557025" cy="2305050"/>
          </a:xfrm>
          <a:prstGeom prst="rect">
            <a:avLst/>
          </a:prstGeom>
        </p:spPr>
      </p:pic>
    </p:spTree>
    <p:extLst>
      <p:ext uri="{BB962C8B-B14F-4D97-AF65-F5344CB8AC3E}">
        <p14:creationId xmlns:p14="http://schemas.microsoft.com/office/powerpoint/2010/main" val="2862352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Underline the words which are not being spoken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b="1" dirty="0">
              <a:solidFill>
                <a:schemeClr val="tx1"/>
              </a:solidFill>
              <a:latin typeface="Century Gothic" panose="020B0502020202020204" pitchFamily="34" charset="0"/>
            </a:endParaRPr>
          </a:p>
          <a:p>
            <a:pPr lvl="0" defTabSz="685800">
              <a:defRPr/>
            </a:pPr>
            <a:r>
              <a:rPr lang="en-GB" sz="3200" b="1" dirty="0">
                <a:solidFill>
                  <a:schemeClr val="tx1"/>
                </a:solidFill>
                <a:latin typeface="Century Gothic" panose="020B0502020202020204" pitchFamily="34" charset="0"/>
              </a:rPr>
              <a:t>“I really miss her,” </a:t>
            </a:r>
            <a:r>
              <a:rPr lang="en-GB" sz="3200" b="1" u="sng" dirty="0">
                <a:solidFill>
                  <a:srgbClr val="FF0000"/>
                </a:solidFill>
                <a:latin typeface="Century Gothic" panose="020B0502020202020204" pitchFamily="34" charset="0"/>
              </a:rPr>
              <a:t>sobbed Milly as she looked at a photo of her lost cat</a:t>
            </a:r>
            <a:r>
              <a:rPr lang="en-GB" sz="3200" b="1" dirty="0">
                <a:solidFill>
                  <a:schemeClr val="tx1"/>
                </a:solidFill>
                <a:latin typeface="Century Gothic" panose="020B0502020202020204" pitchFamily="34" charset="0"/>
              </a:rPr>
              <a:t>.</a:t>
            </a:r>
          </a:p>
        </p:txBody>
      </p:sp>
      <p:grpSp>
        <p:nvGrpSpPr>
          <p:cNvPr id="6" name="Group 5">
            <a:extLst>
              <a:ext uri="{FF2B5EF4-FFF2-40B4-BE49-F238E27FC236}">
                <a16:creationId xmlns:a16="http://schemas.microsoft.com/office/drawing/2014/main" id="{BA44DCB5-733C-4E33-81CD-5C8734981E68}"/>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206E4DBC-5A2E-4985-B391-2AEC9C1BB20F}"/>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A15AC8EC-D00C-45D2-BE66-92F27AABC0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181265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Highlight the words and punctuation that indicate speech in the passage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Mr Smith asked if they knew anything about the incident in the playground.</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“Sorry sir, we didn’t see what happened,” insisted the children.</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teacher was not convinced.</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“Well the window didn’t break all by itself,” he muttered.</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He told everyone to go back inside while they cleared up all the broken glass.</a:t>
            </a:r>
          </a:p>
        </p:txBody>
      </p:sp>
      <p:grpSp>
        <p:nvGrpSpPr>
          <p:cNvPr id="6" name="Group 5">
            <a:extLst>
              <a:ext uri="{FF2B5EF4-FFF2-40B4-BE49-F238E27FC236}">
                <a16:creationId xmlns:a16="http://schemas.microsoft.com/office/drawing/2014/main" id="{77462215-18EF-4384-A3A4-A074E5A4F259}"/>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C56AB3EA-4295-49F2-8314-EA508043103C}"/>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188A744A-56A8-44A4-8063-03CC48DF8E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913063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Highlight the words and punctuation that indicate speech in the passage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Mr Smith </a:t>
            </a:r>
            <a:r>
              <a:rPr lang="en-GB" sz="2000" b="1" dirty="0">
                <a:solidFill>
                  <a:srgbClr val="FF0000"/>
                </a:solidFill>
                <a:highlight>
                  <a:srgbClr val="FFFF00"/>
                </a:highlight>
                <a:latin typeface="Century Gothic" panose="020B0502020202020204" pitchFamily="34" charset="0"/>
              </a:rPr>
              <a:t>asked</a:t>
            </a:r>
            <a:r>
              <a:rPr lang="en-GB" sz="2000" b="1" dirty="0">
                <a:solidFill>
                  <a:schemeClr val="tx1"/>
                </a:solidFill>
                <a:latin typeface="Century Gothic" panose="020B0502020202020204" pitchFamily="34" charset="0"/>
              </a:rPr>
              <a:t> if they knew anything about the incident in the playground.</a:t>
            </a:r>
          </a:p>
          <a:p>
            <a:endParaRPr lang="en-GB" sz="2000" b="1" dirty="0">
              <a:solidFill>
                <a:schemeClr val="tx1"/>
              </a:solidFill>
              <a:latin typeface="Century Gothic" panose="020B0502020202020204" pitchFamily="34" charset="0"/>
            </a:endParaRPr>
          </a:p>
          <a:p>
            <a:r>
              <a:rPr lang="en-GB" sz="2000" b="1" dirty="0">
                <a:solidFill>
                  <a:srgbClr val="FF0000"/>
                </a:solidFill>
                <a:highlight>
                  <a:srgbClr val="FFFF00"/>
                </a:highlight>
                <a:latin typeface="Century Gothic" panose="020B0502020202020204" pitchFamily="34" charset="0"/>
              </a:rPr>
              <a:t>“</a:t>
            </a:r>
            <a:r>
              <a:rPr lang="en-GB" sz="2000" b="1" dirty="0">
                <a:solidFill>
                  <a:schemeClr val="tx1"/>
                </a:solidFill>
                <a:latin typeface="Century Gothic" panose="020B0502020202020204" pitchFamily="34" charset="0"/>
              </a:rPr>
              <a:t>Sorry sir, we didn’t see what happened,</a:t>
            </a:r>
            <a:r>
              <a:rPr lang="en-GB" sz="2000" b="1" dirty="0">
                <a:solidFill>
                  <a:srgbClr val="FF0000"/>
                </a:solidFill>
                <a:highlight>
                  <a:srgbClr val="FFFF00"/>
                </a:highlight>
                <a:latin typeface="Century Gothic" panose="020B0502020202020204" pitchFamily="34" charset="0"/>
              </a:rPr>
              <a:t>”</a:t>
            </a:r>
            <a:r>
              <a:rPr lang="en-GB" sz="2000" b="1" dirty="0">
                <a:solidFill>
                  <a:srgbClr val="FF0000"/>
                </a:solidFill>
                <a:latin typeface="Century Gothic" panose="020B0502020202020204" pitchFamily="34" charset="0"/>
              </a:rPr>
              <a:t> </a:t>
            </a:r>
            <a:r>
              <a:rPr lang="en-GB" sz="2000" b="1" dirty="0">
                <a:solidFill>
                  <a:srgbClr val="FF0000"/>
                </a:solidFill>
                <a:highlight>
                  <a:srgbClr val="FFFF00"/>
                </a:highlight>
                <a:latin typeface="Century Gothic" panose="020B0502020202020204" pitchFamily="34" charset="0"/>
              </a:rPr>
              <a:t>insisted</a:t>
            </a:r>
            <a:r>
              <a:rPr lang="en-GB" sz="2000" b="1" dirty="0">
                <a:solidFill>
                  <a:srgbClr val="FF0000"/>
                </a:solidFill>
                <a:latin typeface="Century Gothic" panose="020B0502020202020204" pitchFamily="34" charset="0"/>
              </a:rPr>
              <a:t> </a:t>
            </a:r>
            <a:r>
              <a:rPr lang="en-GB" sz="2000" b="1" dirty="0">
                <a:solidFill>
                  <a:schemeClr val="tx1"/>
                </a:solidFill>
                <a:latin typeface="Century Gothic" panose="020B0502020202020204" pitchFamily="34" charset="0"/>
              </a:rPr>
              <a:t>the children.</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teacher was not convinced.</a:t>
            </a:r>
          </a:p>
          <a:p>
            <a:endParaRPr lang="en-GB" sz="2000" b="1" dirty="0">
              <a:solidFill>
                <a:schemeClr val="tx1"/>
              </a:solidFill>
              <a:latin typeface="Century Gothic" panose="020B0502020202020204" pitchFamily="34" charset="0"/>
            </a:endParaRPr>
          </a:p>
          <a:p>
            <a:r>
              <a:rPr lang="en-GB" sz="2000" b="1" dirty="0">
                <a:solidFill>
                  <a:srgbClr val="FF0000"/>
                </a:solidFill>
                <a:highlight>
                  <a:srgbClr val="FFFF00"/>
                </a:highlight>
                <a:latin typeface="Century Gothic" panose="020B0502020202020204" pitchFamily="34" charset="0"/>
              </a:rPr>
              <a:t>“</a:t>
            </a:r>
            <a:r>
              <a:rPr lang="en-GB" sz="2000" b="1" dirty="0">
                <a:solidFill>
                  <a:schemeClr val="tx1"/>
                </a:solidFill>
                <a:latin typeface="Century Gothic" panose="020B0502020202020204" pitchFamily="34" charset="0"/>
              </a:rPr>
              <a:t>Well the window didn’t break all by itself,</a:t>
            </a:r>
            <a:r>
              <a:rPr lang="en-GB" sz="2000" b="1" dirty="0">
                <a:solidFill>
                  <a:srgbClr val="FF0000"/>
                </a:solidFill>
                <a:highlight>
                  <a:srgbClr val="FFFF00"/>
                </a:highlight>
                <a:latin typeface="Century Gothic" panose="020B0502020202020204" pitchFamily="34" charset="0"/>
              </a:rPr>
              <a:t>”</a:t>
            </a:r>
            <a:r>
              <a:rPr lang="en-GB" sz="2000" b="1" dirty="0">
                <a:solidFill>
                  <a:schemeClr val="tx1"/>
                </a:solidFill>
                <a:latin typeface="Century Gothic" panose="020B0502020202020204" pitchFamily="34" charset="0"/>
              </a:rPr>
              <a:t> he </a:t>
            </a:r>
            <a:r>
              <a:rPr lang="en-GB" sz="2000" b="1" dirty="0">
                <a:solidFill>
                  <a:srgbClr val="FF0000"/>
                </a:solidFill>
                <a:highlight>
                  <a:srgbClr val="FFFF00"/>
                </a:highlight>
                <a:latin typeface="Century Gothic" panose="020B0502020202020204" pitchFamily="34" charset="0"/>
              </a:rPr>
              <a:t>muttered</a:t>
            </a:r>
            <a:r>
              <a:rPr lang="en-GB" sz="2000" b="1" dirty="0">
                <a:solidFill>
                  <a:schemeClr val="tx1"/>
                </a:solidFill>
                <a:latin typeface="Century Gothic" panose="020B0502020202020204" pitchFamily="34" charset="0"/>
              </a:rPr>
              <a:t>.</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He </a:t>
            </a:r>
            <a:r>
              <a:rPr lang="en-GB" sz="2000" b="1" dirty="0">
                <a:solidFill>
                  <a:srgbClr val="FF0000"/>
                </a:solidFill>
                <a:highlight>
                  <a:srgbClr val="FFFF00"/>
                </a:highlight>
                <a:latin typeface="Century Gothic" panose="020B0502020202020204" pitchFamily="34" charset="0"/>
              </a:rPr>
              <a:t>told</a:t>
            </a:r>
            <a:r>
              <a:rPr lang="en-GB" sz="2000" b="1" dirty="0">
                <a:solidFill>
                  <a:schemeClr val="tx1"/>
                </a:solidFill>
                <a:latin typeface="Century Gothic" panose="020B0502020202020204" pitchFamily="34" charset="0"/>
              </a:rPr>
              <a:t> everyone to go back inside while they cleared up all the broken glass.</a:t>
            </a:r>
          </a:p>
        </p:txBody>
      </p:sp>
      <p:grpSp>
        <p:nvGrpSpPr>
          <p:cNvPr id="6" name="Group 5">
            <a:extLst>
              <a:ext uri="{FF2B5EF4-FFF2-40B4-BE49-F238E27FC236}">
                <a16:creationId xmlns:a16="http://schemas.microsoft.com/office/drawing/2014/main" id="{A0CF809E-4527-4E1C-A88D-F73BA6372F7F}"/>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902B6B87-6307-4B92-A75A-F3E84980D657}"/>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D46DF225-2326-4800-BE32-3B9C89DE61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4122630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Highlight the indirect speech in the passage below. Explain how you know.</a:t>
            </a:r>
            <a:endParaRPr lang="en-GB" sz="2000" b="1" dirty="0">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lnSpc>
                <a:spcPct val="150000"/>
              </a:lnSpc>
              <a:defRPr/>
            </a:pPr>
            <a:r>
              <a:rPr lang="en-GB" sz="2000" b="1" dirty="0">
                <a:solidFill>
                  <a:schemeClr val="tx1"/>
                </a:solidFill>
                <a:latin typeface="Century Gothic" panose="020B0502020202020204" pitchFamily="34" charset="0"/>
              </a:rPr>
              <a:t>They looked around at the bleak, snowy hillside and wondered how they were going to find their way back home. The staff at the hotel had suggested that they stay indoors today as the weather forecast was bad. Now they wished that they had listened to them.</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2" name="Group 11">
            <a:extLst>
              <a:ext uri="{FF2B5EF4-FFF2-40B4-BE49-F238E27FC236}">
                <a16:creationId xmlns:a16="http://schemas.microsoft.com/office/drawing/2014/main" id="{B3C78644-0670-4F6B-BC0E-659522E805D8}"/>
              </a:ext>
            </a:extLst>
          </p:cNvPr>
          <p:cNvGrpSpPr/>
          <p:nvPr/>
        </p:nvGrpSpPr>
        <p:grpSpPr>
          <a:xfrm>
            <a:off x="42985" y="6454317"/>
            <a:ext cx="1216166" cy="403587"/>
            <a:chOff x="51531" y="6454317"/>
            <a:chExt cx="1216166" cy="403587"/>
          </a:xfrm>
        </p:grpSpPr>
        <p:sp>
          <p:nvSpPr>
            <p:cNvPr id="13" name="TextBox 8">
              <a:extLst>
                <a:ext uri="{FF2B5EF4-FFF2-40B4-BE49-F238E27FC236}">
                  <a16:creationId xmlns:a16="http://schemas.microsoft.com/office/drawing/2014/main" id="{A3221509-8C04-42E6-ACA9-2F4859F96BE4}"/>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14" name="Picture 13" descr="A close up of a sign&#10;&#10;Description generated with high confidence">
              <a:extLst>
                <a:ext uri="{FF2B5EF4-FFF2-40B4-BE49-F238E27FC236}">
                  <a16:creationId xmlns:a16="http://schemas.microsoft.com/office/drawing/2014/main" id="{B87FF1E1-BB9A-4E6D-B0F0-1EB8FAB0F8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10986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Highlight the indirect speech in the passage below. Explain how you know.</a:t>
            </a:r>
            <a:endParaRPr lang="en-GB" sz="2000" b="1" dirty="0">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lnSpc>
                <a:spcPct val="150000"/>
              </a:lnSpc>
              <a:defRPr/>
            </a:pPr>
            <a:r>
              <a:rPr lang="en-GB" sz="2000" b="1" dirty="0">
                <a:solidFill>
                  <a:schemeClr val="tx1"/>
                </a:solidFill>
                <a:latin typeface="Century Gothic" panose="020B0502020202020204" pitchFamily="34" charset="0"/>
              </a:rPr>
              <a:t>They looked around at the bleak, snowy hillside and wondered how they were going to find their way back home. The staff at the hotel had suggested that they stay indoors today as the weather forecast was bad. Now they wished that they had listened to them.</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The verb ‘suggested’ indicates that…</a:t>
            </a: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2" name="Group 11">
            <a:extLst>
              <a:ext uri="{FF2B5EF4-FFF2-40B4-BE49-F238E27FC236}">
                <a16:creationId xmlns:a16="http://schemas.microsoft.com/office/drawing/2014/main" id="{B3C78644-0670-4F6B-BC0E-659522E805D8}"/>
              </a:ext>
            </a:extLst>
          </p:cNvPr>
          <p:cNvGrpSpPr/>
          <p:nvPr/>
        </p:nvGrpSpPr>
        <p:grpSpPr>
          <a:xfrm>
            <a:off x="42985" y="6454317"/>
            <a:ext cx="1216166" cy="403587"/>
            <a:chOff x="51531" y="6454317"/>
            <a:chExt cx="1216166" cy="403587"/>
          </a:xfrm>
        </p:grpSpPr>
        <p:sp>
          <p:nvSpPr>
            <p:cNvPr id="13" name="TextBox 8">
              <a:extLst>
                <a:ext uri="{FF2B5EF4-FFF2-40B4-BE49-F238E27FC236}">
                  <a16:creationId xmlns:a16="http://schemas.microsoft.com/office/drawing/2014/main" id="{A3221509-8C04-42E6-ACA9-2F4859F96BE4}"/>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14" name="Picture 13" descr="A close up of a sign&#10;&#10;Description generated with high confidence">
              <a:extLst>
                <a:ext uri="{FF2B5EF4-FFF2-40B4-BE49-F238E27FC236}">
                  <a16:creationId xmlns:a16="http://schemas.microsoft.com/office/drawing/2014/main" id="{B87FF1E1-BB9A-4E6D-B0F0-1EB8FAB0F8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927666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defTabSz="514350">
              <a:defRPr/>
            </a:pPr>
            <a:r>
              <a:rPr lang="en-GB" sz="2000" b="1" dirty="0">
                <a:solidFill>
                  <a:schemeClr val="tx1"/>
                </a:solidFill>
                <a:latin typeface="Century Gothic" panose="020B0502020202020204" pitchFamily="34" charset="0"/>
              </a:rPr>
              <a:t>Highlight the indirect speech in the passage below. Explain how you know.</a:t>
            </a:r>
          </a:p>
          <a:p>
            <a:pPr lvl="0" defTabSz="514350">
              <a:defRPr/>
            </a:pPr>
            <a:endParaRPr lang="en-GB" sz="2000" b="1" dirty="0">
              <a:solidFill>
                <a:schemeClr val="tx1"/>
              </a:solidFill>
              <a:latin typeface="Century Gothic" panose="020B0502020202020204" pitchFamily="34" charset="0"/>
            </a:endParaRPr>
          </a:p>
          <a:p>
            <a:pPr lvl="0" defTabSz="514350">
              <a:lnSpc>
                <a:spcPct val="150000"/>
              </a:lnSpc>
              <a:defRPr/>
            </a:pPr>
            <a:r>
              <a:rPr lang="en-GB" sz="2000" b="1" dirty="0">
                <a:solidFill>
                  <a:schemeClr val="tx1"/>
                </a:solidFill>
                <a:latin typeface="Century Gothic" panose="020B0502020202020204" pitchFamily="34" charset="0"/>
              </a:rPr>
              <a:t>They looked around at the bleak, snowy hillside and wondered how they were going to find their way back home. The staff at the hotel had suggested that they stay indoors today as the weather forecast was bad. Now they wished that they had listened to them.</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defTabSz="514350">
              <a:defRPr/>
            </a:pPr>
            <a:r>
              <a:rPr lang="en-GB" sz="2000" b="1" dirty="0">
                <a:solidFill>
                  <a:srgbClr val="FF0000"/>
                </a:solidFill>
                <a:latin typeface="Century Gothic" panose="020B0502020202020204" pitchFamily="34" charset="0"/>
              </a:rPr>
              <a:t>The verb ‘suggested’ indicates that the words ‘stay indoors today as the weather forecast was bad’ were spoken.</a:t>
            </a:r>
          </a:p>
          <a:p>
            <a:pPr defTabSz="514350">
              <a:defRPr/>
            </a:pPr>
            <a:endParaRPr lang="en-GB" sz="2000" b="1" dirty="0">
              <a:solidFill>
                <a:srgbClr val="FF0000"/>
              </a:solidFill>
              <a:latin typeface="Century Gothic" panose="020B0502020202020204" pitchFamily="34" charset="0"/>
            </a:endParaRPr>
          </a:p>
          <a:p>
            <a:pPr defTabSz="514350">
              <a:defRPr/>
            </a:pPr>
            <a:endParaRPr lang="en-GB" sz="2000" b="1" dirty="0">
              <a:solidFill>
                <a:srgbClr val="FF0000"/>
              </a:solidFill>
              <a:latin typeface="Century Gothic" panose="020B0502020202020204" pitchFamily="34" charset="0"/>
            </a:endParaRPr>
          </a:p>
          <a:p>
            <a:pPr defTabSz="514350">
              <a:defRPr/>
            </a:pPr>
            <a:endParaRPr lang="en-GB" sz="2000" b="1" dirty="0">
              <a:solidFill>
                <a:srgbClr val="FF0000"/>
              </a:solidFill>
              <a:latin typeface="Century Gothic" panose="020B0502020202020204" pitchFamily="34" charset="0"/>
            </a:endParaRPr>
          </a:p>
          <a:p>
            <a:pPr defTabSz="514350">
              <a:defRPr/>
            </a:pPr>
            <a:endParaRPr lang="en-GB" sz="2000" b="1" dirty="0">
              <a:solidFill>
                <a:srgbClr val="FF0000"/>
              </a:solidFill>
              <a:latin typeface="Century Gothic" panose="020B0502020202020204" pitchFamily="34" charset="0"/>
            </a:endParaRPr>
          </a:p>
          <a:p>
            <a:pPr defTabSz="514350">
              <a:defRPr/>
            </a:pPr>
            <a:endParaRPr lang="en-GB" sz="2000" b="1" dirty="0">
              <a:solidFill>
                <a:srgbClr val="FF0000"/>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spTree>
    <p:extLst>
      <p:ext uri="{BB962C8B-B14F-4D97-AF65-F5344CB8AC3E}">
        <p14:creationId xmlns:p14="http://schemas.microsoft.com/office/powerpoint/2010/main" val="3278240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a:t>
            </a:r>
            <a:r>
              <a:rPr lang="en-GB" sz="2000" b="1">
                <a:solidFill>
                  <a:schemeClr val="tx1"/>
                </a:solidFill>
                <a:latin typeface="Century Gothic" panose="020B0502020202020204" pitchFamily="34" charset="0"/>
              </a:rPr>
              <a:t>different types of </a:t>
            </a:r>
            <a:r>
              <a:rPr lang="en-GB" sz="2000" b="1" dirty="0">
                <a:solidFill>
                  <a:schemeClr val="tx1"/>
                </a:solidFill>
                <a:latin typeface="Century Gothic" panose="020B0502020202020204" pitchFamily="34" charset="0"/>
              </a:rPr>
              <a:t>speech in </a:t>
            </a:r>
            <a:r>
              <a:rPr lang="en-GB" sz="2000" b="1">
                <a:solidFill>
                  <a:schemeClr val="tx1"/>
                </a:solidFill>
                <a:latin typeface="Century Gothic" panose="020B0502020202020204" pitchFamily="34" charset="0"/>
              </a:rPr>
              <a:t>the sentences </a:t>
            </a:r>
            <a:r>
              <a:rPr lang="en-GB" sz="2000" b="1" dirty="0">
                <a:solidFill>
                  <a:schemeClr val="tx1"/>
                </a:solidFill>
                <a:latin typeface="Century Gothic" panose="020B0502020202020204" pitchFamily="34" charset="0"/>
              </a:rPr>
              <a:t>below.</a:t>
            </a:r>
          </a:p>
          <a:p>
            <a:endParaRPr lang="en-GB" sz="2000" b="1" dirty="0">
              <a:solidFill>
                <a:schemeClr val="tx1"/>
              </a:solidFill>
              <a:latin typeface="Century Gothic" panose="020B0502020202020204" pitchFamily="34" charset="0"/>
            </a:endParaRPr>
          </a:p>
          <a:p>
            <a:pPr>
              <a:lnSpc>
                <a:spcPct val="150000"/>
              </a:lnSpc>
            </a:pPr>
            <a:r>
              <a:rPr lang="en-GB" sz="2000" b="1" dirty="0">
                <a:solidFill>
                  <a:schemeClr val="tx1"/>
                </a:solidFill>
                <a:latin typeface="Century Gothic" panose="020B0502020202020204" pitchFamily="34" charset="0"/>
              </a:rPr>
              <a:t>“All hands on deck!” hollered the pirate captain to his motley crew as they approached the enemy ship. Even though he had told them to prepare for battle, most of the sailors were asleep and were not ready to jump on board the other vessel and fight for the loot.</a:t>
            </a:r>
          </a:p>
        </p:txBody>
      </p:sp>
      <p:grpSp>
        <p:nvGrpSpPr>
          <p:cNvPr id="9" name="Group 8">
            <a:extLst>
              <a:ext uri="{FF2B5EF4-FFF2-40B4-BE49-F238E27FC236}">
                <a16:creationId xmlns:a16="http://schemas.microsoft.com/office/drawing/2014/main" id="{5EA721C7-B15F-41A3-B828-F4DD00B61E8C}"/>
              </a:ext>
            </a:extLst>
          </p:cNvPr>
          <p:cNvGrpSpPr/>
          <p:nvPr/>
        </p:nvGrpSpPr>
        <p:grpSpPr>
          <a:xfrm>
            <a:off x="42985" y="6454317"/>
            <a:ext cx="1216166" cy="403587"/>
            <a:chOff x="51531" y="6454317"/>
            <a:chExt cx="1216166" cy="403587"/>
          </a:xfrm>
        </p:grpSpPr>
        <p:sp>
          <p:nvSpPr>
            <p:cNvPr id="10" name="TextBox 8">
              <a:extLst>
                <a:ext uri="{FF2B5EF4-FFF2-40B4-BE49-F238E27FC236}">
                  <a16:creationId xmlns:a16="http://schemas.microsoft.com/office/drawing/2014/main" id="{B3CCBBA1-A22E-4CD6-B1D2-5EA93D49374B}"/>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D46F0ECB-C05E-4487-A1B0-3BD9CBB464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636014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different types of speech in the sentences below.</a:t>
            </a:r>
          </a:p>
          <a:p>
            <a:endParaRPr lang="en-GB" sz="2000" b="1" dirty="0">
              <a:solidFill>
                <a:schemeClr val="tx1"/>
              </a:solidFill>
              <a:latin typeface="Century Gothic" panose="020B0502020202020204" pitchFamily="34" charset="0"/>
            </a:endParaRPr>
          </a:p>
          <a:p>
            <a:pPr>
              <a:lnSpc>
                <a:spcPct val="150000"/>
              </a:lnSpc>
            </a:pPr>
            <a:r>
              <a:rPr lang="en-GB" sz="2000" b="1" dirty="0">
                <a:solidFill>
                  <a:schemeClr val="tx1"/>
                </a:solidFill>
                <a:latin typeface="Century Gothic" panose="020B0502020202020204" pitchFamily="34" charset="0"/>
              </a:rPr>
              <a:t>“</a:t>
            </a:r>
            <a:r>
              <a:rPr lang="en-GB" sz="2000" b="1" u="sng" dirty="0">
                <a:solidFill>
                  <a:srgbClr val="FF0000"/>
                </a:solidFill>
                <a:latin typeface="Century Gothic" panose="020B0502020202020204" pitchFamily="34" charset="0"/>
              </a:rPr>
              <a:t>All hands on deck</a:t>
            </a:r>
            <a:r>
              <a:rPr lang="en-GB" sz="2000" b="1" dirty="0">
                <a:solidFill>
                  <a:schemeClr val="tx1"/>
                </a:solidFill>
                <a:latin typeface="Century Gothic" panose="020B0502020202020204" pitchFamily="34" charset="0"/>
              </a:rPr>
              <a:t>!” hollered the pirate captain to his motley crew as they approached the enemy ship. Even though he had told them to </a:t>
            </a:r>
            <a:r>
              <a:rPr lang="en-GB" sz="2000" b="1" u="sng" dirty="0">
                <a:solidFill>
                  <a:srgbClr val="FF0000"/>
                </a:solidFill>
                <a:latin typeface="Century Gothic" panose="020B0502020202020204" pitchFamily="34" charset="0"/>
              </a:rPr>
              <a:t>prepare for battle</a:t>
            </a:r>
            <a:r>
              <a:rPr lang="en-GB" sz="2000" b="1" dirty="0">
                <a:solidFill>
                  <a:schemeClr val="tx1"/>
                </a:solidFill>
                <a:latin typeface="Century Gothic" panose="020B0502020202020204" pitchFamily="34" charset="0"/>
              </a:rPr>
              <a:t>, most of the sailors were asleep and were not ready to jump on board the other vessel and fight for the loot.</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9924E459-FAFA-4C02-9451-9F0B20C2454F}"/>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329186DB-B7C2-45C8-AD91-D6A08DB360FF}"/>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E608B617-0958-4CBC-8BF3-9A7AE8A681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1996213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Does the passage below suggest that Mrs Smith has spoken to the children? Explain how you know.</a:t>
            </a:r>
          </a:p>
          <a:p>
            <a:endParaRPr lang="en-GB" sz="2000" b="1" dirty="0">
              <a:solidFill>
                <a:schemeClr val="tx1"/>
              </a:solidFill>
              <a:latin typeface="Century Gothic" panose="020B0502020202020204" pitchFamily="34" charset="0"/>
            </a:endParaRPr>
          </a:p>
          <a:p>
            <a:pPr>
              <a:lnSpc>
                <a:spcPct val="150000"/>
              </a:lnSpc>
            </a:pPr>
            <a:r>
              <a:rPr lang="en-GB" sz="2000" b="1" dirty="0">
                <a:solidFill>
                  <a:schemeClr val="tx1"/>
                </a:solidFill>
                <a:latin typeface="Century Gothic" panose="020B0502020202020204" pitchFamily="34" charset="0"/>
              </a:rPr>
              <a:t>Mrs Smith’s class were going on a trip today. She was very relieved to see that all the children came to school in their wellies and raincoats, prepared for all the wet activities they would be doing at the wildlife park.</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8DFBC1BB-4FB7-4A7B-8AAC-0095CEC35585}"/>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75ECCC7B-2E4A-4D97-9173-971C32D8A0A0}"/>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0E867C6E-5783-49EC-B2AC-C196511133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2021699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Does the passage below suggest that Mrs Smith has spoken to the children? Explain how you know.</a:t>
            </a:r>
          </a:p>
          <a:p>
            <a:endParaRPr lang="en-GB" sz="2000" b="1" dirty="0">
              <a:solidFill>
                <a:schemeClr val="tx1"/>
              </a:solidFill>
              <a:latin typeface="Century Gothic" panose="020B0502020202020204" pitchFamily="34" charset="0"/>
            </a:endParaRPr>
          </a:p>
          <a:p>
            <a:pPr>
              <a:lnSpc>
                <a:spcPct val="150000"/>
              </a:lnSpc>
            </a:pPr>
            <a:r>
              <a:rPr lang="en-GB" sz="2000" b="1" dirty="0">
                <a:solidFill>
                  <a:schemeClr val="tx1"/>
                </a:solidFill>
                <a:latin typeface="Century Gothic" panose="020B0502020202020204" pitchFamily="34" charset="0"/>
              </a:rPr>
              <a:t>Mrs Smith’s class were going on a trip today. She was very relieved to see that all the children came to school in their wellies and raincoats, prepared for all the wet activities they would be doing at the wildlife park.</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Yes, the passage does suggest that Mrs Smith has spoken to the children because…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9" name="Group 8">
            <a:extLst>
              <a:ext uri="{FF2B5EF4-FFF2-40B4-BE49-F238E27FC236}">
                <a16:creationId xmlns:a16="http://schemas.microsoft.com/office/drawing/2014/main" id="{FC0E0BB1-E920-4E2C-8140-34F74C25BADA}"/>
              </a:ext>
            </a:extLst>
          </p:cNvPr>
          <p:cNvGrpSpPr/>
          <p:nvPr/>
        </p:nvGrpSpPr>
        <p:grpSpPr>
          <a:xfrm>
            <a:off x="42985" y="6454317"/>
            <a:ext cx="1216166" cy="403587"/>
            <a:chOff x="51531" y="6454317"/>
            <a:chExt cx="1216166" cy="403587"/>
          </a:xfrm>
        </p:grpSpPr>
        <p:sp>
          <p:nvSpPr>
            <p:cNvPr id="10" name="TextBox 8">
              <a:extLst>
                <a:ext uri="{FF2B5EF4-FFF2-40B4-BE49-F238E27FC236}">
                  <a16:creationId xmlns:a16="http://schemas.microsoft.com/office/drawing/2014/main" id="{16DDAA19-E4E2-4CA0-9C95-9F80FE955007}"/>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6DD6373-8C75-4B2B-8F8A-7C04F85793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2677862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42985" y="6454317"/>
            <a:ext cx="1216166" cy="403587"/>
            <a:chOff x="51531" y="6454317"/>
            <a:chExt cx="1216166"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2 – Speech – Recognising Speech</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marL="0" lvl="1" fontAlgn="base">
              <a:lnSpc>
                <a:spcPct val="100000"/>
              </a:lnSpc>
              <a:spcAft>
                <a:spcPts val="0"/>
              </a:spcAft>
            </a:pPr>
            <a:r>
              <a:rPr lang="en-US" sz="1200" b="1" dirty="0">
                <a:solidFill>
                  <a:schemeClr val="tx1"/>
                </a:solidFill>
                <a:latin typeface="Century Gothic" panose="020B0502020202020204" pitchFamily="34" charset="0"/>
              </a:rPr>
              <a:t>English Year 4: (4G5.7)</a:t>
            </a:r>
            <a:r>
              <a:rPr lang="en-US" sz="1200" b="1" dirty="0">
                <a:latin typeface="Century Gothic" panose="020B0502020202020204" pitchFamily="34" charset="0"/>
              </a:rPr>
              <a:t> </a:t>
            </a:r>
            <a:r>
              <a:rPr lang="en-US" sz="1200" b="1" dirty="0">
                <a:latin typeface="Century Gothic" panose="020B0502020202020204" pitchFamily="34" charset="0"/>
                <a:hlinkClick r:id="rId3"/>
              </a:rPr>
              <a:t>Using and punctuating direct speech</a:t>
            </a:r>
            <a:endParaRPr lang="en-US" sz="1200" b="1" dirty="0">
              <a:latin typeface="Century Gothic" panose="020B0502020202020204" pitchFamily="34" charset="0"/>
            </a:endParaRPr>
          </a:p>
          <a:p>
            <a:pPr marL="0" lvl="1" fontAlgn="base">
              <a:lnSpc>
                <a:spcPct val="100000"/>
              </a:lnSpc>
              <a:spcAft>
                <a:spcPts val="0"/>
              </a:spcAft>
            </a:pPr>
            <a:r>
              <a:rPr lang="en-US" sz="1200" b="1" dirty="0">
                <a:solidFill>
                  <a:schemeClr val="tx1"/>
                </a:solidFill>
                <a:latin typeface="Century Gothic" panose="020B0502020202020204" pitchFamily="34" charset="0"/>
              </a:rPr>
              <a:t>English Year 4: (4G5.7)</a:t>
            </a:r>
            <a:r>
              <a:rPr lang="en-US" sz="1200" b="1" dirty="0">
                <a:latin typeface="Century Gothic" panose="020B0502020202020204" pitchFamily="34" charset="0"/>
              </a:rPr>
              <a:t> </a:t>
            </a:r>
            <a:r>
              <a:rPr lang="en-US" sz="1200" b="1" dirty="0">
                <a:latin typeface="Century Gothic" panose="020B0502020202020204" pitchFamily="34" charset="0"/>
                <a:hlinkClick r:id="rId3"/>
              </a:rPr>
              <a:t>Use of inverted commas and other punctuation to indicate direct speech [for example, a comma after the reporting clause; end punctuation within inverted commas: The conductor shouted, “Sit down!”]</a:t>
            </a:r>
            <a:endParaRPr lang="en-US" sz="1200" b="1" dirty="0">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Does the passage below suggest that Mrs Smith has spoken to the children? Explain how you know.</a:t>
            </a:r>
          </a:p>
          <a:p>
            <a:endParaRPr lang="en-GB" sz="2000" b="1" dirty="0">
              <a:solidFill>
                <a:schemeClr val="tx1"/>
              </a:solidFill>
              <a:latin typeface="Century Gothic" panose="020B0502020202020204" pitchFamily="34" charset="0"/>
            </a:endParaRPr>
          </a:p>
          <a:p>
            <a:pPr>
              <a:lnSpc>
                <a:spcPct val="150000"/>
              </a:lnSpc>
            </a:pPr>
            <a:r>
              <a:rPr lang="en-GB" sz="2000" b="1" dirty="0">
                <a:solidFill>
                  <a:schemeClr val="tx1"/>
                </a:solidFill>
                <a:latin typeface="Century Gothic" panose="020B0502020202020204" pitchFamily="34" charset="0"/>
              </a:rPr>
              <a:t>Mrs Smith’s class were going on a trip today. She was very relieved to see that all the children came to school in their wellies and raincoats, prepared for all the wet activities they would be doing at the wildlife park.</a:t>
            </a:r>
          </a:p>
          <a:p>
            <a:pPr>
              <a:lnSpc>
                <a:spcPct val="150000"/>
              </a:lnSpc>
            </a:pPr>
            <a:endParaRPr lang="en-GB" sz="2000" b="1" dirty="0">
              <a:solidFill>
                <a:schemeClr val="tx1"/>
              </a:solidFill>
              <a:latin typeface="Century Gothic" panose="020B0502020202020204" pitchFamily="34" charset="0"/>
            </a:endParaRPr>
          </a:p>
          <a:p>
            <a:pPr>
              <a:lnSpc>
                <a:spcPct val="150000"/>
              </a:lnSpc>
            </a:pP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Yes, the passage does suggest that Mrs Smith has spoken to the children because they would not all have known to come in their wellies and raincoats if she had not spoken to them previously.</a:t>
            </a:r>
            <a:endParaRPr lang="en-GB" sz="2400" dirty="0">
              <a:solidFill>
                <a:srgbClr val="FF0000"/>
              </a:solidFill>
              <a:latin typeface="SassoonCRInfantMedium" panose="02000603020000020003" pitchFamily="2" charset="0"/>
            </a:endParaRPr>
          </a:p>
          <a:p>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0D732B58-9E62-42FA-BC9D-8AEBAF744438}"/>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C4804EED-F102-46B0-828D-86A5FA770C1B}"/>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1DEA7FB8-650A-470B-85B0-DAE94173C9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870922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2 – Speech – Recognising Speech</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fontAlgn="base"/>
            <a:endParaRPr lang="en-US" sz="1600" b="1" dirty="0">
              <a:solidFill>
                <a:schemeClr val="tx1"/>
              </a:solidFill>
              <a:latin typeface="Century Gothic" panose="020B0502020202020204" pitchFamily="34" charset="0"/>
            </a:endParaRPr>
          </a:p>
          <a:p>
            <a:pPr marL="285750" indent="-285750" fontAlgn="base">
              <a:buFont typeface="Arial" panose="020B0604020202020204" pitchFamily="34" charset="0"/>
              <a:buChar char="•"/>
            </a:pPr>
            <a:r>
              <a:rPr lang="en-US" sz="1200" b="1" dirty="0">
                <a:solidFill>
                  <a:schemeClr val="tx1"/>
                </a:solidFill>
                <a:latin typeface="Century Gothic" panose="020B0502020202020204" pitchFamily="34" charset="0"/>
              </a:rPr>
              <a:t>From Year 3, children should be familiar with the terms ‘inverted commas’ and ‘direct speech’. Some children may use speech punctuation in their own writing from their introduction to direct speech in Year 3 Spring Block 3.</a:t>
            </a:r>
          </a:p>
          <a:p>
            <a:pPr marL="285750" indent="-285750" fontAlgn="base">
              <a:buFont typeface="Arial" panose="020B0604020202020204" pitchFamily="34" charset="0"/>
              <a:buChar char="•"/>
            </a:pPr>
            <a:r>
              <a:rPr lang="en-US" sz="1200" b="1" dirty="0">
                <a:solidFill>
                  <a:schemeClr val="tx1"/>
                </a:solidFill>
                <a:latin typeface="Century Gothic" panose="020B0502020202020204" pitchFamily="34" charset="0"/>
              </a:rPr>
              <a:t>In this step, children will learn to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both direct and indirect speech within a passage of writing.</a:t>
            </a:r>
          </a:p>
          <a:p>
            <a:pPr marL="285750"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Children should know that direct speech is opened and closed with inverted commas, and that a comma should be used after a reporting clause, for example: </a:t>
            </a:r>
            <a:r>
              <a:rPr lang="en-US" sz="1200" b="1" i="1" dirty="0">
                <a:solidFill>
                  <a:schemeClr val="tx1"/>
                </a:solidFill>
                <a:latin typeface="Century Gothic" panose="020B0502020202020204" pitchFamily="34" charset="0"/>
              </a:rPr>
              <a:t>The police officer yelled, “Stop, thief!”</a:t>
            </a:r>
          </a:p>
          <a:p>
            <a:pPr marL="285750" indent="-285750" fontAlgn="base">
              <a:buFont typeface="Arial" panose="020B0604020202020204" pitchFamily="34" charset="0"/>
              <a:buChar char="•"/>
            </a:pPr>
            <a:r>
              <a:rPr lang="en-US" sz="1200" b="1" dirty="0">
                <a:solidFill>
                  <a:schemeClr val="tx1"/>
                </a:solidFill>
                <a:latin typeface="Century Gothic" panose="020B0502020202020204" pitchFamily="34" charset="0"/>
              </a:rPr>
              <a:t>Children should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indirect speech within a passage of writing by looking for a </a:t>
            </a:r>
            <a:r>
              <a:rPr lang="en-US" sz="1200" b="1" i="1" dirty="0">
                <a:solidFill>
                  <a:schemeClr val="tx1"/>
                </a:solidFill>
                <a:latin typeface="Century Gothic" panose="020B0502020202020204" pitchFamily="34" charset="0"/>
              </a:rPr>
              <a:t>reporting clause</a:t>
            </a:r>
            <a:r>
              <a:rPr lang="en-US" sz="1200" b="1" dirty="0">
                <a:solidFill>
                  <a:schemeClr val="tx1"/>
                </a:solidFill>
                <a:latin typeface="Century Gothic" panose="020B0502020202020204" pitchFamily="34" charset="0"/>
              </a:rPr>
              <a:t> and a main clause usually containing a </a:t>
            </a:r>
            <a:r>
              <a:rPr lang="en-US" sz="1200" b="1" i="1" dirty="0">
                <a:solidFill>
                  <a:schemeClr val="tx1"/>
                </a:solidFill>
                <a:latin typeface="Century Gothic" panose="020B0502020202020204" pitchFamily="34" charset="0"/>
              </a:rPr>
              <a:t>reporting verb</a:t>
            </a:r>
            <a:r>
              <a:rPr lang="en-US" sz="1200" b="1" dirty="0">
                <a:solidFill>
                  <a:schemeClr val="tx1"/>
                </a:solidFill>
                <a:latin typeface="Century Gothic" panose="020B0502020202020204" pitchFamily="34" charset="0"/>
              </a:rPr>
              <a:t> and a</a:t>
            </a:r>
            <a:r>
              <a:rPr lang="en-US" sz="1200" b="1" i="1" dirty="0">
                <a:solidFill>
                  <a:schemeClr val="tx1"/>
                </a:solidFill>
                <a:latin typeface="Century Gothic" panose="020B0502020202020204" pitchFamily="34" charset="0"/>
              </a:rPr>
              <a:t> </a:t>
            </a:r>
            <a:r>
              <a:rPr lang="en-US" sz="1200" b="1" dirty="0">
                <a:solidFill>
                  <a:schemeClr val="tx1"/>
                </a:solidFill>
                <a:latin typeface="Century Gothic" panose="020B0502020202020204" pitchFamily="34" charset="0"/>
              </a:rPr>
              <a:t>linking word</a:t>
            </a:r>
            <a:r>
              <a:rPr lang="en-US" sz="1200" b="1" i="1" dirty="0">
                <a:solidFill>
                  <a:schemeClr val="tx1"/>
                </a:solidFill>
                <a:latin typeface="Century Gothic" panose="020B0502020202020204" pitchFamily="34" charset="0"/>
              </a:rPr>
              <a:t> </a:t>
            </a:r>
            <a:r>
              <a:rPr lang="en-US" sz="1200" b="1" dirty="0">
                <a:solidFill>
                  <a:schemeClr val="tx1"/>
                </a:solidFill>
                <a:latin typeface="Century Gothic" panose="020B0502020202020204" pitchFamily="34" charset="0"/>
              </a:rPr>
              <a:t>such as</a:t>
            </a:r>
            <a:r>
              <a:rPr lang="en-US" sz="1200" b="1" i="1" dirty="0">
                <a:solidFill>
                  <a:schemeClr val="tx1"/>
                </a:solidFill>
                <a:latin typeface="Century Gothic" panose="020B0502020202020204" pitchFamily="34" charset="0"/>
              </a:rPr>
              <a:t> that, if </a:t>
            </a:r>
            <a:r>
              <a:rPr lang="en-US" sz="1200" b="1" dirty="0">
                <a:solidFill>
                  <a:schemeClr val="tx1"/>
                </a:solidFill>
                <a:latin typeface="Century Gothic" panose="020B0502020202020204" pitchFamily="34" charset="0"/>
              </a:rPr>
              <a:t>or</a:t>
            </a:r>
            <a:r>
              <a:rPr lang="en-US" sz="1200" b="1" i="1" dirty="0">
                <a:solidFill>
                  <a:schemeClr val="tx1"/>
                </a:solidFill>
                <a:latin typeface="Century Gothic" panose="020B0502020202020204" pitchFamily="34" charset="0"/>
              </a:rPr>
              <a:t> whether, </a:t>
            </a:r>
            <a:r>
              <a:rPr lang="en-US" sz="1200" b="1" dirty="0">
                <a:solidFill>
                  <a:schemeClr val="tx1"/>
                </a:solidFill>
                <a:latin typeface="Century Gothic" panose="020B0502020202020204" pitchFamily="34" charset="0"/>
              </a:rPr>
              <a:t>for example: </a:t>
            </a:r>
            <a:r>
              <a:rPr lang="en-US" sz="1200" b="1" i="1" dirty="0">
                <a:solidFill>
                  <a:schemeClr val="tx1"/>
                </a:solidFill>
                <a:latin typeface="Century Gothic" panose="020B0502020202020204" pitchFamily="34" charset="0"/>
              </a:rPr>
              <a:t>I </a:t>
            </a:r>
            <a:r>
              <a:rPr lang="en-US" sz="1200" b="1" i="1" u="sng" dirty="0">
                <a:solidFill>
                  <a:schemeClr val="tx1"/>
                </a:solidFill>
                <a:latin typeface="Century Gothic" panose="020B0502020202020204" pitchFamily="34" charset="0"/>
              </a:rPr>
              <a:t>told</a:t>
            </a:r>
            <a:r>
              <a:rPr lang="en-US" sz="1200" b="1" i="1" dirty="0">
                <a:solidFill>
                  <a:schemeClr val="tx1"/>
                </a:solidFill>
                <a:latin typeface="Century Gothic" panose="020B0502020202020204" pitchFamily="34" charset="0"/>
              </a:rPr>
              <a:t> them </a:t>
            </a:r>
            <a:r>
              <a:rPr lang="en-US" sz="1200" b="1" i="1" u="sng" dirty="0">
                <a:solidFill>
                  <a:schemeClr val="tx1"/>
                </a:solidFill>
                <a:latin typeface="Century Gothic" panose="020B0502020202020204" pitchFamily="34" charset="0"/>
              </a:rPr>
              <a:t>that</a:t>
            </a:r>
            <a:r>
              <a:rPr lang="en-US" sz="1200" b="1" i="1" dirty="0">
                <a:solidFill>
                  <a:schemeClr val="tx1"/>
                </a:solidFill>
                <a:latin typeface="Century Gothic" panose="020B0502020202020204" pitchFamily="34" charset="0"/>
              </a:rPr>
              <a:t> I was going to be late</a:t>
            </a:r>
            <a:r>
              <a:rPr lang="en-US" sz="1200" b="1" dirty="0">
                <a:solidFill>
                  <a:schemeClr val="tx1"/>
                </a:solidFill>
                <a:latin typeface="Century Gothic" panose="020B0502020202020204" pitchFamily="34" charset="0"/>
              </a:rPr>
              <a:t>. The linking word ‘that’ can often be omitted after a reporting verb, for example: </a:t>
            </a:r>
            <a:r>
              <a:rPr lang="en-US" sz="1200" b="1" i="1" dirty="0">
                <a:solidFill>
                  <a:schemeClr val="tx1"/>
                </a:solidFill>
                <a:latin typeface="Century Gothic" panose="020B0502020202020204" pitchFamily="34" charset="0"/>
              </a:rPr>
              <a:t>I told them I was going to be late. </a:t>
            </a:r>
            <a:endParaRPr lang="en-US" sz="1200" b="1" dirty="0">
              <a:solidFill>
                <a:schemeClr val="tx1"/>
              </a:solidFill>
              <a:latin typeface="Century Gothic" panose="020B0502020202020204" pitchFamily="34" charset="0"/>
            </a:endParaRPr>
          </a:p>
          <a:p>
            <a:pPr fontAlgn="base"/>
            <a:endParaRPr lang="en-US" sz="2000" b="1" dirty="0">
              <a:solidFill>
                <a:schemeClr val="tx1"/>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Focused Questions</a:t>
            </a:r>
          </a:p>
          <a:p>
            <a:pPr marL="355600" indent="-188913" fontAlgn="base"/>
            <a:endParaRPr lang="en-US" sz="1600" b="1" dirty="0">
              <a:solidFill>
                <a:schemeClr val="tx1"/>
              </a:solidFill>
              <a:latin typeface="Century Gothic" panose="020B0502020202020204" pitchFamily="34" charset="0"/>
            </a:endParaRP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Which words are being spoken? How do you know?</a:t>
            </a:r>
            <a:endParaRPr lang="en-GB" sz="1200" dirty="0">
              <a:solidFill>
                <a:schemeClr val="tx1"/>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C60E3399-15A5-4F7A-A35A-F3C157F0C4F9}"/>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3C60C074-CE98-4975-B915-15684AA2706B}"/>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395E4835-065B-469B-A49D-DBAC16DF12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1204372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2 – Speech</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1: Recognising Speech</a:t>
            </a:r>
            <a:endParaRPr lang="en-GB" sz="1200" b="1" dirty="0">
              <a:solidFill>
                <a:schemeClr val="bg2">
                  <a:lumMod val="25000"/>
                </a:schemeClr>
              </a:solidFill>
              <a:latin typeface="Century Gothic" panose="020B0502020202020204" pitchFamily="34" charset="0"/>
            </a:endParaRPr>
          </a:p>
        </p:txBody>
      </p:sp>
      <p:grpSp>
        <p:nvGrpSpPr>
          <p:cNvPr id="6" name="Group 5">
            <a:extLst>
              <a:ext uri="{FF2B5EF4-FFF2-40B4-BE49-F238E27FC236}">
                <a16:creationId xmlns:a16="http://schemas.microsoft.com/office/drawing/2014/main" id="{446D6F47-23A3-4455-8EF0-E3CF796D3E4D}"/>
              </a:ext>
            </a:extLst>
          </p:cNvPr>
          <p:cNvGrpSpPr/>
          <p:nvPr/>
        </p:nvGrpSpPr>
        <p:grpSpPr>
          <a:xfrm>
            <a:off x="42985" y="6454317"/>
            <a:ext cx="1216166" cy="403587"/>
            <a:chOff x="51531" y="6454317"/>
            <a:chExt cx="1216166" cy="403587"/>
          </a:xfrm>
        </p:grpSpPr>
        <p:sp>
          <p:nvSpPr>
            <p:cNvPr id="8" name="TextBox 8">
              <a:extLst>
                <a:ext uri="{FF2B5EF4-FFF2-40B4-BE49-F238E27FC236}">
                  <a16:creationId xmlns:a16="http://schemas.microsoft.com/office/drawing/2014/main" id="{C917392D-5782-4F50-91B9-FD47C770E340}"/>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9" name="Picture 8" descr="A close up of a sign&#10;&#10;Description generated with high confidence">
              <a:extLst>
                <a:ext uri="{FF2B5EF4-FFF2-40B4-BE49-F238E27FC236}">
                  <a16:creationId xmlns:a16="http://schemas.microsoft.com/office/drawing/2014/main" id="{C6BD5AA2-9A24-4CB2-B268-28318E2600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Is the speech below written correctly?</a:t>
            </a:r>
          </a:p>
          <a:p>
            <a:endParaRPr lang="en-GB" sz="2000" b="1" dirty="0">
              <a:solidFill>
                <a:schemeClr val="bg2">
                  <a:lumMod val="25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r>
              <a:rPr lang="en-GB" sz="2800" b="1" dirty="0">
                <a:solidFill>
                  <a:schemeClr val="tx1"/>
                </a:solidFill>
                <a:latin typeface="Century Gothic" panose="020B0502020202020204" pitchFamily="34" charset="0"/>
              </a:rPr>
              <a:t>“Where are you going”? Asked Daniel</a:t>
            </a:r>
          </a:p>
          <a:p>
            <a:endParaRPr lang="en-GB" sz="2800" b="1" dirty="0">
              <a:solidFill>
                <a:schemeClr val="bg2">
                  <a:lumMod val="25000"/>
                </a:schemeClr>
              </a:solidFill>
              <a:latin typeface="Century Gothic" panose="020B0502020202020204" pitchFamily="34" charset="0"/>
            </a:endParaRPr>
          </a:p>
          <a:p>
            <a:endParaRPr lang="en-GB" sz="2800" b="1" dirty="0">
              <a:solidFill>
                <a:schemeClr val="bg2">
                  <a:lumMod val="25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393EF819-B4F2-4FAF-B3ED-97A6F842322C}"/>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28DDABDD-2430-41CD-A638-74F25BDD688C}"/>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73C23534-3F44-43C2-853C-FAEF938366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103505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Is the speech below written correctly?</a:t>
            </a:r>
          </a:p>
          <a:p>
            <a:endParaRPr lang="en-GB" sz="2000" b="1" dirty="0">
              <a:solidFill>
                <a:schemeClr val="bg2">
                  <a:lumMod val="25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r>
              <a:rPr lang="en-GB" sz="2800" b="1" dirty="0">
                <a:solidFill>
                  <a:schemeClr val="tx1"/>
                </a:solidFill>
                <a:latin typeface="Century Gothic" panose="020B0502020202020204" pitchFamily="34" charset="0"/>
              </a:rPr>
              <a:t>“Where are you going”? Asked Daniel</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The speech is not written correctly. It should be:</a:t>
            </a:r>
          </a:p>
          <a:p>
            <a:br>
              <a:rPr lang="en-GB" sz="2000" b="1" dirty="0">
                <a:solidFill>
                  <a:srgbClr val="FF0000"/>
                </a:solidFill>
                <a:latin typeface="Century Gothic" panose="020B0502020202020204" pitchFamily="34" charset="0"/>
              </a:rPr>
            </a:br>
            <a:r>
              <a:rPr lang="en-GB" sz="2000" b="1" dirty="0">
                <a:solidFill>
                  <a:srgbClr val="FF0000"/>
                </a:solidFill>
                <a:latin typeface="Century Gothic" panose="020B0502020202020204" pitchFamily="34" charset="0"/>
              </a:rPr>
              <a:t>“Where are you going?” asked Daniel.</a:t>
            </a:r>
          </a:p>
          <a:p>
            <a:endParaRPr lang="en-GB" sz="2800" b="1" dirty="0">
              <a:solidFill>
                <a:schemeClr val="bg2">
                  <a:lumMod val="25000"/>
                </a:schemeClr>
              </a:solidFill>
              <a:latin typeface="Century Gothic" panose="020B0502020202020204" pitchFamily="34" charset="0"/>
            </a:endParaRPr>
          </a:p>
          <a:p>
            <a:endParaRPr lang="en-GB" sz="2800" b="1" dirty="0">
              <a:solidFill>
                <a:schemeClr val="bg2">
                  <a:lumMod val="25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F0EB2FE9-45A2-41AA-A32B-EEDF6953F9B7}"/>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DC25CEE4-9706-4632-8C76-8773E2FE9EC9}"/>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CFF8DEC5-4E56-44DF-93CF-03C221A577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279282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spoken words</a:t>
            </a:r>
            <a:r>
              <a:rPr lang="en-GB" b="1" dirty="0">
                <a:solidFill>
                  <a:schemeClr val="tx1"/>
                </a:solidFill>
                <a:latin typeface="Century Gothic" panose="020B0502020202020204" pitchFamily="34" charset="0"/>
              </a:rPr>
              <a:t>.</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3200" b="1" dirty="0">
                <a:solidFill>
                  <a:schemeClr val="tx1"/>
                </a:solidFill>
                <a:latin typeface="Century Gothic" panose="020B0502020202020204" pitchFamily="34" charset="0"/>
              </a:rPr>
              <a:t>As the elephant charged towards us, I hollered, “Run!”</a:t>
            </a:r>
          </a:p>
        </p:txBody>
      </p:sp>
      <p:grpSp>
        <p:nvGrpSpPr>
          <p:cNvPr id="6" name="Group 5">
            <a:extLst>
              <a:ext uri="{FF2B5EF4-FFF2-40B4-BE49-F238E27FC236}">
                <a16:creationId xmlns:a16="http://schemas.microsoft.com/office/drawing/2014/main" id="{06C04DF1-3B21-42DA-BB9B-3F589A25FB5B}"/>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540CF27B-AEF9-4A6C-B1E6-1D8C4A5CEC98}"/>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41251F72-45F2-4591-A6B8-C3EC5CB83D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spoken words</a:t>
            </a:r>
            <a:r>
              <a:rPr lang="en-GB" b="1" dirty="0">
                <a:solidFill>
                  <a:schemeClr val="tx1"/>
                </a:solidFill>
                <a:latin typeface="Century Gothic" panose="020B0502020202020204" pitchFamily="34" charset="0"/>
              </a:rPr>
              <a:t>.</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3200" b="1" dirty="0">
                <a:solidFill>
                  <a:schemeClr val="tx1"/>
                </a:solidFill>
                <a:latin typeface="Century Gothic" panose="020B0502020202020204" pitchFamily="34" charset="0"/>
              </a:rPr>
              <a:t>As the elephant charged towards us, I hollered, “Run!”</a:t>
            </a:r>
          </a:p>
        </p:txBody>
      </p:sp>
      <p:sp>
        <p:nvSpPr>
          <p:cNvPr id="2" name="Oval 1">
            <a:extLst>
              <a:ext uri="{FF2B5EF4-FFF2-40B4-BE49-F238E27FC236}">
                <a16:creationId xmlns:a16="http://schemas.microsoft.com/office/drawing/2014/main" id="{E59617B8-B50D-4036-B948-D7AC6E0AA7DF}"/>
              </a:ext>
            </a:extLst>
          </p:cNvPr>
          <p:cNvSpPr/>
          <p:nvPr/>
        </p:nvSpPr>
        <p:spPr>
          <a:xfrm>
            <a:off x="2361363" y="2182718"/>
            <a:ext cx="783771" cy="62859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7" name="Group 6">
            <a:extLst>
              <a:ext uri="{FF2B5EF4-FFF2-40B4-BE49-F238E27FC236}">
                <a16:creationId xmlns:a16="http://schemas.microsoft.com/office/drawing/2014/main" id="{90BFF42B-70F1-429B-8CC6-616FF3B1DBCF}"/>
              </a:ext>
            </a:extLst>
          </p:cNvPr>
          <p:cNvGrpSpPr/>
          <p:nvPr/>
        </p:nvGrpSpPr>
        <p:grpSpPr>
          <a:xfrm>
            <a:off x="42985" y="6454317"/>
            <a:ext cx="1216166" cy="403587"/>
            <a:chOff x="51531" y="6454317"/>
            <a:chExt cx="1216166" cy="403587"/>
          </a:xfrm>
        </p:grpSpPr>
        <p:sp>
          <p:nvSpPr>
            <p:cNvPr id="8" name="TextBox 8">
              <a:extLst>
                <a:ext uri="{FF2B5EF4-FFF2-40B4-BE49-F238E27FC236}">
                  <a16:creationId xmlns:a16="http://schemas.microsoft.com/office/drawing/2014/main" id="{11A72511-4C18-445F-8AED-0D0CFE20E5F4}"/>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9" name="Picture 8" descr="A close up of a sign&#10;&#10;Description generated with high confidence">
              <a:extLst>
                <a:ext uri="{FF2B5EF4-FFF2-40B4-BE49-F238E27FC236}">
                  <a16:creationId xmlns:a16="http://schemas.microsoft.com/office/drawing/2014/main" id="{3E68466E-9790-418C-B143-A0B66C0F65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163534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Underline the words which are not being spoken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b="1" dirty="0">
              <a:solidFill>
                <a:schemeClr val="tx1"/>
              </a:solidFill>
              <a:latin typeface="Century Gothic" panose="020B0502020202020204" pitchFamily="34" charset="0"/>
            </a:endParaRPr>
          </a:p>
          <a:p>
            <a:pPr lvl="0" defTabSz="685800">
              <a:defRPr/>
            </a:pPr>
            <a:r>
              <a:rPr lang="en-GB" sz="3200" b="1" dirty="0">
                <a:solidFill>
                  <a:schemeClr val="tx1"/>
                </a:solidFill>
                <a:latin typeface="Century Gothic" panose="020B0502020202020204" pitchFamily="34" charset="0"/>
              </a:rPr>
              <a:t>“I really miss her,” sobbed Milly as she looked at a photo of her lost cat.</a:t>
            </a:r>
          </a:p>
        </p:txBody>
      </p:sp>
      <p:grpSp>
        <p:nvGrpSpPr>
          <p:cNvPr id="6" name="Group 5">
            <a:extLst>
              <a:ext uri="{FF2B5EF4-FFF2-40B4-BE49-F238E27FC236}">
                <a16:creationId xmlns:a16="http://schemas.microsoft.com/office/drawing/2014/main" id="{4F224AB2-DCB9-4783-AACB-44ED2F8EDD8D}"/>
              </a:ext>
            </a:extLst>
          </p:cNvPr>
          <p:cNvGrpSpPr/>
          <p:nvPr/>
        </p:nvGrpSpPr>
        <p:grpSpPr>
          <a:xfrm>
            <a:off x="42985" y="6454317"/>
            <a:ext cx="1216166" cy="403587"/>
            <a:chOff x="51531" y="6454317"/>
            <a:chExt cx="1216166" cy="403587"/>
          </a:xfrm>
        </p:grpSpPr>
        <p:sp>
          <p:nvSpPr>
            <p:cNvPr id="7" name="TextBox 8">
              <a:extLst>
                <a:ext uri="{FF2B5EF4-FFF2-40B4-BE49-F238E27FC236}">
                  <a16:creationId xmlns:a16="http://schemas.microsoft.com/office/drawing/2014/main" id="{C27FC872-2FAA-4416-8016-654120708FA7}"/>
                </a:ext>
              </a:extLst>
            </p:cNvPr>
            <p:cNvSpPr txBox="1"/>
            <p:nvPr/>
          </p:nvSpPr>
          <p:spPr>
            <a:xfrm>
              <a:off x="51531" y="6688627"/>
              <a:ext cx="1216166"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b="1" dirty="0">
                  <a:latin typeface="Century Gothic" panose="020B0502020202020204" pitchFamily="34" charset="0"/>
                  <a:cs typeface="Arial" panose="020B0604020202020204" pitchFamily="34" charset="0"/>
                </a:rPr>
                <a:t>© Classroom Secrets Limited 2019</a:t>
              </a:r>
            </a:p>
          </p:txBody>
        </p:sp>
        <p:pic>
          <p:nvPicPr>
            <p:cNvPr id="8" name="Picture 7" descr="A close up of a sign&#10;&#10;Description generated with high confidence">
              <a:extLst>
                <a:ext uri="{FF2B5EF4-FFF2-40B4-BE49-F238E27FC236}">
                  <a16:creationId xmlns:a16="http://schemas.microsoft.com/office/drawing/2014/main" id="{19A7444C-3334-444F-9DA0-B6A96CEC40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3579457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1CA41E-A2D2-4370-9212-EEA3DDB509C9}"/>
</file>

<file path=customXml/itemProps2.xml><?xml version="1.0" encoding="utf-8"?>
<ds:datastoreItem xmlns:ds="http://schemas.openxmlformats.org/officeDocument/2006/customXml" ds:itemID="{0EF8F11D-A449-4684-B8E0-461263A2E192}">
  <ds:schemaRefs>
    <ds:schemaRef ds:uri="http://purl.org/dc/terms/"/>
    <ds:schemaRef ds:uri="http://schemas.microsoft.com/office/2006/documentManagement/types"/>
    <ds:schemaRef ds:uri="http://www.w3.org/XML/1998/namespace"/>
    <ds:schemaRef ds:uri="http://purl.org/dc/elements/1.1/"/>
    <ds:schemaRef ds:uri="http://schemas.openxmlformats.org/package/2006/metadata/core-properties"/>
    <ds:schemaRef ds:uri="http://purl.org/dc/dcmitype/"/>
    <ds:schemaRef ds:uri="http://schemas.microsoft.com/office/infopath/2007/PartnerControls"/>
    <ds:schemaRef ds:uri="0f0ae0ff-29c4-4766-b250-c1a9bee8d430"/>
    <ds:schemaRef ds:uri="86144f90-c7b6-48d0-aae5-f5e9e48cc3df"/>
    <ds:schemaRef ds:uri="http://schemas.microsoft.com/sharepoint/v3"/>
    <ds:schemaRef ds:uri="http://schemas.microsoft.com/office/2006/metadata/properties"/>
  </ds:schemaRefs>
</ds:datastoreItem>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590</TotalTime>
  <Words>1495</Words>
  <Application>Microsoft Office PowerPoint</Application>
  <PresentationFormat>On-screen Show (4:3)</PresentationFormat>
  <Paragraphs>228</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Josh Cooper</cp:lastModifiedBy>
  <cp:revision>3</cp:revision>
  <dcterms:created xsi:type="dcterms:W3CDTF">2018-03-17T10:08:43Z</dcterms:created>
  <dcterms:modified xsi:type="dcterms:W3CDTF">2020-01-20T15:10:59Z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512">
    <vt:lpwstr>184</vt:lpwstr>
  </property>
  <property fmtid="{D5CDD505-2E9C-101B-9397-08002B2CF9AE}" pid="5" name="AuthorIds_UIVersion_2560">
    <vt:lpwstr>184</vt:lpwstr>
  </property>
</Properties>
</file>