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0" r:id="rId6"/>
    <p:sldId id="361" r:id="rId7"/>
    <p:sldId id="420" r:id="rId8"/>
    <p:sldId id="360" r:id="rId9"/>
    <p:sldId id="421" r:id="rId10"/>
    <p:sldId id="395" r:id="rId11"/>
    <p:sldId id="409" r:id="rId12"/>
    <p:sldId id="410" r:id="rId13"/>
    <p:sldId id="411" r:id="rId14"/>
    <p:sldId id="412" r:id="rId15"/>
    <p:sldId id="413" r:id="rId16"/>
    <p:sldId id="386" r:id="rId17"/>
    <p:sldId id="423" r:id="rId18"/>
    <p:sldId id="415" r:id="rId19"/>
    <p:sldId id="422" r:id="rId20"/>
    <p:sldId id="417" r:id="rId21"/>
    <p:sldId id="41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4B4B"/>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9FDFB7-F660-43EA-B075-244F0F792387}" v="27" dt="2019-02-12T11:23:38.4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snapToGrid="0">
      <p:cViewPr varScale="1">
        <p:scale>
          <a:sx n="64" d="100"/>
          <a:sy n="64" d="100"/>
        </p:scale>
        <p:origin x="1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na Szilvasy" userId="59fb472d-eed4-4f11-9686-c2c8db02a2cd" providerId="ADAL" clId="{D39FDFB7-F660-43EA-B075-244F0F792387}"/>
    <pc:docChg chg="undo custSel addSld delSld modSld">
      <pc:chgData name="Davina Szilvasy" userId="59fb472d-eed4-4f11-9686-c2c8db02a2cd" providerId="ADAL" clId="{D39FDFB7-F660-43EA-B075-244F0F792387}" dt="2019-02-12T11:23:38.444" v="767"/>
      <pc:docMkLst>
        <pc:docMk/>
      </pc:docMkLst>
      <pc:sldChg chg="addSp delSp modSp">
        <pc:chgData name="Davina Szilvasy" userId="59fb472d-eed4-4f11-9686-c2c8db02a2cd" providerId="ADAL" clId="{D39FDFB7-F660-43EA-B075-244F0F792387}" dt="2019-02-11T13:45:30.571" v="43" actId="1036"/>
        <pc:sldMkLst>
          <pc:docMk/>
          <pc:sldMk cId="36917022" sldId="360"/>
        </pc:sldMkLst>
        <pc:spChg chg="mod">
          <ac:chgData name="Davina Szilvasy" userId="59fb472d-eed4-4f11-9686-c2c8db02a2cd" providerId="ADAL" clId="{D39FDFB7-F660-43EA-B075-244F0F792387}" dt="2019-02-11T13:44:08.933" v="13" actId="1076"/>
          <ac:spMkLst>
            <pc:docMk/>
            <pc:sldMk cId="36917022" sldId="360"/>
            <ac:spMk id="19" creationId="{5252A847-DE45-4FA3-A1F8-EEBEB845FF8E}"/>
          </ac:spMkLst>
        </pc:spChg>
        <pc:spChg chg="mod">
          <ac:chgData name="Davina Szilvasy" userId="59fb472d-eed4-4f11-9686-c2c8db02a2cd" providerId="ADAL" clId="{D39FDFB7-F660-43EA-B075-244F0F792387}" dt="2019-02-11T13:43:55" v="10" actId="403"/>
          <ac:spMkLst>
            <pc:docMk/>
            <pc:sldMk cId="36917022" sldId="360"/>
            <ac:spMk id="20" creationId="{9D8AB52A-3F41-47A4-90A0-A54D292E46E1}"/>
          </ac:spMkLst>
        </pc:spChg>
        <pc:spChg chg="mod">
          <ac:chgData name="Davina Szilvasy" userId="59fb472d-eed4-4f11-9686-c2c8db02a2cd" providerId="ADAL" clId="{D39FDFB7-F660-43EA-B075-244F0F792387}" dt="2019-02-11T13:43:55" v="10" actId="403"/>
          <ac:spMkLst>
            <pc:docMk/>
            <pc:sldMk cId="36917022" sldId="360"/>
            <ac:spMk id="23" creationId="{369F6815-E48C-406A-9D85-363CC960A3BC}"/>
          </ac:spMkLst>
        </pc:spChg>
        <pc:spChg chg="mod topLvl">
          <ac:chgData name="Davina Szilvasy" userId="59fb472d-eed4-4f11-9686-c2c8db02a2cd" providerId="ADAL" clId="{D39FDFB7-F660-43EA-B075-244F0F792387}" dt="2019-02-11T13:45:27.710" v="40" actId="478"/>
          <ac:spMkLst>
            <pc:docMk/>
            <pc:sldMk cId="36917022" sldId="360"/>
            <ac:spMk id="26" creationId="{880EEDB0-540E-4DBA-98AC-95E1D5080979}"/>
          </ac:spMkLst>
        </pc:spChg>
        <pc:grpChg chg="mod">
          <ac:chgData name="Davina Szilvasy" userId="59fb472d-eed4-4f11-9686-c2c8db02a2cd" providerId="ADAL" clId="{D39FDFB7-F660-43EA-B075-244F0F792387}" dt="2019-02-11T13:44:15.431" v="14" actId="1076"/>
          <ac:grpSpMkLst>
            <pc:docMk/>
            <pc:sldMk cId="36917022" sldId="360"/>
            <ac:grpSpMk id="15" creationId="{68C90E29-1DBF-4C18-8A23-D6646607B10A}"/>
          </ac:grpSpMkLst>
        </pc:grpChg>
        <pc:grpChg chg="mod">
          <ac:chgData name="Davina Szilvasy" userId="59fb472d-eed4-4f11-9686-c2c8db02a2cd" providerId="ADAL" clId="{D39FDFB7-F660-43EA-B075-244F0F792387}" dt="2019-02-11T13:44:25.667" v="15" actId="1076"/>
          <ac:grpSpMkLst>
            <pc:docMk/>
            <pc:sldMk cId="36917022" sldId="360"/>
            <ac:grpSpMk id="22" creationId="{5C06A5E6-DA36-4C6C-8AB8-A01A4CFFEC0B}"/>
          </ac:grpSpMkLst>
        </pc:grpChg>
        <pc:grpChg chg="add del mod">
          <ac:chgData name="Davina Szilvasy" userId="59fb472d-eed4-4f11-9686-c2c8db02a2cd" providerId="ADAL" clId="{D39FDFB7-F660-43EA-B075-244F0F792387}" dt="2019-02-11T13:45:27.710" v="40" actId="478"/>
          <ac:grpSpMkLst>
            <pc:docMk/>
            <pc:sldMk cId="36917022" sldId="360"/>
            <ac:grpSpMk id="25" creationId="{C6FBE328-158C-4AB2-AF67-4D337259D0A7}"/>
          </ac:grpSpMkLst>
        </pc:grpChg>
        <pc:cxnChg chg="mod">
          <ac:chgData name="Davina Szilvasy" userId="59fb472d-eed4-4f11-9686-c2c8db02a2cd" providerId="ADAL" clId="{D39FDFB7-F660-43EA-B075-244F0F792387}" dt="2019-02-11T13:44:46.305" v="23" actId="1035"/>
          <ac:cxnSpMkLst>
            <pc:docMk/>
            <pc:sldMk cId="36917022" sldId="360"/>
            <ac:cxnSpMk id="21" creationId="{47DF2868-E4C2-42BF-A171-E005222D3292}"/>
          </ac:cxnSpMkLst>
        </pc:cxnChg>
        <pc:cxnChg chg="mod">
          <ac:chgData name="Davina Szilvasy" userId="59fb472d-eed4-4f11-9686-c2c8db02a2cd" providerId="ADAL" clId="{D39FDFB7-F660-43EA-B075-244F0F792387}" dt="2019-02-11T13:44:57.851" v="29" actId="1035"/>
          <ac:cxnSpMkLst>
            <pc:docMk/>
            <pc:sldMk cId="36917022" sldId="360"/>
            <ac:cxnSpMk id="24" creationId="{6FF5FEC6-A587-442F-806F-2EDA9FF13611}"/>
          </ac:cxnSpMkLst>
        </pc:cxnChg>
        <pc:cxnChg chg="add del mod topLvl">
          <ac:chgData name="Davina Szilvasy" userId="59fb472d-eed4-4f11-9686-c2c8db02a2cd" providerId="ADAL" clId="{D39FDFB7-F660-43EA-B075-244F0F792387}" dt="2019-02-11T13:45:30.571" v="43" actId="1036"/>
          <ac:cxnSpMkLst>
            <pc:docMk/>
            <pc:sldMk cId="36917022" sldId="360"/>
            <ac:cxnSpMk id="27" creationId="{5C731A25-EBAE-4597-A736-20CCFD277041}"/>
          </ac:cxnSpMkLst>
        </pc:cxnChg>
        <pc:cxnChg chg="add del">
          <ac:chgData name="Davina Szilvasy" userId="59fb472d-eed4-4f11-9686-c2c8db02a2cd" providerId="ADAL" clId="{D39FDFB7-F660-43EA-B075-244F0F792387}" dt="2019-02-11T13:45:27.177" v="39"/>
          <ac:cxnSpMkLst>
            <pc:docMk/>
            <pc:sldMk cId="36917022" sldId="360"/>
            <ac:cxnSpMk id="28" creationId="{BD9072A0-5CF3-42BB-9662-65475E3A879A}"/>
          </ac:cxnSpMkLst>
        </pc:cxnChg>
      </pc:sldChg>
      <pc:sldChg chg="modSp">
        <pc:chgData name="Davina Szilvasy" userId="59fb472d-eed4-4f11-9686-c2c8db02a2cd" providerId="ADAL" clId="{D39FDFB7-F660-43EA-B075-244F0F792387}" dt="2019-02-11T13:41:47.678" v="0" actId="255"/>
        <pc:sldMkLst>
          <pc:docMk/>
          <pc:sldMk cId="1035052751" sldId="361"/>
        </pc:sldMkLst>
        <pc:spChg chg="mod">
          <ac:chgData name="Davina Szilvasy" userId="59fb472d-eed4-4f11-9686-c2c8db02a2cd" providerId="ADAL" clId="{D39FDFB7-F660-43EA-B075-244F0F792387}" dt="2019-02-11T13:41:47.678" v="0" actId="255"/>
          <ac:spMkLst>
            <pc:docMk/>
            <pc:sldMk cId="1035052751" sldId="361"/>
            <ac:spMk id="19" creationId="{5252A847-DE45-4FA3-A1F8-EEBEB845FF8E}"/>
          </ac:spMkLst>
        </pc:spChg>
      </pc:sldChg>
      <pc:sldChg chg="modSp">
        <pc:chgData name="Davina Szilvasy" userId="59fb472d-eed4-4f11-9686-c2c8db02a2cd" providerId="ADAL" clId="{D39FDFB7-F660-43EA-B075-244F0F792387}" dt="2019-02-11T13:53:09.849" v="177" actId="3064"/>
        <pc:sldMkLst>
          <pc:docMk/>
          <pc:sldMk cId="310986706" sldId="386"/>
        </pc:sldMkLst>
        <pc:spChg chg="mod">
          <ac:chgData name="Davina Szilvasy" userId="59fb472d-eed4-4f11-9686-c2c8db02a2cd" providerId="ADAL" clId="{D39FDFB7-F660-43EA-B075-244F0F792387}" dt="2019-02-11T13:53:09.849" v="177" actId="3064"/>
          <ac:spMkLst>
            <pc:docMk/>
            <pc:sldMk cId="310986706" sldId="386"/>
            <ac:spMk id="10" creationId="{453EF651-04C4-4104-B556-5A6ABF9DC3CC}"/>
          </ac:spMkLst>
        </pc:spChg>
      </pc:sldChg>
      <pc:sldChg chg="modSp">
        <pc:chgData name="Davina Szilvasy" userId="59fb472d-eed4-4f11-9686-c2c8db02a2cd" providerId="ADAL" clId="{D39FDFB7-F660-43EA-B075-244F0F792387}" dt="2019-02-11T13:50:19.489" v="143" actId="20577"/>
        <pc:sldMkLst>
          <pc:docMk/>
          <pc:sldMk cId="1243523223" sldId="395"/>
        </pc:sldMkLst>
        <pc:spChg chg="mod">
          <ac:chgData name="Davina Szilvasy" userId="59fb472d-eed4-4f11-9686-c2c8db02a2cd" providerId="ADAL" clId="{D39FDFB7-F660-43EA-B075-244F0F792387}" dt="2019-02-11T13:50:19.489" v="143" actId="20577"/>
          <ac:spMkLst>
            <pc:docMk/>
            <pc:sldMk cId="1243523223" sldId="395"/>
            <ac:spMk id="19" creationId="{5252A847-DE45-4FA3-A1F8-EEBEB845FF8E}"/>
          </ac:spMkLst>
        </pc:spChg>
      </pc:sldChg>
      <pc:sldChg chg="del">
        <pc:chgData name="Davina Szilvasy" userId="59fb472d-eed4-4f11-9686-c2c8db02a2cd" providerId="ADAL" clId="{D39FDFB7-F660-43EA-B075-244F0F792387}" dt="2019-02-11T13:42:21.407" v="5" actId="2696"/>
        <pc:sldMkLst>
          <pc:docMk/>
          <pc:sldMk cId="2629121542" sldId="407"/>
        </pc:sldMkLst>
      </pc:sldChg>
      <pc:sldChg chg="del">
        <pc:chgData name="Davina Szilvasy" userId="59fb472d-eed4-4f11-9686-c2c8db02a2cd" providerId="ADAL" clId="{D39FDFB7-F660-43EA-B075-244F0F792387}" dt="2019-02-11T13:49:19.241" v="63" actId="2696"/>
        <pc:sldMkLst>
          <pc:docMk/>
          <pc:sldMk cId="1779308417" sldId="408"/>
        </pc:sldMkLst>
      </pc:sldChg>
      <pc:sldChg chg="modSp">
        <pc:chgData name="Davina Szilvasy" userId="59fb472d-eed4-4f11-9686-c2c8db02a2cd" providerId="ADAL" clId="{D39FDFB7-F660-43EA-B075-244F0F792387}" dt="2019-02-11T13:55:24.030" v="197" actId="404"/>
        <pc:sldMkLst>
          <pc:docMk/>
          <pc:sldMk cId="1998342698" sldId="409"/>
        </pc:sldMkLst>
        <pc:spChg chg="mod">
          <ac:chgData name="Davina Szilvasy" userId="59fb472d-eed4-4f11-9686-c2c8db02a2cd" providerId="ADAL" clId="{D39FDFB7-F660-43EA-B075-244F0F792387}" dt="2019-02-11T13:55:24.030" v="197" actId="404"/>
          <ac:spMkLst>
            <pc:docMk/>
            <pc:sldMk cId="1998342698" sldId="409"/>
            <ac:spMk id="19" creationId="{5252A847-DE45-4FA3-A1F8-EEBEB845FF8E}"/>
          </ac:spMkLst>
        </pc:spChg>
      </pc:sldChg>
      <pc:sldChg chg="modSp">
        <pc:chgData name="Davina Szilvasy" userId="59fb472d-eed4-4f11-9686-c2c8db02a2cd" providerId="ADAL" clId="{D39FDFB7-F660-43EA-B075-244F0F792387}" dt="2019-02-11T13:58:36.136" v="201" actId="20577"/>
        <pc:sldMkLst>
          <pc:docMk/>
          <pc:sldMk cId="2515419996" sldId="410"/>
        </pc:sldMkLst>
        <pc:graphicFrameChg chg="mod modGraphic">
          <ac:chgData name="Davina Szilvasy" userId="59fb472d-eed4-4f11-9686-c2c8db02a2cd" providerId="ADAL" clId="{D39FDFB7-F660-43EA-B075-244F0F792387}" dt="2019-02-11T13:58:36.136" v="201" actId="20577"/>
          <ac:graphicFrameMkLst>
            <pc:docMk/>
            <pc:sldMk cId="2515419996" sldId="410"/>
            <ac:graphicFrameMk id="7" creationId="{8A835D48-7507-430E-A685-A72A66B363CA}"/>
          </ac:graphicFrameMkLst>
        </pc:graphicFrameChg>
      </pc:sldChg>
      <pc:sldChg chg="modSp">
        <pc:chgData name="Davina Szilvasy" userId="59fb472d-eed4-4f11-9686-c2c8db02a2cd" providerId="ADAL" clId="{D39FDFB7-F660-43EA-B075-244F0F792387}" dt="2019-02-11T13:58:47.120" v="203" actId="20577"/>
        <pc:sldMkLst>
          <pc:docMk/>
          <pc:sldMk cId="4111212556" sldId="411"/>
        </pc:sldMkLst>
        <pc:graphicFrameChg chg="mod modGraphic">
          <ac:chgData name="Davina Szilvasy" userId="59fb472d-eed4-4f11-9686-c2c8db02a2cd" providerId="ADAL" clId="{D39FDFB7-F660-43EA-B075-244F0F792387}" dt="2019-02-11T13:58:47.120" v="203" actId="20577"/>
          <ac:graphicFrameMkLst>
            <pc:docMk/>
            <pc:sldMk cId="4111212556" sldId="411"/>
            <ac:graphicFrameMk id="7" creationId="{8A835D48-7507-430E-A685-A72A66B363CA}"/>
          </ac:graphicFrameMkLst>
        </pc:graphicFrameChg>
      </pc:sldChg>
      <pc:sldChg chg="modSp">
        <pc:chgData name="Davina Szilvasy" userId="59fb472d-eed4-4f11-9686-c2c8db02a2cd" providerId="ADAL" clId="{D39FDFB7-F660-43EA-B075-244F0F792387}" dt="2019-02-11T13:59:58.453" v="224"/>
        <pc:sldMkLst>
          <pc:docMk/>
          <pc:sldMk cId="4292846075" sldId="412"/>
        </pc:sldMkLst>
        <pc:spChg chg="mod">
          <ac:chgData name="Davina Szilvasy" userId="59fb472d-eed4-4f11-9686-c2c8db02a2cd" providerId="ADAL" clId="{D39FDFB7-F660-43EA-B075-244F0F792387}" dt="2019-02-11T13:59:58.453" v="224"/>
          <ac:spMkLst>
            <pc:docMk/>
            <pc:sldMk cId="4292846075" sldId="412"/>
            <ac:spMk id="19" creationId="{5252A847-DE45-4FA3-A1F8-EEBEB845FF8E}"/>
          </ac:spMkLst>
        </pc:spChg>
      </pc:sldChg>
      <pc:sldChg chg="modSp">
        <pc:chgData name="Davina Szilvasy" userId="59fb472d-eed4-4f11-9686-c2c8db02a2cd" providerId="ADAL" clId="{D39FDFB7-F660-43EA-B075-244F0F792387}" dt="2019-02-11T13:59:41.016" v="223" actId="20577"/>
        <pc:sldMkLst>
          <pc:docMk/>
          <pc:sldMk cId="2395752194" sldId="413"/>
        </pc:sldMkLst>
        <pc:spChg chg="mod">
          <ac:chgData name="Davina Szilvasy" userId="59fb472d-eed4-4f11-9686-c2c8db02a2cd" providerId="ADAL" clId="{D39FDFB7-F660-43EA-B075-244F0F792387}" dt="2019-02-11T13:59:41.016" v="223" actId="20577"/>
          <ac:spMkLst>
            <pc:docMk/>
            <pc:sldMk cId="2395752194" sldId="413"/>
            <ac:spMk id="19" creationId="{5252A847-DE45-4FA3-A1F8-EEBEB845FF8E}"/>
          </ac:spMkLst>
        </pc:spChg>
      </pc:sldChg>
      <pc:sldChg chg="modSp">
        <pc:chgData name="Davina Szilvasy" userId="59fb472d-eed4-4f11-9686-c2c8db02a2cd" providerId="ADAL" clId="{D39FDFB7-F660-43EA-B075-244F0F792387}" dt="2019-02-11T13:52:55.123" v="174" actId="3064"/>
        <pc:sldMkLst>
          <pc:docMk/>
          <pc:sldMk cId="830214238" sldId="414"/>
        </pc:sldMkLst>
        <pc:spChg chg="mod">
          <ac:chgData name="Davina Szilvasy" userId="59fb472d-eed4-4f11-9686-c2c8db02a2cd" providerId="ADAL" clId="{D39FDFB7-F660-43EA-B075-244F0F792387}" dt="2019-02-11T13:52:55.123" v="174" actId="3064"/>
          <ac:spMkLst>
            <pc:docMk/>
            <pc:sldMk cId="830214238" sldId="414"/>
            <ac:spMk id="21" creationId="{3F55043B-A1F3-40D8-9FB0-87CAD1E61809}"/>
          </ac:spMkLst>
        </pc:spChg>
      </pc:sldChg>
      <pc:sldChg chg="modSp add del">
        <pc:chgData name="Davina Szilvasy" userId="59fb472d-eed4-4f11-9686-c2c8db02a2cd" providerId="ADAL" clId="{D39FDFB7-F660-43EA-B075-244F0F792387}" dt="2019-02-12T11:23:38.444" v="767"/>
        <pc:sldMkLst>
          <pc:docMk/>
          <pc:sldMk cId="2228046793" sldId="415"/>
        </pc:sldMkLst>
        <pc:spChg chg="mod">
          <ac:chgData name="Davina Szilvasy" userId="59fb472d-eed4-4f11-9686-c2c8db02a2cd" providerId="ADAL" clId="{D39FDFB7-F660-43EA-B075-244F0F792387}" dt="2019-02-12T11:23:38.444" v="767"/>
          <ac:spMkLst>
            <pc:docMk/>
            <pc:sldMk cId="2228046793" sldId="415"/>
            <ac:spMk id="19" creationId="{5252A847-DE45-4FA3-A1F8-EEBEB845FF8E}"/>
          </ac:spMkLst>
        </pc:spChg>
      </pc:sldChg>
      <pc:sldChg chg="modSp del">
        <pc:chgData name="Davina Szilvasy" userId="59fb472d-eed4-4f11-9686-c2c8db02a2cd" providerId="ADAL" clId="{D39FDFB7-F660-43EA-B075-244F0F792387}" dt="2019-02-12T11:20:38.602" v="484" actId="2696"/>
        <pc:sldMkLst>
          <pc:docMk/>
          <pc:sldMk cId="4236541498" sldId="416"/>
        </pc:sldMkLst>
        <pc:spChg chg="mod">
          <ac:chgData name="Davina Szilvasy" userId="59fb472d-eed4-4f11-9686-c2c8db02a2cd" providerId="ADAL" clId="{D39FDFB7-F660-43EA-B075-244F0F792387}" dt="2019-02-11T13:54:49.222" v="195" actId="404"/>
          <ac:spMkLst>
            <pc:docMk/>
            <pc:sldMk cId="4236541498" sldId="416"/>
            <ac:spMk id="19" creationId="{5252A847-DE45-4FA3-A1F8-EEBEB845FF8E}"/>
          </ac:spMkLst>
        </pc:spChg>
      </pc:sldChg>
      <pc:sldChg chg="modSp">
        <pc:chgData name="Davina Szilvasy" userId="59fb472d-eed4-4f11-9686-c2c8db02a2cd" providerId="ADAL" clId="{D39FDFB7-F660-43EA-B075-244F0F792387}" dt="2019-02-11T13:54:00.843" v="186" actId="403"/>
        <pc:sldMkLst>
          <pc:docMk/>
          <pc:sldMk cId="1302586486" sldId="417"/>
        </pc:sldMkLst>
        <pc:spChg chg="mod">
          <ac:chgData name="Davina Szilvasy" userId="59fb472d-eed4-4f11-9686-c2c8db02a2cd" providerId="ADAL" clId="{D39FDFB7-F660-43EA-B075-244F0F792387}" dt="2019-02-11T13:54:00.843" v="186" actId="403"/>
          <ac:spMkLst>
            <pc:docMk/>
            <pc:sldMk cId="1302586486" sldId="417"/>
            <ac:spMk id="19" creationId="{5252A847-DE45-4FA3-A1F8-EEBEB845FF8E}"/>
          </ac:spMkLst>
        </pc:spChg>
      </pc:sldChg>
      <pc:sldChg chg="modSp del">
        <pc:chgData name="Davina Szilvasy" userId="59fb472d-eed4-4f11-9686-c2c8db02a2cd" providerId="ADAL" clId="{D39FDFB7-F660-43EA-B075-244F0F792387}" dt="2019-02-11T13:54:23.274" v="190" actId="2696"/>
        <pc:sldMkLst>
          <pc:docMk/>
          <pc:sldMk cId="1499546437" sldId="418"/>
        </pc:sldMkLst>
        <pc:spChg chg="mod">
          <ac:chgData name="Davina Szilvasy" userId="59fb472d-eed4-4f11-9686-c2c8db02a2cd" providerId="ADAL" clId="{D39FDFB7-F660-43EA-B075-244F0F792387}" dt="2019-02-11T13:54:14.778" v="189" actId="20577"/>
          <ac:spMkLst>
            <pc:docMk/>
            <pc:sldMk cId="1499546437" sldId="418"/>
            <ac:spMk id="19" creationId="{5252A847-DE45-4FA3-A1F8-EEBEB845FF8E}"/>
          </ac:spMkLst>
        </pc:spChg>
      </pc:sldChg>
      <pc:sldChg chg="modSp">
        <pc:chgData name="Davina Szilvasy" userId="59fb472d-eed4-4f11-9686-c2c8db02a2cd" providerId="ADAL" clId="{D39FDFB7-F660-43EA-B075-244F0F792387}" dt="2019-02-11T13:54:38.733" v="194" actId="404"/>
        <pc:sldMkLst>
          <pc:docMk/>
          <pc:sldMk cId="3115258799" sldId="419"/>
        </pc:sldMkLst>
        <pc:spChg chg="mod">
          <ac:chgData name="Davina Szilvasy" userId="59fb472d-eed4-4f11-9686-c2c8db02a2cd" providerId="ADAL" clId="{D39FDFB7-F660-43EA-B075-244F0F792387}" dt="2019-02-11T13:54:38.733" v="194" actId="404"/>
          <ac:spMkLst>
            <pc:docMk/>
            <pc:sldMk cId="3115258799" sldId="419"/>
            <ac:spMk id="19" creationId="{5252A847-DE45-4FA3-A1F8-EEBEB845FF8E}"/>
          </ac:spMkLst>
        </pc:spChg>
      </pc:sldChg>
      <pc:sldChg chg="modSp add">
        <pc:chgData name="Davina Szilvasy" userId="59fb472d-eed4-4f11-9686-c2c8db02a2cd" providerId="ADAL" clId="{D39FDFB7-F660-43EA-B075-244F0F792387}" dt="2019-02-11T13:42:17.454" v="4" actId="207"/>
        <pc:sldMkLst>
          <pc:docMk/>
          <pc:sldMk cId="1278802134" sldId="420"/>
        </pc:sldMkLst>
        <pc:spChg chg="mod">
          <ac:chgData name="Davina Szilvasy" userId="59fb472d-eed4-4f11-9686-c2c8db02a2cd" providerId="ADAL" clId="{D39FDFB7-F660-43EA-B075-244F0F792387}" dt="2019-02-11T13:42:17.454" v="4" actId="207"/>
          <ac:spMkLst>
            <pc:docMk/>
            <pc:sldMk cId="1278802134" sldId="420"/>
            <ac:spMk id="19" creationId="{5252A847-DE45-4FA3-A1F8-EEBEB845FF8E}"/>
          </ac:spMkLst>
        </pc:spChg>
      </pc:sldChg>
      <pc:sldChg chg="modSp add">
        <pc:chgData name="Davina Szilvasy" userId="59fb472d-eed4-4f11-9686-c2c8db02a2cd" providerId="ADAL" clId="{D39FDFB7-F660-43EA-B075-244F0F792387}" dt="2019-02-11T13:49:07.225" v="62" actId="404"/>
        <pc:sldMkLst>
          <pc:docMk/>
          <pc:sldMk cId="387042511" sldId="421"/>
        </pc:sldMkLst>
        <pc:spChg chg="mod">
          <ac:chgData name="Davina Szilvasy" userId="59fb472d-eed4-4f11-9686-c2c8db02a2cd" providerId="ADAL" clId="{D39FDFB7-F660-43EA-B075-244F0F792387}" dt="2019-02-11T13:49:07.225" v="62" actId="404"/>
          <ac:spMkLst>
            <pc:docMk/>
            <pc:sldMk cId="387042511" sldId="421"/>
            <ac:spMk id="19" creationId="{5252A847-DE45-4FA3-A1F8-EEBEB845FF8E}"/>
          </ac:spMkLst>
        </pc:spChg>
      </pc:sldChg>
      <pc:sldChg chg="modSp add">
        <pc:chgData name="Davina Szilvasy" userId="59fb472d-eed4-4f11-9686-c2c8db02a2cd" providerId="ADAL" clId="{D39FDFB7-F660-43EA-B075-244F0F792387}" dt="2019-02-12T11:23:21.961" v="766" actId="207"/>
        <pc:sldMkLst>
          <pc:docMk/>
          <pc:sldMk cId="3821620799" sldId="422"/>
        </pc:sldMkLst>
        <pc:spChg chg="mod">
          <ac:chgData name="Davina Szilvasy" userId="59fb472d-eed4-4f11-9686-c2c8db02a2cd" providerId="ADAL" clId="{D39FDFB7-F660-43EA-B075-244F0F792387}" dt="2019-02-12T11:23:21.961" v="766" actId="207"/>
          <ac:spMkLst>
            <pc:docMk/>
            <pc:sldMk cId="3821620799" sldId="422"/>
            <ac:spMk id="19" creationId="{5252A847-DE45-4FA3-A1F8-EEBEB845FF8E}"/>
          </ac:spMkLst>
        </pc:spChg>
      </pc:sldChg>
    </pc:docChg>
  </pc:docChgLst>
  <pc:docChgLst>
    <pc:chgData name="Siobhán Dolan" userId="5fb224f7-af86-4327-acb4-fa0c8c23e721" providerId="ADAL" clId="{11747821-4915-44AD-AFD9-262AB48B7E82}"/>
    <pc:docChg chg="undo custSel modSld">
      <pc:chgData name="Siobhán Dolan" userId="5fb224f7-af86-4327-acb4-fa0c8c23e721" providerId="ADAL" clId="{11747821-4915-44AD-AFD9-262AB48B7E82}" dt="2019-02-10T16:46:07.883" v="79" actId="20577"/>
      <pc:docMkLst>
        <pc:docMk/>
      </pc:docMkLst>
      <pc:sldChg chg="addSp delSp modSp">
        <pc:chgData name="Siobhán Dolan" userId="5fb224f7-af86-4327-acb4-fa0c8c23e721" providerId="ADAL" clId="{11747821-4915-44AD-AFD9-262AB48B7E82}" dt="2019-02-10T16:45:39.319" v="56" actId="255"/>
        <pc:sldMkLst>
          <pc:docMk/>
          <pc:sldMk cId="310986706" sldId="386"/>
        </pc:sldMkLst>
        <pc:spChg chg="add">
          <ac:chgData name="Siobhán Dolan" userId="5fb224f7-af86-4327-acb4-fa0c8c23e721" providerId="ADAL" clId="{11747821-4915-44AD-AFD9-262AB48B7E82}" dt="2019-02-10T16:06:54.690" v="33"/>
          <ac:spMkLst>
            <pc:docMk/>
            <pc:sldMk cId="310986706" sldId="386"/>
            <ac:spMk id="9" creationId="{D5C07A56-9211-48E4-8028-CF5013121887}"/>
          </ac:spMkLst>
        </pc:spChg>
        <pc:spChg chg="add">
          <ac:chgData name="Siobhán Dolan" userId="5fb224f7-af86-4327-acb4-fa0c8c23e721" providerId="ADAL" clId="{11747821-4915-44AD-AFD9-262AB48B7E82}" dt="2019-02-10T16:06:54.690" v="33"/>
          <ac:spMkLst>
            <pc:docMk/>
            <pc:sldMk cId="310986706" sldId="386"/>
            <ac:spMk id="10" creationId="{453EF651-04C4-4104-B556-5A6ABF9DC3CC}"/>
          </ac:spMkLst>
        </pc:spChg>
        <pc:spChg chg="mod">
          <ac:chgData name="Siobhán Dolan" userId="5fb224f7-af86-4327-acb4-fa0c8c23e721" providerId="ADAL" clId="{11747821-4915-44AD-AFD9-262AB48B7E82}" dt="2019-02-10T16:45:39.319" v="56" actId="255"/>
          <ac:spMkLst>
            <pc:docMk/>
            <pc:sldMk cId="310986706" sldId="386"/>
            <ac:spMk id="19" creationId="{5252A847-DE45-4FA3-A1F8-EEBEB845FF8E}"/>
          </ac:spMkLst>
        </pc:spChg>
        <pc:spChg chg="del">
          <ac:chgData name="Siobhán Dolan" userId="5fb224f7-af86-4327-acb4-fa0c8c23e721" providerId="ADAL" clId="{11747821-4915-44AD-AFD9-262AB48B7E82}" dt="2019-02-10T16:06:52.446" v="32" actId="478"/>
          <ac:spMkLst>
            <pc:docMk/>
            <pc:sldMk cId="310986706" sldId="386"/>
            <ac:spMk id="20" creationId="{7484E052-7B18-42F2-84E0-8A392399C234}"/>
          </ac:spMkLst>
        </pc:spChg>
        <pc:spChg chg="del">
          <ac:chgData name="Siobhán Dolan" userId="5fb224f7-af86-4327-acb4-fa0c8c23e721" providerId="ADAL" clId="{11747821-4915-44AD-AFD9-262AB48B7E82}" dt="2019-02-10T16:06:52.446" v="32" actId="478"/>
          <ac:spMkLst>
            <pc:docMk/>
            <pc:sldMk cId="310986706" sldId="386"/>
            <ac:spMk id="21" creationId="{3F55043B-A1F3-40D8-9FB0-87CAD1E61809}"/>
          </ac:spMkLst>
        </pc:spChg>
        <pc:picChg chg="add">
          <ac:chgData name="Siobhán Dolan" userId="5fb224f7-af86-4327-acb4-fa0c8c23e721" providerId="ADAL" clId="{11747821-4915-44AD-AFD9-262AB48B7E82}" dt="2019-02-10T16:06:54.690" v="33"/>
          <ac:picMkLst>
            <pc:docMk/>
            <pc:sldMk cId="310986706" sldId="386"/>
            <ac:picMk id="11" creationId="{7C29C793-A8D7-4144-8244-3FC16058AC7A}"/>
          </ac:picMkLst>
        </pc:picChg>
        <pc:picChg chg="del">
          <ac:chgData name="Siobhán Dolan" userId="5fb224f7-af86-4327-acb4-fa0c8c23e721" providerId="ADAL" clId="{11747821-4915-44AD-AFD9-262AB48B7E82}" dt="2019-02-10T16:06:52.446" v="32" actId="478"/>
          <ac:picMkLst>
            <pc:docMk/>
            <pc:sldMk cId="310986706" sldId="386"/>
            <ac:picMk id="12" creationId="{8BF1FB39-CAEF-4339-A41B-147326917666}"/>
          </ac:picMkLst>
        </pc:picChg>
      </pc:sldChg>
      <pc:sldChg chg="modSp">
        <pc:chgData name="Siobhán Dolan" userId="5fb224f7-af86-4327-acb4-fa0c8c23e721" providerId="ADAL" clId="{11747821-4915-44AD-AFD9-262AB48B7E82}" dt="2019-02-10T16:45:48.528" v="57" actId="255"/>
        <pc:sldMkLst>
          <pc:docMk/>
          <pc:sldMk cId="830214238" sldId="414"/>
        </pc:sldMkLst>
        <pc:spChg chg="mod">
          <ac:chgData name="Siobhán Dolan" userId="5fb224f7-af86-4327-acb4-fa0c8c23e721" providerId="ADAL" clId="{11747821-4915-44AD-AFD9-262AB48B7E82}" dt="2019-02-10T16:45:48.528" v="57" actId="255"/>
          <ac:spMkLst>
            <pc:docMk/>
            <pc:sldMk cId="830214238" sldId="414"/>
            <ac:spMk id="19" creationId="{5252A847-DE45-4FA3-A1F8-EEBEB845FF8E}"/>
          </ac:spMkLst>
        </pc:spChg>
        <pc:spChg chg="mod">
          <ac:chgData name="Siobhán Dolan" userId="5fb224f7-af86-4327-acb4-fa0c8c23e721" providerId="ADAL" clId="{11747821-4915-44AD-AFD9-262AB48B7E82}" dt="2019-02-10T16:06:35.035" v="30" actId="1035"/>
          <ac:spMkLst>
            <pc:docMk/>
            <pc:sldMk cId="830214238" sldId="414"/>
            <ac:spMk id="20" creationId="{7484E052-7B18-42F2-84E0-8A392399C234}"/>
          </ac:spMkLst>
        </pc:spChg>
        <pc:spChg chg="mod">
          <ac:chgData name="Siobhán Dolan" userId="5fb224f7-af86-4327-acb4-fa0c8c23e721" providerId="ADAL" clId="{11747821-4915-44AD-AFD9-262AB48B7E82}" dt="2019-02-10T16:06:35.035" v="30" actId="1035"/>
          <ac:spMkLst>
            <pc:docMk/>
            <pc:sldMk cId="830214238" sldId="414"/>
            <ac:spMk id="21" creationId="{3F55043B-A1F3-40D8-9FB0-87CAD1E61809}"/>
          </ac:spMkLst>
        </pc:spChg>
        <pc:picChg chg="mod">
          <ac:chgData name="Siobhán Dolan" userId="5fb224f7-af86-4327-acb4-fa0c8c23e721" providerId="ADAL" clId="{11747821-4915-44AD-AFD9-262AB48B7E82}" dt="2019-02-10T16:06:35.035" v="30" actId="1035"/>
          <ac:picMkLst>
            <pc:docMk/>
            <pc:sldMk cId="830214238" sldId="414"/>
            <ac:picMk id="12" creationId="{8BF1FB39-CAEF-4339-A41B-147326917666}"/>
          </ac:picMkLst>
        </pc:picChg>
      </pc:sldChg>
      <pc:sldChg chg="modSp">
        <pc:chgData name="Siobhán Dolan" userId="5fb224f7-af86-4327-acb4-fa0c8c23e721" providerId="ADAL" clId="{11747821-4915-44AD-AFD9-262AB48B7E82}" dt="2019-02-10T16:45:57.208" v="68" actId="20577"/>
        <pc:sldMkLst>
          <pc:docMk/>
          <pc:sldMk cId="2228046793" sldId="415"/>
        </pc:sldMkLst>
        <pc:spChg chg="mod">
          <ac:chgData name="Siobhán Dolan" userId="5fb224f7-af86-4327-acb4-fa0c8c23e721" providerId="ADAL" clId="{11747821-4915-44AD-AFD9-262AB48B7E82}" dt="2019-02-10T16:45:57.208" v="68" actId="20577"/>
          <ac:spMkLst>
            <pc:docMk/>
            <pc:sldMk cId="2228046793" sldId="415"/>
            <ac:spMk id="19" creationId="{5252A847-DE45-4FA3-A1F8-EEBEB845FF8E}"/>
          </ac:spMkLst>
        </pc:spChg>
      </pc:sldChg>
      <pc:sldChg chg="modSp">
        <pc:chgData name="Siobhán Dolan" userId="5fb224f7-af86-4327-acb4-fa0c8c23e721" providerId="ADAL" clId="{11747821-4915-44AD-AFD9-262AB48B7E82}" dt="2019-02-10T16:46:07.883" v="79" actId="20577"/>
        <pc:sldMkLst>
          <pc:docMk/>
          <pc:sldMk cId="4236541498" sldId="416"/>
        </pc:sldMkLst>
        <pc:spChg chg="mod">
          <ac:chgData name="Siobhán Dolan" userId="5fb224f7-af86-4327-acb4-fa0c8c23e721" providerId="ADAL" clId="{11747821-4915-44AD-AFD9-262AB48B7E82}" dt="2019-02-10T16:46:07.883" v="79" actId="20577"/>
          <ac:spMkLst>
            <pc:docMk/>
            <pc:sldMk cId="4236541498" sldId="416"/>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12/02/2019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12/02/2019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12/02/2019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12/02/2019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12/02/2019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12/02/2019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12/02/2019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12/02/2019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12/02/2019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12/02/2019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12/02/2019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12/02/2019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search/?fwp_topic=gps-scheme-of-work" TargetMode="External"/><Relationship Id="rId2" Type="http://schemas.openxmlformats.org/officeDocument/2006/relationships/hyperlink" Target="https://classroomsecrets.co.uk/content-domain-filter/?fwp_contentdomain=3g5.7"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classroomsecrets.co.uk/punctuating-direct-speech-year-3-speech-resource-pac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 – Punctuating Direct Speech</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fontAlgn="base"/>
            <a:r>
              <a:rPr lang="en-US" sz="1600" b="1" dirty="0">
                <a:solidFill>
                  <a:prstClr val="black"/>
                </a:solidFill>
                <a:latin typeface="Century Gothic" panose="020B0502020202020204" pitchFamily="34" charset="0"/>
              </a:rPr>
              <a:t>National Curriculum Objectives:</a:t>
            </a:r>
          </a:p>
          <a:p>
            <a:pPr lvl="0" fontAlgn="base"/>
            <a:endParaRPr lang="en-US" sz="1600" b="1" dirty="0">
              <a:solidFill>
                <a:prstClr val="black"/>
              </a:solidFill>
              <a:latin typeface="Century Gothic" panose="020B0502020202020204" pitchFamily="34" charset="0"/>
            </a:endParaRPr>
          </a:p>
          <a:p>
            <a:pPr lvl="0" fontAlgn="base"/>
            <a:r>
              <a:rPr lang="en-US" sz="1200" b="1" dirty="0">
                <a:solidFill>
                  <a:prstClr val="black"/>
                </a:solidFill>
                <a:latin typeface="Century Gothic" panose="020B0502020202020204" pitchFamily="34" charset="0"/>
              </a:rPr>
              <a:t>English Year 3: </a:t>
            </a:r>
            <a:r>
              <a:rPr lang="en-US" sz="1200" b="1" dirty="0">
                <a:solidFill>
                  <a:srgbClr val="000000"/>
                </a:solidFill>
                <a:latin typeface="Century Gothic" panose="020B0502020202020204" pitchFamily="34" charset="0"/>
              </a:rPr>
              <a:t>(3G5.7) </a:t>
            </a:r>
            <a:r>
              <a:rPr lang="en-US" sz="1200" b="1" u="sng" dirty="0">
                <a:solidFill>
                  <a:srgbClr val="0563C1"/>
                </a:solidFill>
                <a:latin typeface="Century Gothic" panose="020B0502020202020204" pitchFamily="34" charset="0"/>
                <a:hlinkClick r:id="rId2">
                  <a:extLst>
                    <a:ext uri="{A12FA001-AC4F-418D-AE19-62706E023703}">
                      <ahyp:hlinkClr xmlns:ahyp="http://schemas.microsoft.com/office/drawing/2018/hyperlinkcolor" val="tx"/>
                    </a:ext>
                  </a:extLst>
                </a:hlinkClick>
              </a:rPr>
              <a:t>Introduction to inverted commas to punctuate direct speech</a:t>
            </a:r>
            <a:r>
              <a:rPr lang="en-US" sz="1200" b="1" dirty="0">
                <a:solidFill>
                  <a:srgbClr val="000000"/>
                </a:solidFill>
                <a:latin typeface="Century Gothic" panose="020B0502020202020204" pitchFamily="34" charset="0"/>
              </a:rPr>
              <a:t>​</a:t>
            </a:r>
          </a:p>
          <a:p>
            <a:pPr marL="0" lvl="1" fontAlgn="base"/>
            <a:r>
              <a:rPr lang="en-US" sz="1200" b="1" dirty="0">
                <a:solidFill>
                  <a:prstClr val="black"/>
                </a:solidFill>
                <a:latin typeface="Century Gothic" panose="020B0502020202020204" pitchFamily="34" charset="0"/>
              </a:rPr>
              <a:t>Terminology For Pupils:</a:t>
            </a:r>
          </a:p>
          <a:p>
            <a:pPr lvl="1" fontAlgn="base">
              <a:buFont typeface="Arial" panose="020B0604020202020204" pitchFamily="34" charset="0"/>
              <a:buChar char="•"/>
            </a:pPr>
            <a:r>
              <a:rPr lang="en-US" sz="1200" b="1" dirty="0">
                <a:solidFill>
                  <a:srgbClr val="000000"/>
                </a:solidFill>
                <a:latin typeface="Century Gothic" panose="020B0502020202020204" pitchFamily="34" charset="0"/>
              </a:rPr>
              <a:t>(3G5.7) </a:t>
            </a:r>
            <a:r>
              <a:rPr lang="en-US" sz="1200" b="1" u="sng" dirty="0">
                <a:solidFill>
                  <a:srgbClr val="0563C1"/>
                </a:solidFill>
                <a:latin typeface="Century Gothic" panose="020B0502020202020204" pitchFamily="34" charset="0"/>
                <a:hlinkClick r:id="rId2">
                  <a:extLst>
                    <a:ext uri="{A12FA001-AC4F-418D-AE19-62706E023703}">
                      <ahyp:hlinkClr xmlns:ahyp="http://schemas.microsoft.com/office/drawing/2018/hyperlinkcolor" val="tx"/>
                    </a:ext>
                  </a:extLst>
                </a:hlinkClick>
              </a:rPr>
              <a:t>direct speech</a:t>
            </a:r>
            <a:r>
              <a:rPr lang="en-US" sz="1200" b="1" dirty="0">
                <a:solidFill>
                  <a:srgbClr val="000000"/>
                </a:solidFill>
                <a:latin typeface="Century Gothic" panose="020B0502020202020204" pitchFamily="34" charset="0"/>
              </a:rPr>
              <a:t>​</a:t>
            </a:r>
          </a:p>
          <a:p>
            <a:pPr lvl="1" fontAlgn="base">
              <a:buFont typeface="Arial" panose="020B0604020202020204" pitchFamily="34" charset="0"/>
              <a:buChar char="•"/>
            </a:pPr>
            <a:r>
              <a:rPr lang="en-US" sz="1200" b="1" dirty="0">
                <a:solidFill>
                  <a:srgbClr val="000000"/>
                </a:solidFill>
                <a:latin typeface="Century Gothic" panose="020B0502020202020204" pitchFamily="34" charset="0"/>
              </a:rPr>
              <a:t>(3G5.7) </a:t>
            </a:r>
            <a:r>
              <a:rPr lang="en-US" sz="1200" b="1" u="sng" dirty="0">
                <a:solidFill>
                  <a:srgbClr val="0563C1"/>
                </a:solidFill>
                <a:latin typeface="Century Gothic" panose="020B0502020202020204" pitchFamily="34" charset="0"/>
                <a:hlinkClick r:id="rId2">
                  <a:extLst>
                    <a:ext uri="{A12FA001-AC4F-418D-AE19-62706E023703}">
                      <ahyp:hlinkClr xmlns:ahyp="http://schemas.microsoft.com/office/drawing/2018/hyperlinkcolor" val="tx"/>
                    </a:ext>
                  </a:extLst>
                </a:hlinkClick>
              </a:rPr>
              <a:t>inverted commas (or ‘speech marks’)</a:t>
            </a:r>
            <a:r>
              <a:rPr lang="en-US" sz="1200" b="1" dirty="0">
                <a:solidFill>
                  <a:srgbClr val="000000"/>
                </a:solidFill>
                <a:latin typeface="Century Gothic" panose="020B0502020202020204" pitchFamily="34" charset="0"/>
              </a:rPr>
              <a:t>​</a:t>
            </a: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3"/>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4"/>
              </a:rPr>
              <a:t>review</a:t>
            </a:r>
            <a:r>
              <a:rPr lang="en-GB" sz="1600" b="1" dirty="0">
                <a:solidFill>
                  <a:prstClr val="black"/>
                </a:solidFill>
                <a:latin typeface="Century Gothic" panose="020B0502020202020204" pitchFamily="34" charset="0"/>
              </a:rPr>
              <a:t> it on our website.</a:t>
            </a:r>
          </a:p>
        </p:txBody>
      </p:sp>
      <p:grpSp>
        <p:nvGrpSpPr>
          <p:cNvPr id="6" name="Group 5">
            <a:extLst>
              <a:ext uri="{FF2B5EF4-FFF2-40B4-BE49-F238E27FC236}">
                <a16:creationId xmlns:a16="http://schemas.microsoft.com/office/drawing/2014/main" id="{9ACFF928-5504-458F-A470-94D53754FC23}"/>
              </a:ext>
            </a:extLst>
          </p:cNvPr>
          <p:cNvGrpSpPr/>
          <p:nvPr/>
        </p:nvGrpSpPr>
        <p:grpSpPr>
          <a:xfrm>
            <a:off x="71151" y="6454317"/>
            <a:ext cx="1188000" cy="403587"/>
            <a:chOff x="79697" y="6454317"/>
            <a:chExt cx="1188000" cy="403587"/>
          </a:xfrm>
        </p:grpSpPr>
        <p:sp>
          <p:nvSpPr>
            <p:cNvPr id="7" name="TextBox 8">
              <a:extLst>
                <a:ext uri="{FF2B5EF4-FFF2-40B4-BE49-F238E27FC236}">
                  <a16:creationId xmlns:a16="http://schemas.microsoft.com/office/drawing/2014/main" id="{00F54A8F-8C97-4E8B-82F1-A055E14C07EC}"/>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480364E0-F4B4-4FEF-A445-D9C89460AC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Tick the sentences which are punctuated correctly.</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8A835D48-7507-430E-A685-A72A66B363CA}"/>
              </a:ext>
            </a:extLst>
          </p:cNvPr>
          <p:cNvGraphicFramePr>
            <a:graphicFrameLocks noGrp="1"/>
          </p:cNvGraphicFramePr>
          <p:nvPr>
            <p:extLst>
              <p:ext uri="{D42A27DB-BD31-4B8C-83A1-F6EECF244321}">
                <p14:modId xmlns:p14="http://schemas.microsoft.com/office/powerpoint/2010/main" val="1940986345"/>
              </p:ext>
            </p:extLst>
          </p:nvPr>
        </p:nvGraphicFramePr>
        <p:xfrm>
          <a:off x="487392" y="1658169"/>
          <a:ext cx="8169216" cy="3767624"/>
        </p:xfrm>
        <a:graphic>
          <a:graphicData uri="http://schemas.openxmlformats.org/drawingml/2006/table">
            <a:tbl>
              <a:tblPr firstRow="1" bandRow="1">
                <a:tableStyleId>{5C22544A-7EE6-4342-B048-85BDC9FD1C3A}</a:tableStyleId>
              </a:tblPr>
              <a:tblGrid>
                <a:gridCol w="7179216">
                  <a:extLst>
                    <a:ext uri="{9D8B030D-6E8A-4147-A177-3AD203B41FA5}">
                      <a16:colId xmlns:a16="http://schemas.microsoft.com/office/drawing/2014/main" val="1570724641"/>
                    </a:ext>
                  </a:extLst>
                </a:gridCol>
                <a:gridCol w="990000">
                  <a:extLst>
                    <a:ext uri="{9D8B030D-6E8A-4147-A177-3AD203B41FA5}">
                      <a16:colId xmlns:a16="http://schemas.microsoft.com/office/drawing/2014/main" val="2809590869"/>
                    </a:ext>
                  </a:extLst>
                </a:gridCol>
              </a:tblGrid>
              <a:tr h="9912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rPr>
                        <a:t>A. “Stop right there!” shouted the Police officer. </a:t>
                      </a:r>
                    </a:p>
                  </a:txBody>
                  <a:tcPr marL="161992" marR="161992" marT="80995" marB="80995">
                    <a:lnL w="12700" cap="flat" cmpd="sng" algn="ctr">
                      <a:no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sym typeface="Wingdings" panose="05000000000000000000" pitchFamily="2" charset="2"/>
                        </a:rPr>
                        <a:t></a:t>
                      </a:r>
                      <a:endParaRPr kumimoji="0" lang="en-GB" sz="2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1173022"/>
                  </a:ext>
                </a:extLst>
              </a:tr>
              <a:tr h="283201">
                <a:tc>
                  <a:txBody>
                    <a:bodyPr/>
                    <a:lstStyle/>
                    <a:p>
                      <a:pPr algn="l"/>
                      <a:endParaRPr lang="en-GB" sz="200" dirty="0"/>
                    </a:p>
                    <a:p>
                      <a:pPr algn="l"/>
                      <a:endParaRPr lang="en-GB" sz="200" dirty="0"/>
                    </a:p>
                    <a:p>
                      <a:pPr algn="l"/>
                      <a:endParaRPr lang="en-GB" sz="200" dirty="0"/>
                    </a:p>
                    <a:p>
                      <a:pPr algn="l"/>
                      <a:endParaRPr lang="en-GB" sz="200" dirty="0"/>
                    </a:p>
                    <a:p>
                      <a:pPr algn="l"/>
                      <a:endParaRPr lang="en-GB" sz="200" dirty="0"/>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 dirty="0"/>
                    </a:p>
                  </a:txBody>
                  <a:tcPr marL="161992" marR="161992" marT="80995" marB="809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9448362"/>
                  </a:ext>
                </a:extLst>
              </a:tr>
              <a:tr h="99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chemeClr val="bg1">
                              <a:lumMod val="50000"/>
                            </a:schemeClr>
                          </a:solidFill>
                          <a:effectLst/>
                          <a:uLnTx/>
                          <a:uFillTx/>
                          <a:latin typeface="Century Gothic" panose="020B0502020202020204" pitchFamily="34" charset="0"/>
                          <a:ea typeface="+mn-ea"/>
                          <a:cs typeface="+mn-cs"/>
                        </a:rPr>
                        <a:t>B. “Are you going to the fair today? asked Lucy”</a:t>
                      </a:r>
                    </a:p>
                  </a:txBody>
                  <a:tcPr marL="161992" marR="161992" marT="80995" marB="80995">
                    <a:lnL w="12700" cap="flat" cmpd="sng" algn="ctr">
                      <a:no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nchor="ctr">
                    <a:lnL w="28575" cap="flat" cmpd="sng" algn="ctr">
                      <a:solidFill>
                        <a:schemeClr val="bg1">
                          <a:lumMod val="50000"/>
                        </a:schemeClr>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1761582"/>
                  </a:ext>
                </a:extLst>
              </a:tr>
              <a:tr h="3132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GB" sz="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9322853"/>
                  </a:ext>
                </a:extLst>
              </a:tr>
              <a:tr h="99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rPr>
                        <a:t>C. “We should arrive before the film starts,” suggested Steph.</a:t>
                      </a:r>
                    </a:p>
                  </a:txBody>
                  <a:tcPr marL="161992" marR="161992" marT="80995" marB="80995">
                    <a:lnL w="12700" cap="flat" cmpd="sng" algn="ctr">
                      <a:no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0000"/>
                          </a:solidFill>
                          <a:effectLst/>
                          <a:uLnTx/>
                          <a:uFillTx/>
                          <a:latin typeface="Century Gothic" panose="020B0502020202020204" pitchFamily="34" charset="0"/>
                          <a:ea typeface="+mn-ea"/>
                          <a:cs typeface="+mn-cs"/>
                          <a:sym typeface="Wingdings" panose="05000000000000000000" pitchFamily="2" charset="2"/>
                        </a:rPr>
                        <a:t></a:t>
                      </a: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34858558"/>
                  </a:ext>
                </a:extLst>
              </a:tr>
            </a:tbl>
          </a:graphicData>
        </a:graphic>
      </p:graphicFrame>
    </p:spTree>
    <p:extLst>
      <p:ext uri="{BB962C8B-B14F-4D97-AF65-F5344CB8AC3E}">
        <p14:creationId xmlns:p14="http://schemas.microsoft.com/office/powerpoint/2010/main" val="4111212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Add the missing punctuation to the sentence below.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Please can you show me where platform ten is asked the man politely</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4292846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Add the missing punctuation to the sentence below.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Please can you show me where platform ten is asked the man politely</a:t>
            </a: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r>
              <a:rPr lang="en-GB" sz="2000" b="1" dirty="0">
                <a:solidFill>
                  <a:srgbClr val="FF0000"/>
                </a:solidFill>
                <a:latin typeface="Century Gothic" panose="020B0502020202020204" pitchFamily="34" charset="0"/>
              </a:rPr>
              <a:t>“Please can you show me where platform ten is?” asked the man politely.</a:t>
            </a: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2395752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12" name="Picture 11">
            <a:extLst>
              <a:ext uri="{FF2B5EF4-FFF2-40B4-BE49-F238E27FC236}">
                <a16:creationId xmlns:a16="http://schemas.microsoft.com/office/drawing/2014/main" id="{C4BC089F-53A9-46C0-8C0E-572B6753C7A4}"/>
              </a:ext>
            </a:extLst>
          </p:cNvPr>
          <p:cNvPicPr>
            <a:picLocks noChangeAspect="1"/>
          </p:cNvPicPr>
          <p:nvPr/>
        </p:nvPicPr>
        <p:blipFill>
          <a:blip r:embed="rId3"/>
          <a:stretch>
            <a:fillRect/>
          </a:stretch>
        </p:blipFill>
        <p:spPr>
          <a:xfrm>
            <a:off x="115438" y="148030"/>
            <a:ext cx="8913124" cy="6322100"/>
          </a:xfrm>
          <a:prstGeom prst="rect">
            <a:avLst/>
          </a:prstGeom>
        </p:spPr>
      </p:pic>
      <p:sp>
        <p:nvSpPr>
          <p:cNvPr id="13" name="Rectangle 12">
            <a:extLst>
              <a:ext uri="{FF2B5EF4-FFF2-40B4-BE49-F238E27FC236}">
                <a16:creationId xmlns:a16="http://schemas.microsoft.com/office/drawing/2014/main" id="{3666EE37-38FE-4D16-900E-793279FEDE0A}"/>
              </a:ext>
            </a:extLst>
          </p:cNvPr>
          <p:cNvSpPr/>
          <p:nvPr/>
        </p:nvSpPr>
        <p:spPr>
          <a:xfrm>
            <a:off x="740646" y="3251622"/>
            <a:ext cx="950901" cy="430887"/>
          </a:xfrm>
          <a:prstGeom prst="rect">
            <a:avLst/>
          </a:prstGeom>
        </p:spPr>
        <p:txBody>
          <a:bodyPr wrap="none">
            <a:spAutoFit/>
          </a:bodyPr>
          <a:lstStyle/>
          <a:p>
            <a:r>
              <a:rPr lang="en-GB" sz="2200" b="1" dirty="0">
                <a:solidFill>
                  <a:prstClr val="black"/>
                </a:solidFill>
                <a:latin typeface="Century Gothic" panose="020B0502020202020204" pitchFamily="34" charset="0"/>
              </a:rPr>
              <a:t>Hafsa</a:t>
            </a:r>
            <a:endParaRPr lang="en-GB" sz="2200" dirty="0"/>
          </a:p>
        </p:txBody>
      </p:sp>
      <p:sp>
        <p:nvSpPr>
          <p:cNvPr id="14" name="Speech Bubble: Rectangle with Corners Rounded 13">
            <a:extLst>
              <a:ext uri="{FF2B5EF4-FFF2-40B4-BE49-F238E27FC236}">
                <a16:creationId xmlns:a16="http://schemas.microsoft.com/office/drawing/2014/main" id="{82D90F5F-EC23-41C8-88C0-EC366FE379EA}"/>
              </a:ext>
            </a:extLst>
          </p:cNvPr>
          <p:cNvSpPr/>
          <p:nvPr/>
        </p:nvSpPr>
        <p:spPr>
          <a:xfrm>
            <a:off x="2229024" y="2331550"/>
            <a:ext cx="4413528" cy="1150904"/>
          </a:xfrm>
          <a:prstGeom prst="wedgeRoundRectCallout">
            <a:avLst>
              <a:gd name="adj1" fmla="val -60084"/>
              <a:gd name="adj2" fmla="val 824"/>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ctr"/>
          <a:lstStyle/>
          <a:p>
            <a:pPr lvl="0" defTabSz="685800">
              <a:defRPr/>
            </a:pPr>
            <a:r>
              <a:rPr lang="en-GB" sz="2200" b="1" dirty="0">
                <a:solidFill>
                  <a:prstClr val="black"/>
                </a:solidFill>
                <a:latin typeface="Century Gothic" panose="020B0502020202020204" pitchFamily="34" charset="0"/>
              </a:rPr>
              <a:t>shall we go for lunch after we have been to the park</a:t>
            </a:r>
          </a:p>
        </p:txBody>
      </p:sp>
      <p:sp>
        <p:nvSpPr>
          <p:cNvPr id="15" name="Rectangle 14">
            <a:extLst>
              <a:ext uri="{FF2B5EF4-FFF2-40B4-BE49-F238E27FC236}">
                <a16:creationId xmlns:a16="http://schemas.microsoft.com/office/drawing/2014/main" id="{0408EACD-9A7F-4CCB-A32D-2C05897D857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as direct speech. Remember to punctuate correctly. </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310986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12" name="Picture 11">
            <a:extLst>
              <a:ext uri="{FF2B5EF4-FFF2-40B4-BE49-F238E27FC236}">
                <a16:creationId xmlns:a16="http://schemas.microsoft.com/office/drawing/2014/main" id="{C4BC089F-53A9-46C0-8C0E-572B6753C7A4}"/>
              </a:ext>
            </a:extLst>
          </p:cNvPr>
          <p:cNvPicPr>
            <a:picLocks noChangeAspect="1"/>
          </p:cNvPicPr>
          <p:nvPr/>
        </p:nvPicPr>
        <p:blipFill>
          <a:blip r:embed="rId3"/>
          <a:stretch>
            <a:fillRect/>
          </a:stretch>
        </p:blipFill>
        <p:spPr>
          <a:xfrm>
            <a:off x="115438" y="148030"/>
            <a:ext cx="8913124" cy="6322100"/>
          </a:xfrm>
          <a:prstGeom prst="rect">
            <a:avLst/>
          </a:prstGeom>
        </p:spPr>
      </p:pic>
      <p:sp>
        <p:nvSpPr>
          <p:cNvPr id="13" name="Rectangle 12">
            <a:extLst>
              <a:ext uri="{FF2B5EF4-FFF2-40B4-BE49-F238E27FC236}">
                <a16:creationId xmlns:a16="http://schemas.microsoft.com/office/drawing/2014/main" id="{3666EE37-38FE-4D16-900E-793279FEDE0A}"/>
              </a:ext>
            </a:extLst>
          </p:cNvPr>
          <p:cNvSpPr/>
          <p:nvPr/>
        </p:nvSpPr>
        <p:spPr>
          <a:xfrm>
            <a:off x="740646" y="3251622"/>
            <a:ext cx="950901" cy="430887"/>
          </a:xfrm>
          <a:prstGeom prst="rect">
            <a:avLst/>
          </a:prstGeom>
        </p:spPr>
        <p:txBody>
          <a:bodyPr wrap="none">
            <a:spAutoFit/>
          </a:bodyPr>
          <a:lstStyle/>
          <a:p>
            <a:r>
              <a:rPr lang="en-GB" sz="2200" b="1" dirty="0">
                <a:solidFill>
                  <a:prstClr val="black"/>
                </a:solidFill>
                <a:latin typeface="Century Gothic" panose="020B0502020202020204" pitchFamily="34" charset="0"/>
              </a:rPr>
              <a:t>Hafsa</a:t>
            </a:r>
            <a:endParaRPr lang="en-GB" sz="2200" dirty="0"/>
          </a:p>
        </p:txBody>
      </p:sp>
      <p:sp>
        <p:nvSpPr>
          <p:cNvPr id="14" name="Speech Bubble: Rectangle with Corners Rounded 13">
            <a:extLst>
              <a:ext uri="{FF2B5EF4-FFF2-40B4-BE49-F238E27FC236}">
                <a16:creationId xmlns:a16="http://schemas.microsoft.com/office/drawing/2014/main" id="{82D90F5F-EC23-41C8-88C0-EC366FE379EA}"/>
              </a:ext>
            </a:extLst>
          </p:cNvPr>
          <p:cNvSpPr/>
          <p:nvPr/>
        </p:nvSpPr>
        <p:spPr>
          <a:xfrm>
            <a:off x="2229024" y="2331550"/>
            <a:ext cx="4413528" cy="1150904"/>
          </a:xfrm>
          <a:prstGeom prst="wedgeRoundRectCallout">
            <a:avLst>
              <a:gd name="adj1" fmla="val -60084"/>
              <a:gd name="adj2" fmla="val 824"/>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ctr"/>
          <a:lstStyle/>
          <a:p>
            <a:pPr lvl="0" defTabSz="685800">
              <a:defRPr/>
            </a:pPr>
            <a:r>
              <a:rPr lang="en-GB" sz="2200" b="1" dirty="0">
                <a:solidFill>
                  <a:prstClr val="black"/>
                </a:solidFill>
                <a:latin typeface="Century Gothic" panose="020B0502020202020204" pitchFamily="34" charset="0"/>
              </a:rPr>
              <a:t>shall we go for lunch after we have been to the park</a:t>
            </a:r>
          </a:p>
        </p:txBody>
      </p:sp>
      <p:sp>
        <p:nvSpPr>
          <p:cNvPr id="15" name="Rectangle 14">
            <a:extLst>
              <a:ext uri="{FF2B5EF4-FFF2-40B4-BE49-F238E27FC236}">
                <a16:creationId xmlns:a16="http://schemas.microsoft.com/office/drawing/2014/main" id="{0408EACD-9A7F-4CCB-A32D-2C05897D857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as direct speech. Remember to punctuate correctly.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Hafsa asked, “Shall we go for lunch after we have been to the park?” </a:t>
            </a:r>
          </a:p>
          <a:p>
            <a:endParaRPr lang="en-GB" sz="2000" b="1" dirty="0">
              <a:solidFill>
                <a:srgbClr val="FF0000"/>
              </a:solidFill>
              <a:latin typeface="Century Gothic" panose="020B0502020202020204" pitchFamily="34" charset="0"/>
            </a:endParaRPr>
          </a:p>
          <a:p>
            <a:r>
              <a:rPr lang="en-GB" sz="2000" b="1" dirty="0">
                <a:solidFill>
                  <a:srgbClr val="FF0000"/>
                </a:solidFill>
                <a:latin typeface="Century Gothic" panose="020B0502020202020204" pitchFamily="34" charset="0"/>
              </a:rPr>
              <a:t>Accept suitable synonyms for ‘asked’ and sentences which include the speaker at the end of the sentence. </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2132722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a reply to Lachlan using direct speech. Remember to punctuate your sentence correctly.</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sym typeface="Wingdings" panose="05000000000000000000" pitchFamily="2" charset="2"/>
            </a:endParaRPr>
          </a:p>
          <a:p>
            <a:pPr lvl="0" defTabSz="685800"/>
            <a:r>
              <a:rPr lang="en-GB" sz="2800" b="1" dirty="0">
                <a:solidFill>
                  <a:prstClr val="black"/>
                </a:solidFill>
                <a:latin typeface="Century Gothic" panose="020B0502020202020204" pitchFamily="34" charset="0"/>
                <a:sym typeface="Wingdings" panose="05000000000000000000" pitchFamily="2" charset="2"/>
              </a:rPr>
              <a:t>“What’s on the menu for lunch today?” Lachlan asked.</a:t>
            </a:r>
          </a:p>
          <a:p>
            <a:pPr lvl="0" defTabSz="685800"/>
            <a:endParaRPr lang="en-GB" sz="2800" b="1" dirty="0">
              <a:solidFill>
                <a:prstClr val="black"/>
              </a:solidFill>
              <a:latin typeface="Century Gothic" panose="020B0502020202020204" pitchFamily="34" charset="0"/>
              <a:sym typeface="Wingdings" panose="05000000000000000000" pitchFamily="2" charset="2"/>
            </a:endParaRPr>
          </a:p>
          <a:p>
            <a:pPr lvl="0" defTabSz="685800"/>
            <a:endParaRPr lang="en-GB" sz="2800" b="1" dirty="0">
              <a:solidFill>
                <a:prstClr val="black"/>
              </a:solidFill>
              <a:latin typeface="Century Gothic" panose="020B0502020202020204" pitchFamily="34" charset="0"/>
              <a:sym typeface="Wingdings" panose="05000000000000000000" pitchFamily="2" charset="2"/>
            </a:endParaRPr>
          </a:p>
          <a:p>
            <a:pPr lvl="0" defTabSz="685800">
              <a:lnSpc>
                <a:spcPct val="150000"/>
              </a:lnSpc>
            </a:pPr>
            <a:r>
              <a:rPr lang="en-GB" sz="2800" b="1" dirty="0">
                <a:solidFill>
                  <a:prstClr val="black"/>
                </a:solidFill>
                <a:latin typeface="Century Gothic" panose="020B0502020202020204" pitchFamily="34" charset="0"/>
                <a:sym typeface="Wingdings" panose="05000000000000000000" pitchFamily="2" charset="2"/>
              </a:rPr>
              <a:t>_____________________________________________________________________________________________________________________________________________</a:t>
            </a: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2228046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a reply to Lachlan using direct speech. Remember to punctuate your sentence correctly.</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sym typeface="Wingdings" panose="05000000000000000000" pitchFamily="2" charset="2"/>
            </a:endParaRPr>
          </a:p>
          <a:p>
            <a:pPr lvl="0" defTabSz="685800"/>
            <a:r>
              <a:rPr lang="en-GB" sz="2800" b="1" dirty="0">
                <a:solidFill>
                  <a:prstClr val="black"/>
                </a:solidFill>
                <a:latin typeface="Century Gothic" panose="020B0502020202020204" pitchFamily="34" charset="0"/>
                <a:sym typeface="Wingdings" panose="05000000000000000000" pitchFamily="2" charset="2"/>
              </a:rPr>
              <a:t>“What’s on the menu for lunch today?” Lachlan asked.</a:t>
            </a:r>
          </a:p>
          <a:p>
            <a:pPr lvl="0" defTabSz="685800"/>
            <a:endParaRPr lang="en-GB" sz="2800" b="1" dirty="0">
              <a:solidFill>
                <a:prstClr val="black"/>
              </a:solidFill>
              <a:latin typeface="Century Gothic" panose="020B0502020202020204" pitchFamily="34" charset="0"/>
              <a:sym typeface="Wingdings" panose="05000000000000000000" pitchFamily="2" charset="2"/>
            </a:endParaRPr>
          </a:p>
          <a:p>
            <a:pPr lvl="0" defTabSz="685800"/>
            <a:endParaRPr lang="en-GB" sz="2800" b="1" dirty="0">
              <a:solidFill>
                <a:prstClr val="black"/>
              </a:solidFill>
              <a:latin typeface="Century Gothic" panose="020B0502020202020204" pitchFamily="34" charset="0"/>
              <a:sym typeface="Wingdings" panose="05000000000000000000" pitchFamily="2" charset="2"/>
            </a:endParaRPr>
          </a:p>
          <a:p>
            <a:pPr lvl="0" defTabSz="685800">
              <a:lnSpc>
                <a:spcPct val="150000"/>
              </a:lnSpc>
            </a:pPr>
            <a:r>
              <a:rPr lang="en-GB" sz="2000" b="1" dirty="0">
                <a:solidFill>
                  <a:srgbClr val="FF0000"/>
                </a:solidFill>
                <a:latin typeface="Century Gothic" panose="020B0502020202020204" pitchFamily="34" charset="0"/>
                <a:sym typeface="Wingdings" panose="05000000000000000000" pitchFamily="2" charset="2"/>
              </a:rPr>
              <a:t>Various possible answers; including:</a:t>
            </a:r>
          </a:p>
          <a:p>
            <a:pPr lvl="0" defTabSz="685800">
              <a:lnSpc>
                <a:spcPct val="150000"/>
              </a:lnSpc>
            </a:pPr>
            <a:r>
              <a:rPr lang="en-GB" sz="2000" b="1" dirty="0">
                <a:solidFill>
                  <a:srgbClr val="FF0000"/>
                </a:solidFill>
                <a:latin typeface="Century Gothic" panose="020B0502020202020204" pitchFamily="34" charset="0"/>
                <a:sym typeface="Wingdings" panose="05000000000000000000" pitchFamily="2" charset="2"/>
              </a:rPr>
              <a:t>“You can have a sandwich, chicken pie or a really tasty curry,” Mrs Smith replied.</a:t>
            </a: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821620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Steph is writing sentences using direct speech. She has not punctuated her sentence correctly.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“How can I help you today? asked the shop assistant.”</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Explain her mistake. </a:t>
            </a:r>
          </a:p>
          <a:p>
            <a:pPr lvl="0" defTabSz="685800"/>
            <a:r>
              <a:rPr lang="en-GB" sz="2000" b="1" dirty="0">
                <a:solidFill>
                  <a:prstClr val="black"/>
                </a:solidFill>
                <a:latin typeface="Century Gothic" panose="020B0502020202020204" pitchFamily="34" charset="0"/>
              </a:rPr>
              <a:t>Rewrite the sentence using the correct punctuation. </a:t>
            </a: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1302586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Steph is writing sentences using direct speech. She has not punctuated her sentence correctly.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“How can I help you today? asked the shop assistant.”</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Explain her mistake. </a:t>
            </a:r>
          </a:p>
          <a:p>
            <a:pPr lvl="0" defTabSz="685800"/>
            <a:r>
              <a:rPr lang="en-GB" sz="2000" b="1" dirty="0">
                <a:solidFill>
                  <a:prstClr val="black"/>
                </a:solidFill>
                <a:latin typeface="Century Gothic" panose="020B0502020202020204" pitchFamily="34" charset="0"/>
              </a:rPr>
              <a:t>Rewrite the sentence using the correct punctuation. </a:t>
            </a:r>
          </a:p>
          <a:p>
            <a:pPr lvl="0" defTabSz="685800"/>
            <a:endParaRPr lang="en-GB" sz="2000" b="1" dirty="0">
              <a:solidFill>
                <a:prstClr val="black"/>
              </a:solidFill>
              <a:latin typeface="Century Gothic" panose="020B0502020202020204" pitchFamily="34" charset="0"/>
            </a:endParaRPr>
          </a:p>
          <a:p>
            <a:pPr lvl="0" defTabSz="685800"/>
            <a:r>
              <a:rPr lang="en-GB" sz="2000" b="1" dirty="0">
                <a:solidFill>
                  <a:srgbClr val="FF0000"/>
                </a:solidFill>
                <a:latin typeface="Century Gothic" panose="020B0502020202020204" pitchFamily="34" charset="0"/>
              </a:rPr>
              <a:t>Steph has used inverted commas around the whole sentence instead of what is being spoken. </a:t>
            </a:r>
          </a:p>
          <a:p>
            <a:pPr lvl="0" defTabSz="685800"/>
            <a:endParaRPr lang="en-GB" sz="2000" b="1" dirty="0">
              <a:solidFill>
                <a:srgbClr val="FF0000"/>
              </a:solidFill>
              <a:latin typeface="Century Gothic" panose="020B0502020202020204" pitchFamily="34" charset="0"/>
            </a:endParaRPr>
          </a:p>
          <a:p>
            <a:pPr lvl="0" defTabSz="685800"/>
            <a:r>
              <a:rPr lang="en-GB" sz="2000" b="1" dirty="0">
                <a:solidFill>
                  <a:srgbClr val="FF0000"/>
                </a:solidFill>
                <a:latin typeface="Century Gothic" panose="020B0502020202020204" pitchFamily="34" charset="0"/>
              </a:rPr>
              <a:t>“How can I help you today?” asked the shop assistant.</a:t>
            </a: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115258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a:t>
            </a:r>
            <a:r>
              <a:rPr lang="en-GB" b="1" u="sng" dirty="0">
                <a:solidFill>
                  <a:srgbClr val="E7E6E6">
                    <a:lumMod val="50000"/>
                  </a:srgbClr>
                </a:solidFill>
                <a:latin typeface="Century Gothic" panose="020B0502020202020204" pitchFamily="34" charset="0"/>
              </a:rPr>
              <a:t> </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rgbClr val="4B4B4B"/>
                </a:solidFill>
                <a:latin typeface="Century Gothic" panose="020B0502020202020204" pitchFamily="34" charset="0"/>
              </a:rPr>
              <a:t>Step 2: Punctuating Direct Speech</a:t>
            </a:r>
            <a:endParaRPr lang="en-GB" sz="1200" b="1" dirty="0">
              <a:solidFill>
                <a:srgbClr val="4B4B4B"/>
              </a:solidFill>
              <a:latin typeface="Century Gothic" panose="020B0502020202020204" pitchFamily="34" charset="0"/>
            </a:endParaRPr>
          </a:p>
        </p:txBody>
      </p:sp>
      <p:grpSp>
        <p:nvGrpSpPr>
          <p:cNvPr id="6" name="Group 5">
            <a:extLst>
              <a:ext uri="{FF2B5EF4-FFF2-40B4-BE49-F238E27FC236}">
                <a16:creationId xmlns:a16="http://schemas.microsoft.com/office/drawing/2014/main" id="{67AC5FC8-E610-4FA8-BA45-D579ADDD9801}"/>
              </a:ext>
            </a:extLst>
          </p:cNvPr>
          <p:cNvGrpSpPr/>
          <p:nvPr/>
        </p:nvGrpSpPr>
        <p:grpSpPr>
          <a:xfrm>
            <a:off x="71151" y="6454317"/>
            <a:ext cx="1188000" cy="403587"/>
            <a:chOff x="79697" y="6454317"/>
            <a:chExt cx="1188000" cy="403587"/>
          </a:xfrm>
        </p:grpSpPr>
        <p:sp>
          <p:nvSpPr>
            <p:cNvPr id="8" name="TextBox 8">
              <a:extLst>
                <a:ext uri="{FF2B5EF4-FFF2-40B4-BE49-F238E27FC236}">
                  <a16:creationId xmlns:a16="http://schemas.microsoft.com/office/drawing/2014/main" id="{0D864FC4-8897-4E7A-9F71-F5CF6632B85E}"/>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E908D8DB-DE22-4ED9-B3EF-3284F21A14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Underline the words being spoken in the sentence below.</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3600" b="1" dirty="0">
                <a:solidFill>
                  <a:prstClr val="black"/>
                </a:solidFill>
                <a:latin typeface="Century Gothic" panose="020B0502020202020204" pitchFamily="34" charset="0"/>
              </a:rPr>
              <a:t>“Is the football match cancelled tonight?” asked the star striker. </a:t>
            </a:r>
          </a:p>
          <a:p>
            <a:pPr lvl="0" defTabSz="685800"/>
            <a:endParaRPr lang="en-GB" b="1" dirty="0">
              <a:solidFill>
                <a:prstClr val="black"/>
              </a:solidFill>
              <a:latin typeface="Century Gothic" panose="020B0502020202020204" pitchFamily="34" charset="0"/>
            </a:endParaRPr>
          </a:p>
          <a:p>
            <a:pPr lvl="0" defTabSz="685800"/>
            <a:endParaRPr lang="en-GB" b="1" dirty="0">
              <a:solidFill>
                <a:prstClr val="black"/>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spTree>
    <p:extLst>
      <p:ext uri="{BB962C8B-B14F-4D97-AF65-F5344CB8AC3E}">
        <p14:creationId xmlns:p14="http://schemas.microsoft.com/office/powerpoint/2010/main" val="1035052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Underline the words being spoken in the sentence below.</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3600" b="1" u="sng" dirty="0">
                <a:solidFill>
                  <a:srgbClr val="FF0000"/>
                </a:solidFill>
                <a:latin typeface="Century Gothic" panose="020B0502020202020204" pitchFamily="34" charset="0"/>
              </a:rPr>
              <a:t>“Is the football match cancelled tonight?”</a:t>
            </a:r>
            <a:r>
              <a:rPr lang="en-GB" sz="3600" b="1" dirty="0">
                <a:solidFill>
                  <a:srgbClr val="FF0000"/>
                </a:solidFill>
                <a:latin typeface="Century Gothic" panose="020B0502020202020204" pitchFamily="34" charset="0"/>
              </a:rPr>
              <a:t> </a:t>
            </a:r>
            <a:r>
              <a:rPr lang="en-GB" sz="3600" b="1" dirty="0">
                <a:solidFill>
                  <a:prstClr val="black"/>
                </a:solidFill>
                <a:latin typeface="Century Gothic" panose="020B0502020202020204" pitchFamily="34" charset="0"/>
              </a:rPr>
              <a:t>asked the star striker. </a:t>
            </a:r>
          </a:p>
          <a:p>
            <a:pPr lvl="0" defTabSz="685800"/>
            <a:endParaRPr lang="en-GB" b="1" dirty="0">
              <a:solidFill>
                <a:prstClr val="black"/>
              </a:solidFill>
              <a:latin typeface="Century Gothic" panose="020B0502020202020204" pitchFamily="34" charset="0"/>
            </a:endParaRPr>
          </a:p>
          <a:p>
            <a:pPr lvl="0" defTabSz="685800"/>
            <a:endParaRPr lang="en-GB" b="1" dirty="0">
              <a:solidFill>
                <a:prstClr val="black"/>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spTree>
    <p:extLst>
      <p:ext uri="{BB962C8B-B14F-4D97-AF65-F5344CB8AC3E}">
        <p14:creationId xmlns:p14="http://schemas.microsoft.com/office/powerpoint/2010/main" val="1278802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What punctuation is missing from the sentence below?</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200" b="1" dirty="0">
                <a:solidFill>
                  <a:prstClr val="black"/>
                </a:solidFill>
                <a:latin typeface="Century Gothic" panose="020B0502020202020204" pitchFamily="34" charset="0"/>
              </a:rPr>
              <a:t>  </a:t>
            </a:r>
            <a:r>
              <a:rPr lang="en-GB" sz="3200" b="1" dirty="0">
                <a:solidFill>
                  <a:prstClr val="black"/>
                </a:solidFill>
                <a:latin typeface="Century Gothic" panose="020B0502020202020204" pitchFamily="34" charset="0"/>
              </a:rPr>
              <a:t>Can you pass me the salt ” asked Steph</a:t>
            </a:r>
          </a:p>
          <a:p>
            <a:pPr lvl="0" defTabSz="685800"/>
            <a:endParaRPr lang="en-GB" sz="2000" b="1" dirty="0">
              <a:solidFill>
                <a:prstClr val="black"/>
              </a:solidFill>
              <a:latin typeface="Century Gothic" panose="020B0502020202020204" pitchFamily="34" charset="0"/>
            </a:endParaRPr>
          </a:p>
        </p:txBody>
      </p:sp>
      <p:grpSp>
        <p:nvGrpSpPr>
          <p:cNvPr id="15" name="Group 14">
            <a:extLst>
              <a:ext uri="{FF2B5EF4-FFF2-40B4-BE49-F238E27FC236}">
                <a16:creationId xmlns:a16="http://schemas.microsoft.com/office/drawing/2014/main" id="{68C90E29-1DBF-4C18-8A23-D6646607B10A}"/>
              </a:ext>
            </a:extLst>
          </p:cNvPr>
          <p:cNvGrpSpPr/>
          <p:nvPr/>
        </p:nvGrpSpPr>
        <p:grpSpPr>
          <a:xfrm>
            <a:off x="392634" y="2557192"/>
            <a:ext cx="316800" cy="500267"/>
            <a:chOff x="-216378" y="1475003"/>
            <a:chExt cx="216378" cy="413446"/>
          </a:xfrm>
          <a:noFill/>
        </p:grpSpPr>
        <p:sp>
          <p:nvSpPr>
            <p:cNvPr id="20" name="Rectangle 19">
              <a:extLst>
                <a:ext uri="{FF2B5EF4-FFF2-40B4-BE49-F238E27FC236}">
                  <a16:creationId xmlns:a16="http://schemas.microsoft.com/office/drawing/2014/main" id="{9D8AB52A-3F41-47A4-90A0-A54D292E46E1}"/>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A</a:t>
              </a:r>
            </a:p>
          </p:txBody>
        </p:sp>
        <p:cxnSp>
          <p:nvCxnSpPr>
            <p:cNvPr id="21" name="Straight Arrow Connector 20">
              <a:extLst>
                <a:ext uri="{FF2B5EF4-FFF2-40B4-BE49-F238E27FC236}">
                  <a16:creationId xmlns:a16="http://schemas.microsoft.com/office/drawing/2014/main" id="{47DF2868-E4C2-42BF-A171-E005222D3292}"/>
                </a:ext>
              </a:extLst>
            </p:cNvPr>
            <p:cNvCxnSpPr>
              <a:cxnSpLocks/>
            </p:cNvCxnSpPr>
            <p:nvPr/>
          </p:nvCxnSpPr>
          <p:spPr>
            <a:xfrm flipV="1">
              <a:off x="-108189" y="1475003"/>
              <a:ext cx="0" cy="17278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5C06A5E6-DA36-4C6C-8AB8-A01A4CFFEC0B}"/>
              </a:ext>
            </a:extLst>
          </p:cNvPr>
          <p:cNvGrpSpPr/>
          <p:nvPr/>
        </p:nvGrpSpPr>
        <p:grpSpPr>
          <a:xfrm>
            <a:off x="5409954" y="2588381"/>
            <a:ext cx="316800" cy="506386"/>
            <a:chOff x="-216378" y="1469946"/>
            <a:chExt cx="216378" cy="418503"/>
          </a:xfrm>
          <a:noFill/>
        </p:grpSpPr>
        <p:sp>
          <p:nvSpPr>
            <p:cNvPr id="23" name="Rectangle 22">
              <a:extLst>
                <a:ext uri="{FF2B5EF4-FFF2-40B4-BE49-F238E27FC236}">
                  <a16:creationId xmlns:a16="http://schemas.microsoft.com/office/drawing/2014/main" id="{369F6815-E48C-406A-9D85-363CC960A3BC}"/>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B</a:t>
              </a:r>
            </a:p>
          </p:txBody>
        </p:sp>
        <p:cxnSp>
          <p:nvCxnSpPr>
            <p:cNvPr id="24" name="Straight Arrow Connector 23">
              <a:extLst>
                <a:ext uri="{FF2B5EF4-FFF2-40B4-BE49-F238E27FC236}">
                  <a16:creationId xmlns:a16="http://schemas.microsoft.com/office/drawing/2014/main" id="{6FF5FEC6-A587-442F-806F-2EDA9FF13611}"/>
                </a:ext>
              </a:extLst>
            </p:cNvPr>
            <p:cNvCxnSpPr>
              <a:cxnSpLocks/>
            </p:cNvCxnSpPr>
            <p:nvPr/>
          </p:nvCxnSpPr>
          <p:spPr>
            <a:xfrm flipV="1">
              <a:off x="-121478" y="1469946"/>
              <a:ext cx="0" cy="190058"/>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C6FBE328-158C-4AB2-AF67-4D337259D0A7}"/>
              </a:ext>
            </a:extLst>
          </p:cNvPr>
          <p:cNvGrpSpPr/>
          <p:nvPr/>
        </p:nvGrpSpPr>
        <p:grpSpPr>
          <a:xfrm>
            <a:off x="8276166" y="2580493"/>
            <a:ext cx="316800" cy="509448"/>
            <a:chOff x="-216378" y="1467417"/>
            <a:chExt cx="216378" cy="421032"/>
          </a:xfrm>
          <a:noFill/>
        </p:grpSpPr>
        <p:sp>
          <p:nvSpPr>
            <p:cNvPr id="26" name="Rectangle 25">
              <a:extLst>
                <a:ext uri="{FF2B5EF4-FFF2-40B4-BE49-F238E27FC236}">
                  <a16:creationId xmlns:a16="http://schemas.microsoft.com/office/drawing/2014/main" id="{880EEDB0-540E-4DBA-98AC-95E1D5080979}"/>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C</a:t>
              </a:r>
            </a:p>
          </p:txBody>
        </p:sp>
        <p:cxnSp>
          <p:nvCxnSpPr>
            <p:cNvPr id="27" name="Straight Arrow Connector 26">
              <a:extLst>
                <a:ext uri="{FF2B5EF4-FFF2-40B4-BE49-F238E27FC236}">
                  <a16:creationId xmlns:a16="http://schemas.microsoft.com/office/drawing/2014/main" id="{5C731A25-EBAE-4597-A736-20CCFD277041}"/>
                </a:ext>
              </a:extLst>
            </p:cNvPr>
            <p:cNvCxnSpPr>
              <a:cxnSpLocks/>
            </p:cNvCxnSpPr>
            <p:nvPr/>
          </p:nvCxnSpPr>
          <p:spPr>
            <a:xfrm flipV="1">
              <a:off x="-108189" y="1467417"/>
              <a:ext cx="0" cy="17278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What punctuation is missing from the sentence below?</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200" b="1" dirty="0">
                <a:solidFill>
                  <a:prstClr val="black"/>
                </a:solidFill>
                <a:latin typeface="Century Gothic" panose="020B0502020202020204" pitchFamily="34" charset="0"/>
              </a:rPr>
              <a:t>  </a:t>
            </a:r>
            <a:r>
              <a:rPr lang="en-GB" sz="3200" b="1" dirty="0">
                <a:solidFill>
                  <a:prstClr val="black"/>
                </a:solidFill>
                <a:latin typeface="Century Gothic" panose="020B0502020202020204" pitchFamily="34" charset="0"/>
              </a:rPr>
              <a:t>Can you pass me the salt ” asked Steph</a:t>
            </a:r>
          </a:p>
          <a:p>
            <a:pPr lvl="0" defTabSz="685800"/>
            <a:endParaRPr lang="en-GB" sz="3200" b="1" dirty="0">
              <a:solidFill>
                <a:prstClr val="black"/>
              </a:solidFill>
              <a:latin typeface="Century Gothic" panose="020B0502020202020204" pitchFamily="34" charset="0"/>
            </a:endParaRPr>
          </a:p>
          <a:p>
            <a:pPr lvl="0" defTabSz="685800"/>
            <a:endParaRPr lang="en-GB" sz="3200" b="1" dirty="0">
              <a:solidFill>
                <a:prstClr val="black"/>
              </a:solidFill>
              <a:latin typeface="Century Gothic" panose="020B0502020202020204" pitchFamily="34" charset="0"/>
            </a:endParaRPr>
          </a:p>
          <a:p>
            <a:pPr lvl="0" defTabSz="685800"/>
            <a:endParaRPr lang="en-GB" sz="3200" b="1" dirty="0">
              <a:solidFill>
                <a:prstClr val="black"/>
              </a:solidFill>
              <a:latin typeface="Century Gothic" panose="020B0502020202020204" pitchFamily="34" charset="0"/>
            </a:endParaRPr>
          </a:p>
          <a:p>
            <a:pPr lvl="0" defTabSz="685800"/>
            <a:r>
              <a:rPr lang="en-GB" sz="2000" b="1" dirty="0">
                <a:solidFill>
                  <a:srgbClr val="FF0000"/>
                </a:solidFill>
                <a:latin typeface="Century Gothic" panose="020B0502020202020204" pitchFamily="34" charset="0"/>
              </a:rPr>
              <a:t>A – inverted comma</a:t>
            </a:r>
          </a:p>
          <a:p>
            <a:pPr lvl="0" defTabSz="685800"/>
            <a:r>
              <a:rPr lang="en-GB" sz="2000" b="1" dirty="0">
                <a:solidFill>
                  <a:srgbClr val="FF0000"/>
                </a:solidFill>
                <a:latin typeface="Century Gothic" panose="020B0502020202020204" pitchFamily="34" charset="0"/>
              </a:rPr>
              <a:t>B – question mark</a:t>
            </a:r>
          </a:p>
          <a:p>
            <a:pPr lvl="0" defTabSz="685800"/>
            <a:r>
              <a:rPr lang="en-GB" sz="2000" b="1" dirty="0">
                <a:solidFill>
                  <a:srgbClr val="FF0000"/>
                </a:solidFill>
                <a:latin typeface="Century Gothic" panose="020B0502020202020204" pitchFamily="34" charset="0"/>
              </a:rPr>
              <a:t>C – full stop </a:t>
            </a:r>
          </a:p>
          <a:p>
            <a:pPr lvl="0" defTabSz="685800"/>
            <a:endParaRPr lang="en-GB" sz="3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grpSp>
        <p:nvGrpSpPr>
          <p:cNvPr id="15" name="Group 14">
            <a:extLst>
              <a:ext uri="{FF2B5EF4-FFF2-40B4-BE49-F238E27FC236}">
                <a16:creationId xmlns:a16="http://schemas.microsoft.com/office/drawing/2014/main" id="{68C90E29-1DBF-4C18-8A23-D6646607B10A}"/>
              </a:ext>
            </a:extLst>
          </p:cNvPr>
          <p:cNvGrpSpPr/>
          <p:nvPr/>
        </p:nvGrpSpPr>
        <p:grpSpPr>
          <a:xfrm>
            <a:off x="392634" y="2557192"/>
            <a:ext cx="316800" cy="500267"/>
            <a:chOff x="-216378" y="1475003"/>
            <a:chExt cx="216378" cy="413446"/>
          </a:xfrm>
          <a:noFill/>
        </p:grpSpPr>
        <p:sp>
          <p:nvSpPr>
            <p:cNvPr id="20" name="Rectangle 19">
              <a:extLst>
                <a:ext uri="{FF2B5EF4-FFF2-40B4-BE49-F238E27FC236}">
                  <a16:creationId xmlns:a16="http://schemas.microsoft.com/office/drawing/2014/main" id="{9D8AB52A-3F41-47A4-90A0-A54D292E46E1}"/>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A</a:t>
              </a:r>
            </a:p>
          </p:txBody>
        </p:sp>
        <p:cxnSp>
          <p:nvCxnSpPr>
            <p:cNvPr id="21" name="Straight Arrow Connector 20">
              <a:extLst>
                <a:ext uri="{FF2B5EF4-FFF2-40B4-BE49-F238E27FC236}">
                  <a16:creationId xmlns:a16="http://schemas.microsoft.com/office/drawing/2014/main" id="{47DF2868-E4C2-42BF-A171-E005222D3292}"/>
                </a:ext>
              </a:extLst>
            </p:cNvPr>
            <p:cNvCxnSpPr>
              <a:cxnSpLocks/>
            </p:cNvCxnSpPr>
            <p:nvPr/>
          </p:nvCxnSpPr>
          <p:spPr>
            <a:xfrm flipV="1">
              <a:off x="-108189" y="1475003"/>
              <a:ext cx="0" cy="17278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5C06A5E6-DA36-4C6C-8AB8-A01A4CFFEC0B}"/>
              </a:ext>
            </a:extLst>
          </p:cNvPr>
          <p:cNvGrpSpPr/>
          <p:nvPr/>
        </p:nvGrpSpPr>
        <p:grpSpPr>
          <a:xfrm>
            <a:off x="5409954" y="2588381"/>
            <a:ext cx="316800" cy="506386"/>
            <a:chOff x="-216378" y="1469946"/>
            <a:chExt cx="216378" cy="418503"/>
          </a:xfrm>
          <a:noFill/>
        </p:grpSpPr>
        <p:sp>
          <p:nvSpPr>
            <p:cNvPr id="23" name="Rectangle 22">
              <a:extLst>
                <a:ext uri="{FF2B5EF4-FFF2-40B4-BE49-F238E27FC236}">
                  <a16:creationId xmlns:a16="http://schemas.microsoft.com/office/drawing/2014/main" id="{369F6815-E48C-406A-9D85-363CC960A3BC}"/>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B</a:t>
              </a:r>
            </a:p>
          </p:txBody>
        </p:sp>
        <p:cxnSp>
          <p:nvCxnSpPr>
            <p:cNvPr id="24" name="Straight Arrow Connector 23">
              <a:extLst>
                <a:ext uri="{FF2B5EF4-FFF2-40B4-BE49-F238E27FC236}">
                  <a16:creationId xmlns:a16="http://schemas.microsoft.com/office/drawing/2014/main" id="{6FF5FEC6-A587-442F-806F-2EDA9FF13611}"/>
                </a:ext>
              </a:extLst>
            </p:cNvPr>
            <p:cNvCxnSpPr>
              <a:cxnSpLocks/>
            </p:cNvCxnSpPr>
            <p:nvPr/>
          </p:nvCxnSpPr>
          <p:spPr>
            <a:xfrm flipV="1">
              <a:off x="-121478" y="1469946"/>
              <a:ext cx="0" cy="190058"/>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C6FBE328-158C-4AB2-AF67-4D337259D0A7}"/>
              </a:ext>
            </a:extLst>
          </p:cNvPr>
          <p:cNvGrpSpPr/>
          <p:nvPr/>
        </p:nvGrpSpPr>
        <p:grpSpPr>
          <a:xfrm>
            <a:off x="8276166" y="2580493"/>
            <a:ext cx="316800" cy="509448"/>
            <a:chOff x="-216378" y="1467417"/>
            <a:chExt cx="216378" cy="421032"/>
          </a:xfrm>
          <a:noFill/>
        </p:grpSpPr>
        <p:sp>
          <p:nvSpPr>
            <p:cNvPr id="26" name="Rectangle 25">
              <a:extLst>
                <a:ext uri="{FF2B5EF4-FFF2-40B4-BE49-F238E27FC236}">
                  <a16:creationId xmlns:a16="http://schemas.microsoft.com/office/drawing/2014/main" id="{880EEDB0-540E-4DBA-98AC-95E1D5080979}"/>
                </a:ext>
              </a:extLst>
            </p:cNvPr>
            <p:cNvSpPr/>
            <p:nvPr/>
          </p:nvSpPr>
          <p:spPr>
            <a:xfrm>
              <a:off x="-216378" y="1672070"/>
              <a:ext cx="216378" cy="2163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C</a:t>
              </a:r>
            </a:p>
          </p:txBody>
        </p:sp>
        <p:cxnSp>
          <p:nvCxnSpPr>
            <p:cNvPr id="27" name="Straight Arrow Connector 26">
              <a:extLst>
                <a:ext uri="{FF2B5EF4-FFF2-40B4-BE49-F238E27FC236}">
                  <a16:creationId xmlns:a16="http://schemas.microsoft.com/office/drawing/2014/main" id="{5C731A25-EBAE-4597-A736-20CCFD277041}"/>
                </a:ext>
              </a:extLst>
            </p:cNvPr>
            <p:cNvCxnSpPr>
              <a:cxnSpLocks/>
            </p:cNvCxnSpPr>
            <p:nvPr/>
          </p:nvCxnSpPr>
          <p:spPr>
            <a:xfrm flipV="1">
              <a:off x="-108189" y="1467417"/>
              <a:ext cx="0" cy="17278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042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True or false? Inverted commas have been used correctly in the sentence below.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Can we watch a film tonight? “asked Ben.”</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1243523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True or false? Inverted commas have been used correctly in the sentence below. </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r>
              <a:rPr lang="en-GB" sz="2800" b="1" dirty="0">
                <a:solidFill>
                  <a:prstClr val="black"/>
                </a:solidFill>
                <a:latin typeface="Century Gothic" panose="020B0502020202020204" pitchFamily="34" charset="0"/>
              </a:rPr>
              <a:t>Can we watch a film tonight? “asked Ben.”</a:t>
            </a: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r>
              <a:rPr lang="en-GB" sz="2000" b="1" dirty="0">
                <a:solidFill>
                  <a:srgbClr val="FF0000"/>
                </a:solidFill>
                <a:latin typeface="Century Gothic" panose="020B0502020202020204" pitchFamily="34" charset="0"/>
              </a:rPr>
              <a:t>False. “Can we watch a film tonight?” asked Ben.</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1998342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defTabSz="685800"/>
            <a:r>
              <a:rPr lang="en-GB" sz="2000" b="1" dirty="0">
                <a:solidFill>
                  <a:prstClr val="black"/>
                </a:solidFill>
                <a:latin typeface="Century Gothic" panose="020B0502020202020204" pitchFamily="34" charset="0"/>
              </a:rPr>
              <a:t>Tick the sentences which are punctuated correctly.</a:t>
            </a: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2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a:p>
            <a:pPr lvl="0" defTabSz="685800"/>
            <a:endParaRPr lang="en-GB" sz="2000" b="1" dirty="0">
              <a:solidFill>
                <a:prstClr val="black"/>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8A835D48-7507-430E-A685-A72A66B363CA}"/>
              </a:ext>
            </a:extLst>
          </p:cNvPr>
          <p:cNvGraphicFramePr>
            <a:graphicFrameLocks noGrp="1"/>
          </p:cNvGraphicFramePr>
          <p:nvPr>
            <p:extLst>
              <p:ext uri="{D42A27DB-BD31-4B8C-83A1-F6EECF244321}">
                <p14:modId xmlns:p14="http://schemas.microsoft.com/office/powerpoint/2010/main" val="2818370766"/>
              </p:ext>
            </p:extLst>
          </p:nvPr>
        </p:nvGraphicFramePr>
        <p:xfrm>
          <a:off x="487392" y="1658169"/>
          <a:ext cx="8169216" cy="3767624"/>
        </p:xfrm>
        <a:graphic>
          <a:graphicData uri="http://schemas.openxmlformats.org/drawingml/2006/table">
            <a:tbl>
              <a:tblPr firstRow="1" bandRow="1">
                <a:tableStyleId>{5C22544A-7EE6-4342-B048-85BDC9FD1C3A}</a:tableStyleId>
              </a:tblPr>
              <a:tblGrid>
                <a:gridCol w="7179216">
                  <a:extLst>
                    <a:ext uri="{9D8B030D-6E8A-4147-A177-3AD203B41FA5}">
                      <a16:colId xmlns:a16="http://schemas.microsoft.com/office/drawing/2014/main" val="1570724641"/>
                    </a:ext>
                  </a:extLst>
                </a:gridCol>
                <a:gridCol w="990000">
                  <a:extLst>
                    <a:ext uri="{9D8B030D-6E8A-4147-A177-3AD203B41FA5}">
                      <a16:colId xmlns:a16="http://schemas.microsoft.com/office/drawing/2014/main" val="2809590869"/>
                    </a:ext>
                  </a:extLst>
                </a:gridCol>
              </a:tblGrid>
              <a:tr h="9912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 “Stop right there!” shouted the Police officer. </a:t>
                      </a:r>
                    </a:p>
                  </a:txBody>
                  <a:tcPr marL="161992" marR="161992" marT="80995" marB="80995">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1173022"/>
                  </a:ext>
                </a:extLst>
              </a:tr>
              <a:tr h="283201">
                <a:tc>
                  <a:txBody>
                    <a:bodyPr/>
                    <a:lstStyle/>
                    <a:p>
                      <a:pPr algn="l"/>
                      <a:endParaRPr lang="en-GB" sz="200" dirty="0"/>
                    </a:p>
                    <a:p>
                      <a:pPr algn="l"/>
                      <a:endParaRPr lang="en-GB" sz="200" dirty="0"/>
                    </a:p>
                    <a:p>
                      <a:pPr algn="l"/>
                      <a:endParaRPr lang="en-GB" sz="200" dirty="0"/>
                    </a:p>
                    <a:p>
                      <a:pPr algn="l"/>
                      <a:endParaRPr lang="en-GB" sz="200" dirty="0"/>
                    </a:p>
                    <a:p>
                      <a:pPr algn="l"/>
                      <a:endParaRPr lang="en-GB" sz="200" dirty="0"/>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GB" sz="200" dirty="0"/>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9448362"/>
                  </a:ext>
                </a:extLst>
              </a:tr>
              <a:tr h="99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 “Are you going to the fair today? asked Lucy”</a:t>
                      </a:r>
                    </a:p>
                  </a:txBody>
                  <a:tcPr marL="161992" marR="161992" marT="80995" marB="80995">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1761582"/>
                  </a:ext>
                </a:extLst>
              </a:tr>
              <a:tr h="3132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9322853"/>
                  </a:ext>
                </a:extLst>
              </a:tr>
              <a:tr h="99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 “We should arrive before the film starts,” suggested Steph.</a:t>
                      </a:r>
                    </a:p>
                  </a:txBody>
                  <a:tcPr marL="161992" marR="161992" marT="80995" marB="80995">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21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61992" marR="161992" marT="80995" marB="80995">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34858558"/>
                  </a:ext>
                </a:extLst>
              </a:tr>
            </a:tbl>
          </a:graphicData>
        </a:graphic>
      </p:graphicFrame>
    </p:spTree>
    <p:extLst>
      <p:ext uri="{BB962C8B-B14F-4D97-AF65-F5344CB8AC3E}">
        <p14:creationId xmlns:p14="http://schemas.microsoft.com/office/powerpoint/2010/main" val="25154199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2858803b8c6804fdc137be4329942ee3">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4d8a99e9b37cab27d9252feb61c8588"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DADC58D1-BA6F-499E-9C0A-B7D8ACF406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162</TotalTime>
  <Words>832</Words>
  <Application>Microsoft Office PowerPoint</Application>
  <PresentationFormat>On-screen Show (4:3)</PresentationFormat>
  <Paragraphs>237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Davina S</cp:lastModifiedBy>
  <cp:revision>2</cp:revision>
  <dcterms:created xsi:type="dcterms:W3CDTF">2018-03-17T10:08:43Z</dcterms:created>
  <dcterms:modified xsi:type="dcterms:W3CDTF">2019-02-12T11:31:04Z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y fmtid="{D5CDD505-2E9C-101B-9397-08002B2CF9AE}" pid="4" name="AuthorIds_UIVersion_1024">
    <vt:lpwstr>155</vt:lpwstr>
  </property>
</Properties>
</file>